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5"/>
  </p:notesMasterIdLst>
  <p:sldIdLst>
    <p:sldId id="413" r:id="rId6"/>
    <p:sldId id="804" r:id="rId7"/>
    <p:sldId id="794" r:id="rId8"/>
    <p:sldId id="258" r:id="rId9"/>
    <p:sldId id="256" r:id="rId10"/>
    <p:sldId id="268" r:id="rId11"/>
    <p:sldId id="259" r:id="rId12"/>
    <p:sldId id="276" r:id="rId13"/>
    <p:sldId id="788" r:id="rId14"/>
    <p:sldId id="269" r:id="rId15"/>
    <p:sldId id="270" r:id="rId16"/>
    <p:sldId id="271" r:id="rId17"/>
    <p:sldId id="272" r:id="rId18"/>
    <p:sldId id="789" r:id="rId19"/>
    <p:sldId id="273" r:id="rId20"/>
    <p:sldId id="795" r:id="rId21"/>
    <p:sldId id="796" r:id="rId22"/>
    <p:sldId id="364" r:id="rId23"/>
    <p:sldId id="790" r:id="rId24"/>
    <p:sldId id="797" r:id="rId25"/>
    <p:sldId id="798" r:id="rId26"/>
    <p:sldId id="281" r:id="rId27"/>
    <p:sldId id="799" r:id="rId28"/>
    <p:sldId id="800" r:id="rId29"/>
    <p:sldId id="801" r:id="rId30"/>
    <p:sldId id="386" r:id="rId31"/>
    <p:sldId id="389" r:id="rId32"/>
    <p:sldId id="391"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CE0EC"/>
    <a:srgbClr val="FCE1EC"/>
    <a:srgbClr val="FC23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296" autoAdjust="0"/>
  </p:normalViewPr>
  <p:slideViewPr>
    <p:cSldViewPr snapToGrid="0">
      <p:cViewPr varScale="1">
        <p:scale>
          <a:sx n="83" d="100"/>
          <a:sy n="83" d="100"/>
        </p:scale>
        <p:origin x="989"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2ED055-6BB6-452A-90DA-9E21CD487129}"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72E3EE-ABC7-42FF-B58A-50E2AB74B690}" type="slidenum">
              <a:rPr lang="en-US" smtClean="0"/>
              <a:t>‹#›</a:t>
            </a:fld>
            <a:endParaRPr lang="en-US"/>
          </a:p>
        </p:txBody>
      </p:sp>
    </p:spTree>
    <p:extLst>
      <p:ext uri="{BB962C8B-B14F-4D97-AF65-F5344CB8AC3E}">
        <p14:creationId xmlns:p14="http://schemas.microsoft.com/office/powerpoint/2010/main" val="3546591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C83C1-1778-AAA4-5C73-E0232319471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3A3EB5-F69C-8BF4-C31E-864B2707565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1E59C7-A5D9-0099-7F09-225B8BF983DB}"/>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4/17/2025</a:t>
            </a:fld>
            <a:endParaRPr lang="en-US"/>
          </a:p>
        </p:txBody>
      </p:sp>
      <p:sp>
        <p:nvSpPr>
          <p:cNvPr id="5" name="Footer Placeholder 4">
            <a:extLst>
              <a:ext uri="{FF2B5EF4-FFF2-40B4-BE49-F238E27FC236}">
                <a16:creationId xmlns:a16="http://schemas.microsoft.com/office/drawing/2014/main" id="{82F54E13-6450-89F4-7BD3-8AF246CA52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AAF59F-4F2D-2EC6-BB91-70CE62184EBF}"/>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393482495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BB927-CB05-FFE1-DAC9-2500F6F216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87A470-D567-B64A-5AD1-F5E0040874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FA9F4-D48A-C8E8-588D-FD858DF7E81C}"/>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4/17/2025</a:t>
            </a:fld>
            <a:endParaRPr lang="en-US"/>
          </a:p>
        </p:txBody>
      </p:sp>
      <p:sp>
        <p:nvSpPr>
          <p:cNvPr id="5" name="Footer Placeholder 4">
            <a:extLst>
              <a:ext uri="{FF2B5EF4-FFF2-40B4-BE49-F238E27FC236}">
                <a16:creationId xmlns:a16="http://schemas.microsoft.com/office/drawing/2014/main" id="{F207E308-0000-8828-ECB1-12BD9C12E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266B6A-D4E9-B304-6AB6-227CC9E536A8}"/>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165762509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BDCDA-A940-45B3-8B6C-17C8B485F21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1A80A7-BACB-A8C0-A88E-8227174752D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4F7AD-2038-4223-7AC0-E177610C9E84}"/>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4/17/2025</a:t>
            </a:fld>
            <a:endParaRPr lang="en-US"/>
          </a:p>
        </p:txBody>
      </p:sp>
      <p:sp>
        <p:nvSpPr>
          <p:cNvPr id="5" name="Footer Placeholder 4">
            <a:extLst>
              <a:ext uri="{FF2B5EF4-FFF2-40B4-BE49-F238E27FC236}">
                <a16:creationId xmlns:a16="http://schemas.microsoft.com/office/drawing/2014/main" id="{F048BEF7-77FF-7B54-D8E7-A8F171BA32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2EAACD-F970-7246-5520-8B1DF5A8117A}"/>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256093275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31B67-B067-2C81-50A2-332E1BDB570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C81003-2409-CC4F-8387-8B7A04B3046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33AA8D-906E-9F8D-0E9D-36F62B5A3650}"/>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4/17/2025</a:t>
            </a:fld>
            <a:endParaRPr lang="en-US"/>
          </a:p>
        </p:txBody>
      </p:sp>
      <p:sp>
        <p:nvSpPr>
          <p:cNvPr id="5" name="Footer Placeholder 4">
            <a:extLst>
              <a:ext uri="{FF2B5EF4-FFF2-40B4-BE49-F238E27FC236}">
                <a16:creationId xmlns:a16="http://schemas.microsoft.com/office/drawing/2014/main" id="{D878BD9C-4E7F-30AB-17C8-B178A29EA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9C4823-B841-E175-4177-F39D5005EE47}"/>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3473120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27884-6E6C-28D6-8F9F-3080E8CA7C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E3680A-DB2C-A13B-F5BD-9047DE2A35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5EACA0-90EB-CA19-8783-4D6FEE6C9348}"/>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4/17/2025</a:t>
            </a:fld>
            <a:endParaRPr lang="en-US"/>
          </a:p>
        </p:txBody>
      </p:sp>
      <p:sp>
        <p:nvSpPr>
          <p:cNvPr id="5" name="Footer Placeholder 4">
            <a:extLst>
              <a:ext uri="{FF2B5EF4-FFF2-40B4-BE49-F238E27FC236}">
                <a16:creationId xmlns:a16="http://schemas.microsoft.com/office/drawing/2014/main" id="{5D51EE4C-7434-4CFA-78FC-B1F4062899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C5388F-BDF2-1C6D-9417-1BF73ACE1AA3}"/>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66976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5CB8B-B873-FA22-B216-B113C939FEF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0B15F0-BF75-1523-343D-52DF5B2CA25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96F8F9-A94B-25E9-E5B1-0B7FDA3EC518}"/>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4/17/2025</a:t>
            </a:fld>
            <a:endParaRPr lang="en-US"/>
          </a:p>
        </p:txBody>
      </p:sp>
      <p:sp>
        <p:nvSpPr>
          <p:cNvPr id="5" name="Footer Placeholder 4">
            <a:extLst>
              <a:ext uri="{FF2B5EF4-FFF2-40B4-BE49-F238E27FC236}">
                <a16:creationId xmlns:a16="http://schemas.microsoft.com/office/drawing/2014/main" id="{27B0B5A6-80A7-5229-DF4E-0BD272B3C9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A7351F-9EF9-BD3B-63A2-1F1E4790C84C}"/>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1881287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C05BB-3BD9-A2DF-5F28-EAA1849638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B80564F-25B1-25B8-7937-6BC38740499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EDE945-E15C-C414-FA0E-9DE15C4D09C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E9A0D-9B0E-6629-7D9E-1C510F4B190A}"/>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4/17/2025</a:t>
            </a:fld>
            <a:endParaRPr lang="en-US"/>
          </a:p>
        </p:txBody>
      </p:sp>
      <p:sp>
        <p:nvSpPr>
          <p:cNvPr id="6" name="Footer Placeholder 5">
            <a:extLst>
              <a:ext uri="{FF2B5EF4-FFF2-40B4-BE49-F238E27FC236}">
                <a16:creationId xmlns:a16="http://schemas.microsoft.com/office/drawing/2014/main" id="{EE7BA284-FF89-FB81-DA7F-C9D2A8D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DD9EB3-16EC-29A4-C4A8-FB02024EF00D}"/>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30082970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B344-1201-0C25-8713-F54DBC2618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4A80E0-35AD-D66E-BB0C-F5B67647719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AB7BAB-AD9C-C3DD-B9DD-AB727948700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91A898-0DCC-6398-BF1C-B9978377461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02DACA-03C5-560C-8D3C-A1D0AC9E522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915277-85C2-68D6-D49D-0DB14DE0732A}"/>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4/17/2025</a:t>
            </a:fld>
            <a:endParaRPr lang="en-US"/>
          </a:p>
        </p:txBody>
      </p:sp>
      <p:sp>
        <p:nvSpPr>
          <p:cNvPr id="8" name="Footer Placeholder 7">
            <a:extLst>
              <a:ext uri="{FF2B5EF4-FFF2-40B4-BE49-F238E27FC236}">
                <a16:creationId xmlns:a16="http://schemas.microsoft.com/office/drawing/2014/main" id="{BE04AE0C-6AEC-3B85-3EA8-698980D93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E293726-0ECB-EFAD-1A7F-555E2FA609B4}"/>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31626324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02511-DE93-F322-5D7C-C51361DD93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EF6EF69-0B85-C7C0-741E-E36FFFE37DF8}"/>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4/17/2025</a:t>
            </a:fld>
            <a:endParaRPr lang="en-US"/>
          </a:p>
        </p:txBody>
      </p:sp>
      <p:sp>
        <p:nvSpPr>
          <p:cNvPr id="4" name="Footer Placeholder 3">
            <a:extLst>
              <a:ext uri="{FF2B5EF4-FFF2-40B4-BE49-F238E27FC236}">
                <a16:creationId xmlns:a16="http://schemas.microsoft.com/office/drawing/2014/main" id="{08A37F51-9692-360D-7702-8D68FFA938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D5FFA2D-C26B-7D0F-CCF5-A6B500B954CE}"/>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2115147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A5DE9-225C-1AC0-63A2-E9285B524566}"/>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4/17/2025</a:t>
            </a:fld>
            <a:endParaRPr lang="en-US"/>
          </a:p>
        </p:txBody>
      </p:sp>
      <p:sp>
        <p:nvSpPr>
          <p:cNvPr id="3" name="Footer Placeholder 2">
            <a:extLst>
              <a:ext uri="{FF2B5EF4-FFF2-40B4-BE49-F238E27FC236}">
                <a16:creationId xmlns:a16="http://schemas.microsoft.com/office/drawing/2014/main" id="{19BD65BA-D108-B4D7-778C-82EF5F8A60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1E971C5-8566-50B3-BD87-17440EDCD9B9}"/>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87467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EBE3-93DB-5F8E-77BF-6B23377154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A8A71D-F8E4-3F2B-1074-353C9E813BD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210D35-D0BA-DE5E-9DAC-DC231E7E070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1F82BA-0A64-A65E-1F91-5C18ECF93E20}"/>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4/17/2025</a:t>
            </a:fld>
            <a:endParaRPr lang="en-US"/>
          </a:p>
        </p:txBody>
      </p:sp>
      <p:sp>
        <p:nvSpPr>
          <p:cNvPr id="6" name="Footer Placeholder 5">
            <a:extLst>
              <a:ext uri="{FF2B5EF4-FFF2-40B4-BE49-F238E27FC236}">
                <a16:creationId xmlns:a16="http://schemas.microsoft.com/office/drawing/2014/main" id="{D485BFC4-7FD1-9A18-4B10-341AC4CCD7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8C477A-42CB-3C08-1B42-1AD4833BDC3A}"/>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524330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DE5F6-454A-B27E-219A-C837161299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F6BC490-BED7-E04B-F2E5-B4A1DFEA248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1ACC3-CE77-D421-7DFE-BEEA87FBEC9A}"/>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4/17/2025</a:t>
            </a:fld>
            <a:endParaRPr lang="en-US"/>
          </a:p>
        </p:txBody>
      </p:sp>
      <p:sp>
        <p:nvSpPr>
          <p:cNvPr id="5" name="Footer Placeholder 4">
            <a:extLst>
              <a:ext uri="{FF2B5EF4-FFF2-40B4-BE49-F238E27FC236}">
                <a16:creationId xmlns:a16="http://schemas.microsoft.com/office/drawing/2014/main" id="{07D2EE19-D9F3-CB27-A3F3-E638473AE1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75D26E-B52C-6369-9025-E9AF080E573A}"/>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729011751"/>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A326-B85A-C095-2593-460833E142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225E4D-23C8-E0AC-633F-E2D229983A5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C3AB84-50C4-7719-BB30-B04C4E04A2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EE225F-EC8D-8E04-EC93-CAADEA4B5B75}"/>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4/17/2025</a:t>
            </a:fld>
            <a:endParaRPr lang="en-US"/>
          </a:p>
        </p:txBody>
      </p:sp>
      <p:sp>
        <p:nvSpPr>
          <p:cNvPr id="6" name="Footer Placeholder 5">
            <a:extLst>
              <a:ext uri="{FF2B5EF4-FFF2-40B4-BE49-F238E27FC236}">
                <a16:creationId xmlns:a16="http://schemas.microsoft.com/office/drawing/2014/main" id="{23698875-DCFC-4FBB-573C-7ECBA04C11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64E0B2-7480-481E-6B05-FE23713FA557}"/>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2397379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B4F64-CDE2-6BC8-3CD4-0F3B32879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A50AED-A4C0-5636-A719-650E90C6B9A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DF107-2754-71B0-3DB9-61E90EC71989}"/>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4/17/2025</a:t>
            </a:fld>
            <a:endParaRPr lang="en-US"/>
          </a:p>
        </p:txBody>
      </p:sp>
      <p:sp>
        <p:nvSpPr>
          <p:cNvPr id="5" name="Footer Placeholder 4">
            <a:extLst>
              <a:ext uri="{FF2B5EF4-FFF2-40B4-BE49-F238E27FC236}">
                <a16:creationId xmlns:a16="http://schemas.microsoft.com/office/drawing/2014/main" id="{BDFE7037-09F0-FEFE-D498-B6EF01D2F4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AE6994-4BAB-44FF-B6D6-E0C00D5D2061}"/>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595405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A6A643-7C2F-BA7E-8890-56F7E5108C2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6DF80B-1E4D-0DE3-D715-BE9AC30F697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8A25D-AC47-E95D-F5AC-B3D0D0E54D68}"/>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4/17/2025</a:t>
            </a:fld>
            <a:endParaRPr lang="en-US"/>
          </a:p>
        </p:txBody>
      </p:sp>
      <p:sp>
        <p:nvSpPr>
          <p:cNvPr id="5" name="Footer Placeholder 4">
            <a:extLst>
              <a:ext uri="{FF2B5EF4-FFF2-40B4-BE49-F238E27FC236}">
                <a16:creationId xmlns:a16="http://schemas.microsoft.com/office/drawing/2014/main" id="{8176D7ED-3C78-2094-83D2-65E7BACFE0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51B29F-A7DE-E757-3B23-00F6F747C710}"/>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4258099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31B67-B067-2C81-50A2-332E1BDB57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C81003-2409-CC4F-8387-8B7A04B304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33AA8D-906E-9F8D-0E9D-36F62B5A3650}"/>
              </a:ext>
            </a:extLst>
          </p:cNvPr>
          <p:cNvSpPr>
            <a:spLocks noGrp="1"/>
          </p:cNvSpPr>
          <p:nvPr>
            <p:ph type="dt" sz="half" idx="10"/>
          </p:nvPr>
        </p:nvSpPr>
        <p:spPr/>
        <p:txBody>
          <a:bodyPr/>
          <a:lstStyle/>
          <a:p>
            <a:fld id="{06BA71F7-CFFE-41CB-8B3C-AB16FA2827E6}" type="datetimeFigureOut">
              <a:rPr lang="en-US" smtClean="0"/>
              <a:t>4/17/2025</a:t>
            </a:fld>
            <a:endParaRPr lang="en-US"/>
          </a:p>
        </p:txBody>
      </p:sp>
      <p:sp>
        <p:nvSpPr>
          <p:cNvPr id="5" name="Footer Placeholder 4">
            <a:extLst>
              <a:ext uri="{FF2B5EF4-FFF2-40B4-BE49-F238E27FC236}">
                <a16:creationId xmlns:a16="http://schemas.microsoft.com/office/drawing/2014/main" id="{D878BD9C-4E7F-30AB-17C8-B178A29EA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9C4823-B841-E175-4177-F39D5005EE47}"/>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22159197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27884-6E6C-28D6-8F9F-3080E8CA7C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3680A-DB2C-A13B-F5BD-9047DE2A35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5EACA0-90EB-CA19-8783-4D6FEE6C9348}"/>
              </a:ext>
            </a:extLst>
          </p:cNvPr>
          <p:cNvSpPr>
            <a:spLocks noGrp="1"/>
          </p:cNvSpPr>
          <p:nvPr>
            <p:ph type="dt" sz="half" idx="10"/>
          </p:nvPr>
        </p:nvSpPr>
        <p:spPr/>
        <p:txBody>
          <a:bodyPr/>
          <a:lstStyle/>
          <a:p>
            <a:fld id="{06BA71F7-CFFE-41CB-8B3C-AB16FA2827E6}" type="datetimeFigureOut">
              <a:rPr lang="en-US" smtClean="0"/>
              <a:t>4/17/2025</a:t>
            </a:fld>
            <a:endParaRPr lang="en-US"/>
          </a:p>
        </p:txBody>
      </p:sp>
      <p:sp>
        <p:nvSpPr>
          <p:cNvPr id="5" name="Footer Placeholder 4">
            <a:extLst>
              <a:ext uri="{FF2B5EF4-FFF2-40B4-BE49-F238E27FC236}">
                <a16:creationId xmlns:a16="http://schemas.microsoft.com/office/drawing/2014/main" id="{5D51EE4C-7434-4CFA-78FC-B1F4062899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C5388F-BDF2-1C6D-9417-1BF73ACE1AA3}"/>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156321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5CB8B-B873-FA22-B216-B113C939FE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0B15F0-BF75-1523-343D-52DF5B2CA2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96F8F9-A94B-25E9-E5B1-0B7FDA3EC518}"/>
              </a:ext>
            </a:extLst>
          </p:cNvPr>
          <p:cNvSpPr>
            <a:spLocks noGrp="1"/>
          </p:cNvSpPr>
          <p:nvPr>
            <p:ph type="dt" sz="half" idx="10"/>
          </p:nvPr>
        </p:nvSpPr>
        <p:spPr/>
        <p:txBody>
          <a:bodyPr/>
          <a:lstStyle/>
          <a:p>
            <a:fld id="{06BA71F7-CFFE-41CB-8B3C-AB16FA2827E6}" type="datetimeFigureOut">
              <a:rPr lang="en-US" smtClean="0"/>
              <a:t>4/17/2025</a:t>
            </a:fld>
            <a:endParaRPr lang="en-US"/>
          </a:p>
        </p:txBody>
      </p:sp>
      <p:sp>
        <p:nvSpPr>
          <p:cNvPr id="5" name="Footer Placeholder 4">
            <a:extLst>
              <a:ext uri="{FF2B5EF4-FFF2-40B4-BE49-F238E27FC236}">
                <a16:creationId xmlns:a16="http://schemas.microsoft.com/office/drawing/2014/main" id="{27B0B5A6-80A7-5229-DF4E-0BD272B3C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7351F-9EF9-BD3B-63A2-1F1E4790C84C}"/>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372870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C05BB-3BD9-A2DF-5F28-EAA1849638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80564F-25B1-25B8-7937-6BC3874049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EDE945-E15C-C414-FA0E-9DE15C4D09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E9A0D-9B0E-6629-7D9E-1C510F4B190A}"/>
              </a:ext>
            </a:extLst>
          </p:cNvPr>
          <p:cNvSpPr>
            <a:spLocks noGrp="1"/>
          </p:cNvSpPr>
          <p:nvPr>
            <p:ph type="dt" sz="half" idx="10"/>
          </p:nvPr>
        </p:nvSpPr>
        <p:spPr/>
        <p:txBody>
          <a:bodyPr/>
          <a:lstStyle/>
          <a:p>
            <a:fld id="{06BA71F7-CFFE-41CB-8B3C-AB16FA2827E6}" type="datetimeFigureOut">
              <a:rPr lang="en-US" smtClean="0"/>
              <a:t>4/17/2025</a:t>
            </a:fld>
            <a:endParaRPr lang="en-US"/>
          </a:p>
        </p:txBody>
      </p:sp>
      <p:sp>
        <p:nvSpPr>
          <p:cNvPr id="6" name="Footer Placeholder 5">
            <a:extLst>
              <a:ext uri="{FF2B5EF4-FFF2-40B4-BE49-F238E27FC236}">
                <a16:creationId xmlns:a16="http://schemas.microsoft.com/office/drawing/2014/main" id="{EE7BA284-FF89-FB81-DA7F-C9D2A8D6E4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DD9EB3-16EC-29A4-C4A8-FB02024EF00D}"/>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3654255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B344-1201-0C25-8713-F54DBC2618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4A80E0-35AD-D66E-BB0C-F5B6764771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AB7BAB-AD9C-C3DD-B9DD-AB72794870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91A898-0DCC-6398-BF1C-B997837746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02DACA-03C5-560C-8D3C-A1D0AC9E52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915277-85C2-68D6-D49D-0DB14DE0732A}"/>
              </a:ext>
            </a:extLst>
          </p:cNvPr>
          <p:cNvSpPr>
            <a:spLocks noGrp="1"/>
          </p:cNvSpPr>
          <p:nvPr>
            <p:ph type="dt" sz="half" idx="10"/>
          </p:nvPr>
        </p:nvSpPr>
        <p:spPr/>
        <p:txBody>
          <a:bodyPr/>
          <a:lstStyle/>
          <a:p>
            <a:fld id="{06BA71F7-CFFE-41CB-8B3C-AB16FA2827E6}" type="datetimeFigureOut">
              <a:rPr lang="en-US" smtClean="0"/>
              <a:t>4/17/2025</a:t>
            </a:fld>
            <a:endParaRPr lang="en-US"/>
          </a:p>
        </p:txBody>
      </p:sp>
      <p:sp>
        <p:nvSpPr>
          <p:cNvPr id="8" name="Footer Placeholder 7">
            <a:extLst>
              <a:ext uri="{FF2B5EF4-FFF2-40B4-BE49-F238E27FC236}">
                <a16:creationId xmlns:a16="http://schemas.microsoft.com/office/drawing/2014/main" id="{BE04AE0C-6AEC-3B85-3EA8-698980D938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293726-0ECB-EFAD-1A7F-555E2FA609B4}"/>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3486814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02511-DE93-F322-5D7C-C51361DD93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F6EF69-0B85-C7C0-741E-E36FFFE37DF8}"/>
              </a:ext>
            </a:extLst>
          </p:cNvPr>
          <p:cNvSpPr>
            <a:spLocks noGrp="1"/>
          </p:cNvSpPr>
          <p:nvPr>
            <p:ph type="dt" sz="half" idx="10"/>
          </p:nvPr>
        </p:nvSpPr>
        <p:spPr/>
        <p:txBody>
          <a:bodyPr/>
          <a:lstStyle/>
          <a:p>
            <a:fld id="{06BA71F7-CFFE-41CB-8B3C-AB16FA2827E6}" type="datetimeFigureOut">
              <a:rPr lang="en-US" smtClean="0"/>
              <a:t>4/17/2025</a:t>
            </a:fld>
            <a:endParaRPr lang="en-US"/>
          </a:p>
        </p:txBody>
      </p:sp>
      <p:sp>
        <p:nvSpPr>
          <p:cNvPr id="4" name="Footer Placeholder 3">
            <a:extLst>
              <a:ext uri="{FF2B5EF4-FFF2-40B4-BE49-F238E27FC236}">
                <a16:creationId xmlns:a16="http://schemas.microsoft.com/office/drawing/2014/main" id="{08A37F51-9692-360D-7702-8D68FFA938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5FFA2D-C26B-7D0F-CCF5-A6B500B954CE}"/>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3887337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A5DE9-225C-1AC0-63A2-E9285B524566}"/>
              </a:ext>
            </a:extLst>
          </p:cNvPr>
          <p:cNvSpPr>
            <a:spLocks noGrp="1"/>
          </p:cNvSpPr>
          <p:nvPr>
            <p:ph type="dt" sz="half" idx="10"/>
          </p:nvPr>
        </p:nvSpPr>
        <p:spPr/>
        <p:txBody>
          <a:bodyPr/>
          <a:lstStyle/>
          <a:p>
            <a:fld id="{06BA71F7-CFFE-41CB-8B3C-AB16FA2827E6}" type="datetimeFigureOut">
              <a:rPr lang="en-US" smtClean="0"/>
              <a:t>4/17/2025</a:t>
            </a:fld>
            <a:endParaRPr lang="en-US"/>
          </a:p>
        </p:txBody>
      </p:sp>
      <p:sp>
        <p:nvSpPr>
          <p:cNvPr id="3" name="Footer Placeholder 2">
            <a:extLst>
              <a:ext uri="{FF2B5EF4-FFF2-40B4-BE49-F238E27FC236}">
                <a16:creationId xmlns:a16="http://schemas.microsoft.com/office/drawing/2014/main" id="{19BD65BA-D108-B4D7-778C-82EF5F8A60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E971C5-8566-50B3-BD87-17440EDCD9B9}"/>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2384965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7C794-3EFA-72FC-892E-D89F8A8FB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743E6B-F9B8-5A2F-2822-5C38946DE6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C3FAC8-C2EE-519B-4751-0070BB2170F6}"/>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4/17/2025</a:t>
            </a:fld>
            <a:endParaRPr lang="en-US"/>
          </a:p>
        </p:txBody>
      </p:sp>
      <p:sp>
        <p:nvSpPr>
          <p:cNvPr id="5" name="Footer Placeholder 4">
            <a:extLst>
              <a:ext uri="{FF2B5EF4-FFF2-40B4-BE49-F238E27FC236}">
                <a16:creationId xmlns:a16="http://schemas.microsoft.com/office/drawing/2014/main" id="{EEAF85CC-5E69-E26D-E5E3-47E309BFE2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CE8023-9605-FF5F-1FED-DEFC0773B809}"/>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2557773228"/>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EBE3-93DB-5F8E-77BF-6B23377154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A8A71D-F8E4-3F2B-1074-353C9E813B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210D35-D0BA-DE5E-9DAC-DC231E7E07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1F82BA-0A64-A65E-1F91-5C18ECF93E20}"/>
              </a:ext>
            </a:extLst>
          </p:cNvPr>
          <p:cNvSpPr>
            <a:spLocks noGrp="1"/>
          </p:cNvSpPr>
          <p:nvPr>
            <p:ph type="dt" sz="half" idx="10"/>
          </p:nvPr>
        </p:nvSpPr>
        <p:spPr/>
        <p:txBody>
          <a:bodyPr/>
          <a:lstStyle/>
          <a:p>
            <a:fld id="{06BA71F7-CFFE-41CB-8B3C-AB16FA2827E6}" type="datetimeFigureOut">
              <a:rPr lang="en-US" smtClean="0"/>
              <a:t>4/17/2025</a:t>
            </a:fld>
            <a:endParaRPr lang="en-US"/>
          </a:p>
        </p:txBody>
      </p:sp>
      <p:sp>
        <p:nvSpPr>
          <p:cNvPr id="6" name="Footer Placeholder 5">
            <a:extLst>
              <a:ext uri="{FF2B5EF4-FFF2-40B4-BE49-F238E27FC236}">
                <a16:creationId xmlns:a16="http://schemas.microsoft.com/office/drawing/2014/main" id="{D485BFC4-7FD1-9A18-4B10-341AC4CCD7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8C477A-42CB-3C08-1B42-1AD4833BDC3A}"/>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53340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A326-B85A-C095-2593-460833E142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225E4D-23C8-E0AC-633F-E2D229983A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C3AB84-50C4-7719-BB30-B04C4E04A2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EE225F-EC8D-8E04-EC93-CAADEA4B5B75}"/>
              </a:ext>
            </a:extLst>
          </p:cNvPr>
          <p:cNvSpPr>
            <a:spLocks noGrp="1"/>
          </p:cNvSpPr>
          <p:nvPr>
            <p:ph type="dt" sz="half" idx="10"/>
          </p:nvPr>
        </p:nvSpPr>
        <p:spPr/>
        <p:txBody>
          <a:bodyPr/>
          <a:lstStyle/>
          <a:p>
            <a:fld id="{06BA71F7-CFFE-41CB-8B3C-AB16FA2827E6}" type="datetimeFigureOut">
              <a:rPr lang="en-US" smtClean="0"/>
              <a:t>4/17/2025</a:t>
            </a:fld>
            <a:endParaRPr lang="en-US"/>
          </a:p>
        </p:txBody>
      </p:sp>
      <p:sp>
        <p:nvSpPr>
          <p:cNvPr id="6" name="Footer Placeholder 5">
            <a:extLst>
              <a:ext uri="{FF2B5EF4-FFF2-40B4-BE49-F238E27FC236}">
                <a16:creationId xmlns:a16="http://schemas.microsoft.com/office/drawing/2014/main" id="{23698875-DCFC-4FBB-573C-7ECBA04C11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4E0B2-7480-481E-6B05-FE23713FA557}"/>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1869665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B4F64-CDE2-6BC8-3CD4-0F3B32879F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A50AED-A4C0-5636-A719-650E90C6B9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DF107-2754-71B0-3DB9-61E90EC71989}"/>
              </a:ext>
            </a:extLst>
          </p:cNvPr>
          <p:cNvSpPr>
            <a:spLocks noGrp="1"/>
          </p:cNvSpPr>
          <p:nvPr>
            <p:ph type="dt" sz="half" idx="10"/>
          </p:nvPr>
        </p:nvSpPr>
        <p:spPr/>
        <p:txBody>
          <a:bodyPr/>
          <a:lstStyle/>
          <a:p>
            <a:fld id="{06BA71F7-CFFE-41CB-8B3C-AB16FA2827E6}" type="datetimeFigureOut">
              <a:rPr lang="en-US" smtClean="0"/>
              <a:t>4/17/2025</a:t>
            </a:fld>
            <a:endParaRPr lang="en-US"/>
          </a:p>
        </p:txBody>
      </p:sp>
      <p:sp>
        <p:nvSpPr>
          <p:cNvPr id="5" name="Footer Placeholder 4">
            <a:extLst>
              <a:ext uri="{FF2B5EF4-FFF2-40B4-BE49-F238E27FC236}">
                <a16:creationId xmlns:a16="http://schemas.microsoft.com/office/drawing/2014/main" id="{BDFE7037-09F0-FEFE-D498-B6EF01D2F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AE6994-4BAB-44FF-B6D6-E0C00D5D2061}"/>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3748296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A6A643-7C2F-BA7E-8890-56F7E5108C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6DF80B-1E4D-0DE3-D715-BE9AC30F69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8A25D-AC47-E95D-F5AC-B3D0D0E54D68}"/>
              </a:ext>
            </a:extLst>
          </p:cNvPr>
          <p:cNvSpPr>
            <a:spLocks noGrp="1"/>
          </p:cNvSpPr>
          <p:nvPr>
            <p:ph type="dt" sz="half" idx="10"/>
          </p:nvPr>
        </p:nvSpPr>
        <p:spPr/>
        <p:txBody>
          <a:bodyPr/>
          <a:lstStyle/>
          <a:p>
            <a:fld id="{06BA71F7-CFFE-41CB-8B3C-AB16FA2827E6}" type="datetimeFigureOut">
              <a:rPr lang="en-US" smtClean="0"/>
              <a:t>4/17/2025</a:t>
            </a:fld>
            <a:endParaRPr lang="en-US"/>
          </a:p>
        </p:txBody>
      </p:sp>
      <p:sp>
        <p:nvSpPr>
          <p:cNvPr id="5" name="Footer Placeholder 4">
            <a:extLst>
              <a:ext uri="{FF2B5EF4-FFF2-40B4-BE49-F238E27FC236}">
                <a16:creationId xmlns:a16="http://schemas.microsoft.com/office/drawing/2014/main" id="{8176D7ED-3C78-2094-83D2-65E7BACFE0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1B29F-A7DE-E757-3B23-00F6F747C710}"/>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2622451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4/17/2025</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642325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4/17/2025</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78768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4/17/2025</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19043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4/17/2025</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990517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4/17/2025</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3852975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4/17/2025</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556900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98A0C-2092-9130-2FD9-4020B5A80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0CFC10A-7DF1-BEC0-8AD0-46824DFC777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3EFF48-CC8E-DC2F-205C-2F53C4BD2D8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740D29-A2C3-43FC-D005-B9581B6961D3}"/>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4/17/2025</a:t>
            </a:fld>
            <a:endParaRPr lang="en-US"/>
          </a:p>
        </p:txBody>
      </p:sp>
      <p:sp>
        <p:nvSpPr>
          <p:cNvPr id="6" name="Footer Placeholder 5">
            <a:extLst>
              <a:ext uri="{FF2B5EF4-FFF2-40B4-BE49-F238E27FC236}">
                <a16:creationId xmlns:a16="http://schemas.microsoft.com/office/drawing/2014/main" id="{37629F31-AE3E-85A9-78A0-2D7511597E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1E2A8A-3E4C-3C6E-B713-A67EF895BBB6}"/>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3258331003"/>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4/17/2025</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893715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4/17/2025</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076465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4/17/2025</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092027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4/17/2025</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796789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4/17/2025</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087157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DCCA8-792D-2C37-1F28-84630208B2C2}"/>
              </a:ext>
            </a:extLst>
          </p:cNvPr>
          <p:cNvSpPr>
            <a:spLocks noGrp="1"/>
          </p:cNvSpPr>
          <p:nvPr>
            <p:ph type="ctrTitle"/>
          </p:nvPr>
        </p:nvSpPr>
        <p:spPr>
          <a:xfrm>
            <a:off x="1524000" y="1122892"/>
            <a:ext cx="9144000" cy="2387600"/>
          </a:xfrm>
        </p:spPr>
        <p:txBody>
          <a:bodyPr anchor="b"/>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AAC4BD4B-9D8E-CDB2-56A6-0A29A8C5706C}"/>
              </a:ext>
            </a:extLst>
          </p:cNvPr>
          <p:cNvSpPr>
            <a:spLocks noGrp="1"/>
          </p:cNvSpPr>
          <p:nvPr>
            <p:ph type="subTitle" idx="1"/>
          </p:nvPr>
        </p:nvSpPr>
        <p:spPr>
          <a:xfrm>
            <a:off x="1524000" y="3602567"/>
            <a:ext cx="9144000" cy="1655233"/>
          </a:xfrm>
        </p:spPr>
        <p:txBody>
          <a:bodyPr/>
          <a:lstStyle>
            <a:lvl1pPr marL="0" indent="0" algn="ctr">
              <a:buNone/>
              <a:defRPr sz="1600"/>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Click to edit Master subtitle style</a:t>
            </a:r>
          </a:p>
        </p:txBody>
      </p:sp>
      <p:sp>
        <p:nvSpPr>
          <p:cNvPr id="4" name="Date Placeholder 3">
            <a:extLst>
              <a:ext uri="{FF2B5EF4-FFF2-40B4-BE49-F238E27FC236}">
                <a16:creationId xmlns:a16="http://schemas.microsoft.com/office/drawing/2014/main" id="{B4AC1CB9-225F-8BEB-2F19-3E0C173ABA22}"/>
              </a:ext>
            </a:extLst>
          </p:cNvPr>
          <p:cNvSpPr>
            <a:spLocks noGrp="1"/>
          </p:cNvSpPr>
          <p:nvPr>
            <p:ph type="dt" sz="half" idx="10"/>
          </p:nvPr>
        </p:nvSpPr>
        <p:spPr/>
        <p:txBody>
          <a:bodyPr/>
          <a:lstStyle/>
          <a:p>
            <a:fld id="{F7829329-7CB3-430D-A1EF-557C728EC47F}" type="datetimeFigureOut">
              <a:rPr lang="en-US" smtClean="0"/>
              <a:t>4/17/2025</a:t>
            </a:fld>
            <a:endParaRPr lang="en-US"/>
          </a:p>
        </p:txBody>
      </p:sp>
      <p:sp>
        <p:nvSpPr>
          <p:cNvPr id="5" name="Footer Placeholder 4">
            <a:extLst>
              <a:ext uri="{FF2B5EF4-FFF2-40B4-BE49-F238E27FC236}">
                <a16:creationId xmlns:a16="http://schemas.microsoft.com/office/drawing/2014/main" id="{4C6202C0-FA13-0B91-A6C4-CA6AB14B54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4E10DD-5EA5-C22C-FD6A-B8EC06DAFDC2}"/>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3180530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FDB39-B51E-0931-B820-89DF43F94C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3D12F-89C1-12FF-1A7C-AABD410A6D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6EEE4-9361-16F8-5A26-3FF7D6998FE3}"/>
              </a:ext>
            </a:extLst>
          </p:cNvPr>
          <p:cNvSpPr>
            <a:spLocks noGrp="1"/>
          </p:cNvSpPr>
          <p:nvPr>
            <p:ph type="dt" sz="half" idx="10"/>
          </p:nvPr>
        </p:nvSpPr>
        <p:spPr/>
        <p:txBody>
          <a:bodyPr/>
          <a:lstStyle/>
          <a:p>
            <a:fld id="{F7829329-7CB3-430D-A1EF-557C728EC47F}" type="datetimeFigureOut">
              <a:rPr lang="en-US" smtClean="0"/>
              <a:t>4/17/2025</a:t>
            </a:fld>
            <a:endParaRPr lang="en-US"/>
          </a:p>
        </p:txBody>
      </p:sp>
      <p:sp>
        <p:nvSpPr>
          <p:cNvPr id="5" name="Footer Placeholder 4">
            <a:extLst>
              <a:ext uri="{FF2B5EF4-FFF2-40B4-BE49-F238E27FC236}">
                <a16:creationId xmlns:a16="http://schemas.microsoft.com/office/drawing/2014/main" id="{E05A40E0-7B19-FDE9-71F7-1837B6890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36F64-ABED-B503-44BB-999944ED21BD}"/>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25657524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FA5F-EEB4-E57E-8E8D-D59EF5FCDB17}"/>
              </a:ext>
            </a:extLst>
          </p:cNvPr>
          <p:cNvSpPr>
            <a:spLocks noGrp="1"/>
          </p:cNvSpPr>
          <p:nvPr>
            <p:ph type="title"/>
          </p:nvPr>
        </p:nvSpPr>
        <p:spPr>
          <a:xfrm>
            <a:off x="831850" y="1710267"/>
            <a:ext cx="10515600" cy="2852209"/>
          </a:xfrm>
        </p:spPr>
        <p:txBody>
          <a:bodyPr anchor="b"/>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7FF9004A-F57E-2EF8-DFA1-C53B6AA793DB}"/>
              </a:ext>
            </a:extLst>
          </p:cNvPr>
          <p:cNvSpPr>
            <a:spLocks noGrp="1"/>
          </p:cNvSpPr>
          <p:nvPr>
            <p:ph type="body" idx="1"/>
          </p:nvPr>
        </p:nvSpPr>
        <p:spPr>
          <a:xfrm>
            <a:off x="831850" y="4589992"/>
            <a:ext cx="10515600" cy="1499658"/>
          </a:xfrm>
        </p:spPr>
        <p:txBody>
          <a:bodyPr/>
          <a:lstStyle>
            <a:lvl1pPr marL="0" indent="0">
              <a:buNone/>
              <a:defRPr sz="1600">
                <a:solidFill>
                  <a:schemeClr val="tx1">
                    <a:tint val="82000"/>
                  </a:schemeClr>
                </a:solidFill>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8D81ED-7BF2-72B3-98AF-F82CA1F4B794}"/>
              </a:ext>
            </a:extLst>
          </p:cNvPr>
          <p:cNvSpPr>
            <a:spLocks noGrp="1"/>
          </p:cNvSpPr>
          <p:nvPr>
            <p:ph type="dt" sz="half" idx="10"/>
          </p:nvPr>
        </p:nvSpPr>
        <p:spPr/>
        <p:txBody>
          <a:bodyPr/>
          <a:lstStyle/>
          <a:p>
            <a:fld id="{F7829329-7CB3-430D-A1EF-557C728EC47F}" type="datetimeFigureOut">
              <a:rPr lang="en-US" smtClean="0"/>
              <a:t>4/17/2025</a:t>
            </a:fld>
            <a:endParaRPr lang="en-US"/>
          </a:p>
        </p:txBody>
      </p:sp>
      <p:sp>
        <p:nvSpPr>
          <p:cNvPr id="5" name="Footer Placeholder 4">
            <a:extLst>
              <a:ext uri="{FF2B5EF4-FFF2-40B4-BE49-F238E27FC236}">
                <a16:creationId xmlns:a16="http://schemas.microsoft.com/office/drawing/2014/main" id="{E824D23A-3A81-6B74-AFE9-4F3A01D98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17D6C-866B-3B66-AA7C-B8DB2DCD2F0D}"/>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34344392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87056-5E31-9BF9-0E2F-15C2C74DC4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F80163-F004-B025-21F6-D4B2BEB63817}"/>
              </a:ext>
            </a:extLst>
          </p:cNvPr>
          <p:cNvSpPr>
            <a:spLocks noGrp="1"/>
          </p:cNvSpPr>
          <p:nvPr>
            <p:ph sz="half" idx="1"/>
          </p:nvPr>
        </p:nvSpPr>
        <p:spPr>
          <a:xfrm>
            <a:off x="838200" y="1825625"/>
            <a:ext cx="5207000" cy="4351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16C101-46FC-539F-9B47-F237B126A78C}"/>
              </a:ext>
            </a:extLst>
          </p:cNvPr>
          <p:cNvSpPr>
            <a:spLocks noGrp="1"/>
          </p:cNvSpPr>
          <p:nvPr>
            <p:ph sz="half" idx="2"/>
          </p:nvPr>
        </p:nvSpPr>
        <p:spPr>
          <a:xfrm>
            <a:off x="6146800" y="1825625"/>
            <a:ext cx="5207000" cy="4351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0A9230-B6CB-9C04-1622-C6701B3A0011}"/>
              </a:ext>
            </a:extLst>
          </p:cNvPr>
          <p:cNvSpPr>
            <a:spLocks noGrp="1"/>
          </p:cNvSpPr>
          <p:nvPr>
            <p:ph type="dt" sz="half" idx="10"/>
          </p:nvPr>
        </p:nvSpPr>
        <p:spPr/>
        <p:txBody>
          <a:bodyPr/>
          <a:lstStyle/>
          <a:p>
            <a:fld id="{F7829329-7CB3-430D-A1EF-557C728EC47F}" type="datetimeFigureOut">
              <a:rPr lang="en-US" smtClean="0"/>
              <a:t>4/17/2025</a:t>
            </a:fld>
            <a:endParaRPr lang="en-US"/>
          </a:p>
        </p:txBody>
      </p:sp>
      <p:sp>
        <p:nvSpPr>
          <p:cNvPr id="6" name="Footer Placeholder 5">
            <a:extLst>
              <a:ext uri="{FF2B5EF4-FFF2-40B4-BE49-F238E27FC236}">
                <a16:creationId xmlns:a16="http://schemas.microsoft.com/office/drawing/2014/main" id="{7D168C95-FE10-B5CE-B61A-A487486C39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D33634-44CB-2217-825E-F46366BFCEF5}"/>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63545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4358F-C1D1-62CE-EEF0-1DF2646B7964}"/>
              </a:ext>
            </a:extLst>
          </p:cNvPr>
          <p:cNvSpPr>
            <a:spLocks noGrp="1"/>
          </p:cNvSpPr>
          <p:nvPr>
            <p:ph type="title"/>
          </p:nvPr>
        </p:nvSpPr>
        <p:spPr>
          <a:xfrm>
            <a:off x="840317" y="365126"/>
            <a:ext cx="10515600" cy="1326091"/>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8326C6-6717-6809-BB7B-6AD5E6868407}"/>
              </a:ext>
            </a:extLst>
          </p:cNvPr>
          <p:cNvSpPr>
            <a:spLocks noGrp="1"/>
          </p:cNvSpPr>
          <p:nvPr>
            <p:ph type="body" idx="1"/>
          </p:nvPr>
        </p:nvSpPr>
        <p:spPr>
          <a:xfrm>
            <a:off x="840317" y="1681692"/>
            <a:ext cx="5157259" cy="823383"/>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a:extLst>
              <a:ext uri="{FF2B5EF4-FFF2-40B4-BE49-F238E27FC236}">
                <a16:creationId xmlns:a16="http://schemas.microsoft.com/office/drawing/2014/main" id="{8EB2A664-8F69-15D3-986D-240F383A6992}"/>
              </a:ext>
            </a:extLst>
          </p:cNvPr>
          <p:cNvSpPr>
            <a:spLocks noGrp="1"/>
          </p:cNvSpPr>
          <p:nvPr>
            <p:ph sz="half" idx="2"/>
          </p:nvPr>
        </p:nvSpPr>
        <p:spPr>
          <a:xfrm>
            <a:off x="840317" y="2505076"/>
            <a:ext cx="5157259" cy="3685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88D0FA-4E60-E009-70D4-9176B24427AC}"/>
              </a:ext>
            </a:extLst>
          </p:cNvPr>
          <p:cNvSpPr>
            <a:spLocks noGrp="1"/>
          </p:cNvSpPr>
          <p:nvPr>
            <p:ph type="body" sz="quarter" idx="3"/>
          </p:nvPr>
        </p:nvSpPr>
        <p:spPr>
          <a:xfrm>
            <a:off x="6172200" y="1681692"/>
            <a:ext cx="5183717" cy="823383"/>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a:extLst>
              <a:ext uri="{FF2B5EF4-FFF2-40B4-BE49-F238E27FC236}">
                <a16:creationId xmlns:a16="http://schemas.microsoft.com/office/drawing/2014/main" id="{5D91EE61-278C-E9CF-46A6-B8641771DE6C}"/>
              </a:ext>
            </a:extLst>
          </p:cNvPr>
          <p:cNvSpPr>
            <a:spLocks noGrp="1"/>
          </p:cNvSpPr>
          <p:nvPr>
            <p:ph sz="quarter" idx="4"/>
          </p:nvPr>
        </p:nvSpPr>
        <p:spPr>
          <a:xfrm>
            <a:off x="6172200" y="2505076"/>
            <a:ext cx="5183717" cy="3685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23DA75-A48B-62C7-D490-9BB47650CF11}"/>
              </a:ext>
            </a:extLst>
          </p:cNvPr>
          <p:cNvSpPr>
            <a:spLocks noGrp="1"/>
          </p:cNvSpPr>
          <p:nvPr>
            <p:ph type="dt" sz="half" idx="10"/>
          </p:nvPr>
        </p:nvSpPr>
        <p:spPr/>
        <p:txBody>
          <a:bodyPr/>
          <a:lstStyle/>
          <a:p>
            <a:fld id="{F7829329-7CB3-430D-A1EF-557C728EC47F}" type="datetimeFigureOut">
              <a:rPr lang="en-US" smtClean="0"/>
              <a:t>4/17/2025</a:t>
            </a:fld>
            <a:endParaRPr lang="en-US"/>
          </a:p>
        </p:txBody>
      </p:sp>
      <p:sp>
        <p:nvSpPr>
          <p:cNvPr id="8" name="Footer Placeholder 7">
            <a:extLst>
              <a:ext uri="{FF2B5EF4-FFF2-40B4-BE49-F238E27FC236}">
                <a16:creationId xmlns:a16="http://schemas.microsoft.com/office/drawing/2014/main" id="{3F6D3A25-FBC4-C9DC-5C76-3F49F7BC84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224BFB-EA61-FAB9-6665-F7B7CAE2ABF1}"/>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58617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8F3CC-A0AE-16C8-FCD2-AE151286304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66D6A46-7688-D214-24FE-977AA77D03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6B6DF6-2B70-1A21-1D5A-DD60AF87C1D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24F622-565C-6BE9-5FDA-6989692E01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0AB5F4-6B88-FAED-B103-7D46CFF60D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E50D3E-6AA7-39DD-42D2-6A8FFCF1C427}"/>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4/17/2025</a:t>
            </a:fld>
            <a:endParaRPr lang="en-US"/>
          </a:p>
        </p:txBody>
      </p:sp>
      <p:sp>
        <p:nvSpPr>
          <p:cNvPr id="8" name="Footer Placeholder 7">
            <a:extLst>
              <a:ext uri="{FF2B5EF4-FFF2-40B4-BE49-F238E27FC236}">
                <a16:creationId xmlns:a16="http://schemas.microsoft.com/office/drawing/2014/main" id="{EE8EC888-9BBD-E351-609A-9A5EC63740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195A54F-48B4-F34C-2311-2C300515A732}"/>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1664604621"/>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61B18-06A6-9895-DE8E-C1729DB6BE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D780F6-8F00-6ED6-D048-A2D64BA3B0B8}"/>
              </a:ext>
            </a:extLst>
          </p:cNvPr>
          <p:cNvSpPr>
            <a:spLocks noGrp="1"/>
          </p:cNvSpPr>
          <p:nvPr>
            <p:ph type="dt" sz="half" idx="10"/>
          </p:nvPr>
        </p:nvSpPr>
        <p:spPr/>
        <p:txBody>
          <a:bodyPr/>
          <a:lstStyle/>
          <a:p>
            <a:fld id="{F7829329-7CB3-430D-A1EF-557C728EC47F}" type="datetimeFigureOut">
              <a:rPr lang="en-US" smtClean="0"/>
              <a:t>4/17/2025</a:t>
            </a:fld>
            <a:endParaRPr lang="en-US"/>
          </a:p>
        </p:txBody>
      </p:sp>
      <p:sp>
        <p:nvSpPr>
          <p:cNvPr id="4" name="Footer Placeholder 3">
            <a:extLst>
              <a:ext uri="{FF2B5EF4-FFF2-40B4-BE49-F238E27FC236}">
                <a16:creationId xmlns:a16="http://schemas.microsoft.com/office/drawing/2014/main" id="{B1E03B1F-FAEE-38AD-FDF8-FEA1437F41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B3A335-D30E-DE4B-B5F3-4799F2F2858C}"/>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32166416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65305A-BF4E-B31A-AD76-DFADDFA82DB9}"/>
              </a:ext>
            </a:extLst>
          </p:cNvPr>
          <p:cNvSpPr>
            <a:spLocks noGrp="1"/>
          </p:cNvSpPr>
          <p:nvPr>
            <p:ph type="dt" sz="half" idx="10"/>
          </p:nvPr>
        </p:nvSpPr>
        <p:spPr/>
        <p:txBody>
          <a:bodyPr/>
          <a:lstStyle/>
          <a:p>
            <a:fld id="{F7829329-7CB3-430D-A1EF-557C728EC47F}" type="datetimeFigureOut">
              <a:rPr lang="en-US" smtClean="0"/>
              <a:t>4/17/2025</a:t>
            </a:fld>
            <a:endParaRPr lang="en-US"/>
          </a:p>
        </p:txBody>
      </p:sp>
      <p:sp>
        <p:nvSpPr>
          <p:cNvPr id="3" name="Footer Placeholder 2">
            <a:extLst>
              <a:ext uri="{FF2B5EF4-FFF2-40B4-BE49-F238E27FC236}">
                <a16:creationId xmlns:a16="http://schemas.microsoft.com/office/drawing/2014/main" id="{1801C7C5-A062-54BB-3180-0F2316092F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803A95-1BA1-BAF7-AF21-CA645AEBE2AA}"/>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42186414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FD76-9282-442D-5102-8BAC4611E235}"/>
              </a:ext>
            </a:extLst>
          </p:cNvPr>
          <p:cNvSpPr>
            <a:spLocks noGrp="1"/>
          </p:cNvSpPr>
          <p:nvPr>
            <p:ph type="title"/>
          </p:nvPr>
        </p:nvSpPr>
        <p:spPr>
          <a:xfrm>
            <a:off x="840317" y="457200"/>
            <a:ext cx="3931709" cy="1600200"/>
          </a:xfrm>
        </p:spPr>
        <p:txBody>
          <a:bodyPr anchor="b"/>
          <a:lstStyle>
            <a:lvl1pPr>
              <a:defRPr sz="2133"/>
            </a:lvl1pPr>
          </a:lstStyle>
          <a:p>
            <a:r>
              <a:rPr lang="en-US"/>
              <a:t>Click to edit Master title style</a:t>
            </a:r>
          </a:p>
        </p:txBody>
      </p:sp>
      <p:sp>
        <p:nvSpPr>
          <p:cNvPr id="3" name="Content Placeholder 2">
            <a:extLst>
              <a:ext uri="{FF2B5EF4-FFF2-40B4-BE49-F238E27FC236}">
                <a16:creationId xmlns:a16="http://schemas.microsoft.com/office/drawing/2014/main" id="{A5703147-EFC0-E231-A837-9DF5BE765AC1}"/>
              </a:ext>
            </a:extLst>
          </p:cNvPr>
          <p:cNvSpPr>
            <a:spLocks noGrp="1"/>
          </p:cNvSpPr>
          <p:nvPr>
            <p:ph idx="1"/>
          </p:nvPr>
        </p:nvSpPr>
        <p:spPr>
          <a:xfrm>
            <a:off x="5183717" y="987426"/>
            <a:ext cx="6172200" cy="487362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33DD7C-C0D6-28CC-1E81-747BB36A6C0C}"/>
              </a:ext>
            </a:extLst>
          </p:cNvPr>
          <p:cNvSpPr>
            <a:spLocks noGrp="1"/>
          </p:cNvSpPr>
          <p:nvPr>
            <p:ph type="body" sz="half" idx="2"/>
          </p:nvPr>
        </p:nvSpPr>
        <p:spPr>
          <a:xfrm>
            <a:off x="840317" y="2057400"/>
            <a:ext cx="3931709" cy="3812117"/>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US"/>
              <a:t>Click to edit Master text styles</a:t>
            </a:r>
          </a:p>
        </p:txBody>
      </p:sp>
      <p:sp>
        <p:nvSpPr>
          <p:cNvPr id="5" name="Date Placeholder 4">
            <a:extLst>
              <a:ext uri="{FF2B5EF4-FFF2-40B4-BE49-F238E27FC236}">
                <a16:creationId xmlns:a16="http://schemas.microsoft.com/office/drawing/2014/main" id="{6951350F-3E9A-51C4-5F2A-AFDBAABE00E2}"/>
              </a:ext>
            </a:extLst>
          </p:cNvPr>
          <p:cNvSpPr>
            <a:spLocks noGrp="1"/>
          </p:cNvSpPr>
          <p:nvPr>
            <p:ph type="dt" sz="half" idx="10"/>
          </p:nvPr>
        </p:nvSpPr>
        <p:spPr/>
        <p:txBody>
          <a:bodyPr/>
          <a:lstStyle/>
          <a:p>
            <a:fld id="{F7829329-7CB3-430D-A1EF-557C728EC47F}" type="datetimeFigureOut">
              <a:rPr lang="en-US" smtClean="0"/>
              <a:t>4/17/2025</a:t>
            </a:fld>
            <a:endParaRPr lang="en-US"/>
          </a:p>
        </p:txBody>
      </p:sp>
      <p:sp>
        <p:nvSpPr>
          <p:cNvPr id="6" name="Footer Placeholder 5">
            <a:extLst>
              <a:ext uri="{FF2B5EF4-FFF2-40B4-BE49-F238E27FC236}">
                <a16:creationId xmlns:a16="http://schemas.microsoft.com/office/drawing/2014/main" id="{3ABE46E9-8B83-FCAF-9E2B-08AF83FE26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735AE0-5559-A77A-82D7-2043E2F759DD}"/>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5432703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A3389-3ACD-B099-8E59-B93528764D88}"/>
              </a:ext>
            </a:extLst>
          </p:cNvPr>
          <p:cNvSpPr>
            <a:spLocks noGrp="1"/>
          </p:cNvSpPr>
          <p:nvPr>
            <p:ph type="title"/>
          </p:nvPr>
        </p:nvSpPr>
        <p:spPr>
          <a:xfrm>
            <a:off x="840317" y="457200"/>
            <a:ext cx="3931709" cy="1600200"/>
          </a:xfrm>
        </p:spPr>
        <p:txBody>
          <a:bodyPr anchor="b"/>
          <a:lstStyle>
            <a:lvl1pPr>
              <a:defRPr sz="2133"/>
            </a:lvl1pPr>
          </a:lstStyle>
          <a:p>
            <a:r>
              <a:rPr lang="en-US"/>
              <a:t>Click to edit Master title style</a:t>
            </a:r>
          </a:p>
        </p:txBody>
      </p:sp>
      <p:sp>
        <p:nvSpPr>
          <p:cNvPr id="3" name="Picture Placeholder 2">
            <a:extLst>
              <a:ext uri="{FF2B5EF4-FFF2-40B4-BE49-F238E27FC236}">
                <a16:creationId xmlns:a16="http://schemas.microsoft.com/office/drawing/2014/main" id="{2BC6619D-F9F0-E73D-A743-0DFE9FA3E49E}"/>
              </a:ext>
            </a:extLst>
          </p:cNvPr>
          <p:cNvSpPr>
            <a:spLocks noGrp="1"/>
          </p:cNvSpPr>
          <p:nvPr>
            <p:ph type="pic" idx="1"/>
          </p:nvPr>
        </p:nvSpPr>
        <p:spPr>
          <a:xfrm>
            <a:off x="5183717" y="987426"/>
            <a:ext cx="6172200" cy="4873625"/>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a:extLst>
              <a:ext uri="{FF2B5EF4-FFF2-40B4-BE49-F238E27FC236}">
                <a16:creationId xmlns:a16="http://schemas.microsoft.com/office/drawing/2014/main" id="{2B57B9F5-4468-5E64-3A29-36A7F469C78A}"/>
              </a:ext>
            </a:extLst>
          </p:cNvPr>
          <p:cNvSpPr>
            <a:spLocks noGrp="1"/>
          </p:cNvSpPr>
          <p:nvPr>
            <p:ph type="body" sz="half" idx="2"/>
          </p:nvPr>
        </p:nvSpPr>
        <p:spPr>
          <a:xfrm>
            <a:off x="840317" y="2057400"/>
            <a:ext cx="3931709" cy="3812117"/>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US"/>
              <a:t>Click to edit Master text styles</a:t>
            </a:r>
          </a:p>
        </p:txBody>
      </p:sp>
      <p:sp>
        <p:nvSpPr>
          <p:cNvPr id="5" name="Date Placeholder 4">
            <a:extLst>
              <a:ext uri="{FF2B5EF4-FFF2-40B4-BE49-F238E27FC236}">
                <a16:creationId xmlns:a16="http://schemas.microsoft.com/office/drawing/2014/main" id="{45E1F3D9-5DC0-024E-5C36-16A267470885}"/>
              </a:ext>
            </a:extLst>
          </p:cNvPr>
          <p:cNvSpPr>
            <a:spLocks noGrp="1"/>
          </p:cNvSpPr>
          <p:nvPr>
            <p:ph type="dt" sz="half" idx="10"/>
          </p:nvPr>
        </p:nvSpPr>
        <p:spPr/>
        <p:txBody>
          <a:bodyPr/>
          <a:lstStyle/>
          <a:p>
            <a:fld id="{F7829329-7CB3-430D-A1EF-557C728EC47F}" type="datetimeFigureOut">
              <a:rPr lang="en-US" smtClean="0"/>
              <a:t>4/17/2025</a:t>
            </a:fld>
            <a:endParaRPr lang="en-US"/>
          </a:p>
        </p:txBody>
      </p:sp>
      <p:sp>
        <p:nvSpPr>
          <p:cNvPr id="6" name="Footer Placeholder 5">
            <a:extLst>
              <a:ext uri="{FF2B5EF4-FFF2-40B4-BE49-F238E27FC236}">
                <a16:creationId xmlns:a16="http://schemas.microsoft.com/office/drawing/2014/main" id="{5AC28BE1-D810-4376-A7E7-BF8D0E7C1F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E52478-BD8F-D499-9A6E-65461E27EA23}"/>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21889514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B82CC-3BA7-CD93-CD10-80B920A17C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68E1EE-6D7B-D4DE-ECFC-16D4BB6C16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F5EC35-910E-B1B2-8071-7A39BB1795EC}"/>
              </a:ext>
            </a:extLst>
          </p:cNvPr>
          <p:cNvSpPr>
            <a:spLocks noGrp="1"/>
          </p:cNvSpPr>
          <p:nvPr>
            <p:ph type="dt" sz="half" idx="10"/>
          </p:nvPr>
        </p:nvSpPr>
        <p:spPr/>
        <p:txBody>
          <a:bodyPr/>
          <a:lstStyle/>
          <a:p>
            <a:fld id="{F7829329-7CB3-430D-A1EF-557C728EC47F}" type="datetimeFigureOut">
              <a:rPr lang="en-US" smtClean="0"/>
              <a:t>4/17/2025</a:t>
            </a:fld>
            <a:endParaRPr lang="en-US"/>
          </a:p>
        </p:txBody>
      </p:sp>
      <p:sp>
        <p:nvSpPr>
          <p:cNvPr id="5" name="Footer Placeholder 4">
            <a:extLst>
              <a:ext uri="{FF2B5EF4-FFF2-40B4-BE49-F238E27FC236}">
                <a16:creationId xmlns:a16="http://schemas.microsoft.com/office/drawing/2014/main" id="{2808DEC3-A559-D4EC-F172-63586373AD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239D9-3BC5-6AA0-741F-D2EA88793972}"/>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2813661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629627-922F-7CA2-31D5-18DECC021222}"/>
              </a:ext>
            </a:extLst>
          </p:cNvPr>
          <p:cNvSpPr>
            <a:spLocks noGrp="1"/>
          </p:cNvSpPr>
          <p:nvPr>
            <p:ph type="title" orient="vert"/>
          </p:nvPr>
        </p:nvSpPr>
        <p:spPr>
          <a:xfrm>
            <a:off x="8724900" y="365125"/>
            <a:ext cx="2628900" cy="581236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C69CB5-3A45-9B18-B5E9-A082EA7CEC86}"/>
              </a:ext>
            </a:extLst>
          </p:cNvPr>
          <p:cNvSpPr>
            <a:spLocks noGrp="1"/>
          </p:cNvSpPr>
          <p:nvPr>
            <p:ph type="body" orient="vert" idx="1"/>
          </p:nvPr>
        </p:nvSpPr>
        <p:spPr>
          <a:xfrm>
            <a:off x="838200" y="365125"/>
            <a:ext cx="7785100" cy="58123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3A04B8-0417-8E67-E1A6-341663F9CF7B}"/>
              </a:ext>
            </a:extLst>
          </p:cNvPr>
          <p:cNvSpPr>
            <a:spLocks noGrp="1"/>
          </p:cNvSpPr>
          <p:nvPr>
            <p:ph type="dt" sz="half" idx="10"/>
          </p:nvPr>
        </p:nvSpPr>
        <p:spPr/>
        <p:txBody>
          <a:bodyPr/>
          <a:lstStyle/>
          <a:p>
            <a:fld id="{F7829329-7CB3-430D-A1EF-557C728EC47F}" type="datetimeFigureOut">
              <a:rPr lang="en-US" smtClean="0"/>
              <a:t>4/17/2025</a:t>
            </a:fld>
            <a:endParaRPr lang="en-US"/>
          </a:p>
        </p:txBody>
      </p:sp>
      <p:sp>
        <p:nvSpPr>
          <p:cNvPr id="5" name="Footer Placeholder 4">
            <a:extLst>
              <a:ext uri="{FF2B5EF4-FFF2-40B4-BE49-F238E27FC236}">
                <a16:creationId xmlns:a16="http://schemas.microsoft.com/office/drawing/2014/main" id="{47DE0792-DCB2-118B-C90A-D94D05A07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2A680-F9DE-9FB9-33A3-F31D7893889F}"/>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352252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610F-62DC-FD98-9CE2-C8D70C0D64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08C322-625B-85E0-C68B-B739114C7233}"/>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4/17/2025</a:t>
            </a:fld>
            <a:endParaRPr lang="en-US"/>
          </a:p>
        </p:txBody>
      </p:sp>
      <p:sp>
        <p:nvSpPr>
          <p:cNvPr id="4" name="Footer Placeholder 3">
            <a:extLst>
              <a:ext uri="{FF2B5EF4-FFF2-40B4-BE49-F238E27FC236}">
                <a16:creationId xmlns:a16="http://schemas.microsoft.com/office/drawing/2014/main" id="{6FB8E59F-D4FF-9F3B-45E4-EF30A1FDB5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41E4C8-95D9-1D8D-7496-08E1934FC8D8}"/>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251596263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9F85D3-922F-8328-16B7-FBDADA7E47D3}"/>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4/17/2025</a:t>
            </a:fld>
            <a:endParaRPr lang="en-US"/>
          </a:p>
        </p:txBody>
      </p:sp>
      <p:sp>
        <p:nvSpPr>
          <p:cNvPr id="3" name="Footer Placeholder 2">
            <a:extLst>
              <a:ext uri="{FF2B5EF4-FFF2-40B4-BE49-F238E27FC236}">
                <a16:creationId xmlns:a16="http://schemas.microsoft.com/office/drawing/2014/main" id="{48C5DC27-9A9F-909A-B4A9-35B6F1E7D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07F3637-9086-998B-53DB-2FFA22F70060}"/>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66745638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9D52A-CCD5-425C-C5D3-E3E09F5B60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2267B0-7F72-7C9B-2F56-D97012A775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2A4C20-3E4C-6952-9D38-49514BF1C5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C09A1E-488A-979E-9DF1-9E50966F2790}"/>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4/17/2025</a:t>
            </a:fld>
            <a:endParaRPr lang="en-US"/>
          </a:p>
        </p:txBody>
      </p:sp>
      <p:sp>
        <p:nvSpPr>
          <p:cNvPr id="6" name="Footer Placeholder 5">
            <a:extLst>
              <a:ext uri="{FF2B5EF4-FFF2-40B4-BE49-F238E27FC236}">
                <a16:creationId xmlns:a16="http://schemas.microsoft.com/office/drawing/2014/main" id="{E7137598-FB48-1FF6-B8C2-0A1D6A3683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23B00E-607A-308E-3547-F3D178B7369C}"/>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57236001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1EA5-8A59-89AE-B6CA-C81E8B2AE5C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C8651A-8E51-5C96-05F2-90252FF4389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F59422-742F-DAC1-855F-F6F4D514EA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AC818D-E808-1146-EE76-9897B783D82F}"/>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4/17/2025</a:t>
            </a:fld>
            <a:endParaRPr lang="en-US"/>
          </a:p>
        </p:txBody>
      </p:sp>
      <p:sp>
        <p:nvSpPr>
          <p:cNvPr id="6" name="Footer Placeholder 5">
            <a:extLst>
              <a:ext uri="{FF2B5EF4-FFF2-40B4-BE49-F238E27FC236}">
                <a16:creationId xmlns:a16="http://schemas.microsoft.com/office/drawing/2014/main" id="{8D912DBF-8D4E-1D1B-A63B-ABDA9C0650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AB0677-CCC2-5595-96F3-224DC0CC9A11}"/>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266539500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6A2FCD32-58B4-5CCD-02A6-9C7E3F874D7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165179"/>
            <a:ext cx="1477062" cy="1477062"/>
          </a:xfrm>
          <a:prstGeom prst="rect">
            <a:avLst/>
          </a:prstGeom>
        </p:spPr>
      </p:pic>
    </p:spTree>
    <p:extLst>
      <p:ext uri="{BB962C8B-B14F-4D97-AF65-F5344CB8AC3E}">
        <p14:creationId xmlns:p14="http://schemas.microsoft.com/office/powerpoint/2010/main" val="4261411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AI-generated content may be incorrect.">
            <a:extLst>
              <a:ext uri="{FF2B5EF4-FFF2-40B4-BE49-F238E27FC236}">
                <a16:creationId xmlns:a16="http://schemas.microsoft.com/office/drawing/2014/main" id="{572FD423-9507-0184-E5CC-6B09E402215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165179"/>
            <a:ext cx="1477062" cy="1477062"/>
          </a:xfrm>
          <a:prstGeom prst="rect">
            <a:avLst/>
          </a:prstGeom>
        </p:spPr>
      </p:pic>
    </p:spTree>
    <p:extLst>
      <p:ext uri="{BB962C8B-B14F-4D97-AF65-F5344CB8AC3E}">
        <p14:creationId xmlns:p14="http://schemas.microsoft.com/office/powerpoint/2010/main" val="4718253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B408BBF-07EC-BE86-0E36-B1244018C7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E392836-9DD2-1873-021A-76B8CFD61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CE3B45-BE3E-781D-15AE-5DDDB4908A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758C1-F65A-6850-E95A-5A869FE02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A71F7-CFFE-41CB-8B3C-AB16FA2827E6}" type="datetimeFigureOut">
              <a:rPr lang="en-US" smtClean="0"/>
              <a:t>4/17/2025</a:t>
            </a:fld>
            <a:endParaRPr lang="en-US"/>
          </a:p>
        </p:txBody>
      </p:sp>
      <p:sp>
        <p:nvSpPr>
          <p:cNvPr id="5" name="Footer Placeholder 4">
            <a:extLst>
              <a:ext uri="{FF2B5EF4-FFF2-40B4-BE49-F238E27FC236}">
                <a16:creationId xmlns:a16="http://schemas.microsoft.com/office/drawing/2014/main" id="{4D103FB5-42D3-3CEE-2F0A-25F09E215A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DEBD61-FE87-E472-2B63-76F07C102F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8B7B07-14A2-4376-834A-BA80357C9E60}"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9BF05223-968F-9B14-3465-B347092F65A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165179"/>
            <a:ext cx="1477062" cy="1477062"/>
          </a:xfrm>
          <a:prstGeom prst="rect">
            <a:avLst/>
          </a:prstGeom>
        </p:spPr>
      </p:pic>
    </p:spTree>
    <p:extLst>
      <p:ext uri="{BB962C8B-B14F-4D97-AF65-F5344CB8AC3E}">
        <p14:creationId xmlns:p14="http://schemas.microsoft.com/office/powerpoint/2010/main" val="15001617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8B55F2E7-7DCC-3B7D-8567-6D44EA73989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165179"/>
            <a:ext cx="1477062" cy="1477062"/>
          </a:xfrm>
          <a:prstGeom prst="rect">
            <a:avLst/>
          </a:prstGeom>
        </p:spPr>
      </p:pic>
    </p:spTree>
    <p:extLst>
      <p:ext uri="{BB962C8B-B14F-4D97-AF65-F5344CB8AC3E}">
        <p14:creationId xmlns:p14="http://schemas.microsoft.com/office/powerpoint/2010/main" val="1556992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F03505-845C-B14B-8836-2FDA5F7E9B98}"/>
              </a:ext>
            </a:extLst>
          </p:cNvPr>
          <p:cNvSpPr>
            <a:spLocks noGrp="1"/>
          </p:cNvSpPr>
          <p:nvPr>
            <p:ph type="title"/>
          </p:nvPr>
        </p:nvSpPr>
        <p:spPr>
          <a:xfrm>
            <a:off x="838200" y="365126"/>
            <a:ext cx="10515600" cy="132609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68CAEA-B73D-C9E2-82C0-0BDA3202AC20}"/>
              </a:ext>
            </a:extLst>
          </p:cNvPr>
          <p:cNvSpPr>
            <a:spLocks noGrp="1"/>
          </p:cNvSpPr>
          <p:nvPr>
            <p:ph type="body" idx="1"/>
          </p:nvPr>
        </p:nvSpPr>
        <p:spPr>
          <a:xfrm>
            <a:off x="838200" y="1825625"/>
            <a:ext cx="10515600" cy="43518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EF5842-E771-F8F2-5DA6-FB00415779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82000"/>
                  </a:schemeClr>
                </a:solidFill>
              </a:defRPr>
            </a:lvl1pPr>
          </a:lstStyle>
          <a:p>
            <a:fld id="{F7829329-7CB3-430D-A1EF-557C728EC47F}" type="datetimeFigureOut">
              <a:rPr lang="en-US" smtClean="0"/>
              <a:t>4/17/2025</a:t>
            </a:fld>
            <a:endParaRPr lang="en-US"/>
          </a:p>
        </p:txBody>
      </p:sp>
      <p:sp>
        <p:nvSpPr>
          <p:cNvPr id="5" name="Footer Placeholder 4">
            <a:extLst>
              <a:ext uri="{FF2B5EF4-FFF2-40B4-BE49-F238E27FC236}">
                <a16:creationId xmlns:a16="http://schemas.microsoft.com/office/drawing/2014/main" id="{E3969D8D-3397-A304-8202-60E6F6CC0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8C2141F-9E90-8531-E3CA-55AEE9D8C6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82000"/>
                  </a:schemeClr>
                </a:solidFill>
              </a:defRPr>
            </a:lvl1pPr>
          </a:lstStyle>
          <a:p>
            <a:fld id="{00A453D2-E39C-4F72-B399-9F74E3CDD36D}" type="slidenum">
              <a:rPr lang="en-US" smtClean="0"/>
              <a:t>‹#›</a:t>
            </a:fld>
            <a:endParaRPr lang="en-US"/>
          </a:p>
        </p:txBody>
      </p:sp>
    </p:spTree>
    <p:extLst>
      <p:ext uri="{BB962C8B-B14F-4D97-AF65-F5344CB8AC3E}">
        <p14:creationId xmlns:p14="http://schemas.microsoft.com/office/powerpoint/2010/main" val="9911219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09630"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51.xml"/><Relationship Id="rId5" Type="http://schemas.openxmlformats.org/officeDocument/2006/relationships/image" Target="../media/image29.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51.xml"/><Relationship Id="rId5" Type="http://schemas.openxmlformats.org/officeDocument/2006/relationships/image" Target="../media/image29.sv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35.xml"/><Relationship Id="rId5" Type="http://schemas.openxmlformats.org/officeDocument/2006/relationships/image" Target="../media/image36.png"/><Relationship Id="rId4" Type="http://schemas.openxmlformats.org/officeDocument/2006/relationships/image" Target="../media/image35.sv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40.xml"/><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g"/><Relationship Id="rId1" Type="http://schemas.openxmlformats.org/officeDocument/2006/relationships/slideLayout" Target="../slideLayouts/slideLayout40.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sv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en-US" altLang="en-US"/>
          </a:p>
        </p:txBody>
      </p:sp>
      <p:sp>
        <p:nvSpPr>
          <p:cNvPr id="30723" name="Rectangle 3"/>
          <p:cNvSpPr>
            <a:spLocks noGrp="1" noChangeArrowheads="1"/>
          </p:cNvSpPr>
          <p:nvPr>
            <p:ph type="body" idx="1"/>
          </p:nvPr>
        </p:nvSpPr>
        <p:spPr/>
        <p:txBody>
          <a:bodyPr/>
          <a:lstStyle/>
          <a:p>
            <a:pPr eaLnBrk="1" hangingPunct="1"/>
            <a:endParaRPr lang="en-US" altLang="en-US"/>
          </a:p>
        </p:txBody>
      </p:sp>
      <p:pic>
        <p:nvPicPr>
          <p:cNvPr id="30724"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52400" y="-348839"/>
            <a:ext cx="121920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3" name="WordArt 91"/>
          <p:cNvSpPr>
            <a:spLocks noChangeArrowheads="1" noChangeShapeType="1" noTextEdit="1"/>
          </p:cNvSpPr>
          <p:nvPr/>
        </p:nvSpPr>
        <p:spPr bwMode="auto">
          <a:xfrm>
            <a:off x="1727200" y="228600"/>
            <a:ext cx="843280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Trường</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Tiểu</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học</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Chu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Văn</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An</a:t>
            </a:r>
          </a:p>
        </p:txBody>
      </p:sp>
      <p:sp>
        <p:nvSpPr>
          <p:cNvPr id="3079" name="Text Box 14"/>
          <p:cNvSpPr txBox="1">
            <a:spLocks noChangeArrowheads="1"/>
          </p:cNvSpPr>
          <p:nvPr/>
        </p:nvSpPr>
        <p:spPr bwMode="auto">
          <a:xfrm>
            <a:off x="123825" y="2768600"/>
            <a:ext cx="12220575" cy="15696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en-US" altLang="en-US" sz="4800" b="1">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BÀI 17: CHĂM SÓC VÀ BẢO VỆ SỨC KHOẺ TUỔI DẬY THÌ</a:t>
            </a:r>
            <a:endParaRPr lang="en-US" altLang="en-US" sz="4800" b="1" dirty="0">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endParaRPr>
          </a:p>
        </p:txBody>
      </p:sp>
      <p:sp>
        <p:nvSpPr>
          <p:cNvPr id="3" name="Rectangle 2"/>
          <p:cNvSpPr/>
          <p:nvPr/>
        </p:nvSpPr>
        <p:spPr>
          <a:xfrm>
            <a:off x="812800" y="4546600"/>
            <a:ext cx="10566400" cy="707886"/>
          </a:xfrm>
          <a:prstGeom prst="rect">
            <a:avLst/>
          </a:prstGeom>
          <a:noFill/>
        </p:spPr>
        <p:txBody>
          <a:bodyPr>
            <a:spAutoFit/>
          </a:bodyPr>
          <a:lstStyle/>
          <a:p>
            <a:pPr algn="ctr" fontAlgn="base">
              <a:spcBef>
                <a:spcPct val="0"/>
              </a:spcBef>
              <a:spcAft>
                <a:spcPct val="0"/>
              </a:spcAft>
              <a:defRPr/>
            </a:pPr>
            <a:r>
              <a:rPr lang="pt-BR"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Giáo viên: Lê</a:t>
            </a:r>
            <a:r>
              <a:rPr lang="vi-VN"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 Thị</a:t>
            </a:r>
            <a:r>
              <a:rPr lang="en-US"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 </a:t>
            </a:r>
            <a:r>
              <a:rPr lang="en-US" sz="4000" b="1" kern="10" dirty="0" err="1">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Oanh</a:t>
            </a:r>
            <a:endParaRPr lang="pt-BR"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D2889-3429-6626-26F5-4EDCA73F5D2A}"/>
              </a:ext>
            </a:extLst>
          </p:cNvPr>
          <p:cNvSpPr txBox="1"/>
          <p:nvPr/>
        </p:nvSpPr>
        <p:spPr>
          <a:xfrm>
            <a:off x="-50800" y="1364058"/>
            <a:ext cx="12598400" cy="769441"/>
          </a:xfrm>
          <a:prstGeom prst="rect">
            <a:avLst/>
          </a:prstGeom>
          <a:noFill/>
        </p:spPr>
        <p:txBody>
          <a:bodyPr wrap="square" rtlCol="0">
            <a:spAutoFit/>
          </a:bodyPr>
          <a:lstStyle/>
          <a:p>
            <a:pPr algn="ctr"/>
            <a:r>
              <a:rPr lang="en-US" sz="4400" dirty="0" err="1">
                <a:solidFill>
                  <a:srgbClr val="FF0000"/>
                </a:solidFill>
                <a:latin typeface="Algerian" panose="04020705040A02060702" pitchFamily="82" charset="0"/>
              </a:rPr>
              <a:t>Môn</a:t>
            </a:r>
            <a:r>
              <a:rPr lang="en-US" sz="4400" dirty="0">
                <a:solidFill>
                  <a:srgbClr val="FF0000"/>
                </a:solidFill>
                <a:latin typeface="Algerian" panose="04020705040A02060702" pitchFamily="82" charset="0"/>
              </a:rPr>
              <a:t>: KHOA HỌC      5H</a:t>
            </a:r>
          </a:p>
        </p:txBody>
      </p:sp>
    </p:spTree>
    <p:extLst>
      <p:ext uri="{BB962C8B-B14F-4D97-AF65-F5344CB8AC3E}">
        <p14:creationId xmlns:p14="http://schemas.microsoft.com/office/powerpoint/2010/main" val="1547543514"/>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574431" y="361506"/>
            <a:ext cx="11043138" cy="6071191"/>
          </a:xfrm>
          <a:prstGeom prst="roundRect">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99F3527A-2883-7B3B-3FCB-8CC1EC13A1DB}"/>
              </a:ext>
            </a:extLst>
          </p:cNvPr>
          <p:cNvPicPr>
            <a:picLocks noChangeAspect="1"/>
          </p:cNvPicPr>
          <p:nvPr/>
        </p:nvPicPr>
        <p:blipFill>
          <a:blip r:embed="rId3"/>
          <a:stretch>
            <a:fillRect/>
          </a:stretch>
        </p:blipFill>
        <p:spPr>
          <a:xfrm>
            <a:off x="2349241" y="606609"/>
            <a:ext cx="7153275" cy="5495925"/>
          </a:xfrm>
          <a:prstGeom prst="rect">
            <a:avLst/>
          </a:prstGeom>
        </p:spPr>
      </p:pic>
    </p:spTree>
    <p:extLst>
      <p:ext uri="{BB962C8B-B14F-4D97-AF65-F5344CB8AC3E}">
        <p14:creationId xmlns:p14="http://schemas.microsoft.com/office/powerpoint/2010/main" val="1715595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574431" y="597877"/>
            <a:ext cx="11043138" cy="5662246"/>
          </a:xfrm>
          <a:prstGeom prst="roundRect">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27EF14BA-D1FF-39F1-2522-1CB1DBCFA4AC}"/>
              </a:ext>
            </a:extLst>
          </p:cNvPr>
          <p:cNvPicPr>
            <a:picLocks noChangeAspect="1"/>
          </p:cNvPicPr>
          <p:nvPr/>
        </p:nvPicPr>
        <p:blipFill>
          <a:blip r:embed="rId3"/>
          <a:stretch>
            <a:fillRect/>
          </a:stretch>
        </p:blipFill>
        <p:spPr>
          <a:xfrm>
            <a:off x="1721809" y="771525"/>
            <a:ext cx="8219632" cy="5259654"/>
          </a:xfrm>
          <a:prstGeom prst="rect">
            <a:avLst/>
          </a:prstGeom>
        </p:spPr>
      </p:pic>
    </p:spTree>
    <p:extLst>
      <p:ext uri="{BB962C8B-B14F-4D97-AF65-F5344CB8AC3E}">
        <p14:creationId xmlns:p14="http://schemas.microsoft.com/office/powerpoint/2010/main" val="3159792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574431" y="329608"/>
            <a:ext cx="11043138" cy="6262577"/>
          </a:xfrm>
          <a:prstGeom prst="roundRect">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3D8802E6-98C3-E526-E43F-6C07BB866DCB}"/>
              </a:ext>
            </a:extLst>
          </p:cNvPr>
          <p:cNvPicPr>
            <a:picLocks noChangeAspect="1"/>
          </p:cNvPicPr>
          <p:nvPr/>
        </p:nvPicPr>
        <p:blipFill>
          <a:blip r:embed="rId3"/>
          <a:stretch>
            <a:fillRect/>
          </a:stretch>
        </p:blipFill>
        <p:spPr>
          <a:xfrm>
            <a:off x="2448590" y="481345"/>
            <a:ext cx="7124700" cy="5810250"/>
          </a:xfrm>
          <a:prstGeom prst="rect">
            <a:avLst/>
          </a:prstGeom>
        </p:spPr>
      </p:pic>
    </p:spTree>
    <p:extLst>
      <p:ext uri="{BB962C8B-B14F-4D97-AF65-F5344CB8AC3E}">
        <p14:creationId xmlns:p14="http://schemas.microsoft.com/office/powerpoint/2010/main" val="22978227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574431" y="552893"/>
            <a:ext cx="11043138" cy="5901070"/>
          </a:xfrm>
          <a:prstGeom prst="roundRect">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F4B6EC8F-2C4E-669A-7374-076F146F8EC6}"/>
              </a:ext>
            </a:extLst>
          </p:cNvPr>
          <p:cNvPicPr>
            <a:picLocks noChangeAspect="1"/>
          </p:cNvPicPr>
          <p:nvPr/>
        </p:nvPicPr>
        <p:blipFill>
          <a:blip r:embed="rId3"/>
          <a:stretch>
            <a:fillRect/>
          </a:stretch>
        </p:blipFill>
        <p:spPr>
          <a:xfrm>
            <a:off x="1801332" y="757347"/>
            <a:ext cx="7934662" cy="5505229"/>
          </a:xfrm>
          <a:prstGeom prst="rect">
            <a:avLst/>
          </a:prstGeom>
        </p:spPr>
      </p:pic>
    </p:spTree>
    <p:extLst>
      <p:ext uri="{BB962C8B-B14F-4D97-AF65-F5344CB8AC3E}">
        <p14:creationId xmlns:p14="http://schemas.microsoft.com/office/powerpoint/2010/main" val="2352029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cartoon of a pink cloud and blue sky&#10;&#10;Description automatically generated with medium confidence">
            <a:extLst>
              <a:ext uri="{FF2B5EF4-FFF2-40B4-BE49-F238E27FC236}">
                <a16:creationId xmlns:a16="http://schemas.microsoft.com/office/drawing/2014/main" id="{4E7AF7E7-8F85-4F85-7BE7-A60FBB7A861F}"/>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1504" y="1282"/>
            <a:ext cx="12191980" cy="6856718"/>
          </a:xfrm>
          <a:prstGeom prst="rect">
            <a:avLst/>
          </a:prstGeom>
        </p:spPr>
      </p:pic>
      <p:pic>
        <p:nvPicPr>
          <p:cNvPr id="6" name="Picture 2">
            <a:extLst>
              <a:ext uri="{FF2B5EF4-FFF2-40B4-BE49-F238E27FC236}">
                <a16:creationId xmlns:a16="http://schemas.microsoft.com/office/drawing/2014/main" id="{F9296124-D952-4D12-8E9C-450711C24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030" y="727684"/>
            <a:ext cx="10576848" cy="2094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999A91E-1FFC-410C-9595-99B00C124EBB}"/>
              </a:ext>
            </a:extLst>
          </p:cNvPr>
          <p:cNvPicPr>
            <a:picLocks noChangeAspect="1"/>
          </p:cNvPicPr>
          <p:nvPr/>
        </p:nvPicPr>
        <p:blipFill rotWithShape="1">
          <a:blip r:embed="rId4"/>
          <a:srcRect b="20667"/>
          <a:stretch/>
        </p:blipFill>
        <p:spPr>
          <a:xfrm>
            <a:off x="3170428" y="3192675"/>
            <a:ext cx="5480278" cy="366404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09316713"/>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574431" y="350874"/>
            <a:ext cx="11043138" cy="6166884"/>
          </a:xfrm>
          <a:prstGeom prst="roundRect">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B3C9F0DF-D2BD-A1E5-9757-1036323C658D}"/>
              </a:ext>
            </a:extLst>
          </p:cNvPr>
          <p:cNvGrpSpPr/>
          <p:nvPr/>
        </p:nvGrpSpPr>
        <p:grpSpPr>
          <a:xfrm flipH="1">
            <a:off x="837525" y="2445487"/>
            <a:ext cx="2171489" cy="4044851"/>
            <a:chOff x="391588" y="4037105"/>
            <a:chExt cx="3024478" cy="6109991"/>
          </a:xfrm>
        </p:grpSpPr>
        <p:grpSp>
          <p:nvGrpSpPr>
            <p:cNvPr id="8" name="Graphic 16">
              <a:extLst>
                <a:ext uri="{FF2B5EF4-FFF2-40B4-BE49-F238E27FC236}">
                  <a16:creationId xmlns:a16="http://schemas.microsoft.com/office/drawing/2014/main" id="{DE00E7C3-B6A6-A5C1-202D-1CB6D3575DAF}"/>
                </a:ext>
              </a:extLst>
            </p:cNvPr>
            <p:cNvGrpSpPr/>
            <p:nvPr/>
          </p:nvGrpSpPr>
          <p:grpSpPr>
            <a:xfrm>
              <a:off x="391588" y="9462778"/>
              <a:ext cx="1106461" cy="439919"/>
              <a:chOff x="391588" y="9462778"/>
              <a:chExt cx="1106461" cy="439919"/>
            </a:xfrm>
          </p:grpSpPr>
          <p:grpSp>
            <p:nvGrpSpPr>
              <p:cNvPr id="235" name="Graphic 16">
                <a:extLst>
                  <a:ext uri="{FF2B5EF4-FFF2-40B4-BE49-F238E27FC236}">
                    <a16:creationId xmlns:a16="http://schemas.microsoft.com/office/drawing/2014/main" id="{83090A2D-BEF2-D896-8355-D49C8A924656}"/>
                  </a:ext>
                </a:extLst>
              </p:cNvPr>
              <p:cNvGrpSpPr/>
              <p:nvPr/>
            </p:nvGrpSpPr>
            <p:grpSpPr>
              <a:xfrm>
                <a:off x="391588" y="9707177"/>
                <a:ext cx="1106461" cy="195519"/>
                <a:chOff x="391588" y="9707177"/>
                <a:chExt cx="1106461" cy="195519"/>
              </a:xfrm>
            </p:grpSpPr>
            <p:sp>
              <p:nvSpPr>
                <p:cNvPr id="258" name="Freeform: Shape 257">
                  <a:extLst>
                    <a:ext uri="{FF2B5EF4-FFF2-40B4-BE49-F238E27FC236}">
                      <a16:creationId xmlns:a16="http://schemas.microsoft.com/office/drawing/2014/main" id="{7050957F-E436-A8E0-FAD4-A155A0A520E1}"/>
                    </a:ext>
                  </a:extLst>
                </p:cNvPr>
                <p:cNvSpPr/>
                <p:nvPr/>
              </p:nvSpPr>
              <p:spPr>
                <a:xfrm>
                  <a:off x="401056" y="9731617"/>
                  <a:ext cx="1084773" cy="159504"/>
                </a:xfrm>
                <a:custGeom>
                  <a:avLst/>
                  <a:gdLst>
                    <a:gd name="connsiteX0" fmla="*/ 9412 w 1084773"/>
                    <a:gd name="connsiteY0" fmla="*/ 0 h 159504"/>
                    <a:gd name="connsiteX1" fmla="*/ 3302 w 1084773"/>
                    <a:gd name="connsiteY1" fmla="*/ 18330 h 159504"/>
                    <a:gd name="connsiteX2" fmla="*/ 510433 w 1084773"/>
                    <a:gd name="connsiteY2" fmla="*/ 158860 h 159504"/>
                    <a:gd name="connsiteX3" fmla="*/ 1084773 w 1084773"/>
                    <a:gd name="connsiteY3" fmla="*/ 42770 h 159504"/>
                    <a:gd name="connsiteX4" fmla="*/ 1084773 w 1084773"/>
                    <a:gd name="connsiteY4" fmla="*/ 36660 h 159504"/>
                    <a:gd name="connsiteX5" fmla="*/ 559313 w 1084773"/>
                    <a:gd name="connsiteY5" fmla="*/ 109980 h 159504"/>
                    <a:gd name="connsiteX6" fmla="*/ 9412 w 1084773"/>
                    <a:gd name="connsiteY6" fmla="*/ 0 h 15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773" h="159504">
                      <a:moveTo>
                        <a:pt x="9412" y="0"/>
                      </a:moveTo>
                      <a:cubicBezTo>
                        <a:pt x="9412" y="6110"/>
                        <a:pt x="3302" y="12220"/>
                        <a:pt x="3302" y="18330"/>
                      </a:cubicBezTo>
                      <a:cubicBezTo>
                        <a:pt x="-33358" y="128310"/>
                        <a:pt x="241593" y="164970"/>
                        <a:pt x="510433" y="158860"/>
                      </a:cubicBezTo>
                      <a:cubicBezTo>
                        <a:pt x="779273" y="152750"/>
                        <a:pt x="1078663" y="140530"/>
                        <a:pt x="1084773" y="42770"/>
                      </a:cubicBezTo>
                      <a:cubicBezTo>
                        <a:pt x="1084773" y="42770"/>
                        <a:pt x="1084773" y="42770"/>
                        <a:pt x="1084773" y="36660"/>
                      </a:cubicBezTo>
                      <a:cubicBezTo>
                        <a:pt x="1023673" y="73320"/>
                        <a:pt x="864813" y="91650"/>
                        <a:pt x="559313" y="109980"/>
                      </a:cubicBezTo>
                      <a:cubicBezTo>
                        <a:pt x="82733" y="134420"/>
                        <a:pt x="9412" y="12220"/>
                        <a:pt x="9412" y="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9" name="Freeform: Shape 258">
                  <a:extLst>
                    <a:ext uri="{FF2B5EF4-FFF2-40B4-BE49-F238E27FC236}">
                      <a16:creationId xmlns:a16="http://schemas.microsoft.com/office/drawing/2014/main" id="{0A06763E-A5B7-7BCE-5D07-1F9A53A55D76}"/>
                    </a:ext>
                  </a:extLst>
                </p:cNvPr>
                <p:cNvSpPr/>
                <p:nvPr/>
              </p:nvSpPr>
              <p:spPr>
                <a:xfrm>
                  <a:off x="391588" y="9707177"/>
                  <a:ext cx="1106461" cy="195519"/>
                </a:xfrm>
                <a:custGeom>
                  <a:avLst/>
                  <a:gdLst>
                    <a:gd name="connsiteX0" fmla="*/ 458801 w 1106461"/>
                    <a:gd name="connsiteY0" fmla="*/ 189410 h 195519"/>
                    <a:gd name="connsiteX1" fmla="*/ 12771 w 1106461"/>
                    <a:gd name="connsiteY1" fmla="*/ 97760 h 195519"/>
                    <a:gd name="connsiteX2" fmla="*/ 6661 w 1106461"/>
                    <a:gd name="connsiteY2" fmla="*/ 36660 h 195519"/>
                    <a:gd name="connsiteX3" fmla="*/ 12771 w 1106461"/>
                    <a:gd name="connsiteY3" fmla="*/ 18330 h 195519"/>
                    <a:gd name="connsiteX4" fmla="*/ 18881 w 1106461"/>
                    <a:gd name="connsiteY4" fmla="*/ 0 h 195519"/>
                    <a:gd name="connsiteX5" fmla="*/ 24991 w 1106461"/>
                    <a:gd name="connsiteY5" fmla="*/ 18330 h 195519"/>
                    <a:gd name="connsiteX6" fmla="*/ 458801 w 1106461"/>
                    <a:gd name="connsiteY6" fmla="*/ 128310 h 195519"/>
                    <a:gd name="connsiteX7" fmla="*/ 574891 w 1106461"/>
                    <a:gd name="connsiteY7" fmla="*/ 128310 h 195519"/>
                    <a:gd name="connsiteX8" fmla="*/ 1094242 w 1106461"/>
                    <a:gd name="connsiteY8" fmla="*/ 54990 h 195519"/>
                    <a:gd name="connsiteX9" fmla="*/ 1106462 w 1106461"/>
                    <a:gd name="connsiteY9" fmla="*/ 48880 h 195519"/>
                    <a:gd name="connsiteX10" fmla="*/ 1106462 w 1106461"/>
                    <a:gd name="connsiteY10" fmla="*/ 67210 h 195519"/>
                    <a:gd name="connsiteX11" fmla="*/ 519901 w 1106461"/>
                    <a:gd name="connsiteY11" fmla="*/ 195520 h 195519"/>
                    <a:gd name="connsiteX12" fmla="*/ 458801 w 1106461"/>
                    <a:gd name="connsiteY12" fmla="*/ 189410 h 195519"/>
                    <a:gd name="connsiteX13" fmla="*/ 18881 w 1106461"/>
                    <a:gd name="connsiteY13" fmla="*/ 42770 h 195519"/>
                    <a:gd name="connsiteX14" fmla="*/ 18881 w 1106461"/>
                    <a:gd name="connsiteY14" fmla="*/ 42770 h 195519"/>
                    <a:gd name="connsiteX15" fmla="*/ 24991 w 1106461"/>
                    <a:gd name="connsiteY15" fmla="*/ 91650 h 195519"/>
                    <a:gd name="connsiteX16" fmla="*/ 458801 w 1106461"/>
                    <a:gd name="connsiteY16" fmla="*/ 177189 h 195519"/>
                    <a:gd name="connsiteX17" fmla="*/ 519901 w 1106461"/>
                    <a:gd name="connsiteY17" fmla="*/ 177189 h 195519"/>
                    <a:gd name="connsiteX18" fmla="*/ 1088132 w 1106461"/>
                    <a:gd name="connsiteY18" fmla="*/ 73320 h 195519"/>
                    <a:gd name="connsiteX19" fmla="*/ 574891 w 1106461"/>
                    <a:gd name="connsiteY19" fmla="*/ 140530 h 195519"/>
                    <a:gd name="connsiteX20" fmla="*/ 458801 w 1106461"/>
                    <a:gd name="connsiteY20" fmla="*/ 140530 h 195519"/>
                    <a:gd name="connsiteX21" fmla="*/ 18881 w 1106461"/>
                    <a:gd name="connsiteY21" fmla="*/ 42770 h 19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6461" h="195519">
                      <a:moveTo>
                        <a:pt x="458801" y="189410"/>
                      </a:moveTo>
                      <a:cubicBezTo>
                        <a:pt x="342711" y="189410"/>
                        <a:pt x="73871" y="183300"/>
                        <a:pt x="12771" y="97760"/>
                      </a:cubicBezTo>
                      <a:cubicBezTo>
                        <a:pt x="551" y="79430"/>
                        <a:pt x="-5559" y="61100"/>
                        <a:pt x="6661" y="36660"/>
                      </a:cubicBezTo>
                      <a:cubicBezTo>
                        <a:pt x="6661" y="30550"/>
                        <a:pt x="12771" y="24440"/>
                        <a:pt x="12771" y="18330"/>
                      </a:cubicBezTo>
                      <a:lnTo>
                        <a:pt x="18881" y="0"/>
                      </a:lnTo>
                      <a:lnTo>
                        <a:pt x="24991" y="18330"/>
                      </a:lnTo>
                      <a:cubicBezTo>
                        <a:pt x="24991" y="24440"/>
                        <a:pt x="79981" y="128310"/>
                        <a:pt x="458801" y="128310"/>
                      </a:cubicBezTo>
                      <a:cubicBezTo>
                        <a:pt x="495461" y="128310"/>
                        <a:pt x="532121" y="128310"/>
                        <a:pt x="574891" y="128310"/>
                      </a:cubicBezTo>
                      <a:cubicBezTo>
                        <a:pt x="892612" y="109980"/>
                        <a:pt x="1039252" y="91650"/>
                        <a:pt x="1094242" y="54990"/>
                      </a:cubicBezTo>
                      <a:lnTo>
                        <a:pt x="1106462" y="48880"/>
                      </a:lnTo>
                      <a:lnTo>
                        <a:pt x="1106462" y="67210"/>
                      </a:lnTo>
                      <a:cubicBezTo>
                        <a:pt x="1100352" y="171080"/>
                        <a:pt x="837622" y="183300"/>
                        <a:pt x="519901" y="195520"/>
                      </a:cubicBezTo>
                      <a:cubicBezTo>
                        <a:pt x="501571" y="189410"/>
                        <a:pt x="477131" y="189410"/>
                        <a:pt x="458801" y="189410"/>
                      </a:cubicBezTo>
                      <a:close/>
                      <a:moveTo>
                        <a:pt x="18881" y="42770"/>
                      </a:moveTo>
                      <a:cubicBezTo>
                        <a:pt x="18881" y="42770"/>
                        <a:pt x="18881" y="42770"/>
                        <a:pt x="18881" y="42770"/>
                      </a:cubicBezTo>
                      <a:cubicBezTo>
                        <a:pt x="12771" y="61100"/>
                        <a:pt x="12771" y="79430"/>
                        <a:pt x="24991" y="91650"/>
                      </a:cubicBezTo>
                      <a:cubicBezTo>
                        <a:pt x="67761" y="146639"/>
                        <a:pt x="226621" y="177189"/>
                        <a:pt x="458801" y="177189"/>
                      </a:cubicBezTo>
                      <a:cubicBezTo>
                        <a:pt x="477131" y="177189"/>
                        <a:pt x="501571" y="177189"/>
                        <a:pt x="519901" y="177189"/>
                      </a:cubicBezTo>
                      <a:cubicBezTo>
                        <a:pt x="752081" y="171080"/>
                        <a:pt x="1063692" y="164970"/>
                        <a:pt x="1088132" y="73320"/>
                      </a:cubicBezTo>
                      <a:cubicBezTo>
                        <a:pt x="1020922" y="103870"/>
                        <a:pt x="874282" y="122200"/>
                        <a:pt x="574891" y="140530"/>
                      </a:cubicBezTo>
                      <a:cubicBezTo>
                        <a:pt x="532121" y="140530"/>
                        <a:pt x="495461" y="140530"/>
                        <a:pt x="458801" y="140530"/>
                      </a:cubicBezTo>
                      <a:cubicBezTo>
                        <a:pt x="141081" y="146639"/>
                        <a:pt x="43321" y="73320"/>
                        <a:pt x="18881" y="4277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36" name="Freeform: Shape 235">
                <a:extLst>
                  <a:ext uri="{FF2B5EF4-FFF2-40B4-BE49-F238E27FC236}">
                    <a16:creationId xmlns:a16="http://schemas.microsoft.com/office/drawing/2014/main" id="{4E711804-EDC0-38E1-47A1-BCCE8A1C2D48}"/>
                  </a:ext>
                </a:extLst>
              </p:cNvPr>
              <p:cNvSpPr/>
              <p:nvPr/>
            </p:nvSpPr>
            <p:spPr>
              <a:xfrm>
                <a:off x="660979" y="9768277"/>
                <a:ext cx="830960" cy="124730"/>
              </a:xfrm>
              <a:custGeom>
                <a:avLst/>
                <a:gdLst>
                  <a:gd name="connsiteX0" fmla="*/ 305500 w 830960"/>
                  <a:gd name="connsiteY0" fmla="*/ 73320 h 124730"/>
                  <a:gd name="connsiteX1" fmla="*/ 0 w 830960"/>
                  <a:gd name="connsiteY1" fmla="*/ 67210 h 124730"/>
                  <a:gd name="connsiteX2" fmla="*/ 0 w 830960"/>
                  <a:gd name="connsiteY2" fmla="*/ 116089 h 124730"/>
                  <a:gd name="connsiteX3" fmla="*/ 256620 w 830960"/>
                  <a:gd name="connsiteY3" fmla="*/ 122200 h 124730"/>
                  <a:gd name="connsiteX4" fmla="*/ 830961 w 830960"/>
                  <a:gd name="connsiteY4" fmla="*/ 6110 h 124730"/>
                  <a:gd name="connsiteX5" fmla="*/ 830961 w 830960"/>
                  <a:gd name="connsiteY5" fmla="*/ 0 h 124730"/>
                  <a:gd name="connsiteX6" fmla="*/ 305500 w 830960"/>
                  <a:gd name="connsiteY6" fmla="*/ 73320 h 12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60" h="124730">
                    <a:moveTo>
                      <a:pt x="305500" y="73320"/>
                    </a:moveTo>
                    <a:cubicBezTo>
                      <a:pt x="177190" y="79430"/>
                      <a:pt x="73320" y="73320"/>
                      <a:pt x="0" y="67210"/>
                    </a:cubicBezTo>
                    <a:cubicBezTo>
                      <a:pt x="0" y="85540"/>
                      <a:pt x="0" y="97760"/>
                      <a:pt x="0" y="116089"/>
                    </a:cubicBezTo>
                    <a:cubicBezTo>
                      <a:pt x="79430" y="122200"/>
                      <a:pt x="164970" y="128310"/>
                      <a:pt x="256620" y="122200"/>
                    </a:cubicBezTo>
                    <a:cubicBezTo>
                      <a:pt x="525460" y="116089"/>
                      <a:pt x="824851" y="103870"/>
                      <a:pt x="830961" y="6110"/>
                    </a:cubicBezTo>
                    <a:cubicBezTo>
                      <a:pt x="830961" y="6110"/>
                      <a:pt x="830961" y="6110"/>
                      <a:pt x="830961" y="0"/>
                    </a:cubicBezTo>
                    <a:cubicBezTo>
                      <a:pt x="763751" y="36660"/>
                      <a:pt x="604890" y="54990"/>
                      <a:pt x="305500" y="7332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7" name="Freeform: Shape 236">
                <a:extLst>
                  <a:ext uri="{FF2B5EF4-FFF2-40B4-BE49-F238E27FC236}">
                    <a16:creationId xmlns:a16="http://schemas.microsoft.com/office/drawing/2014/main" id="{7ABFBF90-DD4C-2A44-A05F-9055B4D35D31}"/>
                  </a:ext>
                </a:extLst>
              </p:cNvPr>
              <p:cNvSpPr/>
              <p:nvPr/>
            </p:nvSpPr>
            <p:spPr>
              <a:xfrm>
                <a:off x="1168109" y="9768277"/>
                <a:ext cx="317720" cy="116089"/>
              </a:xfrm>
              <a:custGeom>
                <a:avLst/>
                <a:gdLst>
                  <a:gd name="connsiteX0" fmla="*/ 0 w 317720"/>
                  <a:gd name="connsiteY0" fmla="*/ 61100 h 116089"/>
                  <a:gd name="connsiteX1" fmla="*/ 0 w 317720"/>
                  <a:gd name="connsiteY1" fmla="*/ 116089 h 116089"/>
                  <a:gd name="connsiteX2" fmla="*/ 317720 w 317720"/>
                  <a:gd name="connsiteY2" fmla="*/ 6110 h 116089"/>
                  <a:gd name="connsiteX3" fmla="*/ 317720 w 317720"/>
                  <a:gd name="connsiteY3" fmla="*/ 0 h 116089"/>
                  <a:gd name="connsiteX4" fmla="*/ 0 w 317720"/>
                  <a:gd name="connsiteY4" fmla="*/ 61100 h 116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0" h="116089">
                    <a:moveTo>
                      <a:pt x="0" y="61100"/>
                    </a:moveTo>
                    <a:lnTo>
                      <a:pt x="0" y="116089"/>
                    </a:lnTo>
                    <a:cubicBezTo>
                      <a:pt x="171080" y="103870"/>
                      <a:pt x="311610" y="79430"/>
                      <a:pt x="317720" y="6110"/>
                    </a:cubicBezTo>
                    <a:cubicBezTo>
                      <a:pt x="317720" y="6110"/>
                      <a:pt x="317720" y="6110"/>
                      <a:pt x="317720" y="0"/>
                    </a:cubicBezTo>
                    <a:cubicBezTo>
                      <a:pt x="274950" y="24440"/>
                      <a:pt x="171080" y="42770"/>
                      <a:pt x="0" y="6110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38" name="Graphic 16">
                <a:extLst>
                  <a:ext uri="{FF2B5EF4-FFF2-40B4-BE49-F238E27FC236}">
                    <a16:creationId xmlns:a16="http://schemas.microsoft.com/office/drawing/2014/main" id="{CF94F86A-26A6-948E-952A-EA421ECAA170}"/>
                  </a:ext>
                </a:extLst>
              </p:cNvPr>
              <p:cNvGrpSpPr/>
              <p:nvPr/>
            </p:nvGrpSpPr>
            <p:grpSpPr>
              <a:xfrm>
                <a:off x="398249" y="9462778"/>
                <a:ext cx="1094377" cy="391039"/>
                <a:chOff x="398249" y="9462778"/>
                <a:chExt cx="1094377" cy="391039"/>
              </a:xfrm>
            </p:grpSpPr>
            <p:grpSp>
              <p:nvGrpSpPr>
                <p:cNvPr id="249" name="Graphic 16">
                  <a:extLst>
                    <a:ext uri="{FF2B5EF4-FFF2-40B4-BE49-F238E27FC236}">
                      <a16:creationId xmlns:a16="http://schemas.microsoft.com/office/drawing/2014/main" id="{8C0A7776-7750-C97D-7FEB-BBE535832BC0}"/>
                    </a:ext>
                  </a:extLst>
                </p:cNvPr>
                <p:cNvGrpSpPr/>
                <p:nvPr/>
              </p:nvGrpSpPr>
              <p:grpSpPr>
                <a:xfrm>
                  <a:off x="398249" y="9572757"/>
                  <a:ext cx="441401" cy="281059"/>
                  <a:chOff x="398249" y="9572757"/>
                  <a:chExt cx="441401" cy="281059"/>
                </a:xfrm>
              </p:grpSpPr>
              <p:sp>
                <p:nvSpPr>
                  <p:cNvPr id="256" name="Freeform: Shape 255">
                    <a:extLst>
                      <a:ext uri="{FF2B5EF4-FFF2-40B4-BE49-F238E27FC236}">
                        <a16:creationId xmlns:a16="http://schemas.microsoft.com/office/drawing/2014/main" id="{9302B933-AB4B-F8D2-0D36-C182058EA7D2}"/>
                      </a:ext>
                    </a:extLst>
                  </p:cNvPr>
                  <p:cNvSpPr/>
                  <p:nvPr/>
                </p:nvSpPr>
                <p:spPr>
                  <a:xfrm>
                    <a:off x="404359" y="9578867"/>
                    <a:ext cx="428418" cy="268839"/>
                  </a:xfrm>
                  <a:custGeom>
                    <a:avLst/>
                    <a:gdLst>
                      <a:gd name="connsiteX0" fmla="*/ 354380 w 428418"/>
                      <a:gd name="connsiteY0" fmla="*/ 0 h 268839"/>
                      <a:gd name="connsiteX1" fmla="*/ 305500 w 428418"/>
                      <a:gd name="connsiteY1" fmla="*/ 6110 h 268839"/>
                      <a:gd name="connsiteX2" fmla="*/ 0 w 428418"/>
                      <a:gd name="connsiteY2" fmla="*/ 158860 h 268839"/>
                      <a:gd name="connsiteX3" fmla="*/ 409370 w 428418"/>
                      <a:gd name="connsiteY3" fmla="*/ 268840 h 268839"/>
                      <a:gd name="connsiteX4" fmla="*/ 354380 w 428418"/>
                      <a:gd name="connsiteY4" fmla="*/ 0 h 26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18" h="268839">
                        <a:moveTo>
                          <a:pt x="354380" y="0"/>
                        </a:moveTo>
                        <a:cubicBezTo>
                          <a:pt x="342160" y="0"/>
                          <a:pt x="323830" y="6110"/>
                          <a:pt x="305500" y="6110"/>
                        </a:cubicBezTo>
                        <a:cubicBezTo>
                          <a:pt x="73320" y="24440"/>
                          <a:pt x="30550" y="61100"/>
                          <a:pt x="0" y="158860"/>
                        </a:cubicBezTo>
                        <a:cubicBezTo>
                          <a:pt x="6110" y="164970"/>
                          <a:pt x="61100" y="262730"/>
                          <a:pt x="409370" y="268840"/>
                        </a:cubicBezTo>
                        <a:cubicBezTo>
                          <a:pt x="458250" y="116090"/>
                          <a:pt x="403260" y="36660"/>
                          <a:pt x="354380" y="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7" name="Freeform: Shape 256">
                    <a:extLst>
                      <a:ext uri="{FF2B5EF4-FFF2-40B4-BE49-F238E27FC236}">
                        <a16:creationId xmlns:a16="http://schemas.microsoft.com/office/drawing/2014/main" id="{0DF89371-AC83-53DA-977D-72DBEBC68748}"/>
                      </a:ext>
                    </a:extLst>
                  </p:cNvPr>
                  <p:cNvSpPr/>
                  <p:nvPr/>
                </p:nvSpPr>
                <p:spPr>
                  <a:xfrm>
                    <a:off x="398249" y="9572757"/>
                    <a:ext cx="441401" cy="281059"/>
                  </a:xfrm>
                  <a:custGeom>
                    <a:avLst/>
                    <a:gdLst>
                      <a:gd name="connsiteX0" fmla="*/ 421590 w 441401"/>
                      <a:gd name="connsiteY0" fmla="*/ 281060 h 281059"/>
                      <a:gd name="connsiteX1" fmla="*/ 421590 w 441401"/>
                      <a:gd name="connsiteY1" fmla="*/ 281060 h 281059"/>
                      <a:gd name="connsiteX2" fmla="*/ 0 w 441401"/>
                      <a:gd name="connsiteY2" fmla="*/ 164970 h 281059"/>
                      <a:gd name="connsiteX3" fmla="*/ 0 w 441401"/>
                      <a:gd name="connsiteY3" fmla="*/ 164970 h 281059"/>
                      <a:gd name="connsiteX4" fmla="*/ 0 w 441401"/>
                      <a:gd name="connsiteY4" fmla="*/ 164970 h 281059"/>
                      <a:gd name="connsiteX5" fmla="*/ 311610 w 441401"/>
                      <a:gd name="connsiteY5" fmla="*/ 6110 h 281059"/>
                      <a:gd name="connsiteX6" fmla="*/ 354380 w 441401"/>
                      <a:gd name="connsiteY6" fmla="*/ 0 h 281059"/>
                      <a:gd name="connsiteX7" fmla="*/ 354380 w 441401"/>
                      <a:gd name="connsiteY7" fmla="*/ 0 h 281059"/>
                      <a:gd name="connsiteX8" fmla="*/ 354380 w 441401"/>
                      <a:gd name="connsiteY8" fmla="*/ 0 h 281059"/>
                      <a:gd name="connsiteX9" fmla="*/ 421590 w 441401"/>
                      <a:gd name="connsiteY9" fmla="*/ 281060 h 281059"/>
                      <a:gd name="connsiteX10" fmla="*/ 421590 w 441401"/>
                      <a:gd name="connsiteY10" fmla="*/ 281060 h 281059"/>
                      <a:gd name="connsiteX11" fmla="*/ 18330 w 441401"/>
                      <a:gd name="connsiteY11" fmla="*/ 158860 h 281059"/>
                      <a:gd name="connsiteX12" fmla="*/ 415480 w 441401"/>
                      <a:gd name="connsiteY12" fmla="*/ 262730 h 281059"/>
                      <a:gd name="connsiteX13" fmla="*/ 360490 w 441401"/>
                      <a:gd name="connsiteY13" fmla="*/ 12220 h 281059"/>
                      <a:gd name="connsiteX14" fmla="*/ 317720 w 441401"/>
                      <a:gd name="connsiteY14" fmla="*/ 18330 h 281059"/>
                      <a:gd name="connsiteX15" fmla="*/ 18330 w 441401"/>
                      <a:gd name="connsiteY15" fmla="*/ 158860 h 28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401" h="281059">
                        <a:moveTo>
                          <a:pt x="421590" y="281060"/>
                        </a:moveTo>
                        <a:lnTo>
                          <a:pt x="421590" y="281060"/>
                        </a:lnTo>
                        <a:cubicBezTo>
                          <a:pt x="67210" y="274950"/>
                          <a:pt x="6110" y="177190"/>
                          <a:pt x="0" y="164970"/>
                        </a:cubicBezTo>
                        <a:lnTo>
                          <a:pt x="0" y="164970"/>
                        </a:lnTo>
                        <a:lnTo>
                          <a:pt x="0" y="164970"/>
                        </a:lnTo>
                        <a:cubicBezTo>
                          <a:pt x="36660" y="54990"/>
                          <a:pt x="85540" y="24440"/>
                          <a:pt x="311610" y="6110"/>
                        </a:cubicBezTo>
                        <a:cubicBezTo>
                          <a:pt x="329940" y="6110"/>
                          <a:pt x="342160" y="6110"/>
                          <a:pt x="354380" y="0"/>
                        </a:cubicBezTo>
                        <a:lnTo>
                          <a:pt x="354380" y="0"/>
                        </a:lnTo>
                        <a:lnTo>
                          <a:pt x="354380" y="0"/>
                        </a:lnTo>
                        <a:cubicBezTo>
                          <a:pt x="421590" y="36660"/>
                          <a:pt x="470470" y="122200"/>
                          <a:pt x="421590" y="281060"/>
                        </a:cubicBezTo>
                        <a:lnTo>
                          <a:pt x="421590" y="281060"/>
                        </a:lnTo>
                        <a:close/>
                        <a:moveTo>
                          <a:pt x="18330" y="158860"/>
                        </a:moveTo>
                        <a:cubicBezTo>
                          <a:pt x="30550" y="177190"/>
                          <a:pt x="97760" y="256620"/>
                          <a:pt x="415480" y="262730"/>
                        </a:cubicBezTo>
                        <a:cubicBezTo>
                          <a:pt x="452140" y="122200"/>
                          <a:pt x="409370" y="48880"/>
                          <a:pt x="360490" y="12220"/>
                        </a:cubicBezTo>
                        <a:cubicBezTo>
                          <a:pt x="348270" y="12220"/>
                          <a:pt x="329940" y="12220"/>
                          <a:pt x="317720" y="18330"/>
                        </a:cubicBezTo>
                        <a:cubicBezTo>
                          <a:pt x="85540" y="30550"/>
                          <a:pt x="48880" y="67210"/>
                          <a:pt x="18330" y="15886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50" name="Freeform: Shape 249">
                  <a:extLst>
                    <a:ext uri="{FF2B5EF4-FFF2-40B4-BE49-F238E27FC236}">
                      <a16:creationId xmlns:a16="http://schemas.microsoft.com/office/drawing/2014/main" id="{5C0C11CF-76A5-6E36-8C74-49F49386D8AA}"/>
                    </a:ext>
                  </a:extLst>
                </p:cNvPr>
                <p:cNvSpPr/>
                <p:nvPr/>
              </p:nvSpPr>
              <p:spPr>
                <a:xfrm>
                  <a:off x="404359" y="9578867"/>
                  <a:ext cx="428418" cy="262729"/>
                </a:xfrm>
                <a:custGeom>
                  <a:avLst/>
                  <a:gdLst>
                    <a:gd name="connsiteX0" fmla="*/ 354380 w 428418"/>
                    <a:gd name="connsiteY0" fmla="*/ 0 h 262729"/>
                    <a:gd name="connsiteX1" fmla="*/ 336050 w 428418"/>
                    <a:gd name="connsiteY1" fmla="*/ 0 h 262729"/>
                    <a:gd name="connsiteX2" fmla="*/ 329940 w 428418"/>
                    <a:gd name="connsiteY2" fmla="*/ 146640 h 262729"/>
                    <a:gd name="connsiteX3" fmla="*/ 183300 w 428418"/>
                    <a:gd name="connsiteY3" fmla="*/ 189410 h 262729"/>
                    <a:gd name="connsiteX4" fmla="*/ 6110 w 428418"/>
                    <a:gd name="connsiteY4" fmla="*/ 140530 h 262729"/>
                    <a:gd name="connsiteX5" fmla="*/ 0 w 428418"/>
                    <a:gd name="connsiteY5" fmla="*/ 152750 h 262729"/>
                    <a:gd name="connsiteX6" fmla="*/ 409370 w 428418"/>
                    <a:gd name="connsiteY6" fmla="*/ 262730 h 262729"/>
                    <a:gd name="connsiteX7" fmla="*/ 354380 w 428418"/>
                    <a:gd name="connsiteY7" fmla="*/ 0 h 2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418" h="262729">
                      <a:moveTo>
                        <a:pt x="354380" y="0"/>
                      </a:moveTo>
                      <a:cubicBezTo>
                        <a:pt x="348270" y="0"/>
                        <a:pt x="342160" y="0"/>
                        <a:pt x="336050" y="0"/>
                      </a:cubicBezTo>
                      <a:cubicBezTo>
                        <a:pt x="360490" y="48880"/>
                        <a:pt x="366600" y="109980"/>
                        <a:pt x="329940" y="146640"/>
                      </a:cubicBezTo>
                      <a:cubicBezTo>
                        <a:pt x="293280" y="183300"/>
                        <a:pt x="232180" y="195520"/>
                        <a:pt x="183300" y="189410"/>
                      </a:cubicBezTo>
                      <a:cubicBezTo>
                        <a:pt x="122200" y="183300"/>
                        <a:pt x="61100" y="164970"/>
                        <a:pt x="6110" y="140530"/>
                      </a:cubicBezTo>
                      <a:cubicBezTo>
                        <a:pt x="6110" y="146640"/>
                        <a:pt x="0" y="146640"/>
                        <a:pt x="0" y="152750"/>
                      </a:cubicBezTo>
                      <a:cubicBezTo>
                        <a:pt x="6110" y="158860"/>
                        <a:pt x="61100" y="256620"/>
                        <a:pt x="409370" y="262730"/>
                      </a:cubicBezTo>
                      <a:cubicBezTo>
                        <a:pt x="458250" y="116090"/>
                        <a:pt x="403260" y="36660"/>
                        <a:pt x="354380" y="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1" name="Freeform: Shape 250">
                  <a:extLst>
                    <a:ext uri="{FF2B5EF4-FFF2-40B4-BE49-F238E27FC236}">
                      <a16:creationId xmlns:a16="http://schemas.microsoft.com/office/drawing/2014/main" id="{E1948574-16D9-5574-72D2-870BE9FF9BCF}"/>
                    </a:ext>
                  </a:extLst>
                </p:cNvPr>
                <p:cNvSpPr/>
                <p:nvPr/>
              </p:nvSpPr>
              <p:spPr>
                <a:xfrm>
                  <a:off x="618209" y="9688847"/>
                  <a:ext cx="217504" cy="152749"/>
                </a:xfrm>
                <a:custGeom>
                  <a:avLst/>
                  <a:gdLst>
                    <a:gd name="connsiteX0" fmla="*/ 177190 w 217504"/>
                    <a:gd name="connsiteY0" fmla="*/ 67210 h 152749"/>
                    <a:gd name="connsiteX1" fmla="*/ 42770 w 217504"/>
                    <a:gd name="connsiteY1" fmla="*/ 134420 h 152749"/>
                    <a:gd name="connsiteX2" fmla="*/ 0 w 217504"/>
                    <a:gd name="connsiteY2" fmla="*/ 140530 h 152749"/>
                    <a:gd name="connsiteX3" fmla="*/ 201630 w 217504"/>
                    <a:gd name="connsiteY3" fmla="*/ 152750 h 152749"/>
                    <a:gd name="connsiteX4" fmla="*/ 213850 w 217504"/>
                    <a:gd name="connsiteY4" fmla="*/ 0 h 152749"/>
                    <a:gd name="connsiteX5" fmla="*/ 177190 w 217504"/>
                    <a:gd name="connsiteY5" fmla="*/ 67210 h 15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504" h="152749">
                      <a:moveTo>
                        <a:pt x="177190" y="67210"/>
                      </a:moveTo>
                      <a:cubicBezTo>
                        <a:pt x="140530" y="109980"/>
                        <a:pt x="91650" y="122200"/>
                        <a:pt x="42770" y="134420"/>
                      </a:cubicBezTo>
                      <a:cubicBezTo>
                        <a:pt x="30550" y="134420"/>
                        <a:pt x="12220" y="140530"/>
                        <a:pt x="0" y="140530"/>
                      </a:cubicBezTo>
                      <a:cubicBezTo>
                        <a:pt x="54990" y="146640"/>
                        <a:pt x="116090" y="152750"/>
                        <a:pt x="201630" y="152750"/>
                      </a:cubicBezTo>
                      <a:cubicBezTo>
                        <a:pt x="219960" y="91650"/>
                        <a:pt x="219960" y="42770"/>
                        <a:pt x="213850" y="0"/>
                      </a:cubicBezTo>
                      <a:cubicBezTo>
                        <a:pt x="207740" y="30550"/>
                        <a:pt x="195520" y="48880"/>
                        <a:pt x="177190" y="6721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52" name="Graphic 16">
                  <a:extLst>
                    <a:ext uri="{FF2B5EF4-FFF2-40B4-BE49-F238E27FC236}">
                      <a16:creationId xmlns:a16="http://schemas.microsoft.com/office/drawing/2014/main" id="{AA469C1E-9167-0590-EF45-FDABA6460DDB}"/>
                    </a:ext>
                  </a:extLst>
                </p:cNvPr>
                <p:cNvGrpSpPr/>
                <p:nvPr/>
              </p:nvGrpSpPr>
              <p:grpSpPr>
                <a:xfrm>
                  <a:off x="756023" y="9462778"/>
                  <a:ext cx="736602" cy="391039"/>
                  <a:chOff x="756023" y="9462778"/>
                  <a:chExt cx="736602" cy="391039"/>
                </a:xfrm>
              </p:grpSpPr>
              <p:sp>
                <p:nvSpPr>
                  <p:cNvPr id="254" name="Freeform: Shape 253">
                    <a:extLst>
                      <a:ext uri="{FF2B5EF4-FFF2-40B4-BE49-F238E27FC236}">
                        <a16:creationId xmlns:a16="http://schemas.microsoft.com/office/drawing/2014/main" id="{5DED0ED3-AEDF-E53C-E64E-C69BD4BC506C}"/>
                      </a:ext>
                    </a:extLst>
                  </p:cNvPr>
                  <p:cNvSpPr/>
                  <p:nvPr/>
                </p:nvSpPr>
                <p:spPr>
                  <a:xfrm>
                    <a:off x="764849" y="9468887"/>
                    <a:ext cx="727090" cy="372709"/>
                  </a:xfrm>
                  <a:custGeom>
                    <a:avLst/>
                    <a:gdLst>
                      <a:gd name="connsiteX0" fmla="*/ 690430 w 727090"/>
                      <a:gd name="connsiteY0" fmla="*/ 54990 h 372709"/>
                      <a:gd name="connsiteX1" fmla="*/ 238290 w 727090"/>
                      <a:gd name="connsiteY1" fmla="*/ 0 h 372709"/>
                      <a:gd name="connsiteX2" fmla="*/ 0 w 727090"/>
                      <a:gd name="connsiteY2" fmla="*/ 109980 h 372709"/>
                      <a:gd name="connsiteX3" fmla="*/ 54990 w 727090"/>
                      <a:gd name="connsiteY3" fmla="*/ 372709 h 372709"/>
                      <a:gd name="connsiteX4" fmla="*/ 201630 w 727090"/>
                      <a:gd name="connsiteY4" fmla="*/ 372709 h 372709"/>
                      <a:gd name="connsiteX5" fmla="*/ 727091 w 727090"/>
                      <a:gd name="connsiteY5" fmla="*/ 299390 h 372709"/>
                      <a:gd name="connsiteX6" fmla="*/ 690430 w 727090"/>
                      <a:gd name="connsiteY6" fmla="*/ 5499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090" h="372709">
                        <a:moveTo>
                          <a:pt x="690430" y="54990"/>
                        </a:moveTo>
                        <a:lnTo>
                          <a:pt x="238290" y="0"/>
                        </a:lnTo>
                        <a:cubicBezTo>
                          <a:pt x="238290" y="0"/>
                          <a:pt x="201630" y="85540"/>
                          <a:pt x="0" y="109980"/>
                        </a:cubicBezTo>
                        <a:cubicBezTo>
                          <a:pt x="42770" y="146640"/>
                          <a:pt x="97760" y="226070"/>
                          <a:pt x="54990" y="372709"/>
                        </a:cubicBezTo>
                        <a:cubicBezTo>
                          <a:pt x="97760" y="372709"/>
                          <a:pt x="146640" y="372709"/>
                          <a:pt x="201630" y="372709"/>
                        </a:cubicBezTo>
                        <a:cubicBezTo>
                          <a:pt x="501020" y="354379"/>
                          <a:pt x="665990" y="336050"/>
                          <a:pt x="727091" y="299390"/>
                        </a:cubicBezTo>
                        <a:cubicBezTo>
                          <a:pt x="727091" y="195520"/>
                          <a:pt x="690430" y="54990"/>
                          <a:pt x="690430" y="54990"/>
                        </a:cubicBez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5" name="Freeform: Shape 254">
                    <a:extLst>
                      <a:ext uri="{FF2B5EF4-FFF2-40B4-BE49-F238E27FC236}">
                        <a16:creationId xmlns:a16="http://schemas.microsoft.com/office/drawing/2014/main" id="{B7987BBE-FBB7-633E-3321-53EB8D551A71}"/>
                      </a:ext>
                    </a:extLst>
                  </p:cNvPr>
                  <p:cNvSpPr/>
                  <p:nvPr/>
                </p:nvSpPr>
                <p:spPr>
                  <a:xfrm>
                    <a:off x="756023" y="9462778"/>
                    <a:ext cx="736602" cy="391039"/>
                  </a:xfrm>
                  <a:custGeom>
                    <a:avLst/>
                    <a:gdLst>
                      <a:gd name="connsiteX0" fmla="*/ 94366 w 736602"/>
                      <a:gd name="connsiteY0" fmla="*/ 391039 h 391039"/>
                      <a:gd name="connsiteX1" fmla="*/ 94366 w 736602"/>
                      <a:gd name="connsiteY1" fmla="*/ 391039 h 391039"/>
                      <a:gd name="connsiteX2" fmla="*/ 63816 w 736602"/>
                      <a:gd name="connsiteY2" fmla="*/ 391039 h 391039"/>
                      <a:gd name="connsiteX3" fmla="*/ 57706 w 736602"/>
                      <a:gd name="connsiteY3" fmla="*/ 384929 h 391039"/>
                      <a:gd name="connsiteX4" fmla="*/ 57706 w 736602"/>
                      <a:gd name="connsiteY4" fmla="*/ 378819 h 391039"/>
                      <a:gd name="connsiteX5" fmla="*/ 2716 w 736602"/>
                      <a:gd name="connsiteY5" fmla="*/ 122200 h 391039"/>
                      <a:gd name="connsiteX6" fmla="*/ 2716 w 736602"/>
                      <a:gd name="connsiteY6" fmla="*/ 116089 h 391039"/>
                      <a:gd name="connsiteX7" fmla="*/ 8826 w 736602"/>
                      <a:gd name="connsiteY7" fmla="*/ 109980 h 391039"/>
                      <a:gd name="connsiteX8" fmla="*/ 241006 w 736602"/>
                      <a:gd name="connsiteY8" fmla="*/ 6110 h 391039"/>
                      <a:gd name="connsiteX9" fmla="*/ 247116 w 736602"/>
                      <a:gd name="connsiteY9" fmla="*/ 0 h 391039"/>
                      <a:gd name="connsiteX10" fmla="*/ 699256 w 736602"/>
                      <a:gd name="connsiteY10" fmla="*/ 54990 h 391039"/>
                      <a:gd name="connsiteX11" fmla="*/ 705366 w 736602"/>
                      <a:gd name="connsiteY11" fmla="*/ 61100 h 391039"/>
                      <a:gd name="connsiteX12" fmla="*/ 735916 w 736602"/>
                      <a:gd name="connsiteY12" fmla="*/ 311610 h 391039"/>
                      <a:gd name="connsiteX13" fmla="*/ 729806 w 736602"/>
                      <a:gd name="connsiteY13" fmla="*/ 317719 h 391039"/>
                      <a:gd name="connsiteX14" fmla="*/ 204346 w 736602"/>
                      <a:gd name="connsiteY14" fmla="*/ 391039 h 391039"/>
                      <a:gd name="connsiteX15" fmla="*/ 94366 w 736602"/>
                      <a:gd name="connsiteY15" fmla="*/ 391039 h 391039"/>
                      <a:gd name="connsiteX16" fmla="*/ 69926 w 736602"/>
                      <a:gd name="connsiteY16" fmla="*/ 372709 h 391039"/>
                      <a:gd name="connsiteX17" fmla="*/ 94366 w 736602"/>
                      <a:gd name="connsiteY17" fmla="*/ 372709 h 391039"/>
                      <a:gd name="connsiteX18" fmla="*/ 94366 w 736602"/>
                      <a:gd name="connsiteY18" fmla="*/ 372709 h 391039"/>
                      <a:gd name="connsiteX19" fmla="*/ 210456 w 736602"/>
                      <a:gd name="connsiteY19" fmla="*/ 372709 h 391039"/>
                      <a:gd name="connsiteX20" fmla="*/ 723696 w 736602"/>
                      <a:gd name="connsiteY20" fmla="*/ 305500 h 391039"/>
                      <a:gd name="connsiteX21" fmla="*/ 693146 w 736602"/>
                      <a:gd name="connsiteY21" fmla="*/ 73320 h 391039"/>
                      <a:gd name="connsiteX22" fmla="*/ 253226 w 736602"/>
                      <a:gd name="connsiteY22" fmla="*/ 12220 h 391039"/>
                      <a:gd name="connsiteX23" fmla="*/ 27156 w 736602"/>
                      <a:gd name="connsiteY23" fmla="*/ 116089 h 391039"/>
                      <a:gd name="connsiteX24" fmla="*/ 69926 w 736602"/>
                      <a:gd name="connsiteY24" fmla="*/ 372709 h 39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6602" h="391039">
                        <a:moveTo>
                          <a:pt x="94366" y="391039"/>
                        </a:moveTo>
                        <a:lnTo>
                          <a:pt x="94366" y="391039"/>
                        </a:lnTo>
                        <a:cubicBezTo>
                          <a:pt x="82146" y="391039"/>
                          <a:pt x="69926" y="391039"/>
                          <a:pt x="63816" y="391039"/>
                        </a:cubicBezTo>
                        <a:cubicBezTo>
                          <a:pt x="63816" y="391039"/>
                          <a:pt x="57706" y="391039"/>
                          <a:pt x="57706" y="384929"/>
                        </a:cubicBezTo>
                        <a:cubicBezTo>
                          <a:pt x="57706" y="384929"/>
                          <a:pt x="57706" y="378819"/>
                          <a:pt x="57706" y="378819"/>
                        </a:cubicBezTo>
                        <a:cubicBezTo>
                          <a:pt x="100476" y="232179"/>
                          <a:pt x="51596" y="158860"/>
                          <a:pt x="2716" y="122200"/>
                        </a:cubicBezTo>
                        <a:cubicBezTo>
                          <a:pt x="2716" y="122200"/>
                          <a:pt x="-3394" y="116089"/>
                          <a:pt x="2716" y="116089"/>
                        </a:cubicBezTo>
                        <a:cubicBezTo>
                          <a:pt x="2716" y="109980"/>
                          <a:pt x="8826" y="109980"/>
                          <a:pt x="8826" y="109980"/>
                        </a:cubicBezTo>
                        <a:cubicBezTo>
                          <a:pt x="204346" y="85540"/>
                          <a:pt x="241006" y="6110"/>
                          <a:pt x="241006" y="6110"/>
                        </a:cubicBezTo>
                        <a:cubicBezTo>
                          <a:pt x="241006" y="0"/>
                          <a:pt x="247116" y="0"/>
                          <a:pt x="247116" y="0"/>
                        </a:cubicBezTo>
                        <a:lnTo>
                          <a:pt x="699256" y="54990"/>
                        </a:lnTo>
                        <a:cubicBezTo>
                          <a:pt x="705366" y="54990"/>
                          <a:pt x="705366" y="54990"/>
                          <a:pt x="705366" y="61100"/>
                        </a:cubicBezTo>
                        <a:cubicBezTo>
                          <a:pt x="705366" y="67210"/>
                          <a:pt x="742026" y="207739"/>
                          <a:pt x="735916" y="311610"/>
                        </a:cubicBezTo>
                        <a:cubicBezTo>
                          <a:pt x="735916" y="311610"/>
                          <a:pt x="735916" y="317719"/>
                          <a:pt x="729806" y="317719"/>
                        </a:cubicBezTo>
                        <a:cubicBezTo>
                          <a:pt x="668706" y="354379"/>
                          <a:pt x="522066" y="372709"/>
                          <a:pt x="204346" y="391039"/>
                        </a:cubicBezTo>
                        <a:cubicBezTo>
                          <a:pt x="167686" y="391039"/>
                          <a:pt x="131026" y="391039"/>
                          <a:pt x="94366" y="391039"/>
                        </a:cubicBezTo>
                        <a:close/>
                        <a:moveTo>
                          <a:pt x="69926" y="372709"/>
                        </a:moveTo>
                        <a:cubicBezTo>
                          <a:pt x="76036" y="372709"/>
                          <a:pt x="82146" y="372709"/>
                          <a:pt x="94366" y="372709"/>
                        </a:cubicBezTo>
                        <a:lnTo>
                          <a:pt x="94366" y="372709"/>
                        </a:lnTo>
                        <a:cubicBezTo>
                          <a:pt x="131026" y="372709"/>
                          <a:pt x="167686" y="372709"/>
                          <a:pt x="210456" y="372709"/>
                        </a:cubicBezTo>
                        <a:cubicBezTo>
                          <a:pt x="522066" y="354379"/>
                          <a:pt x="668706" y="336050"/>
                          <a:pt x="723696" y="305500"/>
                        </a:cubicBezTo>
                        <a:cubicBezTo>
                          <a:pt x="729806" y="219960"/>
                          <a:pt x="699256" y="97760"/>
                          <a:pt x="693146" y="73320"/>
                        </a:cubicBezTo>
                        <a:lnTo>
                          <a:pt x="253226" y="12220"/>
                        </a:lnTo>
                        <a:cubicBezTo>
                          <a:pt x="241006" y="30550"/>
                          <a:pt x="192126" y="91650"/>
                          <a:pt x="27156" y="116089"/>
                        </a:cubicBezTo>
                        <a:cubicBezTo>
                          <a:pt x="69926" y="164970"/>
                          <a:pt x="106586" y="238289"/>
                          <a:pt x="69926" y="372709"/>
                        </a:cubicBezTo>
                        <a:close/>
                      </a:path>
                    </a:pathLst>
                  </a:custGeom>
                  <a:solidFill>
                    <a:srgbClr val="3D720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53" name="Freeform: Shape 252">
                  <a:extLst>
                    <a:ext uri="{FF2B5EF4-FFF2-40B4-BE49-F238E27FC236}">
                      <a16:creationId xmlns:a16="http://schemas.microsoft.com/office/drawing/2014/main" id="{B35A4290-1C56-AA23-626E-53D9B6903F47}"/>
                    </a:ext>
                  </a:extLst>
                </p:cNvPr>
                <p:cNvSpPr/>
                <p:nvPr/>
              </p:nvSpPr>
              <p:spPr>
                <a:xfrm>
                  <a:off x="764849" y="9468887"/>
                  <a:ext cx="720980" cy="372709"/>
                </a:xfrm>
                <a:custGeom>
                  <a:avLst/>
                  <a:gdLst>
                    <a:gd name="connsiteX0" fmla="*/ 238290 w 720980"/>
                    <a:gd name="connsiteY0" fmla="*/ 0 h 372709"/>
                    <a:gd name="connsiteX1" fmla="*/ 0 w 720980"/>
                    <a:gd name="connsiteY1" fmla="*/ 109980 h 372709"/>
                    <a:gd name="connsiteX2" fmla="*/ 54990 w 720980"/>
                    <a:gd name="connsiteY2" fmla="*/ 372709 h 372709"/>
                    <a:gd name="connsiteX3" fmla="*/ 201630 w 720980"/>
                    <a:gd name="connsiteY3" fmla="*/ 372709 h 372709"/>
                    <a:gd name="connsiteX4" fmla="*/ 629330 w 720980"/>
                    <a:gd name="connsiteY4" fmla="*/ 329940 h 372709"/>
                    <a:gd name="connsiteX5" fmla="*/ 629330 w 720980"/>
                    <a:gd name="connsiteY5" fmla="*/ 323829 h 372709"/>
                    <a:gd name="connsiteX6" fmla="*/ 152750 w 720980"/>
                    <a:gd name="connsiteY6" fmla="*/ 274950 h 372709"/>
                    <a:gd name="connsiteX7" fmla="*/ 262730 w 720980"/>
                    <a:gd name="connsiteY7" fmla="*/ 226070 h 372709"/>
                    <a:gd name="connsiteX8" fmla="*/ 329940 w 720980"/>
                    <a:gd name="connsiteY8" fmla="*/ 189410 h 372709"/>
                    <a:gd name="connsiteX9" fmla="*/ 378820 w 720980"/>
                    <a:gd name="connsiteY9" fmla="*/ 134420 h 372709"/>
                    <a:gd name="connsiteX10" fmla="*/ 629330 w 720980"/>
                    <a:gd name="connsiteY10" fmla="*/ 128310 h 372709"/>
                    <a:gd name="connsiteX11" fmla="*/ 720980 w 720980"/>
                    <a:gd name="connsiteY11" fmla="*/ 238290 h 372709"/>
                    <a:gd name="connsiteX12" fmla="*/ 690430 w 720980"/>
                    <a:gd name="connsiteY12" fmla="*/ 48880 h 372709"/>
                    <a:gd name="connsiteX13" fmla="*/ 238290 w 720980"/>
                    <a:gd name="connsiteY13" fmla="*/ 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0980" h="372709">
                      <a:moveTo>
                        <a:pt x="238290" y="0"/>
                      </a:moveTo>
                      <a:cubicBezTo>
                        <a:pt x="238290" y="0"/>
                        <a:pt x="201630" y="85540"/>
                        <a:pt x="0" y="109980"/>
                      </a:cubicBezTo>
                      <a:cubicBezTo>
                        <a:pt x="42770" y="146640"/>
                        <a:pt x="97760" y="226070"/>
                        <a:pt x="54990" y="372709"/>
                      </a:cubicBezTo>
                      <a:cubicBezTo>
                        <a:pt x="97760" y="372709"/>
                        <a:pt x="146640" y="372709"/>
                        <a:pt x="201630" y="372709"/>
                      </a:cubicBezTo>
                      <a:cubicBezTo>
                        <a:pt x="403260" y="360490"/>
                        <a:pt x="537680" y="348269"/>
                        <a:pt x="629330" y="329940"/>
                      </a:cubicBezTo>
                      <a:cubicBezTo>
                        <a:pt x="629330" y="329940"/>
                        <a:pt x="629330" y="323829"/>
                        <a:pt x="629330" y="323829"/>
                      </a:cubicBezTo>
                      <a:cubicBezTo>
                        <a:pt x="116090" y="397149"/>
                        <a:pt x="85540" y="281060"/>
                        <a:pt x="152750" y="274950"/>
                      </a:cubicBezTo>
                      <a:cubicBezTo>
                        <a:pt x="226070" y="268840"/>
                        <a:pt x="262730" y="268840"/>
                        <a:pt x="262730" y="226070"/>
                      </a:cubicBezTo>
                      <a:cubicBezTo>
                        <a:pt x="262730" y="183300"/>
                        <a:pt x="287170" y="195520"/>
                        <a:pt x="329940" y="189410"/>
                      </a:cubicBezTo>
                      <a:cubicBezTo>
                        <a:pt x="372710" y="183300"/>
                        <a:pt x="336050" y="116090"/>
                        <a:pt x="378820" y="134420"/>
                      </a:cubicBezTo>
                      <a:cubicBezTo>
                        <a:pt x="433810" y="152750"/>
                        <a:pt x="507130" y="152750"/>
                        <a:pt x="629330" y="128310"/>
                      </a:cubicBezTo>
                      <a:cubicBezTo>
                        <a:pt x="690430" y="116090"/>
                        <a:pt x="714870" y="177190"/>
                        <a:pt x="720980" y="238290"/>
                      </a:cubicBezTo>
                      <a:cubicBezTo>
                        <a:pt x="714870" y="146640"/>
                        <a:pt x="690430" y="48880"/>
                        <a:pt x="690430" y="48880"/>
                      </a:cubicBezTo>
                      <a:lnTo>
                        <a:pt x="238290" y="0"/>
                      </a:ln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39" name="Graphic 16">
                <a:extLst>
                  <a:ext uri="{FF2B5EF4-FFF2-40B4-BE49-F238E27FC236}">
                    <a16:creationId xmlns:a16="http://schemas.microsoft.com/office/drawing/2014/main" id="{05B766BA-F803-7932-860F-2D1523312E1A}"/>
                  </a:ext>
                </a:extLst>
              </p:cNvPr>
              <p:cNvGrpSpPr/>
              <p:nvPr/>
            </p:nvGrpSpPr>
            <p:grpSpPr>
              <a:xfrm>
                <a:off x="801509" y="9517767"/>
                <a:ext cx="268840" cy="195520"/>
                <a:chOff x="801509" y="9517767"/>
                <a:chExt cx="268840" cy="195520"/>
              </a:xfrm>
            </p:grpSpPr>
            <p:grpSp>
              <p:nvGrpSpPr>
                <p:cNvPr id="240" name="Graphic 16">
                  <a:extLst>
                    <a:ext uri="{FF2B5EF4-FFF2-40B4-BE49-F238E27FC236}">
                      <a16:creationId xmlns:a16="http://schemas.microsoft.com/office/drawing/2014/main" id="{89903994-10D6-1373-6072-D57FFACC39EF}"/>
                    </a:ext>
                  </a:extLst>
                </p:cNvPr>
                <p:cNvGrpSpPr/>
                <p:nvPr/>
              </p:nvGrpSpPr>
              <p:grpSpPr>
                <a:xfrm>
                  <a:off x="801509" y="9554427"/>
                  <a:ext cx="183300" cy="128309"/>
                  <a:chOff x="801509" y="9554427"/>
                  <a:chExt cx="183300" cy="128309"/>
                </a:xfrm>
              </p:grpSpPr>
              <p:sp>
                <p:nvSpPr>
                  <p:cNvPr id="247" name="Freeform: Shape 246">
                    <a:extLst>
                      <a:ext uri="{FF2B5EF4-FFF2-40B4-BE49-F238E27FC236}">
                        <a16:creationId xmlns:a16="http://schemas.microsoft.com/office/drawing/2014/main" id="{1ADB1D96-ECDE-B75E-DBBA-B676993EDDCD}"/>
                      </a:ext>
                    </a:extLst>
                  </p:cNvPr>
                  <p:cNvSpPr/>
                  <p:nvPr/>
                </p:nvSpPr>
                <p:spPr>
                  <a:xfrm>
                    <a:off x="807619" y="9560537"/>
                    <a:ext cx="171080" cy="116089"/>
                  </a:xfrm>
                  <a:custGeom>
                    <a:avLst/>
                    <a:gdLst>
                      <a:gd name="connsiteX0" fmla="*/ 0 w 171080"/>
                      <a:gd name="connsiteY0" fmla="*/ 18330 h 116089"/>
                      <a:gd name="connsiteX1" fmla="*/ 0 w 171080"/>
                      <a:gd name="connsiteY1" fmla="*/ 18330 h 116089"/>
                      <a:gd name="connsiteX2" fmla="*/ 12220 w 171080"/>
                      <a:gd name="connsiteY2" fmla="*/ 0 h 116089"/>
                      <a:gd name="connsiteX3" fmla="*/ 171080 w 171080"/>
                      <a:gd name="connsiteY3" fmla="*/ 97760 h 116089"/>
                      <a:gd name="connsiteX4" fmla="*/ 171080 w 171080"/>
                      <a:gd name="connsiteY4" fmla="*/ 97760 h 116089"/>
                      <a:gd name="connsiteX5" fmla="*/ 164970 w 171080"/>
                      <a:gd name="connsiteY5" fmla="*/ 116090 h 116089"/>
                      <a:gd name="connsiteX6" fmla="*/ 146640 w 171080"/>
                      <a:gd name="connsiteY6" fmla="*/ 109980 h 116089"/>
                      <a:gd name="connsiteX7" fmla="*/ 6110 w 171080"/>
                      <a:gd name="connsiteY7" fmla="*/ 24440 h 116089"/>
                      <a:gd name="connsiteX8" fmla="*/ 0 w 171080"/>
                      <a:gd name="connsiteY8" fmla="*/ 18330 h 11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080" h="116089">
                        <a:moveTo>
                          <a:pt x="0" y="18330"/>
                        </a:moveTo>
                        <a:cubicBezTo>
                          <a:pt x="0" y="12220"/>
                          <a:pt x="0" y="12220"/>
                          <a:pt x="0" y="18330"/>
                        </a:cubicBezTo>
                        <a:cubicBezTo>
                          <a:pt x="0" y="6110"/>
                          <a:pt x="6110" y="0"/>
                          <a:pt x="12220" y="0"/>
                        </a:cubicBezTo>
                        <a:cubicBezTo>
                          <a:pt x="18330" y="0"/>
                          <a:pt x="134420" y="12220"/>
                          <a:pt x="171080" y="97760"/>
                        </a:cubicBezTo>
                        <a:cubicBezTo>
                          <a:pt x="171080" y="97760"/>
                          <a:pt x="171080" y="97760"/>
                          <a:pt x="171080" y="97760"/>
                        </a:cubicBezTo>
                        <a:cubicBezTo>
                          <a:pt x="171080" y="103870"/>
                          <a:pt x="171080" y="109980"/>
                          <a:pt x="164970" y="116090"/>
                        </a:cubicBezTo>
                        <a:cubicBezTo>
                          <a:pt x="158860" y="116090"/>
                          <a:pt x="152750" y="116090"/>
                          <a:pt x="146640" y="109980"/>
                        </a:cubicBezTo>
                        <a:cubicBezTo>
                          <a:pt x="122200" y="36660"/>
                          <a:pt x="12220" y="24440"/>
                          <a:pt x="6110" y="24440"/>
                        </a:cubicBezTo>
                        <a:cubicBezTo>
                          <a:pt x="6110" y="24440"/>
                          <a:pt x="0" y="18330"/>
                          <a:pt x="0" y="1833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8" name="Freeform: Shape 247">
                    <a:extLst>
                      <a:ext uri="{FF2B5EF4-FFF2-40B4-BE49-F238E27FC236}">
                        <a16:creationId xmlns:a16="http://schemas.microsoft.com/office/drawing/2014/main" id="{D3F1943B-16DA-F017-F545-3A6AB8A0CFA1}"/>
                      </a:ext>
                    </a:extLst>
                  </p:cNvPr>
                  <p:cNvSpPr/>
                  <p:nvPr/>
                </p:nvSpPr>
                <p:spPr>
                  <a:xfrm>
                    <a:off x="801509" y="9554427"/>
                    <a:ext cx="183300" cy="128309"/>
                  </a:xfrm>
                  <a:custGeom>
                    <a:avLst/>
                    <a:gdLst>
                      <a:gd name="connsiteX0" fmla="*/ 164970 w 183300"/>
                      <a:gd name="connsiteY0" fmla="*/ 128310 h 128309"/>
                      <a:gd name="connsiteX1" fmla="*/ 146640 w 183300"/>
                      <a:gd name="connsiteY1" fmla="*/ 116089 h 128309"/>
                      <a:gd name="connsiteX2" fmla="*/ 12220 w 183300"/>
                      <a:gd name="connsiteY2" fmla="*/ 36660 h 128309"/>
                      <a:gd name="connsiteX3" fmla="*/ 0 w 183300"/>
                      <a:gd name="connsiteY3" fmla="*/ 24440 h 128309"/>
                      <a:gd name="connsiteX4" fmla="*/ 0 w 183300"/>
                      <a:gd name="connsiteY4" fmla="*/ 18330 h 128309"/>
                      <a:gd name="connsiteX5" fmla="*/ 18330 w 183300"/>
                      <a:gd name="connsiteY5" fmla="*/ 0 h 128309"/>
                      <a:gd name="connsiteX6" fmla="*/ 18330 w 183300"/>
                      <a:gd name="connsiteY6" fmla="*/ 0 h 128309"/>
                      <a:gd name="connsiteX7" fmla="*/ 183300 w 183300"/>
                      <a:gd name="connsiteY7" fmla="*/ 103870 h 128309"/>
                      <a:gd name="connsiteX8" fmla="*/ 183300 w 183300"/>
                      <a:gd name="connsiteY8" fmla="*/ 103870 h 128309"/>
                      <a:gd name="connsiteX9" fmla="*/ 183300 w 183300"/>
                      <a:gd name="connsiteY9" fmla="*/ 116089 h 128309"/>
                      <a:gd name="connsiteX10" fmla="*/ 171080 w 183300"/>
                      <a:gd name="connsiteY10" fmla="*/ 128310 h 128309"/>
                      <a:gd name="connsiteX11" fmla="*/ 164970 w 183300"/>
                      <a:gd name="connsiteY11" fmla="*/ 128310 h 128309"/>
                      <a:gd name="connsiteX12" fmla="*/ 18330 w 183300"/>
                      <a:gd name="connsiteY12" fmla="*/ 12220 h 128309"/>
                      <a:gd name="connsiteX13" fmla="*/ 12220 w 183300"/>
                      <a:gd name="connsiteY13" fmla="*/ 18330 h 128309"/>
                      <a:gd name="connsiteX14" fmla="*/ 12220 w 183300"/>
                      <a:gd name="connsiteY14" fmla="*/ 18330 h 128309"/>
                      <a:gd name="connsiteX15" fmla="*/ 18330 w 183300"/>
                      <a:gd name="connsiteY15" fmla="*/ 24440 h 128309"/>
                      <a:gd name="connsiteX16" fmla="*/ 164970 w 183300"/>
                      <a:gd name="connsiteY16" fmla="*/ 116089 h 128309"/>
                      <a:gd name="connsiteX17" fmla="*/ 171080 w 183300"/>
                      <a:gd name="connsiteY17" fmla="*/ 122200 h 128309"/>
                      <a:gd name="connsiteX18" fmla="*/ 177190 w 183300"/>
                      <a:gd name="connsiteY18" fmla="*/ 116089 h 128309"/>
                      <a:gd name="connsiteX19" fmla="*/ 177190 w 183300"/>
                      <a:gd name="connsiteY19" fmla="*/ 109980 h 128309"/>
                      <a:gd name="connsiteX20" fmla="*/ 177190 w 183300"/>
                      <a:gd name="connsiteY20" fmla="*/ 103870 h 128309"/>
                      <a:gd name="connsiteX21" fmla="*/ 171080 w 183300"/>
                      <a:gd name="connsiteY21" fmla="*/ 103870 h 128309"/>
                      <a:gd name="connsiteX22" fmla="*/ 18330 w 183300"/>
                      <a:gd name="connsiteY22" fmla="*/ 12220 h 128309"/>
                      <a:gd name="connsiteX23" fmla="*/ 18330 w 183300"/>
                      <a:gd name="connsiteY23" fmla="*/ 12220 h 12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3300" h="128309">
                        <a:moveTo>
                          <a:pt x="164970" y="128310"/>
                        </a:moveTo>
                        <a:cubicBezTo>
                          <a:pt x="158860" y="128310"/>
                          <a:pt x="152750" y="122200"/>
                          <a:pt x="146640" y="116089"/>
                        </a:cubicBezTo>
                        <a:cubicBezTo>
                          <a:pt x="122200" y="48880"/>
                          <a:pt x="12220" y="36660"/>
                          <a:pt x="12220" y="36660"/>
                        </a:cubicBezTo>
                        <a:cubicBezTo>
                          <a:pt x="6110" y="36660"/>
                          <a:pt x="0" y="30550"/>
                          <a:pt x="0" y="24440"/>
                        </a:cubicBezTo>
                        <a:cubicBezTo>
                          <a:pt x="0" y="24440"/>
                          <a:pt x="0" y="18330"/>
                          <a:pt x="0" y="18330"/>
                        </a:cubicBezTo>
                        <a:cubicBezTo>
                          <a:pt x="0" y="6110"/>
                          <a:pt x="6110" y="0"/>
                          <a:pt x="18330" y="0"/>
                        </a:cubicBezTo>
                        <a:lnTo>
                          <a:pt x="18330" y="0"/>
                        </a:lnTo>
                        <a:cubicBezTo>
                          <a:pt x="24440" y="0"/>
                          <a:pt x="146640" y="12220"/>
                          <a:pt x="183300" y="103870"/>
                        </a:cubicBezTo>
                        <a:lnTo>
                          <a:pt x="183300" y="103870"/>
                        </a:lnTo>
                        <a:cubicBezTo>
                          <a:pt x="183300" y="109980"/>
                          <a:pt x="183300" y="116089"/>
                          <a:pt x="183300" y="116089"/>
                        </a:cubicBezTo>
                        <a:cubicBezTo>
                          <a:pt x="183300" y="122200"/>
                          <a:pt x="177190" y="122200"/>
                          <a:pt x="171080" y="128310"/>
                        </a:cubicBezTo>
                        <a:cubicBezTo>
                          <a:pt x="171080" y="128310"/>
                          <a:pt x="164970" y="128310"/>
                          <a:pt x="164970" y="128310"/>
                        </a:cubicBezTo>
                        <a:close/>
                        <a:moveTo>
                          <a:pt x="18330" y="12220"/>
                        </a:moveTo>
                        <a:cubicBezTo>
                          <a:pt x="12220" y="12220"/>
                          <a:pt x="12220" y="12220"/>
                          <a:pt x="12220" y="18330"/>
                        </a:cubicBezTo>
                        <a:cubicBezTo>
                          <a:pt x="12220" y="18330"/>
                          <a:pt x="12220" y="18330"/>
                          <a:pt x="12220" y="18330"/>
                        </a:cubicBezTo>
                        <a:cubicBezTo>
                          <a:pt x="12220" y="18330"/>
                          <a:pt x="12220" y="24440"/>
                          <a:pt x="18330" y="24440"/>
                        </a:cubicBezTo>
                        <a:cubicBezTo>
                          <a:pt x="24440" y="24440"/>
                          <a:pt x="134420" y="36660"/>
                          <a:pt x="164970" y="116089"/>
                        </a:cubicBezTo>
                        <a:cubicBezTo>
                          <a:pt x="164970" y="122200"/>
                          <a:pt x="171080" y="122200"/>
                          <a:pt x="171080" y="122200"/>
                        </a:cubicBezTo>
                        <a:cubicBezTo>
                          <a:pt x="171080" y="122200"/>
                          <a:pt x="171080" y="122200"/>
                          <a:pt x="177190" y="116089"/>
                        </a:cubicBezTo>
                        <a:cubicBezTo>
                          <a:pt x="177190" y="116089"/>
                          <a:pt x="177190" y="109980"/>
                          <a:pt x="177190" y="109980"/>
                        </a:cubicBezTo>
                        <a:lnTo>
                          <a:pt x="177190" y="103870"/>
                        </a:lnTo>
                        <a:lnTo>
                          <a:pt x="171080" y="103870"/>
                        </a:lnTo>
                        <a:cubicBezTo>
                          <a:pt x="134420" y="24440"/>
                          <a:pt x="18330" y="12220"/>
                          <a:pt x="18330" y="12220"/>
                        </a:cubicBezTo>
                        <a:lnTo>
                          <a:pt x="18330" y="12220"/>
                        </a:ln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1" name="Graphic 16">
                  <a:extLst>
                    <a:ext uri="{FF2B5EF4-FFF2-40B4-BE49-F238E27FC236}">
                      <a16:creationId xmlns:a16="http://schemas.microsoft.com/office/drawing/2014/main" id="{3AEACA96-E64C-575D-BB46-39D0207AB8BE}"/>
                    </a:ext>
                  </a:extLst>
                </p:cNvPr>
                <p:cNvGrpSpPr/>
                <p:nvPr/>
              </p:nvGrpSpPr>
              <p:grpSpPr>
                <a:xfrm>
                  <a:off x="868719" y="9533700"/>
                  <a:ext cx="57403" cy="179586"/>
                  <a:chOff x="868719" y="9533700"/>
                  <a:chExt cx="57403" cy="179586"/>
                </a:xfrm>
              </p:grpSpPr>
              <p:sp>
                <p:nvSpPr>
                  <p:cNvPr id="245" name="Freeform: Shape 244">
                    <a:extLst>
                      <a:ext uri="{FF2B5EF4-FFF2-40B4-BE49-F238E27FC236}">
                        <a16:creationId xmlns:a16="http://schemas.microsoft.com/office/drawing/2014/main" id="{642170F8-0535-0F8C-62CE-1864AF29514A}"/>
                      </a:ext>
                    </a:extLst>
                  </p:cNvPr>
                  <p:cNvSpPr/>
                  <p:nvPr/>
                </p:nvSpPr>
                <p:spPr>
                  <a:xfrm>
                    <a:off x="874829" y="9536097"/>
                    <a:ext cx="45183" cy="171079"/>
                  </a:xfrm>
                  <a:custGeom>
                    <a:avLst/>
                    <a:gdLst>
                      <a:gd name="connsiteX0" fmla="*/ 18330 w 45183"/>
                      <a:gd name="connsiteY0" fmla="*/ 164970 h 171079"/>
                      <a:gd name="connsiteX1" fmla="*/ 18330 w 45183"/>
                      <a:gd name="connsiteY1" fmla="*/ 158860 h 171079"/>
                      <a:gd name="connsiteX2" fmla="*/ 0 w 45183"/>
                      <a:gd name="connsiteY2" fmla="*/ 18330 h 171079"/>
                      <a:gd name="connsiteX3" fmla="*/ 6110 w 45183"/>
                      <a:gd name="connsiteY3" fmla="*/ 0 h 171079"/>
                      <a:gd name="connsiteX4" fmla="*/ 24440 w 45183"/>
                      <a:gd name="connsiteY4" fmla="*/ 6110 h 171079"/>
                      <a:gd name="connsiteX5" fmla="*/ 42770 w 45183"/>
                      <a:gd name="connsiteY5" fmla="*/ 158860 h 171079"/>
                      <a:gd name="connsiteX6" fmla="*/ 30550 w 45183"/>
                      <a:gd name="connsiteY6" fmla="*/ 171080 h 171079"/>
                      <a:gd name="connsiteX7" fmla="*/ 18330 w 45183"/>
                      <a:gd name="connsiteY7" fmla="*/ 164970 h 1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83" h="171079">
                        <a:moveTo>
                          <a:pt x="18330" y="164970"/>
                        </a:moveTo>
                        <a:cubicBezTo>
                          <a:pt x="18330" y="164970"/>
                          <a:pt x="18330" y="158860"/>
                          <a:pt x="18330" y="158860"/>
                        </a:cubicBezTo>
                        <a:cubicBezTo>
                          <a:pt x="18330" y="158860"/>
                          <a:pt x="30550" y="97760"/>
                          <a:pt x="0" y="18330"/>
                        </a:cubicBezTo>
                        <a:cubicBezTo>
                          <a:pt x="0" y="12220"/>
                          <a:pt x="0" y="6110"/>
                          <a:pt x="6110" y="0"/>
                        </a:cubicBezTo>
                        <a:cubicBezTo>
                          <a:pt x="12220" y="0"/>
                          <a:pt x="18330" y="0"/>
                          <a:pt x="24440" y="6110"/>
                        </a:cubicBezTo>
                        <a:cubicBezTo>
                          <a:pt x="54990" y="85540"/>
                          <a:pt x="42770" y="152750"/>
                          <a:pt x="42770" y="158860"/>
                        </a:cubicBezTo>
                        <a:cubicBezTo>
                          <a:pt x="42770" y="164970"/>
                          <a:pt x="36660" y="171080"/>
                          <a:pt x="30550" y="171080"/>
                        </a:cubicBezTo>
                        <a:cubicBezTo>
                          <a:pt x="24440" y="171080"/>
                          <a:pt x="18330" y="164970"/>
                          <a:pt x="18330" y="16497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6" name="Freeform: Shape 245">
                    <a:extLst>
                      <a:ext uri="{FF2B5EF4-FFF2-40B4-BE49-F238E27FC236}">
                        <a16:creationId xmlns:a16="http://schemas.microsoft.com/office/drawing/2014/main" id="{5467510E-64F3-66AD-3580-BD4DDC74C6AF}"/>
                      </a:ext>
                    </a:extLst>
                  </p:cNvPr>
                  <p:cNvSpPr/>
                  <p:nvPr/>
                </p:nvSpPr>
                <p:spPr>
                  <a:xfrm>
                    <a:off x="868719" y="9533700"/>
                    <a:ext cx="57403" cy="179586"/>
                  </a:xfrm>
                  <a:custGeom>
                    <a:avLst/>
                    <a:gdLst>
                      <a:gd name="connsiteX0" fmla="*/ 36660 w 57403"/>
                      <a:gd name="connsiteY0" fmla="*/ 179587 h 179586"/>
                      <a:gd name="connsiteX1" fmla="*/ 36660 w 57403"/>
                      <a:gd name="connsiteY1" fmla="*/ 179587 h 179586"/>
                      <a:gd name="connsiteX2" fmla="*/ 18330 w 57403"/>
                      <a:gd name="connsiteY2" fmla="*/ 167367 h 179586"/>
                      <a:gd name="connsiteX3" fmla="*/ 18330 w 57403"/>
                      <a:gd name="connsiteY3" fmla="*/ 155147 h 179586"/>
                      <a:gd name="connsiteX4" fmla="*/ 0 w 57403"/>
                      <a:gd name="connsiteY4" fmla="*/ 20727 h 179586"/>
                      <a:gd name="connsiteX5" fmla="*/ 0 w 57403"/>
                      <a:gd name="connsiteY5" fmla="*/ 8507 h 179586"/>
                      <a:gd name="connsiteX6" fmla="*/ 12220 w 57403"/>
                      <a:gd name="connsiteY6" fmla="*/ 2397 h 179586"/>
                      <a:gd name="connsiteX7" fmla="*/ 36660 w 57403"/>
                      <a:gd name="connsiteY7" fmla="*/ 14617 h 179586"/>
                      <a:gd name="connsiteX8" fmla="*/ 54990 w 57403"/>
                      <a:gd name="connsiteY8" fmla="*/ 167367 h 179586"/>
                      <a:gd name="connsiteX9" fmla="*/ 36660 w 57403"/>
                      <a:gd name="connsiteY9" fmla="*/ 179587 h 179586"/>
                      <a:gd name="connsiteX10" fmla="*/ 18330 w 57403"/>
                      <a:gd name="connsiteY10" fmla="*/ 8507 h 179586"/>
                      <a:gd name="connsiteX11" fmla="*/ 18330 w 57403"/>
                      <a:gd name="connsiteY11" fmla="*/ 8507 h 179586"/>
                      <a:gd name="connsiteX12" fmla="*/ 18330 w 57403"/>
                      <a:gd name="connsiteY12" fmla="*/ 8507 h 179586"/>
                      <a:gd name="connsiteX13" fmla="*/ 12220 w 57403"/>
                      <a:gd name="connsiteY13" fmla="*/ 20727 h 179586"/>
                      <a:gd name="connsiteX14" fmla="*/ 30550 w 57403"/>
                      <a:gd name="connsiteY14" fmla="*/ 161257 h 179586"/>
                      <a:gd name="connsiteX15" fmla="*/ 30550 w 57403"/>
                      <a:gd name="connsiteY15" fmla="*/ 167367 h 179586"/>
                      <a:gd name="connsiteX16" fmla="*/ 36660 w 57403"/>
                      <a:gd name="connsiteY16" fmla="*/ 173477 h 179586"/>
                      <a:gd name="connsiteX17" fmla="*/ 36660 w 57403"/>
                      <a:gd name="connsiteY17" fmla="*/ 173477 h 179586"/>
                      <a:gd name="connsiteX18" fmla="*/ 42770 w 57403"/>
                      <a:gd name="connsiteY18" fmla="*/ 167367 h 179586"/>
                      <a:gd name="connsiteX19" fmla="*/ 18330 w 57403"/>
                      <a:gd name="connsiteY19" fmla="*/ 8507 h 179586"/>
                      <a:gd name="connsiteX20" fmla="*/ 18330 w 57403"/>
                      <a:gd name="connsiteY20" fmla="*/ 8507 h 17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403" h="179586">
                        <a:moveTo>
                          <a:pt x="36660" y="179587"/>
                        </a:moveTo>
                        <a:cubicBezTo>
                          <a:pt x="36660" y="179587"/>
                          <a:pt x="36660" y="179587"/>
                          <a:pt x="36660" y="179587"/>
                        </a:cubicBezTo>
                        <a:cubicBezTo>
                          <a:pt x="24440" y="179587"/>
                          <a:pt x="24440" y="173477"/>
                          <a:pt x="18330" y="167367"/>
                        </a:cubicBezTo>
                        <a:cubicBezTo>
                          <a:pt x="18330" y="161257"/>
                          <a:pt x="18330" y="161257"/>
                          <a:pt x="18330" y="155147"/>
                        </a:cubicBezTo>
                        <a:cubicBezTo>
                          <a:pt x="18330" y="155147"/>
                          <a:pt x="30550" y="94047"/>
                          <a:pt x="0" y="20727"/>
                        </a:cubicBezTo>
                        <a:cubicBezTo>
                          <a:pt x="0" y="14617"/>
                          <a:pt x="0" y="8507"/>
                          <a:pt x="0" y="8507"/>
                        </a:cubicBezTo>
                        <a:cubicBezTo>
                          <a:pt x="6110" y="2397"/>
                          <a:pt x="6110" y="2397"/>
                          <a:pt x="12220" y="2397"/>
                        </a:cubicBezTo>
                        <a:cubicBezTo>
                          <a:pt x="24440" y="-3713"/>
                          <a:pt x="30550" y="2397"/>
                          <a:pt x="36660" y="14617"/>
                        </a:cubicBezTo>
                        <a:cubicBezTo>
                          <a:pt x="67210" y="100157"/>
                          <a:pt x="54990" y="167367"/>
                          <a:pt x="54990" y="167367"/>
                        </a:cubicBezTo>
                        <a:cubicBezTo>
                          <a:pt x="54990" y="173477"/>
                          <a:pt x="42770" y="179587"/>
                          <a:pt x="36660" y="179587"/>
                        </a:cubicBezTo>
                        <a:close/>
                        <a:moveTo>
                          <a:pt x="18330" y="8507"/>
                        </a:moveTo>
                        <a:cubicBezTo>
                          <a:pt x="18330" y="8507"/>
                          <a:pt x="18330" y="8507"/>
                          <a:pt x="18330" y="8507"/>
                        </a:cubicBezTo>
                        <a:cubicBezTo>
                          <a:pt x="18330" y="8507"/>
                          <a:pt x="12220" y="14617"/>
                          <a:pt x="18330" y="8507"/>
                        </a:cubicBezTo>
                        <a:cubicBezTo>
                          <a:pt x="12220" y="14617"/>
                          <a:pt x="12220" y="14617"/>
                          <a:pt x="12220" y="20727"/>
                        </a:cubicBezTo>
                        <a:cubicBezTo>
                          <a:pt x="42770" y="100157"/>
                          <a:pt x="30550" y="161257"/>
                          <a:pt x="30550" y="161257"/>
                        </a:cubicBezTo>
                        <a:cubicBezTo>
                          <a:pt x="30550" y="161257"/>
                          <a:pt x="30550" y="161257"/>
                          <a:pt x="30550" y="167367"/>
                        </a:cubicBezTo>
                        <a:cubicBezTo>
                          <a:pt x="30550" y="167367"/>
                          <a:pt x="30550" y="173477"/>
                          <a:pt x="36660" y="173477"/>
                        </a:cubicBezTo>
                        <a:lnTo>
                          <a:pt x="36660" y="173477"/>
                        </a:lnTo>
                        <a:cubicBezTo>
                          <a:pt x="36660" y="173477"/>
                          <a:pt x="42770" y="173477"/>
                          <a:pt x="42770" y="167367"/>
                        </a:cubicBezTo>
                        <a:cubicBezTo>
                          <a:pt x="42770" y="161257"/>
                          <a:pt x="54990" y="94047"/>
                          <a:pt x="18330" y="8507"/>
                        </a:cubicBezTo>
                        <a:cubicBezTo>
                          <a:pt x="24440" y="14617"/>
                          <a:pt x="24440" y="8507"/>
                          <a:pt x="18330" y="8507"/>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2" name="Graphic 16">
                  <a:extLst>
                    <a:ext uri="{FF2B5EF4-FFF2-40B4-BE49-F238E27FC236}">
                      <a16:creationId xmlns:a16="http://schemas.microsoft.com/office/drawing/2014/main" id="{4A72C5BB-4DC4-4B22-A808-51001CFE8993}"/>
                    </a:ext>
                  </a:extLst>
                </p:cNvPr>
                <p:cNvGrpSpPr/>
                <p:nvPr/>
              </p:nvGrpSpPr>
              <p:grpSpPr>
                <a:xfrm>
                  <a:off x="899269" y="9517767"/>
                  <a:ext cx="171080" cy="97760"/>
                  <a:chOff x="899269" y="9517767"/>
                  <a:chExt cx="171080" cy="97760"/>
                </a:xfrm>
              </p:grpSpPr>
              <p:sp>
                <p:nvSpPr>
                  <p:cNvPr id="243" name="Freeform: Shape 242">
                    <a:extLst>
                      <a:ext uri="{FF2B5EF4-FFF2-40B4-BE49-F238E27FC236}">
                        <a16:creationId xmlns:a16="http://schemas.microsoft.com/office/drawing/2014/main" id="{23ABAE45-74FB-9D10-7718-1EE33B8CEA81}"/>
                      </a:ext>
                    </a:extLst>
                  </p:cNvPr>
                  <p:cNvSpPr/>
                  <p:nvPr/>
                </p:nvSpPr>
                <p:spPr>
                  <a:xfrm>
                    <a:off x="902663" y="9523878"/>
                    <a:ext cx="166158" cy="90122"/>
                  </a:xfrm>
                  <a:custGeom>
                    <a:avLst/>
                    <a:gdLst>
                      <a:gd name="connsiteX0" fmla="*/ 2716 w 166158"/>
                      <a:gd name="connsiteY0" fmla="*/ 18330 h 90122"/>
                      <a:gd name="connsiteX1" fmla="*/ 2716 w 166158"/>
                      <a:gd name="connsiteY1" fmla="*/ 18330 h 90122"/>
                      <a:gd name="connsiteX2" fmla="*/ 14936 w 166158"/>
                      <a:gd name="connsiteY2" fmla="*/ 0 h 90122"/>
                      <a:gd name="connsiteX3" fmla="*/ 161576 w 166158"/>
                      <a:gd name="connsiteY3" fmla="*/ 67210 h 90122"/>
                      <a:gd name="connsiteX4" fmla="*/ 161576 w 166158"/>
                      <a:gd name="connsiteY4" fmla="*/ 85540 h 90122"/>
                      <a:gd name="connsiteX5" fmla="*/ 143246 w 166158"/>
                      <a:gd name="connsiteY5" fmla="*/ 85540 h 90122"/>
                      <a:gd name="connsiteX6" fmla="*/ 14936 w 166158"/>
                      <a:gd name="connsiteY6" fmla="*/ 30550 h 90122"/>
                      <a:gd name="connsiteX7" fmla="*/ 2716 w 166158"/>
                      <a:gd name="connsiteY7" fmla="*/ 18330 h 9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58" h="90122">
                        <a:moveTo>
                          <a:pt x="2716" y="18330"/>
                        </a:moveTo>
                        <a:cubicBezTo>
                          <a:pt x="2716" y="18330"/>
                          <a:pt x="-3394" y="18330"/>
                          <a:pt x="2716" y="18330"/>
                        </a:cubicBezTo>
                        <a:cubicBezTo>
                          <a:pt x="2716" y="6110"/>
                          <a:pt x="8826" y="0"/>
                          <a:pt x="14936" y="0"/>
                        </a:cubicBezTo>
                        <a:cubicBezTo>
                          <a:pt x="21046" y="0"/>
                          <a:pt x="106586" y="0"/>
                          <a:pt x="161576" y="67210"/>
                        </a:cubicBezTo>
                        <a:cubicBezTo>
                          <a:pt x="167686" y="73320"/>
                          <a:pt x="167686" y="79430"/>
                          <a:pt x="161576" y="85540"/>
                        </a:cubicBezTo>
                        <a:cubicBezTo>
                          <a:pt x="155466" y="91650"/>
                          <a:pt x="149356" y="91650"/>
                          <a:pt x="143246" y="85540"/>
                        </a:cubicBezTo>
                        <a:cubicBezTo>
                          <a:pt x="94366" y="30550"/>
                          <a:pt x="21046" y="30550"/>
                          <a:pt x="14936" y="30550"/>
                        </a:cubicBezTo>
                        <a:cubicBezTo>
                          <a:pt x="8826" y="24440"/>
                          <a:pt x="2716" y="24440"/>
                          <a:pt x="2716" y="1833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4" name="Freeform: Shape 243">
                    <a:extLst>
                      <a:ext uri="{FF2B5EF4-FFF2-40B4-BE49-F238E27FC236}">
                        <a16:creationId xmlns:a16="http://schemas.microsoft.com/office/drawing/2014/main" id="{00524ECA-04D7-EEF2-84F7-06B7AD6052B5}"/>
                      </a:ext>
                    </a:extLst>
                  </p:cNvPr>
                  <p:cNvSpPr/>
                  <p:nvPr/>
                </p:nvSpPr>
                <p:spPr>
                  <a:xfrm>
                    <a:off x="899269" y="9517767"/>
                    <a:ext cx="171080" cy="97760"/>
                  </a:xfrm>
                  <a:custGeom>
                    <a:avLst/>
                    <a:gdLst>
                      <a:gd name="connsiteX0" fmla="*/ 152750 w 171080"/>
                      <a:gd name="connsiteY0" fmla="*/ 97760 h 97760"/>
                      <a:gd name="connsiteX1" fmla="*/ 140530 w 171080"/>
                      <a:gd name="connsiteY1" fmla="*/ 91650 h 97760"/>
                      <a:gd name="connsiteX2" fmla="*/ 18330 w 171080"/>
                      <a:gd name="connsiteY2" fmla="*/ 36660 h 97760"/>
                      <a:gd name="connsiteX3" fmla="*/ 0 w 171080"/>
                      <a:gd name="connsiteY3" fmla="*/ 24440 h 97760"/>
                      <a:gd name="connsiteX4" fmla="*/ 0 w 171080"/>
                      <a:gd name="connsiteY4" fmla="*/ 18330 h 97760"/>
                      <a:gd name="connsiteX5" fmla="*/ 18330 w 171080"/>
                      <a:gd name="connsiteY5" fmla="*/ 0 h 97760"/>
                      <a:gd name="connsiteX6" fmla="*/ 164970 w 171080"/>
                      <a:gd name="connsiteY6" fmla="*/ 67210 h 97760"/>
                      <a:gd name="connsiteX7" fmla="*/ 171080 w 171080"/>
                      <a:gd name="connsiteY7" fmla="*/ 79430 h 97760"/>
                      <a:gd name="connsiteX8" fmla="*/ 164970 w 171080"/>
                      <a:gd name="connsiteY8" fmla="*/ 91650 h 97760"/>
                      <a:gd name="connsiteX9" fmla="*/ 152750 w 171080"/>
                      <a:gd name="connsiteY9" fmla="*/ 97760 h 97760"/>
                      <a:gd name="connsiteX10" fmla="*/ 12220 w 171080"/>
                      <a:gd name="connsiteY10" fmla="*/ 12220 h 97760"/>
                      <a:gd name="connsiteX11" fmla="*/ 6110 w 171080"/>
                      <a:gd name="connsiteY11" fmla="*/ 18330 h 97760"/>
                      <a:gd name="connsiteX12" fmla="*/ 6110 w 171080"/>
                      <a:gd name="connsiteY12" fmla="*/ 18330 h 97760"/>
                      <a:gd name="connsiteX13" fmla="*/ 12220 w 171080"/>
                      <a:gd name="connsiteY13" fmla="*/ 24440 h 97760"/>
                      <a:gd name="connsiteX14" fmla="*/ 140530 w 171080"/>
                      <a:gd name="connsiteY14" fmla="*/ 85540 h 97760"/>
                      <a:gd name="connsiteX15" fmla="*/ 146640 w 171080"/>
                      <a:gd name="connsiteY15" fmla="*/ 85540 h 97760"/>
                      <a:gd name="connsiteX16" fmla="*/ 146640 w 171080"/>
                      <a:gd name="connsiteY16" fmla="*/ 79430 h 97760"/>
                      <a:gd name="connsiteX17" fmla="*/ 146640 w 171080"/>
                      <a:gd name="connsiteY17" fmla="*/ 73320 h 97760"/>
                      <a:gd name="connsiteX18" fmla="*/ 12220 w 171080"/>
                      <a:gd name="connsiteY18" fmla="*/ 12220 h 9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080" h="97760">
                        <a:moveTo>
                          <a:pt x="152750" y="97760"/>
                        </a:moveTo>
                        <a:cubicBezTo>
                          <a:pt x="146640" y="97760"/>
                          <a:pt x="140530" y="97760"/>
                          <a:pt x="140530" y="91650"/>
                        </a:cubicBezTo>
                        <a:cubicBezTo>
                          <a:pt x="97760" y="36660"/>
                          <a:pt x="18330" y="36660"/>
                          <a:pt x="18330" y="36660"/>
                        </a:cubicBezTo>
                        <a:cubicBezTo>
                          <a:pt x="12220" y="36660"/>
                          <a:pt x="6110" y="30550"/>
                          <a:pt x="0" y="24440"/>
                        </a:cubicBezTo>
                        <a:cubicBezTo>
                          <a:pt x="0" y="24440"/>
                          <a:pt x="0" y="18330"/>
                          <a:pt x="0" y="18330"/>
                        </a:cubicBezTo>
                        <a:cubicBezTo>
                          <a:pt x="0" y="6110"/>
                          <a:pt x="6110" y="0"/>
                          <a:pt x="18330" y="0"/>
                        </a:cubicBezTo>
                        <a:cubicBezTo>
                          <a:pt x="24440" y="0"/>
                          <a:pt x="109980" y="0"/>
                          <a:pt x="164970" y="67210"/>
                        </a:cubicBezTo>
                        <a:cubicBezTo>
                          <a:pt x="171080" y="73320"/>
                          <a:pt x="171080" y="73320"/>
                          <a:pt x="171080" y="79430"/>
                        </a:cubicBezTo>
                        <a:cubicBezTo>
                          <a:pt x="171080" y="85540"/>
                          <a:pt x="171080" y="91650"/>
                          <a:pt x="164970" y="91650"/>
                        </a:cubicBezTo>
                        <a:cubicBezTo>
                          <a:pt x="158860" y="97760"/>
                          <a:pt x="152750" y="97760"/>
                          <a:pt x="152750" y="97760"/>
                        </a:cubicBezTo>
                        <a:close/>
                        <a:moveTo>
                          <a:pt x="12220" y="12220"/>
                        </a:moveTo>
                        <a:cubicBezTo>
                          <a:pt x="6110" y="12220"/>
                          <a:pt x="6110" y="12220"/>
                          <a:pt x="6110" y="18330"/>
                        </a:cubicBezTo>
                        <a:cubicBezTo>
                          <a:pt x="6110" y="18330"/>
                          <a:pt x="6110" y="18330"/>
                          <a:pt x="6110" y="18330"/>
                        </a:cubicBezTo>
                        <a:cubicBezTo>
                          <a:pt x="6110" y="18330"/>
                          <a:pt x="12220" y="24440"/>
                          <a:pt x="12220" y="24440"/>
                        </a:cubicBezTo>
                        <a:cubicBezTo>
                          <a:pt x="12220" y="24440"/>
                          <a:pt x="91650" y="24440"/>
                          <a:pt x="140530" y="85540"/>
                        </a:cubicBezTo>
                        <a:cubicBezTo>
                          <a:pt x="140530" y="85540"/>
                          <a:pt x="146640" y="91650"/>
                          <a:pt x="146640" y="85540"/>
                        </a:cubicBezTo>
                        <a:cubicBezTo>
                          <a:pt x="146640" y="85540"/>
                          <a:pt x="146640" y="85540"/>
                          <a:pt x="146640" y="79430"/>
                        </a:cubicBezTo>
                        <a:cubicBezTo>
                          <a:pt x="146640" y="79430"/>
                          <a:pt x="146640" y="73320"/>
                          <a:pt x="146640" y="73320"/>
                        </a:cubicBezTo>
                        <a:cubicBezTo>
                          <a:pt x="103870" y="12220"/>
                          <a:pt x="18330" y="12220"/>
                          <a:pt x="12220" y="1222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grpSp>
          <p:nvGrpSpPr>
            <p:cNvPr id="9" name="Graphic 16">
              <a:extLst>
                <a:ext uri="{FF2B5EF4-FFF2-40B4-BE49-F238E27FC236}">
                  <a16:creationId xmlns:a16="http://schemas.microsoft.com/office/drawing/2014/main" id="{50F1C70A-F390-FBF5-E6B0-2516110D9EDB}"/>
                </a:ext>
              </a:extLst>
            </p:cNvPr>
            <p:cNvGrpSpPr/>
            <p:nvPr/>
          </p:nvGrpSpPr>
          <p:grpSpPr>
            <a:xfrm>
              <a:off x="1546929" y="9529987"/>
              <a:ext cx="947050" cy="617109"/>
              <a:chOff x="1546929" y="9529987"/>
              <a:chExt cx="947050" cy="617109"/>
            </a:xfrm>
          </p:grpSpPr>
          <p:grpSp>
            <p:nvGrpSpPr>
              <p:cNvPr id="210" name="Graphic 16">
                <a:extLst>
                  <a:ext uri="{FF2B5EF4-FFF2-40B4-BE49-F238E27FC236}">
                    <a16:creationId xmlns:a16="http://schemas.microsoft.com/office/drawing/2014/main" id="{C7899FA7-5DF0-74DE-981F-39D383250103}"/>
                  </a:ext>
                </a:extLst>
              </p:cNvPr>
              <p:cNvGrpSpPr/>
              <p:nvPr/>
            </p:nvGrpSpPr>
            <p:grpSpPr>
              <a:xfrm>
                <a:off x="1553039" y="9529987"/>
                <a:ext cx="940940" cy="568228"/>
                <a:chOff x="1553039" y="9529987"/>
                <a:chExt cx="940940" cy="568228"/>
              </a:xfrm>
            </p:grpSpPr>
            <p:grpSp>
              <p:nvGrpSpPr>
                <p:cNvPr id="228" name="Graphic 16">
                  <a:extLst>
                    <a:ext uri="{FF2B5EF4-FFF2-40B4-BE49-F238E27FC236}">
                      <a16:creationId xmlns:a16="http://schemas.microsoft.com/office/drawing/2014/main" id="{C432C4E4-F060-4713-0F0C-08B63B38E070}"/>
                    </a:ext>
                  </a:extLst>
                </p:cNvPr>
                <p:cNvGrpSpPr/>
                <p:nvPr/>
              </p:nvGrpSpPr>
              <p:grpSpPr>
                <a:xfrm>
                  <a:off x="1699679" y="9529987"/>
                  <a:ext cx="794300" cy="482689"/>
                  <a:chOff x="1699679" y="9529987"/>
                  <a:chExt cx="794300" cy="482689"/>
                </a:xfrm>
              </p:grpSpPr>
              <p:sp>
                <p:nvSpPr>
                  <p:cNvPr id="233" name="Freeform: Shape 232">
                    <a:extLst>
                      <a:ext uri="{FF2B5EF4-FFF2-40B4-BE49-F238E27FC236}">
                        <a16:creationId xmlns:a16="http://schemas.microsoft.com/office/drawing/2014/main" id="{65076881-0FBC-8A0C-C23C-005D2FABD3AA}"/>
                      </a:ext>
                    </a:extLst>
                  </p:cNvPr>
                  <p:cNvSpPr/>
                  <p:nvPr/>
                </p:nvSpPr>
                <p:spPr>
                  <a:xfrm>
                    <a:off x="1705789" y="9529987"/>
                    <a:ext cx="769860" cy="470469"/>
                  </a:xfrm>
                  <a:custGeom>
                    <a:avLst/>
                    <a:gdLst>
                      <a:gd name="connsiteX0" fmla="*/ 769860 w 769860"/>
                      <a:gd name="connsiteY0" fmla="*/ 195520 h 470469"/>
                      <a:gd name="connsiteX1" fmla="*/ 769860 w 769860"/>
                      <a:gd name="connsiteY1" fmla="*/ 171080 h 470469"/>
                      <a:gd name="connsiteX2" fmla="*/ 727091 w 769860"/>
                      <a:gd name="connsiteY2" fmla="*/ 0 h 470469"/>
                      <a:gd name="connsiteX3" fmla="*/ 232180 w 769860"/>
                      <a:gd name="connsiteY3" fmla="*/ 85540 h 470469"/>
                      <a:gd name="connsiteX4" fmla="*/ 85540 w 769860"/>
                      <a:gd name="connsiteY4" fmla="*/ 274950 h 470469"/>
                      <a:gd name="connsiteX5" fmla="*/ 0 w 769860"/>
                      <a:gd name="connsiteY5" fmla="*/ 311610 h 470469"/>
                      <a:gd name="connsiteX6" fmla="*/ 476580 w 769860"/>
                      <a:gd name="connsiteY6" fmla="*/ 470469 h 470469"/>
                      <a:gd name="connsiteX7" fmla="*/ 769860 w 769860"/>
                      <a:gd name="connsiteY7" fmla="*/ 195520 h 4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60" h="470469">
                        <a:moveTo>
                          <a:pt x="769860" y="195520"/>
                        </a:moveTo>
                        <a:cubicBezTo>
                          <a:pt x="769860" y="189410"/>
                          <a:pt x="769860" y="177190"/>
                          <a:pt x="769860" y="171080"/>
                        </a:cubicBezTo>
                        <a:cubicBezTo>
                          <a:pt x="745421" y="54990"/>
                          <a:pt x="727091" y="0"/>
                          <a:pt x="727091" y="0"/>
                        </a:cubicBezTo>
                        <a:lnTo>
                          <a:pt x="232180" y="85540"/>
                        </a:lnTo>
                        <a:cubicBezTo>
                          <a:pt x="232180" y="85540"/>
                          <a:pt x="238290" y="201629"/>
                          <a:pt x="85540" y="274950"/>
                        </a:cubicBezTo>
                        <a:cubicBezTo>
                          <a:pt x="54990" y="287169"/>
                          <a:pt x="24440" y="299390"/>
                          <a:pt x="0" y="311610"/>
                        </a:cubicBezTo>
                        <a:cubicBezTo>
                          <a:pt x="122200" y="274950"/>
                          <a:pt x="427700" y="201629"/>
                          <a:pt x="476580" y="470469"/>
                        </a:cubicBezTo>
                        <a:cubicBezTo>
                          <a:pt x="586560" y="415479"/>
                          <a:pt x="690430" y="323829"/>
                          <a:pt x="769860" y="195520"/>
                        </a:cubicBez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4" name="Freeform: Shape 233">
                    <a:extLst>
                      <a:ext uri="{FF2B5EF4-FFF2-40B4-BE49-F238E27FC236}">
                        <a16:creationId xmlns:a16="http://schemas.microsoft.com/office/drawing/2014/main" id="{7CFABE95-50C0-312D-7F03-5D75DBF62487}"/>
                      </a:ext>
                    </a:extLst>
                  </p:cNvPr>
                  <p:cNvSpPr/>
                  <p:nvPr/>
                </p:nvSpPr>
                <p:spPr>
                  <a:xfrm>
                    <a:off x="1699679" y="9529987"/>
                    <a:ext cx="794300" cy="482689"/>
                  </a:xfrm>
                  <a:custGeom>
                    <a:avLst/>
                    <a:gdLst>
                      <a:gd name="connsiteX0" fmla="*/ 482690 w 794300"/>
                      <a:gd name="connsiteY0" fmla="*/ 482689 h 482689"/>
                      <a:gd name="connsiteX1" fmla="*/ 482690 w 794300"/>
                      <a:gd name="connsiteY1" fmla="*/ 482689 h 482689"/>
                      <a:gd name="connsiteX2" fmla="*/ 476580 w 794300"/>
                      <a:gd name="connsiteY2" fmla="*/ 476579 h 482689"/>
                      <a:gd name="connsiteX3" fmla="*/ 226070 w 794300"/>
                      <a:gd name="connsiteY3" fmla="*/ 287169 h 482689"/>
                      <a:gd name="connsiteX4" fmla="*/ 12220 w 794300"/>
                      <a:gd name="connsiteY4" fmla="*/ 323829 h 482689"/>
                      <a:gd name="connsiteX5" fmla="*/ 0 w 794300"/>
                      <a:gd name="connsiteY5" fmla="*/ 317719 h 482689"/>
                      <a:gd name="connsiteX6" fmla="*/ 6110 w 794300"/>
                      <a:gd name="connsiteY6" fmla="*/ 305500 h 482689"/>
                      <a:gd name="connsiteX7" fmla="*/ 24440 w 794300"/>
                      <a:gd name="connsiteY7" fmla="*/ 299390 h 482689"/>
                      <a:gd name="connsiteX8" fmla="*/ 97760 w 794300"/>
                      <a:gd name="connsiteY8" fmla="*/ 268840 h 482689"/>
                      <a:gd name="connsiteX9" fmla="*/ 238290 w 794300"/>
                      <a:gd name="connsiteY9" fmla="*/ 91650 h 482689"/>
                      <a:gd name="connsiteX10" fmla="*/ 244400 w 794300"/>
                      <a:gd name="connsiteY10" fmla="*/ 85540 h 482689"/>
                      <a:gd name="connsiteX11" fmla="*/ 739311 w 794300"/>
                      <a:gd name="connsiteY11" fmla="*/ 0 h 482689"/>
                      <a:gd name="connsiteX12" fmla="*/ 751531 w 794300"/>
                      <a:gd name="connsiteY12" fmla="*/ 6110 h 482689"/>
                      <a:gd name="connsiteX13" fmla="*/ 794301 w 794300"/>
                      <a:gd name="connsiteY13" fmla="*/ 177190 h 482689"/>
                      <a:gd name="connsiteX14" fmla="*/ 794301 w 794300"/>
                      <a:gd name="connsiteY14" fmla="*/ 201629 h 482689"/>
                      <a:gd name="connsiteX15" fmla="*/ 794301 w 794300"/>
                      <a:gd name="connsiteY15" fmla="*/ 207740 h 482689"/>
                      <a:gd name="connsiteX16" fmla="*/ 482690 w 794300"/>
                      <a:gd name="connsiteY16" fmla="*/ 482689 h 482689"/>
                      <a:gd name="connsiteX17" fmla="*/ 482690 w 794300"/>
                      <a:gd name="connsiteY17" fmla="*/ 482689 h 482689"/>
                      <a:gd name="connsiteX18" fmla="*/ 219960 w 794300"/>
                      <a:gd name="connsiteY18" fmla="*/ 268840 h 482689"/>
                      <a:gd name="connsiteX19" fmla="*/ 488800 w 794300"/>
                      <a:gd name="connsiteY19" fmla="*/ 458249 h 482689"/>
                      <a:gd name="connsiteX20" fmla="*/ 769861 w 794300"/>
                      <a:gd name="connsiteY20" fmla="*/ 189410 h 482689"/>
                      <a:gd name="connsiteX21" fmla="*/ 769861 w 794300"/>
                      <a:gd name="connsiteY21" fmla="*/ 171080 h 482689"/>
                      <a:gd name="connsiteX22" fmla="*/ 733201 w 794300"/>
                      <a:gd name="connsiteY22" fmla="*/ 12220 h 482689"/>
                      <a:gd name="connsiteX23" fmla="*/ 250510 w 794300"/>
                      <a:gd name="connsiteY23" fmla="*/ 97760 h 482689"/>
                      <a:gd name="connsiteX24" fmla="*/ 109980 w 794300"/>
                      <a:gd name="connsiteY24" fmla="*/ 281060 h 482689"/>
                      <a:gd name="connsiteX25" fmla="*/ 219960 w 794300"/>
                      <a:gd name="connsiteY25" fmla="*/ 268840 h 48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4300" h="482689">
                        <a:moveTo>
                          <a:pt x="482690" y="482689"/>
                        </a:moveTo>
                        <a:cubicBezTo>
                          <a:pt x="476580" y="482689"/>
                          <a:pt x="476580" y="482689"/>
                          <a:pt x="482690" y="482689"/>
                        </a:cubicBezTo>
                        <a:cubicBezTo>
                          <a:pt x="476580" y="482689"/>
                          <a:pt x="476580" y="476579"/>
                          <a:pt x="476580" y="476579"/>
                        </a:cubicBezTo>
                        <a:cubicBezTo>
                          <a:pt x="452140" y="348269"/>
                          <a:pt x="366600" y="287169"/>
                          <a:pt x="226070" y="287169"/>
                        </a:cubicBezTo>
                        <a:cubicBezTo>
                          <a:pt x="146640" y="287169"/>
                          <a:pt x="61100" y="305500"/>
                          <a:pt x="12220" y="323829"/>
                        </a:cubicBezTo>
                        <a:cubicBezTo>
                          <a:pt x="6110" y="323829"/>
                          <a:pt x="6110" y="323829"/>
                          <a:pt x="0" y="317719"/>
                        </a:cubicBezTo>
                        <a:cubicBezTo>
                          <a:pt x="0" y="311610"/>
                          <a:pt x="0" y="311610"/>
                          <a:pt x="6110" y="305500"/>
                        </a:cubicBezTo>
                        <a:lnTo>
                          <a:pt x="24440" y="299390"/>
                        </a:lnTo>
                        <a:cubicBezTo>
                          <a:pt x="42770" y="293279"/>
                          <a:pt x="67210" y="281060"/>
                          <a:pt x="97760" y="268840"/>
                        </a:cubicBezTo>
                        <a:cubicBezTo>
                          <a:pt x="238290" y="201629"/>
                          <a:pt x="238290" y="97760"/>
                          <a:pt x="238290" y="91650"/>
                        </a:cubicBezTo>
                        <a:cubicBezTo>
                          <a:pt x="238290" y="85540"/>
                          <a:pt x="238290" y="85540"/>
                          <a:pt x="244400" y="85540"/>
                        </a:cubicBezTo>
                        <a:lnTo>
                          <a:pt x="739311" y="0"/>
                        </a:lnTo>
                        <a:cubicBezTo>
                          <a:pt x="745420" y="0"/>
                          <a:pt x="745420" y="0"/>
                          <a:pt x="751531" y="6110"/>
                        </a:cubicBezTo>
                        <a:cubicBezTo>
                          <a:pt x="751531" y="6110"/>
                          <a:pt x="763751" y="54990"/>
                          <a:pt x="794301" y="177190"/>
                        </a:cubicBezTo>
                        <a:cubicBezTo>
                          <a:pt x="794301" y="183300"/>
                          <a:pt x="794301" y="195520"/>
                          <a:pt x="794301" y="201629"/>
                        </a:cubicBezTo>
                        <a:cubicBezTo>
                          <a:pt x="794301" y="201629"/>
                          <a:pt x="794301" y="207740"/>
                          <a:pt x="794301" y="207740"/>
                        </a:cubicBezTo>
                        <a:cubicBezTo>
                          <a:pt x="708761" y="323829"/>
                          <a:pt x="604890" y="415479"/>
                          <a:pt x="482690" y="482689"/>
                        </a:cubicBezTo>
                        <a:cubicBezTo>
                          <a:pt x="482690" y="482689"/>
                          <a:pt x="482690" y="482689"/>
                          <a:pt x="482690" y="482689"/>
                        </a:cubicBezTo>
                        <a:close/>
                        <a:moveTo>
                          <a:pt x="219960" y="268840"/>
                        </a:moveTo>
                        <a:cubicBezTo>
                          <a:pt x="366600" y="268840"/>
                          <a:pt x="458250" y="336050"/>
                          <a:pt x="488800" y="458249"/>
                        </a:cubicBezTo>
                        <a:cubicBezTo>
                          <a:pt x="604890" y="397149"/>
                          <a:pt x="696540" y="305500"/>
                          <a:pt x="769861" y="189410"/>
                        </a:cubicBezTo>
                        <a:cubicBezTo>
                          <a:pt x="769861" y="183300"/>
                          <a:pt x="769861" y="177190"/>
                          <a:pt x="769861" y="171080"/>
                        </a:cubicBezTo>
                        <a:cubicBezTo>
                          <a:pt x="751531" y="79430"/>
                          <a:pt x="733201" y="30550"/>
                          <a:pt x="733201" y="12220"/>
                        </a:cubicBezTo>
                        <a:lnTo>
                          <a:pt x="250510" y="97760"/>
                        </a:lnTo>
                        <a:cubicBezTo>
                          <a:pt x="250510" y="122200"/>
                          <a:pt x="232180" y="219960"/>
                          <a:pt x="109980" y="281060"/>
                        </a:cubicBezTo>
                        <a:cubicBezTo>
                          <a:pt x="134420" y="274950"/>
                          <a:pt x="177190" y="268840"/>
                          <a:pt x="219960" y="268840"/>
                        </a:cubicBezTo>
                        <a:close/>
                      </a:path>
                    </a:pathLst>
                  </a:custGeom>
                  <a:solidFill>
                    <a:srgbClr val="3D720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9" name="Graphic 16">
                  <a:extLst>
                    <a:ext uri="{FF2B5EF4-FFF2-40B4-BE49-F238E27FC236}">
                      <a16:creationId xmlns:a16="http://schemas.microsoft.com/office/drawing/2014/main" id="{A8EBE1E9-3D1E-CF6E-58AF-B2C456D1334D}"/>
                    </a:ext>
                  </a:extLst>
                </p:cNvPr>
                <p:cNvGrpSpPr/>
                <p:nvPr/>
              </p:nvGrpSpPr>
              <p:grpSpPr>
                <a:xfrm>
                  <a:off x="1553039" y="9810178"/>
                  <a:ext cx="635440" cy="288037"/>
                  <a:chOff x="1553039" y="9810178"/>
                  <a:chExt cx="635440" cy="288037"/>
                </a:xfrm>
              </p:grpSpPr>
              <p:sp>
                <p:nvSpPr>
                  <p:cNvPr id="231" name="Freeform: Shape 230">
                    <a:extLst>
                      <a:ext uri="{FF2B5EF4-FFF2-40B4-BE49-F238E27FC236}">
                        <a16:creationId xmlns:a16="http://schemas.microsoft.com/office/drawing/2014/main" id="{2F3CC867-E3F3-EDCD-FAEA-D3B3AF7A9111}"/>
                      </a:ext>
                    </a:extLst>
                  </p:cNvPr>
                  <p:cNvSpPr/>
                  <p:nvPr/>
                </p:nvSpPr>
                <p:spPr>
                  <a:xfrm>
                    <a:off x="1559149" y="9810178"/>
                    <a:ext cx="623220" cy="282832"/>
                  </a:xfrm>
                  <a:custGeom>
                    <a:avLst/>
                    <a:gdLst>
                      <a:gd name="connsiteX0" fmla="*/ 140530 w 623220"/>
                      <a:gd name="connsiteY0" fmla="*/ 37528 h 282832"/>
                      <a:gd name="connsiteX1" fmla="*/ 0 w 623220"/>
                      <a:gd name="connsiteY1" fmla="*/ 184168 h 282832"/>
                      <a:gd name="connsiteX2" fmla="*/ 238290 w 623220"/>
                      <a:gd name="connsiteY2" fmla="*/ 281928 h 282832"/>
                      <a:gd name="connsiteX3" fmla="*/ 623220 w 623220"/>
                      <a:gd name="connsiteY3" fmla="*/ 196388 h 282832"/>
                      <a:gd name="connsiteX4" fmla="*/ 140530 w 623220"/>
                      <a:gd name="connsiteY4" fmla="*/ 37528 h 282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20" h="282832">
                        <a:moveTo>
                          <a:pt x="140530" y="37528"/>
                        </a:moveTo>
                        <a:cubicBezTo>
                          <a:pt x="48880" y="74188"/>
                          <a:pt x="0" y="98628"/>
                          <a:pt x="0" y="184168"/>
                        </a:cubicBezTo>
                        <a:cubicBezTo>
                          <a:pt x="30550" y="220828"/>
                          <a:pt x="97760" y="269708"/>
                          <a:pt x="238290" y="281928"/>
                        </a:cubicBezTo>
                        <a:cubicBezTo>
                          <a:pt x="354380" y="288038"/>
                          <a:pt x="494910" y="263598"/>
                          <a:pt x="623220" y="196388"/>
                        </a:cubicBezTo>
                        <a:cubicBezTo>
                          <a:pt x="568230" y="-72451"/>
                          <a:pt x="262730" y="868"/>
                          <a:pt x="140530" y="37528"/>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2" name="Freeform: Shape 231">
                    <a:extLst>
                      <a:ext uri="{FF2B5EF4-FFF2-40B4-BE49-F238E27FC236}">
                        <a16:creationId xmlns:a16="http://schemas.microsoft.com/office/drawing/2014/main" id="{6E01E0AD-B4DA-7E8B-1550-782B40343837}"/>
                      </a:ext>
                    </a:extLst>
                  </p:cNvPr>
                  <p:cNvSpPr/>
                  <p:nvPr/>
                </p:nvSpPr>
                <p:spPr>
                  <a:xfrm>
                    <a:off x="1553039" y="9811047"/>
                    <a:ext cx="635440" cy="287169"/>
                  </a:xfrm>
                  <a:custGeom>
                    <a:avLst/>
                    <a:gdLst>
                      <a:gd name="connsiteX0" fmla="*/ 281060 w 635440"/>
                      <a:gd name="connsiteY0" fmla="*/ 287169 h 287169"/>
                      <a:gd name="connsiteX1" fmla="*/ 281060 w 635440"/>
                      <a:gd name="connsiteY1" fmla="*/ 287169 h 287169"/>
                      <a:gd name="connsiteX2" fmla="*/ 244400 w 635440"/>
                      <a:gd name="connsiteY2" fmla="*/ 287169 h 287169"/>
                      <a:gd name="connsiteX3" fmla="*/ 0 w 635440"/>
                      <a:gd name="connsiteY3" fmla="*/ 189410 h 287169"/>
                      <a:gd name="connsiteX4" fmla="*/ 0 w 635440"/>
                      <a:gd name="connsiteY4" fmla="*/ 189410 h 287169"/>
                      <a:gd name="connsiteX5" fmla="*/ 0 w 635440"/>
                      <a:gd name="connsiteY5" fmla="*/ 189410 h 287169"/>
                      <a:gd name="connsiteX6" fmla="*/ 146640 w 635440"/>
                      <a:gd name="connsiteY6" fmla="*/ 36660 h 287169"/>
                      <a:gd name="connsiteX7" fmla="*/ 366600 w 635440"/>
                      <a:gd name="connsiteY7" fmla="*/ 0 h 287169"/>
                      <a:gd name="connsiteX8" fmla="*/ 635440 w 635440"/>
                      <a:gd name="connsiteY8" fmla="*/ 201630 h 287169"/>
                      <a:gd name="connsiteX9" fmla="*/ 635440 w 635440"/>
                      <a:gd name="connsiteY9" fmla="*/ 207740 h 287169"/>
                      <a:gd name="connsiteX10" fmla="*/ 629330 w 635440"/>
                      <a:gd name="connsiteY10" fmla="*/ 207740 h 287169"/>
                      <a:gd name="connsiteX11" fmla="*/ 281060 w 635440"/>
                      <a:gd name="connsiteY11" fmla="*/ 287169 h 287169"/>
                      <a:gd name="connsiteX12" fmla="*/ 12220 w 635440"/>
                      <a:gd name="connsiteY12" fmla="*/ 183300 h 287169"/>
                      <a:gd name="connsiteX13" fmla="*/ 244400 w 635440"/>
                      <a:gd name="connsiteY13" fmla="*/ 274950 h 287169"/>
                      <a:gd name="connsiteX14" fmla="*/ 281060 w 635440"/>
                      <a:gd name="connsiteY14" fmla="*/ 274950 h 287169"/>
                      <a:gd name="connsiteX15" fmla="*/ 623220 w 635440"/>
                      <a:gd name="connsiteY15" fmla="*/ 189410 h 287169"/>
                      <a:gd name="connsiteX16" fmla="*/ 372710 w 635440"/>
                      <a:gd name="connsiteY16" fmla="*/ 6110 h 287169"/>
                      <a:gd name="connsiteX17" fmla="*/ 158860 w 635440"/>
                      <a:gd name="connsiteY17" fmla="*/ 42770 h 287169"/>
                      <a:gd name="connsiteX18" fmla="*/ 12220 w 635440"/>
                      <a:gd name="connsiteY18" fmla="*/ 183300 h 28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5440" h="287169">
                        <a:moveTo>
                          <a:pt x="281060" y="287169"/>
                        </a:moveTo>
                        <a:lnTo>
                          <a:pt x="281060" y="287169"/>
                        </a:lnTo>
                        <a:cubicBezTo>
                          <a:pt x="268840" y="287169"/>
                          <a:pt x="256620" y="287169"/>
                          <a:pt x="244400" y="287169"/>
                        </a:cubicBezTo>
                        <a:cubicBezTo>
                          <a:pt x="103870" y="281060"/>
                          <a:pt x="36660" y="226070"/>
                          <a:pt x="0" y="189410"/>
                        </a:cubicBezTo>
                        <a:lnTo>
                          <a:pt x="0" y="189410"/>
                        </a:lnTo>
                        <a:lnTo>
                          <a:pt x="0" y="189410"/>
                        </a:lnTo>
                        <a:cubicBezTo>
                          <a:pt x="6110" y="97760"/>
                          <a:pt x="54990" y="73320"/>
                          <a:pt x="146640" y="36660"/>
                        </a:cubicBezTo>
                        <a:cubicBezTo>
                          <a:pt x="201630" y="18330"/>
                          <a:pt x="287170" y="0"/>
                          <a:pt x="366600" y="0"/>
                        </a:cubicBezTo>
                        <a:cubicBezTo>
                          <a:pt x="519350" y="0"/>
                          <a:pt x="611000" y="67210"/>
                          <a:pt x="635440" y="201630"/>
                        </a:cubicBezTo>
                        <a:lnTo>
                          <a:pt x="635440" y="207740"/>
                        </a:lnTo>
                        <a:lnTo>
                          <a:pt x="629330" y="207740"/>
                        </a:lnTo>
                        <a:cubicBezTo>
                          <a:pt x="519350" y="256619"/>
                          <a:pt x="397150" y="287169"/>
                          <a:pt x="281060" y="287169"/>
                        </a:cubicBezTo>
                        <a:close/>
                        <a:moveTo>
                          <a:pt x="12220" y="183300"/>
                        </a:moveTo>
                        <a:cubicBezTo>
                          <a:pt x="42770" y="219960"/>
                          <a:pt x="109980" y="268840"/>
                          <a:pt x="244400" y="274950"/>
                        </a:cubicBezTo>
                        <a:cubicBezTo>
                          <a:pt x="256620" y="274950"/>
                          <a:pt x="268840" y="274950"/>
                          <a:pt x="281060" y="274950"/>
                        </a:cubicBezTo>
                        <a:cubicBezTo>
                          <a:pt x="397150" y="274950"/>
                          <a:pt x="513240" y="244400"/>
                          <a:pt x="623220" y="189410"/>
                        </a:cubicBezTo>
                        <a:cubicBezTo>
                          <a:pt x="598780" y="67210"/>
                          <a:pt x="513240" y="6110"/>
                          <a:pt x="372710" y="6110"/>
                        </a:cubicBezTo>
                        <a:cubicBezTo>
                          <a:pt x="293280" y="6110"/>
                          <a:pt x="207740" y="24440"/>
                          <a:pt x="158860" y="42770"/>
                        </a:cubicBezTo>
                        <a:cubicBezTo>
                          <a:pt x="61100" y="79430"/>
                          <a:pt x="18330" y="103870"/>
                          <a:pt x="12220" y="18330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30" name="Freeform: Shape 229">
                  <a:extLst>
                    <a:ext uri="{FF2B5EF4-FFF2-40B4-BE49-F238E27FC236}">
                      <a16:creationId xmlns:a16="http://schemas.microsoft.com/office/drawing/2014/main" id="{B29708A6-938A-FF92-11B5-8F4E8D15D9CB}"/>
                    </a:ext>
                  </a:extLst>
                </p:cNvPr>
                <p:cNvSpPr/>
                <p:nvPr/>
              </p:nvSpPr>
              <p:spPr>
                <a:xfrm>
                  <a:off x="1705789" y="9529987"/>
                  <a:ext cx="757640" cy="470469"/>
                </a:xfrm>
                <a:custGeom>
                  <a:avLst/>
                  <a:gdLst>
                    <a:gd name="connsiteX0" fmla="*/ 464360 w 757640"/>
                    <a:gd name="connsiteY0" fmla="*/ 311610 h 470469"/>
                    <a:gd name="connsiteX1" fmla="*/ 507130 w 757640"/>
                    <a:gd name="connsiteY1" fmla="*/ 238290 h 470469"/>
                    <a:gd name="connsiteX2" fmla="*/ 507130 w 757640"/>
                    <a:gd name="connsiteY2" fmla="*/ 183300 h 470469"/>
                    <a:gd name="connsiteX3" fmla="*/ 696541 w 757640"/>
                    <a:gd name="connsiteY3" fmla="*/ 109980 h 470469"/>
                    <a:gd name="connsiteX4" fmla="*/ 757641 w 757640"/>
                    <a:gd name="connsiteY4" fmla="*/ 116090 h 470469"/>
                    <a:gd name="connsiteX5" fmla="*/ 727091 w 757640"/>
                    <a:gd name="connsiteY5" fmla="*/ 0 h 470469"/>
                    <a:gd name="connsiteX6" fmla="*/ 232180 w 757640"/>
                    <a:gd name="connsiteY6" fmla="*/ 85540 h 470469"/>
                    <a:gd name="connsiteX7" fmla="*/ 85540 w 757640"/>
                    <a:gd name="connsiteY7" fmla="*/ 274950 h 470469"/>
                    <a:gd name="connsiteX8" fmla="*/ 0 w 757640"/>
                    <a:gd name="connsiteY8" fmla="*/ 311610 h 470469"/>
                    <a:gd name="connsiteX9" fmla="*/ 476580 w 757640"/>
                    <a:gd name="connsiteY9" fmla="*/ 470469 h 470469"/>
                    <a:gd name="connsiteX10" fmla="*/ 696541 w 757640"/>
                    <a:gd name="connsiteY10" fmla="*/ 293279 h 470469"/>
                    <a:gd name="connsiteX11" fmla="*/ 678210 w 757640"/>
                    <a:gd name="connsiteY11" fmla="*/ 305500 h 470469"/>
                    <a:gd name="connsiteX12" fmla="*/ 464360 w 757640"/>
                    <a:gd name="connsiteY12" fmla="*/ 311610 h 4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40" h="470469">
                      <a:moveTo>
                        <a:pt x="464360" y="311610"/>
                      </a:moveTo>
                      <a:cubicBezTo>
                        <a:pt x="501020" y="281060"/>
                        <a:pt x="556010" y="262729"/>
                        <a:pt x="507130" y="238290"/>
                      </a:cubicBezTo>
                      <a:cubicBezTo>
                        <a:pt x="458250" y="213850"/>
                        <a:pt x="452140" y="189410"/>
                        <a:pt x="507130" y="183300"/>
                      </a:cubicBezTo>
                      <a:cubicBezTo>
                        <a:pt x="562120" y="177190"/>
                        <a:pt x="598780" y="177190"/>
                        <a:pt x="696541" y="109980"/>
                      </a:cubicBezTo>
                      <a:cubicBezTo>
                        <a:pt x="720980" y="91650"/>
                        <a:pt x="739310" y="97760"/>
                        <a:pt x="757641" y="116090"/>
                      </a:cubicBezTo>
                      <a:cubicBezTo>
                        <a:pt x="739310" y="36660"/>
                        <a:pt x="727091" y="0"/>
                        <a:pt x="727091" y="0"/>
                      </a:cubicBezTo>
                      <a:lnTo>
                        <a:pt x="232180" y="85540"/>
                      </a:lnTo>
                      <a:cubicBezTo>
                        <a:pt x="232180" y="85540"/>
                        <a:pt x="238290" y="201629"/>
                        <a:pt x="85540" y="274950"/>
                      </a:cubicBezTo>
                      <a:cubicBezTo>
                        <a:pt x="54990" y="287169"/>
                        <a:pt x="24440" y="299390"/>
                        <a:pt x="0" y="311610"/>
                      </a:cubicBezTo>
                      <a:cubicBezTo>
                        <a:pt x="122200" y="274950"/>
                        <a:pt x="427700" y="201629"/>
                        <a:pt x="476580" y="470469"/>
                      </a:cubicBezTo>
                      <a:cubicBezTo>
                        <a:pt x="556010" y="427699"/>
                        <a:pt x="635440" y="366600"/>
                        <a:pt x="696541" y="293279"/>
                      </a:cubicBezTo>
                      <a:cubicBezTo>
                        <a:pt x="690430" y="299390"/>
                        <a:pt x="684321" y="299390"/>
                        <a:pt x="678210" y="305500"/>
                      </a:cubicBezTo>
                      <a:cubicBezTo>
                        <a:pt x="507130" y="433809"/>
                        <a:pt x="427700" y="342159"/>
                        <a:pt x="464360" y="311610"/>
                      </a:cubicBez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11" name="Graphic 16">
                <a:extLst>
                  <a:ext uri="{FF2B5EF4-FFF2-40B4-BE49-F238E27FC236}">
                    <a16:creationId xmlns:a16="http://schemas.microsoft.com/office/drawing/2014/main" id="{85F72578-970D-96D7-ABE5-79E10A88F16D}"/>
                  </a:ext>
                </a:extLst>
              </p:cNvPr>
              <p:cNvGrpSpPr/>
              <p:nvPr/>
            </p:nvGrpSpPr>
            <p:grpSpPr>
              <a:xfrm>
                <a:off x="1876869" y="9615527"/>
                <a:ext cx="262730" cy="232179"/>
                <a:chOff x="1876869" y="9615527"/>
                <a:chExt cx="262730" cy="232179"/>
              </a:xfrm>
            </p:grpSpPr>
            <p:grpSp>
              <p:nvGrpSpPr>
                <p:cNvPr id="219" name="Graphic 16">
                  <a:extLst>
                    <a:ext uri="{FF2B5EF4-FFF2-40B4-BE49-F238E27FC236}">
                      <a16:creationId xmlns:a16="http://schemas.microsoft.com/office/drawing/2014/main" id="{26D0C2CA-BC74-1A7D-91FB-2314ECC0A7A3}"/>
                    </a:ext>
                  </a:extLst>
                </p:cNvPr>
                <p:cNvGrpSpPr/>
                <p:nvPr/>
              </p:nvGrpSpPr>
              <p:grpSpPr>
                <a:xfrm>
                  <a:off x="1876869" y="9713287"/>
                  <a:ext cx="256620" cy="73319"/>
                  <a:chOff x="1876869" y="9713287"/>
                  <a:chExt cx="256620" cy="73319"/>
                </a:xfrm>
              </p:grpSpPr>
              <p:sp>
                <p:nvSpPr>
                  <p:cNvPr id="226" name="Freeform: Shape 225">
                    <a:extLst>
                      <a:ext uri="{FF2B5EF4-FFF2-40B4-BE49-F238E27FC236}">
                        <a16:creationId xmlns:a16="http://schemas.microsoft.com/office/drawing/2014/main" id="{C18FB517-8477-EAEB-12D0-DC497B40FCD7}"/>
                      </a:ext>
                    </a:extLst>
                  </p:cNvPr>
                  <p:cNvSpPr/>
                  <p:nvPr/>
                </p:nvSpPr>
                <p:spPr>
                  <a:xfrm>
                    <a:off x="1884507" y="9713803"/>
                    <a:ext cx="248982" cy="64597"/>
                  </a:xfrm>
                  <a:custGeom>
                    <a:avLst/>
                    <a:gdLst>
                      <a:gd name="connsiteX0" fmla="*/ 10693 w 248982"/>
                      <a:gd name="connsiteY0" fmla="*/ 60584 h 64597"/>
                      <a:gd name="connsiteX1" fmla="*/ 4583 w 248982"/>
                      <a:gd name="connsiteY1" fmla="*/ 54474 h 64597"/>
                      <a:gd name="connsiteX2" fmla="*/ 4583 w 248982"/>
                      <a:gd name="connsiteY2" fmla="*/ 36144 h 64597"/>
                      <a:gd name="connsiteX3" fmla="*/ 236763 w 248982"/>
                      <a:gd name="connsiteY3" fmla="*/ 17814 h 64597"/>
                      <a:gd name="connsiteX4" fmla="*/ 236763 w 248982"/>
                      <a:gd name="connsiteY4" fmla="*/ 17814 h 64597"/>
                      <a:gd name="connsiteX5" fmla="*/ 248983 w 248982"/>
                      <a:gd name="connsiteY5" fmla="*/ 36144 h 64597"/>
                      <a:gd name="connsiteX6" fmla="*/ 230653 w 248982"/>
                      <a:gd name="connsiteY6" fmla="*/ 42254 h 64597"/>
                      <a:gd name="connsiteX7" fmla="*/ 29023 w 248982"/>
                      <a:gd name="connsiteY7" fmla="*/ 54474 h 64597"/>
                      <a:gd name="connsiteX8" fmla="*/ 10693 w 248982"/>
                      <a:gd name="connsiteY8" fmla="*/ 60584 h 6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82" h="64597">
                        <a:moveTo>
                          <a:pt x="10693" y="60584"/>
                        </a:moveTo>
                        <a:cubicBezTo>
                          <a:pt x="10693" y="60584"/>
                          <a:pt x="4583" y="60584"/>
                          <a:pt x="4583" y="54474"/>
                        </a:cubicBezTo>
                        <a:cubicBezTo>
                          <a:pt x="-1528" y="48364"/>
                          <a:pt x="-1528" y="42254"/>
                          <a:pt x="4583" y="36144"/>
                        </a:cubicBezTo>
                        <a:cubicBezTo>
                          <a:pt x="10693" y="36144"/>
                          <a:pt x="120673" y="-31066"/>
                          <a:pt x="236763" y="17814"/>
                        </a:cubicBezTo>
                        <a:cubicBezTo>
                          <a:pt x="236763" y="17814"/>
                          <a:pt x="236763" y="17814"/>
                          <a:pt x="236763" y="17814"/>
                        </a:cubicBezTo>
                        <a:cubicBezTo>
                          <a:pt x="242873" y="23924"/>
                          <a:pt x="248983" y="30034"/>
                          <a:pt x="248983" y="36144"/>
                        </a:cubicBezTo>
                        <a:cubicBezTo>
                          <a:pt x="248983" y="42254"/>
                          <a:pt x="236763" y="42254"/>
                          <a:pt x="230653" y="42254"/>
                        </a:cubicBezTo>
                        <a:cubicBezTo>
                          <a:pt x="132893" y="-516"/>
                          <a:pt x="29023" y="54474"/>
                          <a:pt x="29023" y="54474"/>
                        </a:cubicBezTo>
                        <a:cubicBezTo>
                          <a:pt x="22912" y="66694"/>
                          <a:pt x="16803" y="66694"/>
                          <a:pt x="10693" y="60584"/>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7" name="Freeform: Shape 226">
                    <a:extLst>
                      <a:ext uri="{FF2B5EF4-FFF2-40B4-BE49-F238E27FC236}">
                        <a16:creationId xmlns:a16="http://schemas.microsoft.com/office/drawing/2014/main" id="{8281E72C-2F11-E305-95E7-564A98F63513}"/>
                      </a:ext>
                    </a:extLst>
                  </p:cNvPr>
                  <p:cNvSpPr/>
                  <p:nvPr/>
                </p:nvSpPr>
                <p:spPr>
                  <a:xfrm>
                    <a:off x="1876869" y="9713287"/>
                    <a:ext cx="256620" cy="73319"/>
                  </a:xfrm>
                  <a:custGeom>
                    <a:avLst/>
                    <a:gdLst>
                      <a:gd name="connsiteX0" fmla="*/ 24440 w 256620"/>
                      <a:gd name="connsiteY0" fmla="*/ 73320 h 73319"/>
                      <a:gd name="connsiteX1" fmla="*/ 12220 w 256620"/>
                      <a:gd name="connsiteY1" fmla="*/ 73320 h 73319"/>
                      <a:gd name="connsiteX2" fmla="*/ 6110 w 256620"/>
                      <a:gd name="connsiteY2" fmla="*/ 67210 h 73319"/>
                      <a:gd name="connsiteX3" fmla="*/ 0 w 256620"/>
                      <a:gd name="connsiteY3" fmla="*/ 48880 h 73319"/>
                      <a:gd name="connsiteX4" fmla="*/ 6110 w 256620"/>
                      <a:gd name="connsiteY4" fmla="*/ 36660 h 73319"/>
                      <a:gd name="connsiteX5" fmla="*/ 146640 w 256620"/>
                      <a:gd name="connsiteY5" fmla="*/ 0 h 73319"/>
                      <a:gd name="connsiteX6" fmla="*/ 244400 w 256620"/>
                      <a:gd name="connsiteY6" fmla="*/ 18330 h 73319"/>
                      <a:gd name="connsiteX7" fmla="*/ 244400 w 256620"/>
                      <a:gd name="connsiteY7" fmla="*/ 18330 h 73319"/>
                      <a:gd name="connsiteX8" fmla="*/ 256620 w 256620"/>
                      <a:gd name="connsiteY8" fmla="*/ 30550 h 73319"/>
                      <a:gd name="connsiteX9" fmla="*/ 256620 w 256620"/>
                      <a:gd name="connsiteY9" fmla="*/ 42770 h 73319"/>
                      <a:gd name="connsiteX10" fmla="*/ 226070 w 256620"/>
                      <a:gd name="connsiteY10" fmla="*/ 48880 h 73319"/>
                      <a:gd name="connsiteX11" fmla="*/ 152750 w 256620"/>
                      <a:gd name="connsiteY11" fmla="*/ 30550 h 73319"/>
                      <a:gd name="connsiteX12" fmla="*/ 30550 w 256620"/>
                      <a:gd name="connsiteY12" fmla="*/ 61100 h 73319"/>
                      <a:gd name="connsiteX13" fmla="*/ 24440 w 256620"/>
                      <a:gd name="connsiteY13" fmla="*/ 73320 h 73319"/>
                      <a:gd name="connsiteX14" fmla="*/ 146640 w 256620"/>
                      <a:gd name="connsiteY14" fmla="*/ 12220 h 73319"/>
                      <a:gd name="connsiteX15" fmla="*/ 12220 w 256620"/>
                      <a:gd name="connsiteY15" fmla="*/ 48880 h 73319"/>
                      <a:gd name="connsiteX16" fmla="*/ 12220 w 256620"/>
                      <a:gd name="connsiteY16" fmla="*/ 48880 h 73319"/>
                      <a:gd name="connsiteX17" fmla="*/ 12220 w 256620"/>
                      <a:gd name="connsiteY17" fmla="*/ 54990 h 73319"/>
                      <a:gd name="connsiteX18" fmla="*/ 18330 w 256620"/>
                      <a:gd name="connsiteY18" fmla="*/ 54990 h 73319"/>
                      <a:gd name="connsiteX19" fmla="*/ 30550 w 256620"/>
                      <a:gd name="connsiteY19" fmla="*/ 54990 h 73319"/>
                      <a:gd name="connsiteX20" fmla="*/ 158860 w 256620"/>
                      <a:gd name="connsiteY20" fmla="*/ 24440 h 73319"/>
                      <a:gd name="connsiteX21" fmla="*/ 238290 w 256620"/>
                      <a:gd name="connsiteY21" fmla="*/ 42770 h 73319"/>
                      <a:gd name="connsiteX22" fmla="*/ 250510 w 256620"/>
                      <a:gd name="connsiteY22" fmla="*/ 42770 h 73319"/>
                      <a:gd name="connsiteX23" fmla="*/ 250510 w 256620"/>
                      <a:gd name="connsiteY23" fmla="*/ 42770 h 73319"/>
                      <a:gd name="connsiteX24" fmla="*/ 244400 w 256620"/>
                      <a:gd name="connsiteY24" fmla="*/ 36660 h 73319"/>
                      <a:gd name="connsiteX25" fmla="*/ 244400 w 256620"/>
                      <a:gd name="connsiteY25" fmla="*/ 30550 h 73319"/>
                      <a:gd name="connsiteX26" fmla="*/ 244400 w 256620"/>
                      <a:gd name="connsiteY26" fmla="*/ 36660 h 73319"/>
                      <a:gd name="connsiteX27" fmla="*/ 146640 w 256620"/>
                      <a:gd name="connsiteY27" fmla="*/ 12220 h 7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6620" h="73319">
                        <a:moveTo>
                          <a:pt x="24440" y="73320"/>
                        </a:moveTo>
                        <a:cubicBezTo>
                          <a:pt x="18330" y="73320"/>
                          <a:pt x="18330" y="73320"/>
                          <a:pt x="12220" y="73320"/>
                        </a:cubicBezTo>
                        <a:cubicBezTo>
                          <a:pt x="6110" y="73320"/>
                          <a:pt x="6110" y="67210"/>
                          <a:pt x="6110" y="67210"/>
                        </a:cubicBezTo>
                        <a:cubicBezTo>
                          <a:pt x="0" y="61100"/>
                          <a:pt x="0" y="54990"/>
                          <a:pt x="0" y="48880"/>
                        </a:cubicBezTo>
                        <a:cubicBezTo>
                          <a:pt x="0" y="42770"/>
                          <a:pt x="6110" y="36660"/>
                          <a:pt x="6110" y="36660"/>
                        </a:cubicBezTo>
                        <a:cubicBezTo>
                          <a:pt x="12220" y="30550"/>
                          <a:pt x="73320" y="0"/>
                          <a:pt x="146640" y="0"/>
                        </a:cubicBezTo>
                        <a:cubicBezTo>
                          <a:pt x="183300" y="0"/>
                          <a:pt x="213850" y="6110"/>
                          <a:pt x="244400" y="18330"/>
                        </a:cubicBezTo>
                        <a:lnTo>
                          <a:pt x="244400" y="18330"/>
                        </a:lnTo>
                        <a:cubicBezTo>
                          <a:pt x="250510" y="18330"/>
                          <a:pt x="256620" y="24440"/>
                          <a:pt x="256620" y="30550"/>
                        </a:cubicBezTo>
                        <a:cubicBezTo>
                          <a:pt x="256620" y="36660"/>
                          <a:pt x="256620" y="42770"/>
                          <a:pt x="256620" y="42770"/>
                        </a:cubicBezTo>
                        <a:cubicBezTo>
                          <a:pt x="250510" y="54990"/>
                          <a:pt x="238290" y="54990"/>
                          <a:pt x="226070" y="48880"/>
                        </a:cubicBezTo>
                        <a:cubicBezTo>
                          <a:pt x="201630" y="36660"/>
                          <a:pt x="177190" y="30550"/>
                          <a:pt x="152750" y="30550"/>
                        </a:cubicBezTo>
                        <a:cubicBezTo>
                          <a:pt x="91650" y="30550"/>
                          <a:pt x="36660" y="61100"/>
                          <a:pt x="30550" y="61100"/>
                        </a:cubicBezTo>
                        <a:cubicBezTo>
                          <a:pt x="30550" y="67210"/>
                          <a:pt x="30550" y="73320"/>
                          <a:pt x="24440" y="73320"/>
                        </a:cubicBezTo>
                        <a:close/>
                        <a:moveTo>
                          <a:pt x="146640" y="12220"/>
                        </a:moveTo>
                        <a:cubicBezTo>
                          <a:pt x="73320" y="12220"/>
                          <a:pt x="12220" y="42770"/>
                          <a:pt x="12220" y="48880"/>
                        </a:cubicBezTo>
                        <a:cubicBezTo>
                          <a:pt x="12220" y="48880"/>
                          <a:pt x="12220" y="48880"/>
                          <a:pt x="12220" y="48880"/>
                        </a:cubicBezTo>
                        <a:cubicBezTo>
                          <a:pt x="12220" y="48880"/>
                          <a:pt x="12220" y="48880"/>
                          <a:pt x="12220" y="54990"/>
                        </a:cubicBezTo>
                        <a:cubicBezTo>
                          <a:pt x="12220" y="54990"/>
                          <a:pt x="12220" y="54990"/>
                          <a:pt x="18330" y="54990"/>
                        </a:cubicBezTo>
                        <a:cubicBezTo>
                          <a:pt x="24440" y="54990"/>
                          <a:pt x="24440" y="54990"/>
                          <a:pt x="30550" y="54990"/>
                        </a:cubicBezTo>
                        <a:cubicBezTo>
                          <a:pt x="36660" y="48880"/>
                          <a:pt x="91650" y="24440"/>
                          <a:pt x="158860" y="24440"/>
                        </a:cubicBezTo>
                        <a:cubicBezTo>
                          <a:pt x="189410" y="24440"/>
                          <a:pt x="213850" y="30550"/>
                          <a:pt x="238290" y="42770"/>
                        </a:cubicBezTo>
                        <a:cubicBezTo>
                          <a:pt x="244400" y="42770"/>
                          <a:pt x="250510" y="42770"/>
                          <a:pt x="250510" y="42770"/>
                        </a:cubicBezTo>
                        <a:cubicBezTo>
                          <a:pt x="250510" y="42770"/>
                          <a:pt x="250510" y="42770"/>
                          <a:pt x="250510" y="42770"/>
                        </a:cubicBezTo>
                        <a:cubicBezTo>
                          <a:pt x="250510" y="42770"/>
                          <a:pt x="250510" y="36660"/>
                          <a:pt x="244400" y="36660"/>
                        </a:cubicBezTo>
                        <a:lnTo>
                          <a:pt x="244400" y="30550"/>
                        </a:lnTo>
                        <a:lnTo>
                          <a:pt x="244400" y="36660"/>
                        </a:lnTo>
                        <a:cubicBezTo>
                          <a:pt x="207740" y="18330"/>
                          <a:pt x="183300" y="12220"/>
                          <a:pt x="146640" y="1222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0" name="Graphic 16">
                  <a:extLst>
                    <a:ext uri="{FF2B5EF4-FFF2-40B4-BE49-F238E27FC236}">
                      <a16:creationId xmlns:a16="http://schemas.microsoft.com/office/drawing/2014/main" id="{C7E7BEF7-3D1C-B305-2DAF-B63A4E496266}"/>
                    </a:ext>
                  </a:extLst>
                </p:cNvPr>
                <p:cNvGrpSpPr/>
                <p:nvPr/>
              </p:nvGrpSpPr>
              <p:grpSpPr>
                <a:xfrm>
                  <a:off x="1913529" y="9682737"/>
                  <a:ext cx="201630" cy="164969"/>
                  <a:chOff x="1913529" y="9682737"/>
                  <a:chExt cx="201630" cy="164969"/>
                </a:xfrm>
              </p:grpSpPr>
              <p:sp>
                <p:nvSpPr>
                  <p:cNvPr id="224" name="Freeform: Shape 223">
                    <a:extLst>
                      <a:ext uri="{FF2B5EF4-FFF2-40B4-BE49-F238E27FC236}">
                        <a16:creationId xmlns:a16="http://schemas.microsoft.com/office/drawing/2014/main" id="{2AA076E7-53FD-190C-200D-0A5A59825BE2}"/>
                      </a:ext>
                    </a:extLst>
                  </p:cNvPr>
                  <p:cNvSpPr/>
                  <p:nvPr/>
                </p:nvSpPr>
                <p:spPr>
                  <a:xfrm>
                    <a:off x="1929329" y="9682737"/>
                    <a:ext cx="184303" cy="144543"/>
                  </a:xfrm>
                  <a:custGeom>
                    <a:avLst/>
                    <a:gdLst>
                      <a:gd name="connsiteX0" fmla="*/ 161391 w 184303"/>
                      <a:gd name="connsiteY0" fmla="*/ 140530 h 144543"/>
                      <a:gd name="connsiteX1" fmla="*/ 155281 w 184303"/>
                      <a:gd name="connsiteY1" fmla="*/ 134420 h 144543"/>
                      <a:gd name="connsiteX2" fmla="*/ 8641 w 184303"/>
                      <a:gd name="connsiteY2" fmla="*/ 24440 h 144543"/>
                      <a:gd name="connsiteX3" fmla="*/ 2531 w 184303"/>
                      <a:gd name="connsiteY3" fmla="*/ 6110 h 144543"/>
                      <a:gd name="connsiteX4" fmla="*/ 20861 w 184303"/>
                      <a:gd name="connsiteY4" fmla="*/ 0 h 144543"/>
                      <a:gd name="connsiteX5" fmla="*/ 179721 w 184303"/>
                      <a:gd name="connsiteY5" fmla="*/ 116090 h 144543"/>
                      <a:gd name="connsiteX6" fmla="*/ 179721 w 184303"/>
                      <a:gd name="connsiteY6" fmla="*/ 134420 h 144543"/>
                      <a:gd name="connsiteX7" fmla="*/ 161391 w 184303"/>
                      <a:gd name="connsiteY7" fmla="*/ 140530 h 14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03" h="144543">
                        <a:moveTo>
                          <a:pt x="161391" y="140530"/>
                        </a:moveTo>
                        <a:cubicBezTo>
                          <a:pt x="161391" y="140530"/>
                          <a:pt x="155281" y="134420"/>
                          <a:pt x="155281" y="134420"/>
                        </a:cubicBezTo>
                        <a:cubicBezTo>
                          <a:pt x="155281" y="134420"/>
                          <a:pt x="106401" y="73320"/>
                          <a:pt x="8641" y="24440"/>
                        </a:cubicBezTo>
                        <a:cubicBezTo>
                          <a:pt x="2531" y="18330"/>
                          <a:pt x="-3579" y="12220"/>
                          <a:pt x="2531" y="6110"/>
                        </a:cubicBezTo>
                        <a:cubicBezTo>
                          <a:pt x="8641" y="0"/>
                          <a:pt x="14751" y="0"/>
                          <a:pt x="20861" y="0"/>
                        </a:cubicBezTo>
                        <a:cubicBezTo>
                          <a:pt x="124731" y="48880"/>
                          <a:pt x="179721" y="116090"/>
                          <a:pt x="179721" y="116090"/>
                        </a:cubicBezTo>
                        <a:cubicBezTo>
                          <a:pt x="185831" y="122200"/>
                          <a:pt x="185831" y="128310"/>
                          <a:pt x="179721" y="134420"/>
                        </a:cubicBezTo>
                        <a:cubicBezTo>
                          <a:pt x="167501" y="146640"/>
                          <a:pt x="161391" y="146640"/>
                          <a:pt x="161391" y="14053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5" name="Freeform: Shape 224">
                    <a:extLst>
                      <a:ext uri="{FF2B5EF4-FFF2-40B4-BE49-F238E27FC236}">
                        <a16:creationId xmlns:a16="http://schemas.microsoft.com/office/drawing/2014/main" id="{0BB85EEA-B0DF-FD58-BCCE-A32BC1757BA3}"/>
                      </a:ext>
                    </a:extLst>
                  </p:cNvPr>
                  <p:cNvSpPr/>
                  <p:nvPr/>
                </p:nvSpPr>
                <p:spPr>
                  <a:xfrm>
                    <a:off x="1913529" y="9690944"/>
                    <a:ext cx="201630" cy="156763"/>
                  </a:xfrm>
                  <a:custGeom>
                    <a:avLst/>
                    <a:gdLst>
                      <a:gd name="connsiteX0" fmla="*/ 183300 w 201630"/>
                      <a:gd name="connsiteY0" fmla="*/ 144543 h 156763"/>
                      <a:gd name="connsiteX1" fmla="*/ 171080 w 201630"/>
                      <a:gd name="connsiteY1" fmla="*/ 144543 h 156763"/>
                      <a:gd name="connsiteX2" fmla="*/ 158860 w 201630"/>
                      <a:gd name="connsiteY2" fmla="*/ 138433 h 156763"/>
                      <a:gd name="connsiteX3" fmla="*/ 12220 w 201630"/>
                      <a:gd name="connsiteY3" fmla="*/ 34563 h 156763"/>
                      <a:gd name="connsiteX4" fmla="*/ 0 w 201630"/>
                      <a:gd name="connsiteY4" fmla="*/ 22343 h 156763"/>
                      <a:gd name="connsiteX5" fmla="*/ 0 w 201630"/>
                      <a:gd name="connsiteY5" fmla="*/ 10123 h 156763"/>
                      <a:gd name="connsiteX6" fmla="*/ 30550 w 201630"/>
                      <a:gd name="connsiteY6" fmla="*/ 4013 h 156763"/>
                      <a:gd name="connsiteX7" fmla="*/ 195520 w 201630"/>
                      <a:gd name="connsiteY7" fmla="*/ 126213 h 156763"/>
                      <a:gd name="connsiteX8" fmla="*/ 201630 w 201630"/>
                      <a:gd name="connsiteY8" fmla="*/ 144543 h 156763"/>
                      <a:gd name="connsiteX9" fmla="*/ 189410 w 201630"/>
                      <a:gd name="connsiteY9" fmla="*/ 156763 h 156763"/>
                      <a:gd name="connsiteX10" fmla="*/ 183300 w 201630"/>
                      <a:gd name="connsiteY10" fmla="*/ 144543 h 156763"/>
                      <a:gd name="connsiteX11" fmla="*/ 24440 w 201630"/>
                      <a:gd name="connsiteY11" fmla="*/ 4013 h 156763"/>
                      <a:gd name="connsiteX12" fmla="*/ 24440 w 201630"/>
                      <a:gd name="connsiteY12" fmla="*/ 4013 h 156763"/>
                      <a:gd name="connsiteX13" fmla="*/ 24440 w 201630"/>
                      <a:gd name="connsiteY13" fmla="*/ 4013 h 156763"/>
                      <a:gd name="connsiteX14" fmla="*/ 24440 w 201630"/>
                      <a:gd name="connsiteY14" fmla="*/ 16234 h 156763"/>
                      <a:gd name="connsiteX15" fmla="*/ 177190 w 201630"/>
                      <a:gd name="connsiteY15" fmla="*/ 126213 h 156763"/>
                      <a:gd name="connsiteX16" fmla="*/ 183300 w 201630"/>
                      <a:gd name="connsiteY16" fmla="*/ 132323 h 156763"/>
                      <a:gd name="connsiteX17" fmla="*/ 189410 w 201630"/>
                      <a:gd name="connsiteY17" fmla="*/ 132323 h 156763"/>
                      <a:gd name="connsiteX18" fmla="*/ 189410 w 201630"/>
                      <a:gd name="connsiteY18" fmla="*/ 132323 h 156763"/>
                      <a:gd name="connsiteX19" fmla="*/ 189410 w 201630"/>
                      <a:gd name="connsiteY19" fmla="*/ 126213 h 156763"/>
                      <a:gd name="connsiteX20" fmla="*/ 24440 w 201630"/>
                      <a:gd name="connsiteY20" fmla="*/ 4013 h 156763"/>
                      <a:gd name="connsiteX21" fmla="*/ 24440 w 201630"/>
                      <a:gd name="connsiteY21" fmla="*/ 4013 h 15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1630" h="156763">
                        <a:moveTo>
                          <a:pt x="183300" y="144543"/>
                        </a:moveTo>
                        <a:cubicBezTo>
                          <a:pt x="177190" y="144543"/>
                          <a:pt x="177190" y="144543"/>
                          <a:pt x="171080" y="144543"/>
                        </a:cubicBezTo>
                        <a:cubicBezTo>
                          <a:pt x="164970" y="144543"/>
                          <a:pt x="164970" y="138433"/>
                          <a:pt x="158860" y="138433"/>
                        </a:cubicBezTo>
                        <a:cubicBezTo>
                          <a:pt x="158860" y="138433"/>
                          <a:pt x="109980" y="77334"/>
                          <a:pt x="12220" y="34563"/>
                        </a:cubicBezTo>
                        <a:cubicBezTo>
                          <a:pt x="6110" y="28453"/>
                          <a:pt x="0" y="28453"/>
                          <a:pt x="0" y="22343"/>
                        </a:cubicBezTo>
                        <a:cubicBezTo>
                          <a:pt x="0" y="16234"/>
                          <a:pt x="0" y="10123"/>
                          <a:pt x="0" y="10123"/>
                        </a:cubicBezTo>
                        <a:cubicBezTo>
                          <a:pt x="6110" y="-2097"/>
                          <a:pt x="18330" y="-2097"/>
                          <a:pt x="30550" y="4013"/>
                        </a:cubicBezTo>
                        <a:cubicBezTo>
                          <a:pt x="134420" y="52893"/>
                          <a:pt x="189410" y="113993"/>
                          <a:pt x="195520" y="126213"/>
                        </a:cubicBezTo>
                        <a:cubicBezTo>
                          <a:pt x="201630" y="132323"/>
                          <a:pt x="201630" y="138433"/>
                          <a:pt x="201630" y="144543"/>
                        </a:cubicBezTo>
                        <a:cubicBezTo>
                          <a:pt x="201630" y="150653"/>
                          <a:pt x="195520" y="156763"/>
                          <a:pt x="189410" y="156763"/>
                        </a:cubicBezTo>
                        <a:cubicBezTo>
                          <a:pt x="189410" y="144543"/>
                          <a:pt x="183300" y="144543"/>
                          <a:pt x="183300" y="144543"/>
                        </a:cubicBezTo>
                        <a:close/>
                        <a:moveTo>
                          <a:pt x="24440" y="4013"/>
                        </a:moveTo>
                        <a:cubicBezTo>
                          <a:pt x="18330" y="4013"/>
                          <a:pt x="18330" y="4013"/>
                          <a:pt x="24440" y="4013"/>
                        </a:cubicBezTo>
                        <a:cubicBezTo>
                          <a:pt x="18330" y="10123"/>
                          <a:pt x="18330" y="10123"/>
                          <a:pt x="24440" y="4013"/>
                        </a:cubicBezTo>
                        <a:cubicBezTo>
                          <a:pt x="18330" y="10123"/>
                          <a:pt x="24440" y="10123"/>
                          <a:pt x="24440" y="16234"/>
                        </a:cubicBezTo>
                        <a:cubicBezTo>
                          <a:pt x="122200" y="65113"/>
                          <a:pt x="171080" y="126213"/>
                          <a:pt x="177190" y="126213"/>
                        </a:cubicBezTo>
                        <a:cubicBezTo>
                          <a:pt x="177190" y="126213"/>
                          <a:pt x="177190" y="126213"/>
                          <a:pt x="183300" y="132323"/>
                        </a:cubicBezTo>
                        <a:cubicBezTo>
                          <a:pt x="189410" y="132323"/>
                          <a:pt x="189410" y="132323"/>
                          <a:pt x="189410" y="132323"/>
                        </a:cubicBezTo>
                        <a:cubicBezTo>
                          <a:pt x="189410" y="132323"/>
                          <a:pt x="189410" y="132323"/>
                          <a:pt x="189410" y="132323"/>
                        </a:cubicBezTo>
                        <a:cubicBezTo>
                          <a:pt x="189410" y="132323"/>
                          <a:pt x="189410" y="132323"/>
                          <a:pt x="189410" y="126213"/>
                        </a:cubicBezTo>
                        <a:cubicBezTo>
                          <a:pt x="183300" y="120103"/>
                          <a:pt x="128310" y="52893"/>
                          <a:pt x="24440" y="4013"/>
                        </a:cubicBezTo>
                        <a:cubicBezTo>
                          <a:pt x="24440" y="4013"/>
                          <a:pt x="24440" y="4013"/>
                          <a:pt x="24440" y="4013"/>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1" name="Graphic 16">
                  <a:extLst>
                    <a:ext uri="{FF2B5EF4-FFF2-40B4-BE49-F238E27FC236}">
                      <a16:creationId xmlns:a16="http://schemas.microsoft.com/office/drawing/2014/main" id="{2FF62305-5DB7-0CED-1105-AD3E52EA310F}"/>
                    </a:ext>
                  </a:extLst>
                </p:cNvPr>
                <p:cNvGrpSpPr/>
                <p:nvPr/>
              </p:nvGrpSpPr>
              <p:grpSpPr>
                <a:xfrm>
                  <a:off x="1925750" y="9615527"/>
                  <a:ext cx="213850" cy="79429"/>
                  <a:chOff x="1925750" y="9615527"/>
                  <a:chExt cx="213850" cy="79429"/>
                </a:xfrm>
              </p:grpSpPr>
              <p:sp>
                <p:nvSpPr>
                  <p:cNvPr id="222" name="Freeform: Shape 221">
                    <a:extLst>
                      <a:ext uri="{FF2B5EF4-FFF2-40B4-BE49-F238E27FC236}">
                        <a16:creationId xmlns:a16="http://schemas.microsoft.com/office/drawing/2014/main" id="{B11A9AFE-EDE7-5B2E-E382-CA37259CBDD4}"/>
                      </a:ext>
                    </a:extLst>
                  </p:cNvPr>
                  <p:cNvSpPr/>
                  <p:nvPr/>
                </p:nvSpPr>
                <p:spPr>
                  <a:xfrm>
                    <a:off x="1933956" y="9617896"/>
                    <a:ext cx="205643" cy="69423"/>
                  </a:xfrm>
                  <a:custGeom>
                    <a:avLst/>
                    <a:gdLst>
                      <a:gd name="connsiteX0" fmla="*/ 10123 w 205643"/>
                      <a:gd name="connsiteY0" fmla="*/ 64841 h 69423"/>
                      <a:gd name="connsiteX1" fmla="*/ 10123 w 205643"/>
                      <a:gd name="connsiteY1" fmla="*/ 64841 h 69423"/>
                      <a:gd name="connsiteX2" fmla="*/ 4013 w 205643"/>
                      <a:gd name="connsiteY2" fmla="*/ 40401 h 69423"/>
                      <a:gd name="connsiteX3" fmla="*/ 187313 w 205643"/>
                      <a:gd name="connsiteY3" fmla="*/ 3741 h 69423"/>
                      <a:gd name="connsiteX4" fmla="*/ 205644 w 205643"/>
                      <a:gd name="connsiteY4" fmla="*/ 22071 h 69423"/>
                      <a:gd name="connsiteX5" fmla="*/ 187313 w 205643"/>
                      <a:gd name="connsiteY5" fmla="*/ 34291 h 69423"/>
                      <a:gd name="connsiteX6" fmla="*/ 28453 w 205643"/>
                      <a:gd name="connsiteY6" fmla="*/ 64841 h 69423"/>
                      <a:gd name="connsiteX7" fmla="*/ 10123 w 205643"/>
                      <a:gd name="connsiteY7" fmla="*/ 64841 h 6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43" h="69423">
                        <a:moveTo>
                          <a:pt x="10123" y="64841"/>
                        </a:moveTo>
                        <a:cubicBezTo>
                          <a:pt x="10123" y="64841"/>
                          <a:pt x="4013" y="64841"/>
                          <a:pt x="10123" y="64841"/>
                        </a:cubicBezTo>
                        <a:cubicBezTo>
                          <a:pt x="-2097" y="58731"/>
                          <a:pt x="-2097" y="46511"/>
                          <a:pt x="4013" y="40401"/>
                        </a:cubicBezTo>
                        <a:cubicBezTo>
                          <a:pt x="10123" y="40401"/>
                          <a:pt x="83443" y="-14589"/>
                          <a:pt x="187313" y="3741"/>
                        </a:cubicBezTo>
                        <a:cubicBezTo>
                          <a:pt x="193423" y="3741"/>
                          <a:pt x="205644" y="9851"/>
                          <a:pt x="205644" y="22071"/>
                        </a:cubicBezTo>
                        <a:cubicBezTo>
                          <a:pt x="205644" y="28181"/>
                          <a:pt x="199533" y="34291"/>
                          <a:pt x="187313" y="34291"/>
                        </a:cubicBezTo>
                        <a:cubicBezTo>
                          <a:pt x="95663" y="15961"/>
                          <a:pt x="28453" y="64841"/>
                          <a:pt x="28453" y="64841"/>
                        </a:cubicBezTo>
                        <a:cubicBezTo>
                          <a:pt x="22343" y="70951"/>
                          <a:pt x="16233" y="70951"/>
                          <a:pt x="10123" y="64841"/>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3" name="Freeform: Shape 222">
                    <a:extLst>
                      <a:ext uri="{FF2B5EF4-FFF2-40B4-BE49-F238E27FC236}">
                        <a16:creationId xmlns:a16="http://schemas.microsoft.com/office/drawing/2014/main" id="{1115CFBA-CE00-56E1-3060-B6D8AECF6427}"/>
                      </a:ext>
                    </a:extLst>
                  </p:cNvPr>
                  <p:cNvSpPr/>
                  <p:nvPr/>
                </p:nvSpPr>
                <p:spPr>
                  <a:xfrm>
                    <a:off x="1925750" y="9615527"/>
                    <a:ext cx="213850" cy="79429"/>
                  </a:xfrm>
                  <a:custGeom>
                    <a:avLst/>
                    <a:gdLst>
                      <a:gd name="connsiteX0" fmla="*/ 24440 w 213850"/>
                      <a:gd name="connsiteY0" fmla="*/ 79430 h 79429"/>
                      <a:gd name="connsiteX1" fmla="*/ 12220 w 213850"/>
                      <a:gd name="connsiteY1" fmla="*/ 79430 h 79429"/>
                      <a:gd name="connsiteX2" fmla="*/ 6110 w 213850"/>
                      <a:gd name="connsiteY2" fmla="*/ 73320 h 79429"/>
                      <a:gd name="connsiteX3" fmla="*/ 0 w 213850"/>
                      <a:gd name="connsiteY3" fmla="*/ 54990 h 79429"/>
                      <a:gd name="connsiteX4" fmla="*/ 6110 w 213850"/>
                      <a:gd name="connsiteY4" fmla="*/ 42770 h 79429"/>
                      <a:gd name="connsiteX5" fmla="*/ 146640 w 213850"/>
                      <a:gd name="connsiteY5" fmla="*/ 0 h 79429"/>
                      <a:gd name="connsiteX6" fmla="*/ 195520 w 213850"/>
                      <a:gd name="connsiteY6" fmla="*/ 6110 h 79429"/>
                      <a:gd name="connsiteX7" fmla="*/ 213850 w 213850"/>
                      <a:gd name="connsiteY7" fmla="*/ 30550 h 79429"/>
                      <a:gd name="connsiteX8" fmla="*/ 189410 w 213850"/>
                      <a:gd name="connsiteY8" fmla="*/ 48880 h 79429"/>
                      <a:gd name="connsiteX9" fmla="*/ 146640 w 213850"/>
                      <a:gd name="connsiteY9" fmla="*/ 42770 h 79429"/>
                      <a:gd name="connsiteX10" fmla="*/ 30550 w 213850"/>
                      <a:gd name="connsiteY10" fmla="*/ 79430 h 79429"/>
                      <a:gd name="connsiteX11" fmla="*/ 24440 w 213850"/>
                      <a:gd name="connsiteY11" fmla="*/ 79430 h 79429"/>
                      <a:gd name="connsiteX12" fmla="*/ 146640 w 213850"/>
                      <a:gd name="connsiteY12" fmla="*/ 12220 h 79429"/>
                      <a:gd name="connsiteX13" fmla="*/ 18330 w 213850"/>
                      <a:gd name="connsiteY13" fmla="*/ 48880 h 79429"/>
                      <a:gd name="connsiteX14" fmla="*/ 18330 w 213850"/>
                      <a:gd name="connsiteY14" fmla="*/ 48880 h 79429"/>
                      <a:gd name="connsiteX15" fmla="*/ 18330 w 213850"/>
                      <a:gd name="connsiteY15" fmla="*/ 54990 h 79429"/>
                      <a:gd name="connsiteX16" fmla="*/ 24440 w 213850"/>
                      <a:gd name="connsiteY16" fmla="*/ 54990 h 79429"/>
                      <a:gd name="connsiteX17" fmla="*/ 36660 w 213850"/>
                      <a:gd name="connsiteY17" fmla="*/ 54990 h 79429"/>
                      <a:gd name="connsiteX18" fmla="*/ 158860 w 213850"/>
                      <a:gd name="connsiteY18" fmla="*/ 18330 h 79429"/>
                      <a:gd name="connsiteX19" fmla="*/ 201630 w 213850"/>
                      <a:gd name="connsiteY19" fmla="*/ 24440 h 79429"/>
                      <a:gd name="connsiteX20" fmla="*/ 201630 w 213850"/>
                      <a:gd name="connsiteY20" fmla="*/ 24440 h 79429"/>
                      <a:gd name="connsiteX21" fmla="*/ 207740 w 213850"/>
                      <a:gd name="connsiteY21" fmla="*/ 18330 h 79429"/>
                      <a:gd name="connsiteX22" fmla="*/ 195520 w 213850"/>
                      <a:gd name="connsiteY22" fmla="*/ 12220 h 79429"/>
                      <a:gd name="connsiteX23" fmla="*/ 146640 w 213850"/>
                      <a:gd name="connsiteY23" fmla="*/ 12220 h 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850" h="79429">
                        <a:moveTo>
                          <a:pt x="24440" y="79430"/>
                        </a:moveTo>
                        <a:cubicBezTo>
                          <a:pt x="18330" y="79430"/>
                          <a:pt x="18330" y="79430"/>
                          <a:pt x="12220" y="79430"/>
                        </a:cubicBezTo>
                        <a:cubicBezTo>
                          <a:pt x="12220" y="79430"/>
                          <a:pt x="6110" y="79430"/>
                          <a:pt x="6110" y="73320"/>
                        </a:cubicBezTo>
                        <a:cubicBezTo>
                          <a:pt x="0" y="67210"/>
                          <a:pt x="0" y="61100"/>
                          <a:pt x="0" y="54990"/>
                        </a:cubicBezTo>
                        <a:cubicBezTo>
                          <a:pt x="0" y="48880"/>
                          <a:pt x="0" y="42770"/>
                          <a:pt x="6110" y="42770"/>
                        </a:cubicBezTo>
                        <a:cubicBezTo>
                          <a:pt x="6110" y="42770"/>
                          <a:pt x="61100" y="0"/>
                          <a:pt x="146640" y="0"/>
                        </a:cubicBezTo>
                        <a:cubicBezTo>
                          <a:pt x="164970" y="0"/>
                          <a:pt x="183300" y="0"/>
                          <a:pt x="195520" y="6110"/>
                        </a:cubicBezTo>
                        <a:cubicBezTo>
                          <a:pt x="207740" y="6110"/>
                          <a:pt x="213850" y="18330"/>
                          <a:pt x="213850" y="30550"/>
                        </a:cubicBezTo>
                        <a:cubicBezTo>
                          <a:pt x="213850" y="42770"/>
                          <a:pt x="201630" y="48880"/>
                          <a:pt x="189410" y="48880"/>
                        </a:cubicBezTo>
                        <a:cubicBezTo>
                          <a:pt x="177190" y="48880"/>
                          <a:pt x="164970" y="42770"/>
                          <a:pt x="146640" y="42770"/>
                        </a:cubicBezTo>
                        <a:cubicBezTo>
                          <a:pt x="79430" y="42770"/>
                          <a:pt x="30550" y="73320"/>
                          <a:pt x="30550" y="79430"/>
                        </a:cubicBezTo>
                        <a:cubicBezTo>
                          <a:pt x="36660" y="79430"/>
                          <a:pt x="30550" y="79430"/>
                          <a:pt x="24440" y="79430"/>
                        </a:cubicBezTo>
                        <a:close/>
                        <a:moveTo>
                          <a:pt x="146640" y="12220"/>
                        </a:moveTo>
                        <a:cubicBezTo>
                          <a:pt x="67210" y="12220"/>
                          <a:pt x="18330" y="48880"/>
                          <a:pt x="18330" y="48880"/>
                        </a:cubicBezTo>
                        <a:cubicBezTo>
                          <a:pt x="18330" y="48880"/>
                          <a:pt x="18330" y="48880"/>
                          <a:pt x="18330" y="48880"/>
                        </a:cubicBezTo>
                        <a:cubicBezTo>
                          <a:pt x="18330" y="48880"/>
                          <a:pt x="18330" y="54990"/>
                          <a:pt x="18330" y="54990"/>
                        </a:cubicBezTo>
                        <a:cubicBezTo>
                          <a:pt x="18330" y="54990"/>
                          <a:pt x="18330" y="54990"/>
                          <a:pt x="24440" y="54990"/>
                        </a:cubicBezTo>
                        <a:cubicBezTo>
                          <a:pt x="30550" y="54990"/>
                          <a:pt x="30550" y="54990"/>
                          <a:pt x="36660" y="54990"/>
                        </a:cubicBezTo>
                        <a:cubicBezTo>
                          <a:pt x="36660" y="54990"/>
                          <a:pt x="85540" y="18330"/>
                          <a:pt x="158860" y="18330"/>
                        </a:cubicBezTo>
                        <a:cubicBezTo>
                          <a:pt x="171080" y="18330"/>
                          <a:pt x="189410" y="18330"/>
                          <a:pt x="201630" y="24440"/>
                        </a:cubicBezTo>
                        <a:cubicBezTo>
                          <a:pt x="201630" y="24440"/>
                          <a:pt x="201630" y="24440"/>
                          <a:pt x="201630" y="24440"/>
                        </a:cubicBezTo>
                        <a:cubicBezTo>
                          <a:pt x="201630" y="24440"/>
                          <a:pt x="207740" y="24440"/>
                          <a:pt x="207740" y="18330"/>
                        </a:cubicBezTo>
                        <a:cubicBezTo>
                          <a:pt x="207740" y="18330"/>
                          <a:pt x="201630" y="12220"/>
                          <a:pt x="195520" y="12220"/>
                        </a:cubicBezTo>
                        <a:cubicBezTo>
                          <a:pt x="177190" y="18330"/>
                          <a:pt x="164970" y="12220"/>
                          <a:pt x="146640" y="1222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212" name="Graphic 16">
                <a:extLst>
                  <a:ext uri="{FF2B5EF4-FFF2-40B4-BE49-F238E27FC236}">
                    <a16:creationId xmlns:a16="http://schemas.microsoft.com/office/drawing/2014/main" id="{C0E5CD59-333E-D43A-6F09-A59AC1AE601E}"/>
                  </a:ext>
                </a:extLst>
              </p:cNvPr>
              <p:cNvGrpSpPr/>
              <p:nvPr/>
            </p:nvGrpSpPr>
            <p:grpSpPr>
              <a:xfrm>
                <a:off x="1546929" y="9701067"/>
                <a:ext cx="928720" cy="446029"/>
                <a:chOff x="1546929" y="9701067"/>
                <a:chExt cx="928720" cy="446029"/>
              </a:xfrm>
            </p:grpSpPr>
            <p:sp>
              <p:nvSpPr>
                <p:cNvPr id="217" name="Freeform: Shape 216">
                  <a:extLst>
                    <a:ext uri="{FF2B5EF4-FFF2-40B4-BE49-F238E27FC236}">
                      <a16:creationId xmlns:a16="http://schemas.microsoft.com/office/drawing/2014/main" id="{008F5647-D6AA-D3E3-1A60-23541756B3BD}"/>
                    </a:ext>
                  </a:extLst>
                </p:cNvPr>
                <p:cNvSpPr/>
                <p:nvPr/>
              </p:nvSpPr>
              <p:spPr>
                <a:xfrm>
                  <a:off x="1552935" y="9731617"/>
                  <a:ext cx="916605" cy="409389"/>
                </a:xfrm>
                <a:custGeom>
                  <a:avLst/>
                  <a:gdLst>
                    <a:gd name="connsiteX0" fmla="*/ 238395 w 916605"/>
                    <a:gd name="connsiteY0" fmla="*/ 360490 h 409389"/>
                    <a:gd name="connsiteX1" fmla="*/ 105 w 916605"/>
                    <a:gd name="connsiteY1" fmla="*/ 262730 h 409389"/>
                    <a:gd name="connsiteX2" fmla="*/ 105 w 916605"/>
                    <a:gd name="connsiteY2" fmla="*/ 268840 h 409389"/>
                    <a:gd name="connsiteX3" fmla="*/ 507235 w 916605"/>
                    <a:gd name="connsiteY3" fmla="*/ 378820 h 409389"/>
                    <a:gd name="connsiteX4" fmla="*/ 916605 w 916605"/>
                    <a:gd name="connsiteY4" fmla="*/ 0 h 409389"/>
                    <a:gd name="connsiteX5" fmla="*/ 238395 w 916605"/>
                    <a:gd name="connsiteY5" fmla="*/ 360490 h 40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605" h="409389">
                      <a:moveTo>
                        <a:pt x="238395" y="360490"/>
                      </a:moveTo>
                      <a:cubicBezTo>
                        <a:pt x="97865" y="354380"/>
                        <a:pt x="30655" y="299390"/>
                        <a:pt x="105" y="262730"/>
                      </a:cubicBezTo>
                      <a:cubicBezTo>
                        <a:pt x="105" y="262730"/>
                        <a:pt x="105" y="268840"/>
                        <a:pt x="105" y="268840"/>
                      </a:cubicBezTo>
                      <a:cubicBezTo>
                        <a:pt x="-6005" y="384930"/>
                        <a:pt x="256725" y="452140"/>
                        <a:pt x="507235" y="378820"/>
                      </a:cubicBezTo>
                      <a:cubicBezTo>
                        <a:pt x="745525" y="311610"/>
                        <a:pt x="916605" y="116090"/>
                        <a:pt x="916605" y="0"/>
                      </a:cubicBezTo>
                      <a:cubicBezTo>
                        <a:pt x="751635" y="274950"/>
                        <a:pt x="458355" y="372710"/>
                        <a:pt x="238395" y="36049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8" name="Freeform: Shape 217">
                  <a:extLst>
                    <a:ext uri="{FF2B5EF4-FFF2-40B4-BE49-F238E27FC236}">
                      <a16:creationId xmlns:a16="http://schemas.microsoft.com/office/drawing/2014/main" id="{655F7A38-EC74-234B-42AC-84BEE17F6A6F}"/>
                    </a:ext>
                  </a:extLst>
                </p:cNvPr>
                <p:cNvSpPr/>
                <p:nvPr/>
              </p:nvSpPr>
              <p:spPr>
                <a:xfrm>
                  <a:off x="1546929" y="9701067"/>
                  <a:ext cx="928720" cy="446029"/>
                </a:xfrm>
                <a:custGeom>
                  <a:avLst/>
                  <a:gdLst>
                    <a:gd name="connsiteX0" fmla="*/ 305500 w 928720"/>
                    <a:gd name="connsiteY0" fmla="*/ 446030 h 446029"/>
                    <a:gd name="connsiteX1" fmla="*/ 30550 w 928720"/>
                    <a:gd name="connsiteY1" fmla="*/ 366600 h 446029"/>
                    <a:gd name="connsiteX2" fmla="*/ 0 w 928720"/>
                    <a:gd name="connsiteY2" fmla="*/ 299390 h 446029"/>
                    <a:gd name="connsiteX3" fmla="*/ 0 w 928720"/>
                    <a:gd name="connsiteY3" fmla="*/ 293280 h 446029"/>
                    <a:gd name="connsiteX4" fmla="*/ 0 w 928720"/>
                    <a:gd name="connsiteY4" fmla="*/ 274950 h 446029"/>
                    <a:gd name="connsiteX5" fmla="*/ 12220 w 928720"/>
                    <a:gd name="connsiteY5" fmla="*/ 287170 h 446029"/>
                    <a:gd name="connsiteX6" fmla="*/ 244400 w 928720"/>
                    <a:gd name="connsiteY6" fmla="*/ 378820 h 446029"/>
                    <a:gd name="connsiteX7" fmla="*/ 281060 w 928720"/>
                    <a:gd name="connsiteY7" fmla="*/ 378820 h 446029"/>
                    <a:gd name="connsiteX8" fmla="*/ 916501 w 928720"/>
                    <a:gd name="connsiteY8" fmla="*/ 18330 h 446029"/>
                    <a:gd name="connsiteX9" fmla="*/ 928721 w 928720"/>
                    <a:gd name="connsiteY9" fmla="*/ 0 h 446029"/>
                    <a:gd name="connsiteX10" fmla="*/ 928721 w 928720"/>
                    <a:gd name="connsiteY10" fmla="*/ 24440 h 446029"/>
                    <a:gd name="connsiteX11" fmla="*/ 513240 w 928720"/>
                    <a:gd name="connsiteY11" fmla="*/ 415480 h 446029"/>
                    <a:gd name="connsiteX12" fmla="*/ 305500 w 928720"/>
                    <a:gd name="connsiteY12" fmla="*/ 446030 h 446029"/>
                    <a:gd name="connsiteX13" fmla="*/ 18330 w 928720"/>
                    <a:gd name="connsiteY13" fmla="*/ 311610 h 446029"/>
                    <a:gd name="connsiteX14" fmla="*/ 42770 w 928720"/>
                    <a:gd name="connsiteY14" fmla="*/ 354380 h 446029"/>
                    <a:gd name="connsiteX15" fmla="*/ 305500 w 928720"/>
                    <a:gd name="connsiteY15" fmla="*/ 427699 h 446029"/>
                    <a:gd name="connsiteX16" fmla="*/ 519350 w 928720"/>
                    <a:gd name="connsiteY16" fmla="*/ 397149 h 446029"/>
                    <a:gd name="connsiteX17" fmla="*/ 922611 w 928720"/>
                    <a:gd name="connsiteY17" fmla="*/ 48880 h 446029"/>
                    <a:gd name="connsiteX18" fmla="*/ 287170 w 928720"/>
                    <a:gd name="connsiteY18" fmla="*/ 391040 h 446029"/>
                    <a:gd name="connsiteX19" fmla="*/ 250510 w 928720"/>
                    <a:gd name="connsiteY19" fmla="*/ 391040 h 446029"/>
                    <a:gd name="connsiteX20" fmla="*/ 18330 w 928720"/>
                    <a:gd name="connsiteY20" fmla="*/ 311610 h 44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720" h="446029">
                      <a:moveTo>
                        <a:pt x="305500" y="446030"/>
                      </a:moveTo>
                      <a:cubicBezTo>
                        <a:pt x="183300" y="446030"/>
                        <a:pt x="79430" y="415480"/>
                        <a:pt x="30550" y="366600"/>
                      </a:cubicBezTo>
                      <a:cubicBezTo>
                        <a:pt x="12220" y="348270"/>
                        <a:pt x="0" y="323830"/>
                        <a:pt x="0" y="299390"/>
                      </a:cubicBezTo>
                      <a:cubicBezTo>
                        <a:pt x="0" y="299390"/>
                        <a:pt x="0" y="299390"/>
                        <a:pt x="0" y="293280"/>
                      </a:cubicBezTo>
                      <a:lnTo>
                        <a:pt x="0" y="274950"/>
                      </a:lnTo>
                      <a:lnTo>
                        <a:pt x="12220" y="287170"/>
                      </a:lnTo>
                      <a:cubicBezTo>
                        <a:pt x="42770" y="323830"/>
                        <a:pt x="109980" y="372710"/>
                        <a:pt x="244400" y="378820"/>
                      </a:cubicBezTo>
                      <a:cubicBezTo>
                        <a:pt x="256620" y="378820"/>
                        <a:pt x="268840" y="378820"/>
                        <a:pt x="281060" y="378820"/>
                      </a:cubicBezTo>
                      <a:cubicBezTo>
                        <a:pt x="482690" y="378820"/>
                        <a:pt x="751531" y="281060"/>
                        <a:pt x="916501" y="18330"/>
                      </a:cubicBezTo>
                      <a:lnTo>
                        <a:pt x="928721" y="0"/>
                      </a:lnTo>
                      <a:lnTo>
                        <a:pt x="928721" y="24440"/>
                      </a:lnTo>
                      <a:cubicBezTo>
                        <a:pt x="928721" y="152750"/>
                        <a:pt x="751531" y="342160"/>
                        <a:pt x="513240" y="415480"/>
                      </a:cubicBezTo>
                      <a:cubicBezTo>
                        <a:pt x="452140" y="433810"/>
                        <a:pt x="378820" y="446030"/>
                        <a:pt x="305500" y="446030"/>
                      </a:cubicBezTo>
                      <a:close/>
                      <a:moveTo>
                        <a:pt x="18330" y="311610"/>
                      </a:moveTo>
                      <a:cubicBezTo>
                        <a:pt x="18330" y="323830"/>
                        <a:pt x="30550" y="342160"/>
                        <a:pt x="42770" y="354380"/>
                      </a:cubicBezTo>
                      <a:cubicBezTo>
                        <a:pt x="85540" y="403260"/>
                        <a:pt x="189410" y="427699"/>
                        <a:pt x="305500" y="427699"/>
                      </a:cubicBezTo>
                      <a:cubicBezTo>
                        <a:pt x="372710" y="427699"/>
                        <a:pt x="446030" y="415480"/>
                        <a:pt x="519350" y="397149"/>
                      </a:cubicBezTo>
                      <a:cubicBezTo>
                        <a:pt x="733201" y="336050"/>
                        <a:pt x="898171" y="171080"/>
                        <a:pt x="922611" y="48880"/>
                      </a:cubicBezTo>
                      <a:cubicBezTo>
                        <a:pt x="751531" y="299390"/>
                        <a:pt x="488800" y="391040"/>
                        <a:pt x="287170" y="391040"/>
                      </a:cubicBezTo>
                      <a:cubicBezTo>
                        <a:pt x="274950" y="391040"/>
                        <a:pt x="262730" y="391040"/>
                        <a:pt x="250510" y="391040"/>
                      </a:cubicBezTo>
                      <a:cubicBezTo>
                        <a:pt x="122200" y="391040"/>
                        <a:pt x="54990" y="348270"/>
                        <a:pt x="18330" y="31161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13" name="Freeform: Shape 212">
                <a:extLst>
                  <a:ext uri="{FF2B5EF4-FFF2-40B4-BE49-F238E27FC236}">
                    <a16:creationId xmlns:a16="http://schemas.microsoft.com/office/drawing/2014/main" id="{F54D14D4-C494-4D1C-FFEA-1554E736392D}"/>
                  </a:ext>
                </a:extLst>
              </p:cNvPr>
              <p:cNvSpPr/>
              <p:nvPr/>
            </p:nvSpPr>
            <p:spPr>
              <a:xfrm>
                <a:off x="1974630" y="9731617"/>
                <a:ext cx="494910" cy="397149"/>
              </a:xfrm>
              <a:custGeom>
                <a:avLst/>
                <a:gdLst>
                  <a:gd name="connsiteX0" fmla="*/ 0 w 494910"/>
                  <a:gd name="connsiteY0" fmla="*/ 348270 h 397149"/>
                  <a:gd name="connsiteX1" fmla="*/ 0 w 494910"/>
                  <a:gd name="connsiteY1" fmla="*/ 397149 h 397149"/>
                  <a:gd name="connsiteX2" fmla="*/ 85540 w 494910"/>
                  <a:gd name="connsiteY2" fmla="*/ 378820 h 397149"/>
                  <a:gd name="connsiteX3" fmla="*/ 494910 w 494910"/>
                  <a:gd name="connsiteY3" fmla="*/ 0 h 397149"/>
                  <a:gd name="connsiteX4" fmla="*/ 0 w 494910"/>
                  <a:gd name="connsiteY4" fmla="*/ 348270 h 39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910" h="397149">
                    <a:moveTo>
                      <a:pt x="0" y="348270"/>
                    </a:moveTo>
                    <a:cubicBezTo>
                      <a:pt x="0" y="366600"/>
                      <a:pt x="0" y="384930"/>
                      <a:pt x="0" y="397149"/>
                    </a:cubicBezTo>
                    <a:cubicBezTo>
                      <a:pt x="30550" y="391040"/>
                      <a:pt x="61100" y="384930"/>
                      <a:pt x="85540" y="378820"/>
                    </a:cubicBezTo>
                    <a:cubicBezTo>
                      <a:pt x="323830" y="311610"/>
                      <a:pt x="494910" y="116090"/>
                      <a:pt x="494910" y="0"/>
                    </a:cubicBezTo>
                    <a:cubicBezTo>
                      <a:pt x="372710" y="201630"/>
                      <a:pt x="183300" y="311610"/>
                      <a:pt x="0" y="34827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4" name="Freeform: Shape 213">
                <a:extLst>
                  <a:ext uri="{FF2B5EF4-FFF2-40B4-BE49-F238E27FC236}">
                    <a16:creationId xmlns:a16="http://schemas.microsoft.com/office/drawing/2014/main" id="{65BF39D8-433E-5B25-830C-4FC3816770FD}"/>
                  </a:ext>
                </a:extLst>
              </p:cNvPr>
              <p:cNvSpPr/>
              <p:nvPr/>
            </p:nvSpPr>
            <p:spPr>
              <a:xfrm>
                <a:off x="2292350" y="9725507"/>
                <a:ext cx="183300" cy="268839"/>
              </a:xfrm>
              <a:custGeom>
                <a:avLst/>
                <a:gdLst>
                  <a:gd name="connsiteX0" fmla="*/ 0 w 183300"/>
                  <a:gd name="connsiteY0" fmla="*/ 207740 h 268839"/>
                  <a:gd name="connsiteX1" fmla="*/ 6110 w 183300"/>
                  <a:gd name="connsiteY1" fmla="*/ 268840 h 268839"/>
                  <a:gd name="connsiteX2" fmla="*/ 183300 w 183300"/>
                  <a:gd name="connsiteY2" fmla="*/ 0 h 268839"/>
                  <a:gd name="connsiteX3" fmla="*/ 0 w 183300"/>
                  <a:gd name="connsiteY3" fmla="*/ 207740 h 268839"/>
                </a:gdLst>
                <a:ahLst/>
                <a:cxnLst>
                  <a:cxn ang="0">
                    <a:pos x="connsiteX0" y="connsiteY0"/>
                  </a:cxn>
                  <a:cxn ang="0">
                    <a:pos x="connsiteX1" y="connsiteY1"/>
                  </a:cxn>
                  <a:cxn ang="0">
                    <a:pos x="connsiteX2" y="connsiteY2"/>
                  </a:cxn>
                  <a:cxn ang="0">
                    <a:pos x="connsiteX3" y="connsiteY3"/>
                  </a:cxn>
                </a:cxnLst>
                <a:rect l="l" t="t" r="r" b="b"/>
                <a:pathLst>
                  <a:path w="183300" h="268839">
                    <a:moveTo>
                      <a:pt x="0" y="207740"/>
                    </a:moveTo>
                    <a:cubicBezTo>
                      <a:pt x="0" y="226070"/>
                      <a:pt x="6110" y="250510"/>
                      <a:pt x="6110" y="268840"/>
                    </a:cubicBezTo>
                    <a:cubicBezTo>
                      <a:pt x="116090" y="183300"/>
                      <a:pt x="183300" y="79430"/>
                      <a:pt x="183300" y="0"/>
                    </a:cubicBezTo>
                    <a:cubicBezTo>
                      <a:pt x="128310" y="85540"/>
                      <a:pt x="67210" y="152750"/>
                      <a:pt x="0" y="20774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5" name="Freeform: Shape 214">
                <a:extLst>
                  <a:ext uri="{FF2B5EF4-FFF2-40B4-BE49-F238E27FC236}">
                    <a16:creationId xmlns:a16="http://schemas.microsoft.com/office/drawing/2014/main" id="{1C58DF6A-CBBA-B538-01A5-83C3B31F8530}"/>
                  </a:ext>
                </a:extLst>
              </p:cNvPr>
              <p:cNvSpPr/>
              <p:nvPr/>
            </p:nvSpPr>
            <p:spPr>
              <a:xfrm>
                <a:off x="1559149" y="9811047"/>
                <a:ext cx="623220" cy="281964"/>
              </a:xfrm>
              <a:custGeom>
                <a:avLst/>
                <a:gdLst>
                  <a:gd name="connsiteX0" fmla="*/ 378820 w 623220"/>
                  <a:gd name="connsiteY0" fmla="*/ 0 h 281964"/>
                  <a:gd name="connsiteX1" fmla="*/ 403260 w 623220"/>
                  <a:gd name="connsiteY1" fmla="*/ 6110 h 281964"/>
                  <a:gd name="connsiteX2" fmla="*/ 177190 w 623220"/>
                  <a:gd name="connsiteY2" fmla="*/ 177190 h 281964"/>
                  <a:gd name="connsiteX3" fmla="*/ 79430 w 623220"/>
                  <a:gd name="connsiteY3" fmla="*/ 67210 h 281964"/>
                  <a:gd name="connsiteX4" fmla="*/ 79430 w 623220"/>
                  <a:gd name="connsiteY4" fmla="*/ 67210 h 281964"/>
                  <a:gd name="connsiteX5" fmla="*/ 0 w 623220"/>
                  <a:gd name="connsiteY5" fmla="*/ 183300 h 281964"/>
                  <a:gd name="connsiteX6" fmla="*/ 238290 w 623220"/>
                  <a:gd name="connsiteY6" fmla="*/ 281060 h 281964"/>
                  <a:gd name="connsiteX7" fmla="*/ 623220 w 623220"/>
                  <a:gd name="connsiteY7" fmla="*/ 195520 h 281964"/>
                  <a:gd name="connsiteX8" fmla="*/ 378820 w 623220"/>
                  <a:gd name="connsiteY8" fmla="*/ 0 h 2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220" h="281964">
                    <a:moveTo>
                      <a:pt x="378820" y="0"/>
                    </a:moveTo>
                    <a:cubicBezTo>
                      <a:pt x="384930" y="0"/>
                      <a:pt x="391040" y="0"/>
                      <a:pt x="403260" y="6110"/>
                    </a:cubicBezTo>
                    <a:cubicBezTo>
                      <a:pt x="629330" y="42770"/>
                      <a:pt x="384930" y="219960"/>
                      <a:pt x="177190" y="177190"/>
                    </a:cubicBezTo>
                    <a:cubicBezTo>
                      <a:pt x="-30550" y="134420"/>
                      <a:pt x="79430" y="67210"/>
                      <a:pt x="79430" y="67210"/>
                    </a:cubicBezTo>
                    <a:lnTo>
                      <a:pt x="79430" y="67210"/>
                    </a:lnTo>
                    <a:cubicBezTo>
                      <a:pt x="30550" y="91650"/>
                      <a:pt x="0" y="122200"/>
                      <a:pt x="0" y="183300"/>
                    </a:cubicBezTo>
                    <a:cubicBezTo>
                      <a:pt x="30550" y="219960"/>
                      <a:pt x="97760" y="268840"/>
                      <a:pt x="238290" y="281060"/>
                    </a:cubicBezTo>
                    <a:cubicBezTo>
                      <a:pt x="354380" y="287169"/>
                      <a:pt x="494910" y="262730"/>
                      <a:pt x="623220" y="195520"/>
                    </a:cubicBezTo>
                    <a:cubicBezTo>
                      <a:pt x="592670" y="48880"/>
                      <a:pt x="488800" y="6110"/>
                      <a:pt x="378820" y="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6" name="Freeform: Shape 215">
                <a:extLst>
                  <a:ext uri="{FF2B5EF4-FFF2-40B4-BE49-F238E27FC236}">
                    <a16:creationId xmlns:a16="http://schemas.microsoft.com/office/drawing/2014/main" id="{819152B7-6DF8-5D76-B733-FB4D934D2C9F}"/>
                  </a:ext>
                </a:extLst>
              </p:cNvPr>
              <p:cNvSpPr/>
              <p:nvPr/>
            </p:nvSpPr>
            <p:spPr>
              <a:xfrm>
                <a:off x="1632469" y="9908807"/>
                <a:ext cx="543790" cy="178094"/>
              </a:xfrm>
              <a:custGeom>
                <a:avLst/>
                <a:gdLst>
                  <a:gd name="connsiteX0" fmla="*/ 513240 w 543790"/>
                  <a:gd name="connsiteY0" fmla="*/ 0 h 178094"/>
                  <a:gd name="connsiteX1" fmla="*/ 0 w 543790"/>
                  <a:gd name="connsiteY1" fmla="*/ 140530 h 178094"/>
                  <a:gd name="connsiteX2" fmla="*/ 158860 w 543790"/>
                  <a:gd name="connsiteY2" fmla="*/ 177190 h 178094"/>
                  <a:gd name="connsiteX3" fmla="*/ 543790 w 543790"/>
                  <a:gd name="connsiteY3" fmla="*/ 91650 h 178094"/>
                  <a:gd name="connsiteX4" fmla="*/ 513240 w 543790"/>
                  <a:gd name="connsiteY4" fmla="*/ 0 h 17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790" h="178094">
                    <a:moveTo>
                      <a:pt x="513240" y="0"/>
                    </a:moveTo>
                    <a:cubicBezTo>
                      <a:pt x="482690" y="79430"/>
                      <a:pt x="372710" y="213850"/>
                      <a:pt x="0" y="140530"/>
                    </a:cubicBezTo>
                    <a:cubicBezTo>
                      <a:pt x="36660" y="158860"/>
                      <a:pt x="91650" y="177190"/>
                      <a:pt x="158860" y="177190"/>
                    </a:cubicBezTo>
                    <a:cubicBezTo>
                      <a:pt x="274950" y="183300"/>
                      <a:pt x="415480" y="158860"/>
                      <a:pt x="543790" y="91650"/>
                    </a:cubicBezTo>
                    <a:cubicBezTo>
                      <a:pt x="537680" y="61100"/>
                      <a:pt x="525460" y="24440"/>
                      <a:pt x="513240" y="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 name="Graphic 16">
              <a:extLst>
                <a:ext uri="{FF2B5EF4-FFF2-40B4-BE49-F238E27FC236}">
                  <a16:creationId xmlns:a16="http://schemas.microsoft.com/office/drawing/2014/main" id="{E6B34797-71D2-BDA2-94BD-C276507E8F61}"/>
                </a:ext>
              </a:extLst>
            </p:cNvPr>
            <p:cNvGrpSpPr/>
            <p:nvPr/>
          </p:nvGrpSpPr>
          <p:grpSpPr>
            <a:xfrm>
              <a:off x="918675" y="7764200"/>
              <a:ext cx="1562364" cy="1924647"/>
              <a:chOff x="918675" y="7764200"/>
              <a:chExt cx="1562364" cy="1924647"/>
            </a:xfrm>
          </p:grpSpPr>
          <p:grpSp>
            <p:nvGrpSpPr>
              <p:cNvPr id="184" name="Graphic 16">
                <a:extLst>
                  <a:ext uri="{FF2B5EF4-FFF2-40B4-BE49-F238E27FC236}">
                    <a16:creationId xmlns:a16="http://schemas.microsoft.com/office/drawing/2014/main" id="{65557933-4B2C-866B-F8C9-3F50029716E0}"/>
                  </a:ext>
                </a:extLst>
              </p:cNvPr>
              <p:cNvGrpSpPr/>
              <p:nvPr/>
            </p:nvGrpSpPr>
            <p:grpSpPr>
              <a:xfrm>
                <a:off x="918675" y="7764200"/>
                <a:ext cx="1562364" cy="1924647"/>
                <a:chOff x="918675" y="7764200"/>
                <a:chExt cx="1562364" cy="1924647"/>
              </a:xfrm>
            </p:grpSpPr>
            <p:sp>
              <p:nvSpPr>
                <p:cNvPr id="208" name="Freeform: Shape 207">
                  <a:extLst>
                    <a:ext uri="{FF2B5EF4-FFF2-40B4-BE49-F238E27FC236}">
                      <a16:creationId xmlns:a16="http://schemas.microsoft.com/office/drawing/2014/main" id="{53309646-0130-8841-4FAD-74E52CEE4518}"/>
                    </a:ext>
                  </a:extLst>
                </p:cNvPr>
                <p:cNvSpPr/>
                <p:nvPr/>
              </p:nvSpPr>
              <p:spPr>
                <a:xfrm>
                  <a:off x="918675" y="7776420"/>
                  <a:ext cx="1536031" cy="1904426"/>
                </a:xfrm>
                <a:custGeom>
                  <a:avLst/>
                  <a:gdLst>
                    <a:gd name="connsiteX0" fmla="*/ 66134 w 1536031"/>
                    <a:gd name="connsiteY0" fmla="*/ 116090 h 1904426"/>
                    <a:gd name="connsiteX1" fmla="*/ 17254 w 1536031"/>
                    <a:gd name="connsiteY1" fmla="*/ 201630 h 1904426"/>
                    <a:gd name="connsiteX2" fmla="*/ 41694 w 1536031"/>
                    <a:gd name="connsiteY2" fmla="*/ 262730 h 1904426"/>
                    <a:gd name="connsiteX3" fmla="*/ 47804 w 1536031"/>
                    <a:gd name="connsiteY3" fmla="*/ 1637478 h 1904426"/>
                    <a:gd name="connsiteX4" fmla="*/ 102794 w 1536031"/>
                    <a:gd name="connsiteY4" fmla="*/ 1771898 h 1904426"/>
                    <a:gd name="connsiteX5" fmla="*/ 616034 w 1536031"/>
                    <a:gd name="connsiteY5" fmla="*/ 1698578 h 1904426"/>
                    <a:gd name="connsiteX6" fmla="*/ 573264 w 1536031"/>
                    <a:gd name="connsiteY6" fmla="*/ 1649698 h 1904426"/>
                    <a:gd name="connsiteX7" fmla="*/ 518274 w 1536031"/>
                    <a:gd name="connsiteY7" fmla="*/ 1197559 h 1904426"/>
                    <a:gd name="connsiteX8" fmla="*/ 530494 w 1536031"/>
                    <a:gd name="connsiteY8" fmla="*/ 1099798 h 1904426"/>
                    <a:gd name="connsiteX9" fmla="*/ 561044 w 1536031"/>
                    <a:gd name="connsiteY9" fmla="*/ 714869 h 1904426"/>
                    <a:gd name="connsiteX10" fmla="*/ 707684 w 1536031"/>
                    <a:gd name="connsiteY10" fmla="*/ 1136459 h 1904426"/>
                    <a:gd name="connsiteX11" fmla="*/ 823774 w 1536031"/>
                    <a:gd name="connsiteY11" fmla="*/ 1356418 h 1904426"/>
                    <a:gd name="connsiteX12" fmla="*/ 909314 w 1536031"/>
                    <a:gd name="connsiteY12" fmla="*/ 1716908 h 1904426"/>
                    <a:gd name="connsiteX13" fmla="*/ 939864 w 1536031"/>
                    <a:gd name="connsiteY13" fmla="*/ 1857437 h 1904426"/>
                    <a:gd name="connsiteX14" fmla="*/ 1501985 w 1536031"/>
                    <a:gd name="connsiteY14" fmla="*/ 1802447 h 1904426"/>
                    <a:gd name="connsiteX15" fmla="*/ 1495875 w 1536031"/>
                    <a:gd name="connsiteY15" fmla="*/ 1674138 h 1904426"/>
                    <a:gd name="connsiteX16" fmla="*/ 1227034 w 1536031"/>
                    <a:gd name="connsiteY16" fmla="*/ 977599 h 1904426"/>
                    <a:gd name="connsiteX17" fmla="*/ 1214814 w 1536031"/>
                    <a:gd name="connsiteY17" fmla="*/ 849289 h 1904426"/>
                    <a:gd name="connsiteX18" fmla="*/ 1190374 w 1536031"/>
                    <a:gd name="connsiteY18" fmla="*/ 458249 h 1904426"/>
                    <a:gd name="connsiteX19" fmla="*/ 1104834 w 1536031"/>
                    <a:gd name="connsiteY19" fmla="*/ 0 h 1904426"/>
                    <a:gd name="connsiteX20" fmla="*/ 66134 w 1536031"/>
                    <a:gd name="connsiteY20" fmla="*/ 116090 h 190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36031" h="1904426">
                      <a:moveTo>
                        <a:pt x="66134" y="116090"/>
                      </a:moveTo>
                      <a:cubicBezTo>
                        <a:pt x="66134" y="116090"/>
                        <a:pt x="41694" y="158860"/>
                        <a:pt x="17254" y="201630"/>
                      </a:cubicBezTo>
                      <a:cubicBezTo>
                        <a:pt x="-1076" y="238290"/>
                        <a:pt x="41694" y="262730"/>
                        <a:pt x="41694" y="262730"/>
                      </a:cubicBezTo>
                      <a:cubicBezTo>
                        <a:pt x="41694" y="262730"/>
                        <a:pt x="-56066" y="1093688"/>
                        <a:pt x="47804" y="1637478"/>
                      </a:cubicBezTo>
                      <a:cubicBezTo>
                        <a:pt x="-37736" y="1692468"/>
                        <a:pt x="11144" y="1747458"/>
                        <a:pt x="102794" y="1771898"/>
                      </a:cubicBezTo>
                      <a:cubicBezTo>
                        <a:pt x="194444" y="1796338"/>
                        <a:pt x="609924" y="1826888"/>
                        <a:pt x="616034" y="1698578"/>
                      </a:cubicBezTo>
                      <a:cubicBezTo>
                        <a:pt x="616034" y="1655808"/>
                        <a:pt x="573264" y="1649698"/>
                        <a:pt x="573264" y="1649698"/>
                      </a:cubicBezTo>
                      <a:lnTo>
                        <a:pt x="518274" y="1197559"/>
                      </a:lnTo>
                      <a:cubicBezTo>
                        <a:pt x="518274" y="1197559"/>
                        <a:pt x="585484" y="1173119"/>
                        <a:pt x="530494" y="1099798"/>
                      </a:cubicBezTo>
                      <a:cubicBezTo>
                        <a:pt x="524384" y="898169"/>
                        <a:pt x="561044" y="714869"/>
                        <a:pt x="561044" y="714869"/>
                      </a:cubicBezTo>
                      <a:cubicBezTo>
                        <a:pt x="561044" y="714869"/>
                        <a:pt x="603814" y="873729"/>
                        <a:pt x="707684" y="1136459"/>
                      </a:cubicBezTo>
                      <a:cubicBezTo>
                        <a:pt x="756564" y="1264768"/>
                        <a:pt x="799334" y="1264768"/>
                        <a:pt x="823774" y="1356418"/>
                      </a:cubicBezTo>
                      <a:cubicBezTo>
                        <a:pt x="848214" y="1448068"/>
                        <a:pt x="909314" y="1716908"/>
                        <a:pt x="909314" y="1716908"/>
                      </a:cubicBezTo>
                      <a:cubicBezTo>
                        <a:pt x="909314" y="1716908"/>
                        <a:pt x="817664" y="1790228"/>
                        <a:pt x="939864" y="1857437"/>
                      </a:cubicBezTo>
                      <a:cubicBezTo>
                        <a:pt x="1062064" y="1924647"/>
                        <a:pt x="1343125" y="1930758"/>
                        <a:pt x="1501985" y="1802447"/>
                      </a:cubicBezTo>
                      <a:cubicBezTo>
                        <a:pt x="1569195" y="1729128"/>
                        <a:pt x="1520315" y="1716908"/>
                        <a:pt x="1495875" y="1674138"/>
                      </a:cubicBezTo>
                      <a:cubicBezTo>
                        <a:pt x="1440885" y="1441958"/>
                        <a:pt x="1343125" y="1136459"/>
                        <a:pt x="1227034" y="977599"/>
                      </a:cubicBezTo>
                      <a:cubicBezTo>
                        <a:pt x="1196484" y="922609"/>
                        <a:pt x="1245364" y="885949"/>
                        <a:pt x="1214814" y="849289"/>
                      </a:cubicBezTo>
                      <a:cubicBezTo>
                        <a:pt x="1184264" y="812629"/>
                        <a:pt x="1202594" y="635439"/>
                        <a:pt x="1190374" y="458249"/>
                      </a:cubicBezTo>
                      <a:cubicBezTo>
                        <a:pt x="1178154" y="281060"/>
                        <a:pt x="1104834" y="0"/>
                        <a:pt x="1104834" y="0"/>
                      </a:cubicBezTo>
                      <a:cubicBezTo>
                        <a:pt x="1104834" y="0"/>
                        <a:pt x="707684" y="384929"/>
                        <a:pt x="66134" y="116090"/>
                      </a:cubicBezTo>
                      <a:close/>
                    </a:path>
                  </a:pathLst>
                </a:custGeom>
                <a:solidFill>
                  <a:srgbClr val="FAB54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9" name="Freeform: Shape 208">
                  <a:extLst>
                    <a:ext uri="{FF2B5EF4-FFF2-40B4-BE49-F238E27FC236}">
                      <a16:creationId xmlns:a16="http://schemas.microsoft.com/office/drawing/2014/main" id="{975A7DAC-9408-C95C-D7C3-81201564D8B7}"/>
                    </a:ext>
                  </a:extLst>
                </p:cNvPr>
                <p:cNvSpPr/>
                <p:nvPr/>
              </p:nvSpPr>
              <p:spPr>
                <a:xfrm>
                  <a:off x="918675" y="7764200"/>
                  <a:ext cx="1562364" cy="1924647"/>
                </a:xfrm>
                <a:custGeom>
                  <a:avLst/>
                  <a:gdLst>
                    <a:gd name="connsiteX0" fmla="*/ 1184264 w 1562364"/>
                    <a:gd name="connsiteY0" fmla="*/ 1924648 h 1924647"/>
                    <a:gd name="connsiteX1" fmla="*/ 952084 w 1562364"/>
                    <a:gd name="connsiteY1" fmla="*/ 1875767 h 1924647"/>
                    <a:gd name="connsiteX2" fmla="*/ 884874 w 1562364"/>
                    <a:gd name="connsiteY2" fmla="*/ 1796338 h 1924647"/>
                    <a:gd name="connsiteX3" fmla="*/ 915424 w 1562364"/>
                    <a:gd name="connsiteY3" fmla="*/ 1729128 h 1924647"/>
                    <a:gd name="connsiteX4" fmla="*/ 829884 w 1562364"/>
                    <a:gd name="connsiteY4" fmla="*/ 1374748 h 1924647"/>
                    <a:gd name="connsiteX5" fmla="*/ 781004 w 1562364"/>
                    <a:gd name="connsiteY5" fmla="*/ 1276988 h 1924647"/>
                    <a:gd name="connsiteX6" fmla="*/ 713794 w 1562364"/>
                    <a:gd name="connsiteY6" fmla="*/ 1154789 h 1924647"/>
                    <a:gd name="connsiteX7" fmla="*/ 573264 w 1562364"/>
                    <a:gd name="connsiteY7" fmla="*/ 763749 h 1924647"/>
                    <a:gd name="connsiteX8" fmla="*/ 548824 w 1562364"/>
                    <a:gd name="connsiteY8" fmla="*/ 1112018 h 1924647"/>
                    <a:gd name="connsiteX9" fmla="*/ 567154 w 1562364"/>
                    <a:gd name="connsiteY9" fmla="*/ 1185339 h 1924647"/>
                    <a:gd name="connsiteX10" fmla="*/ 536604 w 1562364"/>
                    <a:gd name="connsiteY10" fmla="*/ 1215889 h 1924647"/>
                    <a:gd name="connsiteX11" fmla="*/ 591594 w 1562364"/>
                    <a:gd name="connsiteY11" fmla="*/ 1655808 h 1924647"/>
                    <a:gd name="connsiteX12" fmla="*/ 634364 w 1562364"/>
                    <a:gd name="connsiteY12" fmla="*/ 1710798 h 1924647"/>
                    <a:gd name="connsiteX13" fmla="*/ 347194 w 1562364"/>
                    <a:gd name="connsiteY13" fmla="*/ 1814668 h 1924647"/>
                    <a:gd name="connsiteX14" fmla="*/ 115014 w 1562364"/>
                    <a:gd name="connsiteY14" fmla="*/ 1790228 h 1924647"/>
                    <a:gd name="connsiteX15" fmla="*/ 11144 w 1562364"/>
                    <a:gd name="connsiteY15" fmla="*/ 1716908 h 1924647"/>
                    <a:gd name="connsiteX16" fmla="*/ 53914 w 1562364"/>
                    <a:gd name="connsiteY16" fmla="*/ 1643588 h 1924647"/>
                    <a:gd name="connsiteX17" fmla="*/ 47804 w 1562364"/>
                    <a:gd name="connsiteY17" fmla="*/ 274950 h 1924647"/>
                    <a:gd name="connsiteX18" fmla="*/ 23364 w 1562364"/>
                    <a:gd name="connsiteY18" fmla="*/ 207740 h 1924647"/>
                    <a:gd name="connsiteX19" fmla="*/ 72244 w 1562364"/>
                    <a:gd name="connsiteY19" fmla="*/ 122200 h 1924647"/>
                    <a:gd name="connsiteX20" fmla="*/ 66134 w 1562364"/>
                    <a:gd name="connsiteY20" fmla="*/ 122200 h 1924647"/>
                    <a:gd name="connsiteX21" fmla="*/ 72244 w 1562364"/>
                    <a:gd name="connsiteY21" fmla="*/ 122200 h 1924647"/>
                    <a:gd name="connsiteX22" fmla="*/ 518274 w 1562364"/>
                    <a:gd name="connsiteY22" fmla="*/ 213850 h 1924647"/>
                    <a:gd name="connsiteX23" fmla="*/ 1123164 w 1562364"/>
                    <a:gd name="connsiteY23" fmla="*/ 6110 h 1924647"/>
                    <a:gd name="connsiteX24" fmla="*/ 1123164 w 1562364"/>
                    <a:gd name="connsiteY24" fmla="*/ 0 h 1924647"/>
                    <a:gd name="connsiteX25" fmla="*/ 1129274 w 1562364"/>
                    <a:gd name="connsiteY25" fmla="*/ 12220 h 1924647"/>
                    <a:gd name="connsiteX26" fmla="*/ 1214814 w 1562364"/>
                    <a:gd name="connsiteY26" fmla="*/ 470469 h 1924647"/>
                    <a:gd name="connsiteX27" fmla="*/ 1220924 w 1562364"/>
                    <a:gd name="connsiteY27" fmla="*/ 665989 h 1924647"/>
                    <a:gd name="connsiteX28" fmla="*/ 1239254 w 1562364"/>
                    <a:gd name="connsiteY28" fmla="*/ 855399 h 1924647"/>
                    <a:gd name="connsiteX29" fmla="*/ 1245364 w 1562364"/>
                    <a:gd name="connsiteY29" fmla="*/ 916499 h 1924647"/>
                    <a:gd name="connsiteX30" fmla="*/ 1251474 w 1562364"/>
                    <a:gd name="connsiteY30" fmla="*/ 983709 h 1924647"/>
                    <a:gd name="connsiteX31" fmla="*/ 1520315 w 1562364"/>
                    <a:gd name="connsiteY31" fmla="*/ 1680248 h 1924647"/>
                    <a:gd name="connsiteX32" fmla="*/ 1538645 w 1562364"/>
                    <a:gd name="connsiteY32" fmla="*/ 1698578 h 1924647"/>
                    <a:gd name="connsiteX33" fmla="*/ 1526425 w 1562364"/>
                    <a:gd name="connsiteY33" fmla="*/ 1814668 h 1924647"/>
                    <a:gd name="connsiteX34" fmla="*/ 1184264 w 1562364"/>
                    <a:gd name="connsiteY34" fmla="*/ 1924648 h 1924647"/>
                    <a:gd name="connsiteX35" fmla="*/ 567154 w 1562364"/>
                    <a:gd name="connsiteY35" fmla="*/ 696539 h 1924647"/>
                    <a:gd name="connsiteX36" fmla="*/ 573264 w 1562364"/>
                    <a:gd name="connsiteY36" fmla="*/ 727089 h 1924647"/>
                    <a:gd name="connsiteX37" fmla="*/ 719904 w 1562364"/>
                    <a:gd name="connsiteY37" fmla="*/ 1148679 h 1924647"/>
                    <a:gd name="connsiteX38" fmla="*/ 787114 w 1562364"/>
                    <a:gd name="connsiteY38" fmla="*/ 1270879 h 1924647"/>
                    <a:gd name="connsiteX39" fmla="*/ 835994 w 1562364"/>
                    <a:gd name="connsiteY39" fmla="*/ 1374748 h 1924647"/>
                    <a:gd name="connsiteX40" fmla="*/ 921534 w 1562364"/>
                    <a:gd name="connsiteY40" fmla="*/ 1735238 h 1924647"/>
                    <a:gd name="connsiteX41" fmla="*/ 921534 w 1562364"/>
                    <a:gd name="connsiteY41" fmla="*/ 1741348 h 1924647"/>
                    <a:gd name="connsiteX42" fmla="*/ 915424 w 1562364"/>
                    <a:gd name="connsiteY42" fmla="*/ 1741348 h 1924647"/>
                    <a:gd name="connsiteX43" fmla="*/ 884874 w 1562364"/>
                    <a:gd name="connsiteY43" fmla="*/ 1802448 h 1924647"/>
                    <a:gd name="connsiteX44" fmla="*/ 945974 w 1562364"/>
                    <a:gd name="connsiteY44" fmla="*/ 1869658 h 1924647"/>
                    <a:gd name="connsiteX45" fmla="*/ 1172044 w 1562364"/>
                    <a:gd name="connsiteY45" fmla="*/ 1918538 h 1924647"/>
                    <a:gd name="connsiteX46" fmla="*/ 1501985 w 1562364"/>
                    <a:gd name="connsiteY46" fmla="*/ 1814668 h 1924647"/>
                    <a:gd name="connsiteX47" fmla="*/ 1514205 w 1562364"/>
                    <a:gd name="connsiteY47" fmla="*/ 1723018 h 1924647"/>
                    <a:gd name="connsiteX48" fmla="*/ 1495875 w 1562364"/>
                    <a:gd name="connsiteY48" fmla="*/ 1698578 h 1924647"/>
                    <a:gd name="connsiteX49" fmla="*/ 1495875 w 1562364"/>
                    <a:gd name="connsiteY49" fmla="*/ 1698578 h 1924647"/>
                    <a:gd name="connsiteX50" fmla="*/ 1227034 w 1562364"/>
                    <a:gd name="connsiteY50" fmla="*/ 1002039 h 1924647"/>
                    <a:gd name="connsiteX51" fmla="*/ 1220924 w 1562364"/>
                    <a:gd name="connsiteY51" fmla="*/ 922609 h 1924647"/>
                    <a:gd name="connsiteX52" fmla="*/ 1214814 w 1562364"/>
                    <a:gd name="connsiteY52" fmla="*/ 873729 h 1924647"/>
                    <a:gd name="connsiteX53" fmla="*/ 1196484 w 1562364"/>
                    <a:gd name="connsiteY53" fmla="*/ 672099 h 1924647"/>
                    <a:gd name="connsiteX54" fmla="*/ 1190374 w 1562364"/>
                    <a:gd name="connsiteY54" fmla="*/ 476580 h 1924647"/>
                    <a:gd name="connsiteX55" fmla="*/ 1104834 w 1562364"/>
                    <a:gd name="connsiteY55" fmla="*/ 36660 h 1924647"/>
                    <a:gd name="connsiteX56" fmla="*/ 499944 w 1562364"/>
                    <a:gd name="connsiteY56" fmla="*/ 244400 h 1924647"/>
                    <a:gd name="connsiteX57" fmla="*/ 53914 w 1562364"/>
                    <a:gd name="connsiteY57" fmla="*/ 152750 h 1924647"/>
                    <a:gd name="connsiteX58" fmla="*/ 11144 w 1562364"/>
                    <a:gd name="connsiteY58" fmla="*/ 232180 h 1924647"/>
                    <a:gd name="connsiteX59" fmla="*/ 35584 w 1562364"/>
                    <a:gd name="connsiteY59" fmla="*/ 281060 h 1924647"/>
                    <a:gd name="connsiteX60" fmla="*/ 41694 w 1562364"/>
                    <a:gd name="connsiteY60" fmla="*/ 281060 h 1924647"/>
                    <a:gd name="connsiteX61" fmla="*/ 41694 w 1562364"/>
                    <a:gd name="connsiteY61" fmla="*/ 287169 h 1924647"/>
                    <a:gd name="connsiteX62" fmla="*/ 47804 w 1562364"/>
                    <a:gd name="connsiteY62" fmla="*/ 1655808 h 1924647"/>
                    <a:gd name="connsiteX63" fmla="*/ 47804 w 1562364"/>
                    <a:gd name="connsiteY63" fmla="*/ 1661918 h 1924647"/>
                    <a:gd name="connsiteX64" fmla="*/ 41694 w 1562364"/>
                    <a:gd name="connsiteY64" fmla="*/ 1661918 h 1924647"/>
                    <a:gd name="connsiteX65" fmla="*/ 5034 w 1562364"/>
                    <a:gd name="connsiteY65" fmla="*/ 1723018 h 1924647"/>
                    <a:gd name="connsiteX66" fmla="*/ 102794 w 1562364"/>
                    <a:gd name="connsiteY66" fmla="*/ 1790228 h 1924647"/>
                    <a:gd name="connsiteX67" fmla="*/ 334974 w 1562364"/>
                    <a:gd name="connsiteY67" fmla="*/ 1814668 h 1924647"/>
                    <a:gd name="connsiteX68" fmla="*/ 609924 w 1562364"/>
                    <a:gd name="connsiteY68" fmla="*/ 1723018 h 1924647"/>
                    <a:gd name="connsiteX69" fmla="*/ 573264 w 1562364"/>
                    <a:gd name="connsiteY69" fmla="*/ 1680248 h 1924647"/>
                    <a:gd name="connsiteX70" fmla="*/ 567154 w 1562364"/>
                    <a:gd name="connsiteY70" fmla="*/ 1680248 h 1924647"/>
                    <a:gd name="connsiteX71" fmla="*/ 512164 w 1562364"/>
                    <a:gd name="connsiteY71" fmla="*/ 1215889 h 1924647"/>
                    <a:gd name="connsiteX72" fmla="*/ 518274 w 1562364"/>
                    <a:gd name="connsiteY72" fmla="*/ 1215889 h 1924647"/>
                    <a:gd name="connsiteX73" fmla="*/ 542714 w 1562364"/>
                    <a:gd name="connsiteY73" fmla="*/ 1191449 h 1924647"/>
                    <a:gd name="connsiteX74" fmla="*/ 524384 w 1562364"/>
                    <a:gd name="connsiteY74" fmla="*/ 1130349 h 1924647"/>
                    <a:gd name="connsiteX75" fmla="*/ 524384 w 1562364"/>
                    <a:gd name="connsiteY75" fmla="*/ 1130349 h 1924647"/>
                    <a:gd name="connsiteX76" fmla="*/ 524384 w 1562364"/>
                    <a:gd name="connsiteY76" fmla="*/ 1130349 h 1924647"/>
                    <a:gd name="connsiteX77" fmla="*/ 554934 w 1562364"/>
                    <a:gd name="connsiteY77" fmla="*/ 745419 h 1924647"/>
                    <a:gd name="connsiteX78" fmla="*/ 567154 w 1562364"/>
                    <a:gd name="connsiteY78" fmla="*/ 696539 h 192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562364" h="1924647">
                      <a:moveTo>
                        <a:pt x="1184264" y="1924648"/>
                      </a:moveTo>
                      <a:cubicBezTo>
                        <a:pt x="1092614" y="1924648"/>
                        <a:pt x="1007074" y="1906317"/>
                        <a:pt x="952084" y="1875767"/>
                      </a:cubicBezTo>
                      <a:cubicBezTo>
                        <a:pt x="909314" y="1851328"/>
                        <a:pt x="884874" y="1826888"/>
                        <a:pt x="884874" y="1796338"/>
                      </a:cubicBezTo>
                      <a:cubicBezTo>
                        <a:pt x="884874" y="1759678"/>
                        <a:pt x="909314" y="1735238"/>
                        <a:pt x="915424" y="1729128"/>
                      </a:cubicBezTo>
                      <a:cubicBezTo>
                        <a:pt x="909314" y="1692468"/>
                        <a:pt x="848214" y="1460288"/>
                        <a:pt x="829884" y="1374748"/>
                      </a:cubicBezTo>
                      <a:cubicBezTo>
                        <a:pt x="817664" y="1331979"/>
                        <a:pt x="805444" y="1307538"/>
                        <a:pt x="781004" y="1276988"/>
                      </a:cubicBezTo>
                      <a:cubicBezTo>
                        <a:pt x="762674" y="1252548"/>
                        <a:pt x="738234" y="1215889"/>
                        <a:pt x="713794" y="1154789"/>
                      </a:cubicBezTo>
                      <a:cubicBezTo>
                        <a:pt x="634364" y="959269"/>
                        <a:pt x="591594" y="824849"/>
                        <a:pt x="573264" y="763749"/>
                      </a:cubicBezTo>
                      <a:cubicBezTo>
                        <a:pt x="561044" y="824849"/>
                        <a:pt x="542714" y="965379"/>
                        <a:pt x="548824" y="1112018"/>
                      </a:cubicBezTo>
                      <a:cubicBezTo>
                        <a:pt x="567154" y="1136458"/>
                        <a:pt x="573264" y="1160899"/>
                        <a:pt x="567154" y="1185339"/>
                      </a:cubicBezTo>
                      <a:cubicBezTo>
                        <a:pt x="561044" y="1203668"/>
                        <a:pt x="542714" y="1215889"/>
                        <a:pt x="536604" y="1215889"/>
                      </a:cubicBezTo>
                      <a:lnTo>
                        <a:pt x="591594" y="1655808"/>
                      </a:lnTo>
                      <a:cubicBezTo>
                        <a:pt x="609924" y="1661918"/>
                        <a:pt x="634364" y="1680248"/>
                        <a:pt x="634364" y="1710798"/>
                      </a:cubicBezTo>
                      <a:cubicBezTo>
                        <a:pt x="634364" y="1802448"/>
                        <a:pt x="451064" y="1814668"/>
                        <a:pt x="347194" y="1814668"/>
                      </a:cubicBezTo>
                      <a:cubicBezTo>
                        <a:pt x="249434" y="1814668"/>
                        <a:pt x="151674" y="1802448"/>
                        <a:pt x="115014" y="1790228"/>
                      </a:cubicBezTo>
                      <a:cubicBezTo>
                        <a:pt x="53914" y="1771898"/>
                        <a:pt x="17254" y="1747458"/>
                        <a:pt x="11144" y="1716908"/>
                      </a:cubicBezTo>
                      <a:cubicBezTo>
                        <a:pt x="5034" y="1692468"/>
                        <a:pt x="23364" y="1668028"/>
                        <a:pt x="53914" y="1643588"/>
                      </a:cubicBezTo>
                      <a:cubicBezTo>
                        <a:pt x="-49956" y="1124239"/>
                        <a:pt x="41694" y="342159"/>
                        <a:pt x="47804" y="274950"/>
                      </a:cubicBezTo>
                      <a:cubicBezTo>
                        <a:pt x="29474" y="262730"/>
                        <a:pt x="11144" y="238290"/>
                        <a:pt x="23364" y="207740"/>
                      </a:cubicBezTo>
                      <a:cubicBezTo>
                        <a:pt x="47804" y="164970"/>
                        <a:pt x="72244" y="122200"/>
                        <a:pt x="72244" y="122200"/>
                      </a:cubicBezTo>
                      <a:lnTo>
                        <a:pt x="66134" y="122200"/>
                      </a:lnTo>
                      <a:lnTo>
                        <a:pt x="72244" y="122200"/>
                      </a:lnTo>
                      <a:cubicBezTo>
                        <a:pt x="218884" y="183300"/>
                        <a:pt x="371634" y="213850"/>
                        <a:pt x="518274" y="213850"/>
                      </a:cubicBezTo>
                      <a:cubicBezTo>
                        <a:pt x="890984" y="213850"/>
                        <a:pt x="1117054" y="6110"/>
                        <a:pt x="1123164" y="6110"/>
                      </a:cubicBezTo>
                      <a:lnTo>
                        <a:pt x="1123164" y="0"/>
                      </a:lnTo>
                      <a:lnTo>
                        <a:pt x="1129274" y="12220"/>
                      </a:lnTo>
                      <a:cubicBezTo>
                        <a:pt x="1129274" y="12220"/>
                        <a:pt x="1202594" y="293280"/>
                        <a:pt x="1214814" y="470469"/>
                      </a:cubicBezTo>
                      <a:cubicBezTo>
                        <a:pt x="1220924" y="537680"/>
                        <a:pt x="1220924" y="604889"/>
                        <a:pt x="1220924" y="665989"/>
                      </a:cubicBezTo>
                      <a:cubicBezTo>
                        <a:pt x="1220924" y="757639"/>
                        <a:pt x="1220924" y="837069"/>
                        <a:pt x="1239254" y="855399"/>
                      </a:cubicBezTo>
                      <a:cubicBezTo>
                        <a:pt x="1257585" y="873729"/>
                        <a:pt x="1251474" y="898169"/>
                        <a:pt x="1245364" y="916499"/>
                      </a:cubicBezTo>
                      <a:cubicBezTo>
                        <a:pt x="1239254" y="934829"/>
                        <a:pt x="1233144" y="959269"/>
                        <a:pt x="1251474" y="983709"/>
                      </a:cubicBezTo>
                      <a:cubicBezTo>
                        <a:pt x="1373675" y="1142568"/>
                        <a:pt x="1465325" y="1454178"/>
                        <a:pt x="1520315" y="1680248"/>
                      </a:cubicBezTo>
                      <a:cubicBezTo>
                        <a:pt x="1526425" y="1686358"/>
                        <a:pt x="1532535" y="1692468"/>
                        <a:pt x="1538645" y="1698578"/>
                      </a:cubicBezTo>
                      <a:cubicBezTo>
                        <a:pt x="1563085" y="1723018"/>
                        <a:pt x="1581415" y="1747458"/>
                        <a:pt x="1526425" y="1814668"/>
                      </a:cubicBezTo>
                      <a:cubicBezTo>
                        <a:pt x="1440885" y="1887988"/>
                        <a:pt x="1318685" y="1924648"/>
                        <a:pt x="1184264" y="1924648"/>
                      </a:cubicBezTo>
                      <a:close/>
                      <a:moveTo>
                        <a:pt x="567154" y="696539"/>
                      </a:moveTo>
                      <a:lnTo>
                        <a:pt x="573264" y="727089"/>
                      </a:lnTo>
                      <a:cubicBezTo>
                        <a:pt x="573264" y="727089"/>
                        <a:pt x="616034" y="885949"/>
                        <a:pt x="719904" y="1148679"/>
                      </a:cubicBezTo>
                      <a:cubicBezTo>
                        <a:pt x="744344" y="1209779"/>
                        <a:pt x="768784" y="1240329"/>
                        <a:pt x="787114" y="1270879"/>
                      </a:cubicBezTo>
                      <a:cubicBezTo>
                        <a:pt x="805444" y="1301429"/>
                        <a:pt x="823774" y="1325868"/>
                        <a:pt x="835994" y="1374748"/>
                      </a:cubicBezTo>
                      <a:cubicBezTo>
                        <a:pt x="860434" y="1466398"/>
                        <a:pt x="921534" y="1735238"/>
                        <a:pt x="921534" y="1735238"/>
                      </a:cubicBezTo>
                      <a:lnTo>
                        <a:pt x="921534" y="1741348"/>
                      </a:lnTo>
                      <a:lnTo>
                        <a:pt x="915424" y="1741348"/>
                      </a:lnTo>
                      <a:cubicBezTo>
                        <a:pt x="915424" y="1741348"/>
                        <a:pt x="884874" y="1765788"/>
                        <a:pt x="884874" y="1802448"/>
                      </a:cubicBezTo>
                      <a:cubicBezTo>
                        <a:pt x="884874" y="1826888"/>
                        <a:pt x="909314" y="1851328"/>
                        <a:pt x="945974" y="1869658"/>
                      </a:cubicBezTo>
                      <a:cubicBezTo>
                        <a:pt x="1000964" y="1900207"/>
                        <a:pt x="1086504" y="1918538"/>
                        <a:pt x="1172044" y="1918538"/>
                      </a:cubicBezTo>
                      <a:cubicBezTo>
                        <a:pt x="1300354" y="1918538"/>
                        <a:pt x="1422555" y="1881878"/>
                        <a:pt x="1501985" y="1814668"/>
                      </a:cubicBezTo>
                      <a:cubicBezTo>
                        <a:pt x="1550865" y="1765788"/>
                        <a:pt x="1532535" y="1747458"/>
                        <a:pt x="1514205" y="1723018"/>
                      </a:cubicBezTo>
                      <a:cubicBezTo>
                        <a:pt x="1508095" y="1716908"/>
                        <a:pt x="1501985" y="1710798"/>
                        <a:pt x="1495875" y="1698578"/>
                      </a:cubicBezTo>
                      <a:lnTo>
                        <a:pt x="1495875" y="1698578"/>
                      </a:lnTo>
                      <a:cubicBezTo>
                        <a:pt x="1440885" y="1466398"/>
                        <a:pt x="1343125" y="1160899"/>
                        <a:pt x="1227034" y="1002039"/>
                      </a:cubicBezTo>
                      <a:cubicBezTo>
                        <a:pt x="1208704" y="971489"/>
                        <a:pt x="1214814" y="947049"/>
                        <a:pt x="1220924" y="922609"/>
                      </a:cubicBezTo>
                      <a:cubicBezTo>
                        <a:pt x="1227034" y="904279"/>
                        <a:pt x="1227034" y="885949"/>
                        <a:pt x="1214814" y="873729"/>
                      </a:cubicBezTo>
                      <a:cubicBezTo>
                        <a:pt x="1196484" y="849289"/>
                        <a:pt x="1196484" y="775969"/>
                        <a:pt x="1196484" y="672099"/>
                      </a:cubicBezTo>
                      <a:cubicBezTo>
                        <a:pt x="1196484" y="610999"/>
                        <a:pt x="1196484" y="543789"/>
                        <a:pt x="1190374" y="476580"/>
                      </a:cubicBezTo>
                      <a:cubicBezTo>
                        <a:pt x="1178154" y="323830"/>
                        <a:pt x="1123164" y="85540"/>
                        <a:pt x="1104834" y="36660"/>
                      </a:cubicBezTo>
                      <a:cubicBezTo>
                        <a:pt x="1055954" y="73320"/>
                        <a:pt x="835994" y="244400"/>
                        <a:pt x="499944" y="244400"/>
                      </a:cubicBezTo>
                      <a:cubicBezTo>
                        <a:pt x="353304" y="244400"/>
                        <a:pt x="206664" y="213850"/>
                        <a:pt x="53914" y="152750"/>
                      </a:cubicBezTo>
                      <a:cubicBezTo>
                        <a:pt x="47804" y="164970"/>
                        <a:pt x="29474" y="201630"/>
                        <a:pt x="11144" y="232180"/>
                      </a:cubicBezTo>
                      <a:cubicBezTo>
                        <a:pt x="-1076" y="262730"/>
                        <a:pt x="35584" y="281060"/>
                        <a:pt x="35584" y="281060"/>
                      </a:cubicBezTo>
                      <a:lnTo>
                        <a:pt x="41694" y="281060"/>
                      </a:lnTo>
                      <a:lnTo>
                        <a:pt x="41694" y="287169"/>
                      </a:lnTo>
                      <a:cubicBezTo>
                        <a:pt x="41694" y="293280"/>
                        <a:pt x="-56066" y="1118129"/>
                        <a:pt x="47804" y="1655808"/>
                      </a:cubicBezTo>
                      <a:lnTo>
                        <a:pt x="47804" y="1661918"/>
                      </a:lnTo>
                      <a:lnTo>
                        <a:pt x="41694" y="1661918"/>
                      </a:lnTo>
                      <a:cubicBezTo>
                        <a:pt x="23364" y="1674138"/>
                        <a:pt x="-1076" y="1698578"/>
                        <a:pt x="5034" y="1723018"/>
                      </a:cubicBezTo>
                      <a:cubicBezTo>
                        <a:pt x="11144" y="1747458"/>
                        <a:pt x="47804" y="1771898"/>
                        <a:pt x="102794" y="1790228"/>
                      </a:cubicBezTo>
                      <a:cubicBezTo>
                        <a:pt x="139454" y="1802448"/>
                        <a:pt x="237214" y="1814668"/>
                        <a:pt x="334974" y="1814668"/>
                      </a:cubicBezTo>
                      <a:cubicBezTo>
                        <a:pt x="414404" y="1814668"/>
                        <a:pt x="603814" y="1808558"/>
                        <a:pt x="609924" y="1723018"/>
                      </a:cubicBezTo>
                      <a:cubicBezTo>
                        <a:pt x="609924" y="1686358"/>
                        <a:pt x="573264" y="1680248"/>
                        <a:pt x="573264" y="1680248"/>
                      </a:cubicBezTo>
                      <a:lnTo>
                        <a:pt x="567154" y="1680248"/>
                      </a:lnTo>
                      <a:lnTo>
                        <a:pt x="512164" y="1215889"/>
                      </a:lnTo>
                      <a:lnTo>
                        <a:pt x="518274" y="1215889"/>
                      </a:lnTo>
                      <a:cubicBezTo>
                        <a:pt x="518274" y="1215889"/>
                        <a:pt x="536604" y="1209779"/>
                        <a:pt x="542714" y="1191449"/>
                      </a:cubicBezTo>
                      <a:cubicBezTo>
                        <a:pt x="548824" y="1173118"/>
                        <a:pt x="542714" y="1154789"/>
                        <a:pt x="524384" y="1130349"/>
                      </a:cubicBezTo>
                      <a:lnTo>
                        <a:pt x="524384" y="1130349"/>
                      </a:lnTo>
                      <a:lnTo>
                        <a:pt x="524384" y="1130349"/>
                      </a:lnTo>
                      <a:cubicBezTo>
                        <a:pt x="518274" y="928719"/>
                        <a:pt x="554934" y="745419"/>
                        <a:pt x="554934" y="745419"/>
                      </a:cubicBezTo>
                      <a:lnTo>
                        <a:pt x="567154" y="696539"/>
                      </a:ln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5" name="Freeform: Shape 184">
                <a:extLst>
                  <a:ext uri="{FF2B5EF4-FFF2-40B4-BE49-F238E27FC236}">
                    <a16:creationId xmlns:a16="http://schemas.microsoft.com/office/drawing/2014/main" id="{6A6CBAF8-8874-BE4E-E968-D39D8C01F6D8}"/>
                  </a:ext>
                </a:extLst>
              </p:cNvPr>
              <p:cNvSpPr/>
              <p:nvPr/>
            </p:nvSpPr>
            <p:spPr>
              <a:xfrm>
                <a:off x="925252" y="7776420"/>
                <a:ext cx="1542001" cy="1904426"/>
              </a:xfrm>
              <a:custGeom>
                <a:avLst/>
                <a:gdLst>
                  <a:gd name="connsiteX0" fmla="*/ 1501518 w 1542001"/>
                  <a:gd name="connsiteY0" fmla="*/ 1674138 h 1904426"/>
                  <a:gd name="connsiteX1" fmla="*/ 1232678 w 1542001"/>
                  <a:gd name="connsiteY1" fmla="*/ 977599 h 1904426"/>
                  <a:gd name="connsiteX2" fmla="*/ 1220458 w 1542001"/>
                  <a:gd name="connsiteY2" fmla="*/ 849289 h 1904426"/>
                  <a:gd name="connsiteX3" fmla="*/ 1196017 w 1542001"/>
                  <a:gd name="connsiteY3" fmla="*/ 458249 h 1904426"/>
                  <a:gd name="connsiteX4" fmla="*/ 1110477 w 1542001"/>
                  <a:gd name="connsiteY4" fmla="*/ 0 h 1904426"/>
                  <a:gd name="connsiteX5" fmla="*/ 53447 w 1542001"/>
                  <a:gd name="connsiteY5" fmla="*/ 116090 h 1904426"/>
                  <a:gd name="connsiteX6" fmla="*/ 4567 w 1542001"/>
                  <a:gd name="connsiteY6" fmla="*/ 201630 h 1904426"/>
                  <a:gd name="connsiteX7" fmla="*/ 29007 w 1542001"/>
                  <a:gd name="connsiteY7" fmla="*/ 262730 h 1904426"/>
                  <a:gd name="connsiteX8" fmla="*/ 4567 w 1542001"/>
                  <a:gd name="connsiteY8" fmla="*/ 714869 h 1904426"/>
                  <a:gd name="connsiteX9" fmla="*/ 120657 w 1542001"/>
                  <a:gd name="connsiteY9" fmla="*/ 482689 h 1904426"/>
                  <a:gd name="connsiteX10" fmla="*/ 346727 w 1542001"/>
                  <a:gd name="connsiteY10" fmla="*/ 794299 h 1904426"/>
                  <a:gd name="connsiteX11" fmla="*/ 181757 w 1542001"/>
                  <a:gd name="connsiteY11" fmla="*/ 1057029 h 1904426"/>
                  <a:gd name="connsiteX12" fmla="*/ 273407 w 1542001"/>
                  <a:gd name="connsiteY12" fmla="*/ 1087579 h 1904426"/>
                  <a:gd name="connsiteX13" fmla="*/ 377277 w 1542001"/>
                  <a:gd name="connsiteY13" fmla="*/ 1576378 h 1904426"/>
                  <a:gd name="connsiteX14" fmla="*/ 242857 w 1542001"/>
                  <a:gd name="connsiteY14" fmla="*/ 1655808 h 1904426"/>
                  <a:gd name="connsiteX15" fmla="*/ 383387 w 1542001"/>
                  <a:gd name="connsiteY15" fmla="*/ 1747458 h 1904426"/>
                  <a:gd name="connsiteX16" fmla="*/ 4567 w 1542001"/>
                  <a:gd name="connsiteY16" fmla="*/ 1710798 h 1904426"/>
                  <a:gd name="connsiteX17" fmla="*/ 102327 w 1542001"/>
                  <a:gd name="connsiteY17" fmla="*/ 1771898 h 1904426"/>
                  <a:gd name="connsiteX18" fmla="*/ 615567 w 1542001"/>
                  <a:gd name="connsiteY18" fmla="*/ 1698578 h 1904426"/>
                  <a:gd name="connsiteX19" fmla="*/ 572797 w 1542001"/>
                  <a:gd name="connsiteY19" fmla="*/ 1649698 h 1904426"/>
                  <a:gd name="connsiteX20" fmla="*/ 517807 w 1542001"/>
                  <a:gd name="connsiteY20" fmla="*/ 1197559 h 1904426"/>
                  <a:gd name="connsiteX21" fmla="*/ 530027 w 1542001"/>
                  <a:gd name="connsiteY21" fmla="*/ 1099798 h 1904426"/>
                  <a:gd name="connsiteX22" fmla="*/ 560577 w 1542001"/>
                  <a:gd name="connsiteY22" fmla="*/ 714869 h 1904426"/>
                  <a:gd name="connsiteX23" fmla="*/ 707217 w 1542001"/>
                  <a:gd name="connsiteY23" fmla="*/ 1136459 h 1904426"/>
                  <a:gd name="connsiteX24" fmla="*/ 823307 w 1542001"/>
                  <a:gd name="connsiteY24" fmla="*/ 1356418 h 1904426"/>
                  <a:gd name="connsiteX25" fmla="*/ 908847 w 1542001"/>
                  <a:gd name="connsiteY25" fmla="*/ 1716908 h 1904426"/>
                  <a:gd name="connsiteX26" fmla="*/ 939397 w 1542001"/>
                  <a:gd name="connsiteY26" fmla="*/ 1857437 h 1904426"/>
                  <a:gd name="connsiteX27" fmla="*/ 1501518 w 1542001"/>
                  <a:gd name="connsiteY27" fmla="*/ 1802447 h 1904426"/>
                  <a:gd name="connsiteX28" fmla="*/ 1501518 w 1542001"/>
                  <a:gd name="connsiteY28" fmla="*/ 1674138 h 1904426"/>
                  <a:gd name="connsiteX29" fmla="*/ 261187 w 1542001"/>
                  <a:gd name="connsiteY29" fmla="*/ 439919 h 1904426"/>
                  <a:gd name="connsiteX30" fmla="*/ 157317 w 1542001"/>
                  <a:gd name="connsiteY30" fmla="*/ 323830 h 1904426"/>
                  <a:gd name="connsiteX31" fmla="*/ 145097 w 1542001"/>
                  <a:gd name="connsiteY31" fmla="*/ 238290 h 1904426"/>
                  <a:gd name="connsiteX32" fmla="*/ 780537 w 1542001"/>
                  <a:gd name="connsiteY32" fmla="*/ 250510 h 1904426"/>
                  <a:gd name="connsiteX33" fmla="*/ 847747 w 1542001"/>
                  <a:gd name="connsiteY33" fmla="*/ 287170 h 1904426"/>
                  <a:gd name="connsiteX34" fmla="*/ 719437 w 1542001"/>
                  <a:gd name="connsiteY34" fmla="*/ 427699 h 1904426"/>
                  <a:gd name="connsiteX35" fmla="*/ 835527 w 1542001"/>
                  <a:gd name="connsiteY35" fmla="*/ 372710 h 1904426"/>
                  <a:gd name="connsiteX36" fmla="*/ 578907 w 1542001"/>
                  <a:gd name="connsiteY36" fmla="*/ 568229 h 1904426"/>
                  <a:gd name="connsiteX37" fmla="*/ 261187 w 1542001"/>
                  <a:gd name="connsiteY37" fmla="*/ 439919 h 1904426"/>
                  <a:gd name="connsiteX38" fmla="*/ 1171577 w 1542001"/>
                  <a:gd name="connsiteY38" fmla="*/ 1863547 h 1904426"/>
                  <a:gd name="connsiteX39" fmla="*/ 1012717 w 1542001"/>
                  <a:gd name="connsiteY39" fmla="*/ 1759678 h 1904426"/>
                  <a:gd name="connsiteX40" fmla="*/ 1165467 w 1542001"/>
                  <a:gd name="connsiteY40" fmla="*/ 1723018 h 1904426"/>
                  <a:gd name="connsiteX41" fmla="*/ 939397 w 1542001"/>
                  <a:gd name="connsiteY41" fmla="*/ 1613038 h 1904426"/>
                  <a:gd name="connsiteX42" fmla="*/ 890517 w 1542001"/>
                  <a:gd name="connsiteY42" fmla="*/ 1258659 h 1904426"/>
                  <a:gd name="connsiteX43" fmla="*/ 908847 w 1542001"/>
                  <a:gd name="connsiteY43" fmla="*/ 1179228 h 1904426"/>
                  <a:gd name="connsiteX44" fmla="*/ 682777 w 1542001"/>
                  <a:gd name="connsiteY44" fmla="*/ 855399 h 1904426"/>
                  <a:gd name="connsiteX45" fmla="*/ 866077 w 1542001"/>
                  <a:gd name="connsiteY45" fmla="*/ 476579 h 1904426"/>
                  <a:gd name="connsiteX46" fmla="*/ 1073817 w 1542001"/>
                  <a:gd name="connsiteY46" fmla="*/ 916499 h 1904426"/>
                  <a:gd name="connsiteX47" fmla="*/ 1153247 w 1542001"/>
                  <a:gd name="connsiteY47" fmla="*/ 1063139 h 1904426"/>
                  <a:gd name="connsiteX48" fmla="*/ 1189908 w 1542001"/>
                  <a:gd name="connsiteY48" fmla="*/ 1148679 h 1904426"/>
                  <a:gd name="connsiteX49" fmla="*/ 1379318 w 1542001"/>
                  <a:gd name="connsiteY49" fmla="*/ 1747458 h 1904426"/>
                  <a:gd name="connsiteX50" fmla="*/ 1171577 w 1542001"/>
                  <a:gd name="connsiteY50" fmla="*/ 1863547 h 190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42001" h="1904426">
                    <a:moveTo>
                      <a:pt x="1501518" y="1674138"/>
                    </a:moveTo>
                    <a:cubicBezTo>
                      <a:pt x="1446528" y="1441958"/>
                      <a:pt x="1348768" y="1136459"/>
                      <a:pt x="1232678" y="977599"/>
                    </a:cubicBezTo>
                    <a:cubicBezTo>
                      <a:pt x="1202127" y="922609"/>
                      <a:pt x="1251008" y="885949"/>
                      <a:pt x="1220458" y="849289"/>
                    </a:cubicBezTo>
                    <a:cubicBezTo>
                      <a:pt x="1189908" y="812629"/>
                      <a:pt x="1208238" y="635439"/>
                      <a:pt x="1196017" y="458249"/>
                    </a:cubicBezTo>
                    <a:cubicBezTo>
                      <a:pt x="1183798" y="281060"/>
                      <a:pt x="1110477" y="0"/>
                      <a:pt x="1110477" y="0"/>
                    </a:cubicBezTo>
                    <a:cubicBezTo>
                      <a:pt x="1110477" y="0"/>
                      <a:pt x="694997" y="384929"/>
                      <a:pt x="53447" y="116090"/>
                    </a:cubicBezTo>
                    <a:cubicBezTo>
                      <a:pt x="53447" y="116090"/>
                      <a:pt x="29007" y="158860"/>
                      <a:pt x="4567" y="201630"/>
                    </a:cubicBezTo>
                    <a:cubicBezTo>
                      <a:pt x="-13763" y="238290"/>
                      <a:pt x="29007" y="262730"/>
                      <a:pt x="29007" y="262730"/>
                    </a:cubicBezTo>
                    <a:cubicBezTo>
                      <a:pt x="29007" y="262730"/>
                      <a:pt x="16787" y="458249"/>
                      <a:pt x="4567" y="714869"/>
                    </a:cubicBezTo>
                    <a:cubicBezTo>
                      <a:pt x="16787" y="604889"/>
                      <a:pt x="47337" y="488799"/>
                      <a:pt x="120657" y="482689"/>
                    </a:cubicBezTo>
                    <a:cubicBezTo>
                      <a:pt x="267297" y="458249"/>
                      <a:pt x="371167" y="580449"/>
                      <a:pt x="346727" y="794299"/>
                    </a:cubicBezTo>
                    <a:cubicBezTo>
                      <a:pt x="322287" y="1008148"/>
                      <a:pt x="273407" y="1044809"/>
                      <a:pt x="181757" y="1057029"/>
                    </a:cubicBezTo>
                    <a:cubicBezTo>
                      <a:pt x="90107" y="1069248"/>
                      <a:pt x="175647" y="1099798"/>
                      <a:pt x="273407" y="1087579"/>
                    </a:cubicBezTo>
                    <a:cubicBezTo>
                      <a:pt x="352837" y="1075359"/>
                      <a:pt x="371167" y="1325868"/>
                      <a:pt x="377277" y="1576378"/>
                    </a:cubicBezTo>
                    <a:cubicBezTo>
                      <a:pt x="365057" y="1655808"/>
                      <a:pt x="340617" y="1655808"/>
                      <a:pt x="242857" y="1655808"/>
                    </a:cubicBezTo>
                    <a:cubicBezTo>
                      <a:pt x="371167" y="1692468"/>
                      <a:pt x="377277" y="1698578"/>
                      <a:pt x="383387" y="1747458"/>
                    </a:cubicBezTo>
                    <a:cubicBezTo>
                      <a:pt x="389497" y="1790228"/>
                      <a:pt x="132877" y="1784118"/>
                      <a:pt x="4567" y="1710798"/>
                    </a:cubicBezTo>
                    <a:cubicBezTo>
                      <a:pt x="16787" y="1735238"/>
                      <a:pt x="53447" y="1759678"/>
                      <a:pt x="102327" y="1771898"/>
                    </a:cubicBezTo>
                    <a:cubicBezTo>
                      <a:pt x="193977" y="1796338"/>
                      <a:pt x="609457" y="1826888"/>
                      <a:pt x="615567" y="1698578"/>
                    </a:cubicBezTo>
                    <a:cubicBezTo>
                      <a:pt x="615567" y="1655808"/>
                      <a:pt x="572797" y="1649698"/>
                      <a:pt x="572797" y="1649698"/>
                    </a:cubicBezTo>
                    <a:lnTo>
                      <a:pt x="517807" y="1197559"/>
                    </a:lnTo>
                    <a:cubicBezTo>
                      <a:pt x="517807" y="1197559"/>
                      <a:pt x="585017" y="1173119"/>
                      <a:pt x="530027" y="1099798"/>
                    </a:cubicBezTo>
                    <a:cubicBezTo>
                      <a:pt x="523917" y="898169"/>
                      <a:pt x="560577" y="714869"/>
                      <a:pt x="560577" y="714869"/>
                    </a:cubicBezTo>
                    <a:cubicBezTo>
                      <a:pt x="560577" y="714869"/>
                      <a:pt x="603347" y="873729"/>
                      <a:pt x="707217" y="1136459"/>
                    </a:cubicBezTo>
                    <a:cubicBezTo>
                      <a:pt x="756097" y="1264768"/>
                      <a:pt x="798867" y="1264768"/>
                      <a:pt x="823307" y="1356418"/>
                    </a:cubicBezTo>
                    <a:cubicBezTo>
                      <a:pt x="847747" y="1448068"/>
                      <a:pt x="908847" y="1716908"/>
                      <a:pt x="908847" y="1716908"/>
                    </a:cubicBezTo>
                    <a:cubicBezTo>
                      <a:pt x="908847" y="1716908"/>
                      <a:pt x="817197" y="1790228"/>
                      <a:pt x="939397" y="1857437"/>
                    </a:cubicBezTo>
                    <a:cubicBezTo>
                      <a:pt x="1061597" y="1924647"/>
                      <a:pt x="1342658" y="1930758"/>
                      <a:pt x="1501518" y="1802447"/>
                    </a:cubicBezTo>
                    <a:cubicBezTo>
                      <a:pt x="1574838" y="1729128"/>
                      <a:pt x="1532068" y="1716908"/>
                      <a:pt x="1501518" y="1674138"/>
                    </a:cubicBezTo>
                    <a:close/>
                    <a:moveTo>
                      <a:pt x="261187" y="439919"/>
                    </a:moveTo>
                    <a:cubicBezTo>
                      <a:pt x="114547" y="360489"/>
                      <a:pt x="71777" y="287170"/>
                      <a:pt x="157317" y="323830"/>
                    </a:cubicBezTo>
                    <a:cubicBezTo>
                      <a:pt x="242857" y="360489"/>
                      <a:pt x="-13763" y="140530"/>
                      <a:pt x="145097" y="238290"/>
                    </a:cubicBezTo>
                    <a:cubicBezTo>
                      <a:pt x="145097" y="238290"/>
                      <a:pt x="450597" y="366599"/>
                      <a:pt x="780537" y="250510"/>
                    </a:cubicBezTo>
                    <a:cubicBezTo>
                      <a:pt x="835527" y="219960"/>
                      <a:pt x="847747" y="250510"/>
                      <a:pt x="847747" y="287170"/>
                    </a:cubicBezTo>
                    <a:cubicBezTo>
                      <a:pt x="847747" y="323830"/>
                      <a:pt x="768317" y="384929"/>
                      <a:pt x="719437" y="427699"/>
                    </a:cubicBezTo>
                    <a:cubicBezTo>
                      <a:pt x="670557" y="470469"/>
                      <a:pt x="756097" y="415479"/>
                      <a:pt x="835527" y="372710"/>
                    </a:cubicBezTo>
                    <a:cubicBezTo>
                      <a:pt x="914957" y="336049"/>
                      <a:pt x="676667" y="507129"/>
                      <a:pt x="578907" y="568229"/>
                    </a:cubicBezTo>
                    <a:cubicBezTo>
                      <a:pt x="487257" y="623219"/>
                      <a:pt x="407827" y="519349"/>
                      <a:pt x="261187" y="439919"/>
                    </a:cubicBezTo>
                    <a:close/>
                    <a:moveTo>
                      <a:pt x="1171577" y="1863547"/>
                    </a:moveTo>
                    <a:cubicBezTo>
                      <a:pt x="945507" y="1881878"/>
                      <a:pt x="921067" y="1759678"/>
                      <a:pt x="1012717" y="1759678"/>
                    </a:cubicBezTo>
                    <a:cubicBezTo>
                      <a:pt x="1098257" y="1759678"/>
                      <a:pt x="1165467" y="1771898"/>
                      <a:pt x="1165467" y="1723018"/>
                    </a:cubicBezTo>
                    <a:cubicBezTo>
                      <a:pt x="1024937" y="1741348"/>
                      <a:pt x="969947" y="1747458"/>
                      <a:pt x="939397" y="1613038"/>
                    </a:cubicBezTo>
                    <a:cubicBezTo>
                      <a:pt x="878297" y="1411408"/>
                      <a:pt x="823307" y="1276988"/>
                      <a:pt x="890517" y="1258659"/>
                    </a:cubicBezTo>
                    <a:cubicBezTo>
                      <a:pt x="1000497" y="1209778"/>
                      <a:pt x="939397" y="1154788"/>
                      <a:pt x="908847" y="1179228"/>
                    </a:cubicBezTo>
                    <a:cubicBezTo>
                      <a:pt x="804977" y="1234218"/>
                      <a:pt x="749987" y="1124238"/>
                      <a:pt x="682777" y="855399"/>
                    </a:cubicBezTo>
                    <a:cubicBezTo>
                      <a:pt x="615567" y="592669"/>
                      <a:pt x="866077" y="476579"/>
                      <a:pt x="866077" y="476579"/>
                    </a:cubicBezTo>
                    <a:cubicBezTo>
                      <a:pt x="1079927" y="354380"/>
                      <a:pt x="1079927" y="775969"/>
                      <a:pt x="1073817" y="916499"/>
                    </a:cubicBezTo>
                    <a:cubicBezTo>
                      <a:pt x="1067707" y="1057029"/>
                      <a:pt x="1165467" y="1038698"/>
                      <a:pt x="1153247" y="1063139"/>
                    </a:cubicBezTo>
                    <a:cubicBezTo>
                      <a:pt x="1141027" y="1093688"/>
                      <a:pt x="1128808" y="1075359"/>
                      <a:pt x="1189908" y="1148679"/>
                    </a:cubicBezTo>
                    <a:cubicBezTo>
                      <a:pt x="1360988" y="1423628"/>
                      <a:pt x="1379318" y="1747458"/>
                      <a:pt x="1379318" y="1747458"/>
                    </a:cubicBezTo>
                    <a:cubicBezTo>
                      <a:pt x="1458748" y="1765788"/>
                      <a:pt x="1440418" y="1845218"/>
                      <a:pt x="1171577" y="1863547"/>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86" name="Graphic 16">
                <a:extLst>
                  <a:ext uri="{FF2B5EF4-FFF2-40B4-BE49-F238E27FC236}">
                    <a16:creationId xmlns:a16="http://schemas.microsoft.com/office/drawing/2014/main" id="{02636182-A7D2-AA84-6D48-CA10A9C65E06}"/>
                  </a:ext>
                </a:extLst>
              </p:cNvPr>
              <p:cNvGrpSpPr/>
              <p:nvPr/>
            </p:nvGrpSpPr>
            <p:grpSpPr>
              <a:xfrm>
                <a:off x="1259759" y="8124689"/>
                <a:ext cx="1093690" cy="1503057"/>
                <a:chOff x="1259759" y="8124689"/>
                <a:chExt cx="1093690" cy="1503057"/>
              </a:xfrm>
              <a:solidFill>
                <a:srgbClr val="CC861F"/>
              </a:solidFill>
            </p:grpSpPr>
            <p:sp>
              <p:nvSpPr>
                <p:cNvPr id="205" name="Freeform: Shape 204">
                  <a:extLst>
                    <a:ext uri="{FF2B5EF4-FFF2-40B4-BE49-F238E27FC236}">
                      <a16:creationId xmlns:a16="http://schemas.microsoft.com/office/drawing/2014/main" id="{EAA03685-6370-E9B3-3E6C-F45F277449FE}"/>
                    </a:ext>
                  </a:extLst>
                </p:cNvPr>
                <p:cNvSpPr/>
                <p:nvPr/>
              </p:nvSpPr>
              <p:spPr>
                <a:xfrm>
                  <a:off x="1259759" y="8289659"/>
                  <a:ext cx="238290" cy="219959"/>
                </a:xfrm>
                <a:custGeom>
                  <a:avLst/>
                  <a:gdLst>
                    <a:gd name="connsiteX0" fmla="*/ 0 w 238290"/>
                    <a:gd name="connsiteY0" fmla="*/ 0 h 219959"/>
                    <a:gd name="connsiteX1" fmla="*/ 48880 w 238290"/>
                    <a:gd name="connsiteY1" fmla="*/ 18330 h 219959"/>
                    <a:gd name="connsiteX2" fmla="*/ 97760 w 238290"/>
                    <a:gd name="connsiteY2" fmla="*/ 42770 h 219959"/>
                    <a:gd name="connsiteX3" fmla="*/ 152750 w 238290"/>
                    <a:gd name="connsiteY3" fmla="*/ 73320 h 219959"/>
                    <a:gd name="connsiteX4" fmla="*/ 164970 w 238290"/>
                    <a:gd name="connsiteY4" fmla="*/ 85540 h 219959"/>
                    <a:gd name="connsiteX5" fmla="*/ 177190 w 238290"/>
                    <a:gd name="connsiteY5" fmla="*/ 97760 h 219959"/>
                    <a:gd name="connsiteX6" fmla="*/ 195520 w 238290"/>
                    <a:gd name="connsiteY6" fmla="*/ 122200 h 219959"/>
                    <a:gd name="connsiteX7" fmla="*/ 207740 w 238290"/>
                    <a:gd name="connsiteY7" fmla="*/ 146640 h 219959"/>
                    <a:gd name="connsiteX8" fmla="*/ 219960 w 238290"/>
                    <a:gd name="connsiteY8" fmla="*/ 171080 h 219959"/>
                    <a:gd name="connsiteX9" fmla="*/ 232180 w 238290"/>
                    <a:gd name="connsiteY9" fmla="*/ 207740 h 219959"/>
                    <a:gd name="connsiteX10" fmla="*/ 238290 w 238290"/>
                    <a:gd name="connsiteY10" fmla="*/ 219960 h 219959"/>
                    <a:gd name="connsiteX11" fmla="*/ 232180 w 238290"/>
                    <a:gd name="connsiteY11" fmla="*/ 207740 h 219959"/>
                    <a:gd name="connsiteX12" fmla="*/ 213850 w 238290"/>
                    <a:gd name="connsiteY12" fmla="*/ 177190 h 219959"/>
                    <a:gd name="connsiteX13" fmla="*/ 183300 w 238290"/>
                    <a:gd name="connsiteY13" fmla="*/ 134420 h 219959"/>
                    <a:gd name="connsiteX14" fmla="*/ 164970 w 238290"/>
                    <a:gd name="connsiteY14" fmla="*/ 109980 h 219959"/>
                    <a:gd name="connsiteX15" fmla="*/ 152750 w 238290"/>
                    <a:gd name="connsiteY15" fmla="*/ 97760 h 219959"/>
                    <a:gd name="connsiteX16" fmla="*/ 140530 w 238290"/>
                    <a:gd name="connsiteY16" fmla="*/ 85540 h 219959"/>
                    <a:gd name="connsiteX17" fmla="*/ 116090 w 238290"/>
                    <a:gd name="connsiteY17" fmla="*/ 67210 h 219959"/>
                    <a:gd name="connsiteX18" fmla="*/ 91650 w 238290"/>
                    <a:gd name="connsiteY18" fmla="*/ 54990 h 219959"/>
                    <a:gd name="connsiteX19" fmla="*/ 48880 w 238290"/>
                    <a:gd name="connsiteY19" fmla="*/ 30550 h 219959"/>
                    <a:gd name="connsiteX20" fmla="*/ 18330 w 238290"/>
                    <a:gd name="connsiteY20" fmla="*/ 12220 h 219959"/>
                    <a:gd name="connsiteX21" fmla="*/ 0 w 238290"/>
                    <a:gd name="connsiteY21" fmla="*/ 0 h 21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8290" h="219959">
                      <a:moveTo>
                        <a:pt x="0" y="0"/>
                      </a:moveTo>
                      <a:cubicBezTo>
                        <a:pt x="0" y="0"/>
                        <a:pt x="18330" y="6110"/>
                        <a:pt x="48880" y="18330"/>
                      </a:cubicBezTo>
                      <a:cubicBezTo>
                        <a:pt x="61100" y="24440"/>
                        <a:pt x="79430" y="30550"/>
                        <a:pt x="97760" y="42770"/>
                      </a:cubicBezTo>
                      <a:cubicBezTo>
                        <a:pt x="116090" y="48880"/>
                        <a:pt x="134420" y="61100"/>
                        <a:pt x="152750" y="73320"/>
                      </a:cubicBezTo>
                      <a:cubicBezTo>
                        <a:pt x="158860" y="79430"/>
                        <a:pt x="158860" y="79430"/>
                        <a:pt x="164970" y="85540"/>
                      </a:cubicBezTo>
                      <a:cubicBezTo>
                        <a:pt x="171080" y="91650"/>
                        <a:pt x="171080" y="91650"/>
                        <a:pt x="177190" y="97760"/>
                      </a:cubicBezTo>
                      <a:cubicBezTo>
                        <a:pt x="183300" y="103870"/>
                        <a:pt x="189410" y="116090"/>
                        <a:pt x="195520" y="122200"/>
                      </a:cubicBezTo>
                      <a:cubicBezTo>
                        <a:pt x="201630" y="128310"/>
                        <a:pt x="207740" y="140530"/>
                        <a:pt x="207740" y="146640"/>
                      </a:cubicBezTo>
                      <a:cubicBezTo>
                        <a:pt x="213850" y="152750"/>
                        <a:pt x="213850" y="158860"/>
                        <a:pt x="219960" y="171080"/>
                      </a:cubicBezTo>
                      <a:cubicBezTo>
                        <a:pt x="226070" y="183300"/>
                        <a:pt x="232180" y="195520"/>
                        <a:pt x="232180" y="207740"/>
                      </a:cubicBezTo>
                      <a:cubicBezTo>
                        <a:pt x="232180" y="213850"/>
                        <a:pt x="238290" y="219960"/>
                        <a:pt x="238290" y="219960"/>
                      </a:cubicBezTo>
                      <a:cubicBezTo>
                        <a:pt x="238290" y="219960"/>
                        <a:pt x="238290" y="213850"/>
                        <a:pt x="232180" y="207740"/>
                      </a:cubicBezTo>
                      <a:cubicBezTo>
                        <a:pt x="226070" y="201630"/>
                        <a:pt x="219960" y="189410"/>
                        <a:pt x="213850" y="177190"/>
                      </a:cubicBezTo>
                      <a:cubicBezTo>
                        <a:pt x="207740" y="164970"/>
                        <a:pt x="195520" y="146640"/>
                        <a:pt x="183300" y="134420"/>
                      </a:cubicBezTo>
                      <a:cubicBezTo>
                        <a:pt x="177190" y="128310"/>
                        <a:pt x="171080" y="122200"/>
                        <a:pt x="164970" y="109980"/>
                      </a:cubicBezTo>
                      <a:cubicBezTo>
                        <a:pt x="164970" y="103870"/>
                        <a:pt x="158860" y="103870"/>
                        <a:pt x="152750" y="97760"/>
                      </a:cubicBezTo>
                      <a:cubicBezTo>
                        <a:pt x="146640" y="91650"/>
                        <a:pt x="146640" y="91650"/>
                        <a:pt x="140530" y="85540"/>
                      </a:cubicBezTo>
                      <a:cubicBezTo>
                        <a:pt x="134420" y="79430"/>
                        <a:pt x="122200" y="73320"/>
                        <a:pt x="116090" y="67210"/>
                      </a:cubicBezTo>
                      <a:cubicBezTo>
                        <a:pt x="109980" y="61100"/>
                        <a:pt x="97760" y="54990"/>
                        <a:pt x="91650" y="54990"/>
                      </a:cubicBezTo>
                      <a:cubicBezTo>
                        <a:pt x="73320" y="42770"/>
                        <a:pt x="61100" y="36660"/>
                        <a:pt x="48880" y="30550"/>
                      </a:cubicBezTo>
                      <a:cubicBezTo>
                        <a:pt x="36660" y="24440"/>
                        <a:pt x="24440" y="18330"/>
                        <a:pt x="18330" y="12220"/>
                      </a:cubicBezTo>
                      <a:cubicBezTo>
                        <a:pt x="6110" y="6110"/>
                        <a:pt x="0" y="0"/>
                        <a:pt x="0" y="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6" name="Freeform: Shape 205">
                  <a:extLst>
                    <a:ext uri="{FF2B5EF4-FFF2-40B4-BE49-F238E27FC236}">
                      <a16:creationId xmlns:a16="http://schemas.microsoft.com/office/drawing/2014/main" id="{319ABCEE-BC7C-8641-43A3-16B135B61354}"/>
                    </a:ext>
                  </a:extLst>
                </p:cNvPr>
                <p:cNvSpPr/>
                <p:nvPr/>
              </p:nvSpPr>
              <p:spPr>
                <a:xfrm>
                  <a:off x="1510269" y="8295769"/>
                  <a:ext cx="134420" cy="128310"/>
                </a:xfrm>
                <a:custGeom>
                  <a:avLst/>
                  <a:gdLst>
                    <a:gd name="connsiteX0" fmla="*/ 0 w 134420"/>
                    <a:gd name="connsiteY0" fmla="*/ 128310 h 128310"/>
                    <a:gd name="connsiteX1" fmla="*/ 18330 w 134420"/>
                    <a:gd name="connsiteY1" fmla="*/ 103870 h 128310"/>
                    <a:gd name="connsiteX2" fmla="*/ 61100 w 134420"/>
                    <a:gd name="connsiteY2" fmla="*/ 54990 h 128310"/>
                    <a:gd name="connsiteX3" fmla="*/ 85540 w 134420"/>
                    <a:gd name="connsiteY3" fmla="*/ 30550 h 128310"/>
                    <a:gd name="connsiteX4" fmla="*/ 109980 w 134420"/>
                    <a:gd name="connsiteY4" fmla="*/ 12220 h 128310"/>
                    <a:gd name="connsiteX5" fmla="*/ 128310 w 134420"/>
                    <a:gd name="connsiteY5" fmla="*/ 0 h 128310"/>
                    <a:gd name="connsiteX6" fmla="*/ 134420 w 134420"/>
                    <a:gd name="connsiteY6" fmla="*/ 0 h 128310"/>
                    <a:gd name="connsiteX7" fmla="*/ 128310 w 134420"/>
                    <a:gd name="connsiteY7" fmla="*/ 6110 h 128310"/>
                    <a:gd name="connsiteX8" fmla="*/ 109980 w 134420"/>
                    <a:gd name="connsiteY8" fmla="*/ 18330 h 128310"/>
                    <a:gd name="connsiteX9" fmla="*/ 85540 w 134420"/>
                    <a:gd name="connsiteY9" fmla="*/ 36660 h 128310"/>
                    <a:gd name="connsiteX10" fmla="*/ 61100 w 134420"/>
                    <a:gd name="connsiteY10" fmla="*/ 61100 h 128310"/>
                    <a:gd name="connsiteX11" fmla="*/ 12220 w 134420"/>
                    <a:gd name="connsiteY11" fmla="*/ 109980 h 128310"/>
                    <a:gd name="connsiteX12" fmla="*/ 0 w 134420"/>
                    <a:gd name="connsiteY12" fmla="*/ 128310 h 12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420" h="128310">
                      <a:moveTo>
                        <a:pt x="0" y="128310"/>
                      </a:moveTo>
                      <a:cubicBezTo>
                        <a:pt x="0" y="128310"/>
                        <a:pt x="6110" y="116090"/>
                        <a:pt x="18330" y="103870"/>
                      </a:cubicBezTo>
                      <a:cubicBezTo>
                        <a:pt x="30550" y="91650"/>
                        <a:pt x="42770" y="73320"/>
                        <a:pt x="61100" y="54990"/>
                      </a:cubicBezTo>
                      <a:cubicBezTo>
                        <a:pt x="67210" y="48880"/>
                        <a:pt x="79430" y="36660"/>
                        <a:pt x="85540" y="30550"/>
                      </a:cubicBezTo>
                      <a:cubicBezTo>
                        <a:pt x="91650" y="24440"/>
                        <a:pt x="103870" y="18330"/>
                        <a:pt x="109980" y="12220"/>
                      </a:cubicBezTo>
                      <a:cubicBezTo>
                        <a:pt x="116090" y="6110"/>
                        <a:pt x="128310" y="6110"/>
                        <a:pt x="128310" y="0"/>
                      </a:cubicBezTo>
                      <a:cubicBezTo>
                        <a:pt x="134420" y="0"/>
                        <a:pt x="134420" y="0"/>
                        <a:pt x="134420" y="0"/>
                      </a:cubicBezTo>
                      <a:cubicBezTo>
                        <a:pt x="134420" y="0"/>
                        <a:pt x="134420" y="0"/>
                        <a:pt x="128310" y="6110"/>
                      </a:cubicBezTo>
                      <a:cubicBezTo>
                        <a:pt x="122200" y="12220"/>
                        <a:pt x="116090" y="12220"/>
                        <a:pt x="109980" y="18330"/>
                      </a:cubicBezTo>
                      <a:cubicBezTo>
                        <a:pt x="103870" y="24440"/>
                        <a:pt x="97760" y="30550"/>
                        <a:pt x="85540" y="36660"/>
                      </a:cubicBezTo>
                      <a:cubicBezTo>
                        <a:pt x="79430" y="42770"/>
                        <a:pt x="67210" y="54990"/>
                        <a:pt x="61100" y="61100"/>
                      </a:cubicBezTo>
                      <a:cubicBezTo>
                        <a:pt x="42770" y="79430"/>
                        <a:pt x="24440" y="97760"/>
                        <a:pt x="12220" y="109980"/>
                      </a:cubicBezTo>
                      <a:cubicBezTo>
                        <a:pt x="12220" y="122200"/>
                        <a:pt x="0" y="128310"/>
                        <a:pt x="0" y="12831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7" name="Freeform: Shape 206">
                  <a:extLst>
                    <a:ext uri="{FF2B5EF4-FFF2-40B4-BE49-F238E27FC236}">
                      <a16:creationId xmlns:a16="http://schemas.microsoft.com/office/drawing/2014/main" id="{CD37AB52-B6A5-80BA-F3CF-4F0EBB8A2ABE}"/>
                    </a:ext>
                  </a:extLst>
                </p:cNvPr>
                <p:cNvSpPr/>
                <p:nvPr/>
              </p:nvSpPr>
              <p:spPr>
                <a:xfrm>
                  <a:off x="1999070" y="8124689"/>
                  <a:ext cx="354380" cy="1503057"/>
                </a:xfrm>
                <a:custGeom>
                  <a:avLst/>
                  <a:gdLst>
                    <a:gd name="connsiteX0" fmla="*/ 0 w 354380"/>
                    <a:gd name="connsiteY0" fmla="*/ 0 h 1503057"/>
                    <a:gd name="connsiteX1" fmla="*/ 6110 w 354380"/>
                    <a:gd name="connsiteY1" fmla="*/ 67210 h 1503057"/>
                    <a:gd name="connsiteX2" fmla="*/ 12220 w 354380"/>
                    <a:gd name="connsiteY2" fmla="*/ 146640 h 1503057"/>
                    <a:gd name="connsiteX3" fmla="*/ 18330 w 354380"/>
                    <a:gd name="connsiteY3" fmla="*/ 250510 h 1503057"/>
                    <a:gd name="connsiteX4" fmla="*/ 24440 w 354380"/>
                    <a:gd name="connsiteY4" fmla="*/ 372709 h 1503057"/>
                    <a:gd name="connsiteX5" fmla="*/ 24440 w 354380"/>
                    <a:gd name="connsiteY5" fmla="*/ 403259 h 1503057"/>
                    <a:gd name="connsiteX6" fmla="*/ 30550 w 354380"/>
                    <a:gd name="connsiteY6" fmla="*/ 439919 h 1503057"/>
                    <a:gd name="connsiteX7" fmla="*/ 36660 w 354380"/>
                    <a:gd name="connsiteY7" fmla="*/ 513239 h 1503057"/>
                    <a:gd name="connsiteX8" fmla="*/ 36660 w 354380"/>
                    <a:gd name="connsiteY8" fmla="*/ 586559 h 1503057"/>
                    <a:gd name="connsiteX9" fmla="*/ 42770 w 354380"/>
                    <a:gd name="connsiteY9" fmla="*/ 617109 h 1503057"/>
                    <a:gd name="connsiteX10" fmla="*/ 54990 w 354380"/>
                    <a:gd name="connsiteY10" fmla="*/ 623219 h 1503057"/>
                    <a:gd name="connsiteX11" fmla="*/ 73320 w 354380"/>
                    <a:gd name="connsiteY11" fmla="*/ 629329 h 1503057"/>
                    <a:gd name="connsiteX12" fmla="*/ 109980 w 354380"/>
                    <a:gd name="connsiteY12" fmla="*/ 641549 h 1503057"/>
                    <a:gd name="connsiteX13" fmla="*/ 128310 w 354380"/>
                    <a:gd name="connsiteY13" fmla="*/ 647659 h 1503057"/>
                    <a:gd name="connsiteX14" fmla="*/ 146640 w 354380"/>
                    <a:gd name="connsiteY14" fmla="*/ 665989 h 1503057"/>
                    <a:gd name="connsiteX15" fmla="*/ 146640 w 354380"/>
                    <a:gd name="connsiteY15" fmla="*/ 672099 h 1503057"/>
                    <a:gd name="connsiteX16" fmla="*/ 146640 w 354380"/>
                    <a:gd name="connsiteY16" fmla="*/ 678209 h 1503057"/>
                    <a:gd name="connsiteX17" fmla="*/ 140530 w 354380"/>
                    <a:gd name="connsiteY17" fmla="*/ 690429 h 1503057"/>
                    <a:gd name="connsiteX18" fmla="*/ 128310 w 354380"/>
                    <a:gd name="connsiteY18" fmla="*/ 708759 h 1503057"/>
                    <a:gd name="connsiteX19" fmla="*/ 116090 w 354380"/>
                    <a:gd name="connsiteY19" fmla="*/ 739309 h 1503057"/>
                    <a:gd name="connsiteX20" fmla="*/ 134420 w 354380"/>
                    <a:gd name="connsiteY20" fmla="*/ 769859 h 1503057"/>
                    <a:gd name="connsiteX21" fmla="*/ 158860 w 354380"/>
                    <a:gd name="connsiteY21" fmla="*/ 800409 h 1503057"/>
                    <a:gd name="connsiteX22" fmla="*/ 195520 w 354380"/>
                    <a:gd name="connsiteY22" fmla="*/ 867619 h 1503057"/>
                    <a:gd name="connsiteX23" fmla="*/ 262730 w 354380"/>
                    <a:gd name="connsiteY23" fmla="*/ 1002039 h 1503057"/>
                    <a:gd name="connsiteX24" fmla="*/ 311610 w 354380"/>
                    <a:gd name="connsiteY24" fmla="*/ 1130349 h 1503057"/>
                    <a:gd name="connsiteX25" fmla="*/ 342160 w 354380"/>
                    <a:gd name="connsiteY25" fmla="*/ 1252548 h 1503057"/>
                    <a:gd name="connsiteX26" fmla="*/ 348270 w 354380"/>
                    <a:gd name="connsiteY26" fmla="*/ 1307538 h 1503057"/>
                    <a:gd name="connsiteX27" fmla="*/ 354380 w 354380"/>
                    <a:gd name="connsiteY27" fmla="*/ 1356418 h 1503057"/>
                    <a:gd name="connsiteX28" fmla="*/ 354380 w 354380"/>
                    <a:gd name="connsiteY28" fmla="*/ 1435848 h 1503057"/>
                    <a:gd name="connsiteX29" fmla="*/ 348270 w 354380"/>
                    <a:gd name="connsiteY29" fmla="*/ 1503058 h 1503057"/>
                    <a:gd name="connsiteX30" fmla="*/ 348270 w 354380"/>
                    <a:gd name="connsiteY30" fmla="*/ 1435848 h 1503057"/>
                    <a:gd name="connsiteX31" fmla="*/ 342160 w 354380"/>
                    <a:gd name="connsiteY31" fmla="*/ 1356418 h 1503057"/>
                    <a:gd name="connsiteX32" fmla="*/ 336050 w 354380"/>
                    <a:gd name="connsiteY32" fmla="*/ 1307538 h 1503057"/>
                    <a:gd name="connsiteX33" fmla="*/ 323830 w 354380"/>
                    <a:gd name="connsiteY33" fmla="*/ 1252548 h 1503057"/>
                    <a:gd name="connsiteX34" fmla="*/ 293280 w 354380"/>
                    <a:gd name="connsiteY34" fmla="*/ 1136458 h 1503057"/>
                    <a:gd name="connsiteX35" fmla="*/ 244400 w 354380"/>
                    <a:gd name="connsiteY35" fmla="*/ 1008149 h 1503057"/>
                    <a:gd name="connsiteX36" fmla="*/ 177190 w 354380"/>
                    <a:gd name="connsiteY36" fmla="*/ 879839 h 1503057"/>
                    <a:gd name="connsiteX37" fmla="*/ 140530 w 354380"/>
                    <a:gd name="connsiteY37" fmla="*/ 812629 h 1503057"/>
                    <a:gd name="connsiteX38" fmla="*/ 122200 w 354380"/>
                    <a:gd name="connsiteY38" fmla="*/ 782079 h 1503057"/>
                    <a:gd name="connsiteX39" fmla="*/ 109980 w 354380"/>
                    <a:gd name="connsiteY39" fmla="*/ 769859 h 1503057"/>
                    <a:gd name="connsiteX40" fmla="*/ 97760 w 354380"/>
                    <a:gd name="connsiteY40" fmla="*/ 751529 h 1503057"/>
                    <a:gd name="connsiteX41" fmla="*/ 97760 w 354380"/>
                    <a:gd name="connsiteY41" fmla="*/ 727089 h 1503057"/>
                    <a:gd name="connsiteX42" fmla="*/ 109980 w 354380"/>
                    <a:gd name="connsiteY42" fmla="*/ 708759 h 1503057"/>
                    <a:gd name="connsiteX43" fmla="*/ 122200 w 354380"/>
                    <a:gd name="connsiteY43" fmla="*/ 690429 h 1503057"/>
                    <a:gd name="connsiteX44" fmla="*/ 128310 w 354380"/>
                    <a:gd name="connsiteY44" fmla="*/ 684319 h 1503057"/>
                    <a:gd name="connsiteX45" fmla="*/ 128310 w 354380"/>
                    <a:gd name="connsiteY45" fmla="*/ 684319 h 1503057"/>
                    <a:gd name="connsiteX46" fmla="*/ 128310 w 354380"/>
                    <a:gd name="connsiteY46" fmla="*/ 678209 h 1503057"/>
                    <a:gd name="connsiteX47" fmla="*/ 122200 w 354380"/>
                    <a:gd name="connsiteY47" fmla="*/ 672099 h 1503057"/>
                    <a:gd name="connsiteX48" fmla="*/ 103870 w 354380"/>
                    <a:gd name="connsiteY48" fmla="*/ 665989 h 1503057"/>
                    <a:gd name="connsiteX49" fmla="*/ 67210 w 354380"/>
                    <a:gd name="connsiteY49" fmla="*/ 653769 h 1503057"/>
                    <a:gd name="connsiteX50" fmla="*/ 48880 w 354380"/>
                    <a:gd name="connsiteY50" fmla="*/ 647659 h 1503057"/>
                    <a:gd name="connsiteX51" fmla="*/ 30550 w 354380"/>
                    <a:gd name="connsiteY51" fmla="*/ 635439 h 1503057"/>
                    <a:gd name="connsiteX52" fmla="*/ 24440 w 354380"/>
                    <a:gd name="connsiteY52" fmla="*/ 598779 h 1503057"/>
                    <a:gd name="connsiteX53" fmla="*/ 24440 w 354380"/>
                    <a:gd name="connsiteY53" fmla="*/ 525459 h 1503057"/>
                    <a:gd name="connsiteX54" fmla="*/ 18330 w 354380"/>
                    <a:gd name="connsiteY54" fmla="*/ 458249 h 1503057"/>
                    <a:gd name="connsiteX55" fmla="*/ 18330 w 354380"/>
                    <a:gd name="connsiteY55" fmla="*/ 421590 h 1503057"/>
                    <a:gd name="connsiteX56" fmla="*/ 18330 w 354380"/>
                    <a:gd name="connsiteY56" fmla="*/ 391040 h 1503057"/>
                    <a:gd name="connsiteX57" fmla="*/ 12220 w 354380"/>
                    <a:gd name="connsiteY57" fmla="*/ 268840 h 1503057"/>
                    <a:gd name="connsiteX58" fmla="*/ 6110 w 354380"/>
                    <a:gd name="connsiteY58" fmla="*/ 164970 h 1503057"/>
                    <a:gd name="connsiteX59" fmla="*/ 0 w 354380"/>
                    <a:gd name="connsiteY59" fmla="*/ 85540 h 1503057"/>
                    <a:gd name="connsiteX60" fmla="*/ 0 w 354380"/>
                    <a:gd name="connsiteY60" fmla="*/ 0 h 150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54380" h="1503057">
                      <a:moveTo>
                        <a:pt x="0" y="0"/>
                      </a:moveTo>
                      <a:cubicBezTo>
                        <a:pt x="0" y="0"/>
                        <a:pt x="0" y="24440"/>
                        <a:pt x="6110" y="67210"/>
                      </a:cubicBezTo>
                      <a:cubicBezTo>
                        <a:pt x="6110" y="91650"/>
                        <a:pt x="12220" y="116090"/>
                        <a:pt x="12220" y="146640"/>
                      </a:cubicBezTo>
                      <a:cubicBezTo>
                        <a:pt x="12220" y="177190"/>
                        <a:pt x="18330" y="213850"/>
                        <a:pt x="18330" y="250510"/>
                      </a:cubicBezTo>
                      <a:cubicBezTo>
                        <a:pt x="18330" y="287169"/>
                        <a:pt x="24440" y="329940"/>
                        <a:pt x="24440" y="372709"/>
                      </a:cubicBezTo>
                      <a:cubicBezTo>
                        <a:pt x="24440" y="384929"/>
                        <a:pt x="24440" y="397149"/>
                        <a:pt x="24440" y="403259"/>
                      </a:cubicBezTo>
                      <a:cubicBezTo>
                        <a:pt x="24440" y="415479"/>
                        <a:pt x="24440" y="427699"/>
                        <a:pt x="30550" y="439919"/>
                      </a:cubicBezTo>
                      <a:cubicBezTo>
                        <a:pt x="30550" y="464359"/>
                        <a:pt x="36660" y="488799"/>
                        <a:pt x="36660" y="513239"/>
                      </a:cubicBezTo>
                      <a:cubicBezTo>
                        <a:pt x="36660" y="537679"/>
                        <a:pt x="36660" y="562119"/>
                        <a:pt x="36660" y="586559"/>
                      </a:cubicBezTo>
                      <a:cubicBezTo>
                        <a:pt x="36660" y="598779"/>
                        <a:pt x="36660" y="610999"/>
                        <a:pt x="42770" y="617109"/>
                      </a:cubicBezTo>
                      <a:cubicBezTo>
                        <a:pt x="42770" y="623219"/>
                        <a:pt x="48880" y="623219"/>
                        <a:pt x="54990" y="623219"/>
                      </a:cubicBezTo>
                      <a:cubicBezTo>
                        <a:pt x="61100" y="623219"/>
                        <a:pt x="67210" y="629329"/>
                        <a:pt x="73320" y="629329"/>
                      </a:cubicBezTo>
                      <a:cubicBezTo>
                        <a:pt x="85540" y="635439"/>
                        <a:pt x="97760" y="635439"/>
                        <a:pt x="109980" y="641549"/>
                      </a:cubicBezTo>
                      <a:cubicBezTo>
                        <a:pt x="116090" y="641549"/>
                        <a:pt x="122200" y="647659"/>
                        <a:pt x="128310" y="647659"/>
                      </a:cubicBezTo>
                      <a:cubicBezTo>
                        <a:pt x="134420" y="653769"/>
                        <a:pt x="140530" y="653769"/>
                        <a:pt x="146640" y="665989"/>
                      </a:cubicBezTo>
                      <a:cubicBezTo>
                        <a:pt x="146640" y="665989"/>
                        <a:pt x="146640" y="665989"/>
                        <a:pt x="146640" y="672099"/>
                      </a:cubicBezTo>
                      <a:cubicBezTo>
                        <a:pt x="146640" y="672099"/>
                        <a:pt x="146640" y="678209"/>
                        <a:pt x="146640" y="678209"/>
                      </a:cubicBezTo>
                      <a:cubicBezTo>
                        <a:pt x="146640" y="684319"/>
                        <a:pt x="140530" y="684319"/>
                        <a:pt x="140530" y="690429"/>
                      </a:cubicBezTo>
                      <a:lnTo>
                        <a:pt x="128310" y="708759"/>
                      </a:lnTo>
                      <a:cubicBezTo>
                        <a:pt x="122200" y="720979"/>
                        <a:pt x="116090" y="727089"/>
                        <a:pt x="116090" y="739309"/>
                      </a:cubicBezTo>
                      <a:cubicBezTo>
                        <a:pt x="116090" y="745419"/>
                        <a:pt x="128310" y="757639"/>
                        <a:pt x="134420" y="769859"/>
                      </a:cubicBezTo>
                      <a:cubicBezTo>
                        <a:pt x="140530" y="782079"/>
                        <a:pt x="146640" y="788189"/>
                        <a:pt x="158860" y="800409"/>
                      </a:cubicBezTo>
                      <a:cubicBezTo>
                        <a:pt x="171080" y="818739"/>
                        <a:pt x="183300" y="843179"/>
                        <a:pt x="195520" y="867619"/>
                      </a:cubicBezTo>
                      <a:cubicBezTo>
                        <a:pt x="219960" y="910389"/>
                        <a:pt x="238290" y="959269"/>
                        <a:pt x="262730" y="1002039"/>
                      </a:cubicBezTo>
                      <a:cubicBezTo>
                        <a:pt x="281060" y="1044809"/>
                        <a:pt x="299390" y="1087578"/>
                        <a:pt x="311610" y="1130349"/>
                      </a:cubicBezTo>
                      <a:cubicBezTo>
                        <a:pt x="323830" y="1173118"/>
                        <a:pt x="336050" y="1215889"/>
                        <a:pt x="342160" y="1252548"/>
                      </a:cubicBezTo>
                      <a:cubicBezTo>
                        <a:pt x="342160" y="1270878"/>
                        <a:pt x="348270" y="1289208"/>
                        <a:pt x="348270" y="1307538"/>
                      </a:cubicBezTo>
                      <a:cubicBezTo>
                        <a:pt x="348270" y="1325868"/>
                        <a:pt x="354380" y="1344198"/>
                        <a:pt x="354380" y="1356418"/>
                      </a:cubicBezTo>
                      <a:cubicBezTo>
                        <a:pt x="354380" y="1386968"/>
                        <a:pt x="354380" y="1417518"/>
                        <a:pt x="354380" y="1435848"/>
                      </a:cubicBezTo>
                      <a:cubicBezTo>
                        <a:pt x="354380" y="1478618"/>
                        <a:pt x="348270" y="1503058"/>
                        <a:pt x="348270" y="1503058"/>
                      </a:cubicBezTo>
                      <a:cubicBezTo>
                        <a:pt x="348270" y="1503058"/>
                        <a:pt x="348270" y="1478618"/>
                        <a:pt x="348270" y="1435848"/>
                      </a:cubicBezTo>
                      <a:cubicBezTo>
                        <a:pt x="348270" y="1411408"/>
                        <a:pt x="348270" y="1386968"/>
                        <a:pt x="342160" y="1356418"/>
                      </a:cubicBezTo>
                      <a:cubicBezTo>
                        <a:pt x="342160" y="1338088"/>
                        <a:pt x="336050" y="1325868"/>
                        <a:pt x="336050" y="1307538"/>
                      </a:cubicBezTo>
                      <a:cubicBezTo>
                        <a:pt x="336050" y="1289208"/>
                        <a:pt x="329940" y="1270878"/>
                        <a:pt x="323830" y="1252548"/>
                      </a:cubicBezTo>
                      <a:cubicBezTo>
                        <a:pt x="317720" y="1215889"/>
                        <a:pt x="305500" y="1173118"/>
                        <a:pt x="293280" y="1136458"/>
                      </a:cubicBezTo>
                      <a:cubicBezTo>
                        <a:pt x="281060" y="1093689"/>
                        <a:pt x="262730" y="1050919"/>
                        <a:pt x="244400" y="1008149"/>
                      </a:cubicBezTo>
                      <a:cubicBezTo>
                        <a:pt x="226070" y="965378"/>
                        <a:pt x="201630" y="922609"/>
                        <a:pt x="177190" y="879839"/>
                      </a:cubicBezTo>
                      <a:cubicBezTo>
                        <a:pt x="164970" y="855399"/>
                        <a:pt x="152750" y="837069"/>
                        <a:pt x="140530" y="812629"/>
                      </a:cubicBezTo>
                      <a:cubicBezTo>
                        <a:pt x="134420" y="800409"/>
                        <a:pt x="128310" y="794299"/>
                        <a:pt x="122200" y="782079"/>
                      </a:cubicBezTo>
                      <a:cubicBezTo>
                        <a:pt x="116090" y="775969"/>
                        <a:pt x="116090" y="769859"/>
                        <a:pt x="109980" y="769859"/>
                      </a:cubicBezTo>
                      <a:cubicBezTo>
                        <a:pt x="103870" y="763749"/>
                        <a:pt x="97760" y="757639"/>
                        <a:pt x="97760" y="751529"/>
                      </a:cubicBezTo>
                      <a:cubicBezTo>
                        <a:pt x="97760" y="745419"/>
                        <a:pt x="97760" y="733199"/>
                        <a:pt x="97760" y="727089"/>
                      </a:cubicBezTo>
                      <a:cubicBezTo>
                        <a:pt x="97760" y="720979"/>
                        <a:pt x="103870" y="714869"/>
                        <a:pt x="109980" y="708759"/>
                      </a:cubicBezTo>
                      <a:lnTo>
                        <a:pt x="122200" y="690429"/>
                      </a:lnTo>
                      <a:cubicBezTo>
                        <a:pt x="122200" y="690429"/>
                        <a:pt x="128310" y="684319"/>
                        <a:pt x="128310" y="684319"/>
                      </a:cubicBezTo>
                      <a:cubicBezTo>
                        <a:pt x="128310" y="684319"/>
                        <a:pt x="128310" y="684319"/>
                        <a:pt x="128310" y="684319"/>
                      </a:cubicBezTo>
                      <a:cubicBezTo>
                        <a:pt x="128310" y="684319"/>
                        <a:pt x="128310" y="684319"/>
                        <a:pt x="128310" y="678209"/>
                      </a:cubicBezTo>
                      <a:cubicBezTo>
                        <a:pt x="128310" y="678209"/>
                        <a:pt x="122200" y="672099"/>
                        <a:pt x="122200" y="672099"/>
                      </a:cubicBezTo>
                      <a:cubicBezTo>
                        <a:pt x="116090" y="672099"/>
                        <a:pt x="109980" y="665989"/>
                        <a:pt x="103870" y="665989"/>
                      </a:cubicBezTo>
                      <a:cubicBezTo>
                        <a:pt x="91650" y="659879"/>
                        <a:pt x="79430" y="659879"/>
                        <a:pt x="67210" y="653769"/>
                      </a:cubicBezTo>
                      <a:cubicBezTo>
                        <a:pt x="61100" y="653769"/>
                        <a:pt x="54990" y="647659"/>
                        <a:pt x="48880" y="647659"/>
                      </a:cubicBezTo>
                      <a:cubicBezTo>
                        <a:pt x="42770" y="647659"/>
                        <a:pt x="36660" y="641549"/>
                        <a:pt x="30550" y="635439"/>
                      </a:cubicBezTo>
                      <a:cubicBezTo>
                        <a:pt x="24440" y="623219"/>
                        <a:pt x="24440" y="610999"/>
                        <a:pt x="24440" y="598779"/>
                      </a:cubicBezTo>
                      <a:cubicBezTo>
                        <a:pt x="24440" y="574339"/>
                        <a:pt x="24440" y="549899"/>
                        <a:pt x="24440" y="525459"/>
                      </a:cubicBezTo>
                      <a:cubicBezTo>
                        <a:pt x="24440" y="501019"/>
                        <a:pt x="24440" y="476579"/>
                        <a:pt x="18330" y="458249"/>
                      </a:cubicBezTo>
                      <a:cubicBezTo>
                        <a:pt x="18330" y="446029"/>
                        <a:pt x="18330" y="433809"/>
                        <a:pt x="18330" y="421590"/>
                      </a:cubicBezTo>
                      <a:cubicBezTo>
                        <a:pt x="18330" y="409369"/>
                        <a:pt x="18330" y="397149"/>
                        <a:pt x="18330" y="391040"/>
                      </a:cubicBezTo>
                      <a:cubicBezTo>
                        <a:pt x="18330" y="348269"/>
                        <a:pt x="12220" y="305500"/>
                        <a:pt x="12220" y="268840"/>
                      </a:cubicBezTo>
                      <a:cubicBezTo>
                        <a:pt x="12220" y="232179"/>
                        <a:pt x="6110" y="195520"/>
                        <a:pt x="6110" y="164970"/>
                      </a:cubicBezTo>
                      <a:cubicBezTo>
                        <a:pt x="6110" y="134420"/>
                        <a:pt x="6110" y="109980"/>
                        <a:pt x="0" y="85540"/>
                      </a:cubicBezTo>
                      <a:cubicBezTo>
                        <a:pt x="0" y="30550"/>
                        <a:pt x="0" y="0"/>
                        <a:pt x="0" y="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87" name="Graphic 16">
                <a:extLst>
                  <a:ext uri="{FF2B5EF4-FFF2-40B4-BE49-F238E27FC236}">
                    <a16:creationId xmlns:a16="http://schemas.microsoft.com/office/drawing/2014/main" id="{44B51EA6-7869-2D8B-48AE-E228E088ECE1}"/>
                  </a:ext>
                </a:extLst>
              </p:cNvPr>
              <p:cNvGrpSpPr/>
              <p:nvPr/>
            </p:nvGrpSpPr>
            <p:grpSpPr>
              <a:xfrm>
                <a:off x="1760779" y="7764200"/>
                <a:ext cx="336050" cy="372709"/>
                <a:chOff x="1760779" y="7764200"/>
                <a:chExt cx="336050" cy="372709"/>
              </a:xfrm>
            </p:grpSpPr>
            <p:sp>
              <p:nvSpPr>
                <p:cNvPr id="203" name="Freeform: Shape 202">
                  <a:extLst>
                    <a:ext uri="{FF2B5EF4-FFF2-40B4-BE49-F238E27FC236}">
                      <a16:creationId xmlns:a16="http://schemas.microsoft.com/office/drawing/2014/main" id="{D423C4FC-8CBB-BD95-9795-E203E487D38F}"/>
                    </a:ext>
                  </a:extLst>
                </p:cNvPr>
                <p:cNvSpPr/>
                <p:nvPr/>
              </p:nvSpPr>
              <p:spPr>
                <a:xfrm>
                  <a:off x="1772999" y="7776420"/>
                  <a:ext cx="317720" cy="353997"/>
                </a:xfrm>
                <a:custGeom>
                  <a:avLst/>
                  <a:gdLst>
                    <a:gd name="connsiteX0" fmla="*/ 146640 w 317720"/>
                    <a:gd name="connsiteY0" fmla="*/ 336049 h 353997"/>
                    <a:gd name="connsiteX1" fmla="*/ 317720 w 317720"/>
                    <a:gd name="connsiteY1" fmla="*/ 219960 h 353997"/>
                    <a:gd name="connsiteX2" fmla="*/ 268840 w 317720"/>
                    <a:gd name="connsiteY2" fmla="*/ 0 h 353997"/>
                    <a:gd name="connsiteX3" fmla="*/ 0 w 317720"/>
                    <a:gd name="connsiteY3" fmla="*/ 152750 h 353997"/>
                    <a:gd name="connsiteX4" fmla="*/ 146640 w 317720"/>
                    <a:gd name="connsiteY4" fmla="*/ 336049 h 35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0" h="353997">
                      <a:moveTo>
                        <a:pt x="146640" y="336049"/>
                      </a:moveTo>
                      <a:cubicBezTo>
                        <a:pt x="244400" y="384929"/>
                        <a:pt x="268840" y="329939"/>
                        <a:pt x="317720" y="219960"/>
                      </a:cubicBezTo>
                      <a:cubicBezTo>
                        <a:pt x="293280" y="103870"/>
                        <a:pt x="268840" y="0"/>
                        <a:pt x="268840" y="0"/>
                      </a:cubicBezTo>
                      <a:cubicBezTo>
                        <a:pt x="268840" y="0"/>
                        <a:pt x="171080" y="91650"/>
                        <a:pt x="0" y="152750"/>
                      </a:cubicBezTo>
                      <a:cubicBezTo>
                        <a:pt x="18330" y="201630"/>
                        <a:pt x="61100" y="293280"/>
                        <a:pt x="146640" y="336049"/>
                      </a:cubicBezTo>
                      <a:close/>
                    </a:path>
                  </a:pathLst>
                </a:custGeom>
                <a:solidFill>
                  <a:srgbClr val="FAB54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4" name="Freeform: Shape 203">
                  <a:extLst>
                    <a:ext uri="{FF2B5EF4-FFF2-40B4-BE49-F238E27FC236}">
                      <a16:creationId xmlns:a16="http://schemas.microsoft.com/office/drawing/2014/main" id="{51D00545-9D3E-BD94-39A8-5AF80458C984}"/>
                    </a:ext>
                  </a:extLst>
                </p:cNvPr>
                <p:cNvSpPr/>
                <p:nvPr/>
              </p:nvSpPr>
              <p:spPr>
                <a:xfrm>
                  <a:off x="1760779" y="7764200"/>
                  <a:ext cx="336050" cy="372709"/>
                </a:xfrm>
                <a:custGeom>
                  <a:avLst/>
                  <a:gdLst>
                    <a:gd name="connsiteX0" fmla="*/ 219960 w 336050"/>
                    <a:gd name="connsiteY0" fmla="*/ 372709 h 372709"/>
                    <a:gd name="connsiteX1" fmla="*/ 219960 w 336050"/>
                    <a:gd name="connsiteY1" fmla="*/ 372709 h 372709"/>
                    <a:gd name="connsiteX2" fmla="*/ 152750 w 336050"/>
                    <a:gd name="connsiteY2" fmla="*/ 354380 h 372709"/>
                    <a:gd name="connsiteX3" fmla="*/ 0 w 336050"/>
                    <a:gd name="connsiteY3" fmla="*/ 164970 h 372709"/>
                    <a:gd name="connsiteX4" fmla="*/ 0 w 336050"/>
                    <a:gd name="connsiteY4" fmla="*/ 158860 h 372709"/>
                    <a:gd name="connsiteX5" fmla="*/ 6110 w 336050"/>
                    <a:gd name="connsiteY5" fmla="*/ 158860 h 372709"/>
                    <a:gd name="connsiteX6" fmla="*/ 274950 w 336050"/>
                    <a:gd name="connsiteY6" fmla="*/ 6110 h 372709"/>
                    <a:gd name="connsiteX7" fmla="*/ 281060 w 336050"/>
                    <a:gd name="connsiteY7" fmla="*/ 0 h 372709"/>
                    <a:gd name="connsiteX8" fmla="*/ 287170 w 336050"/>
                    <a:gd name="connsiteY8" fmla="*/ 12220 h 372709"/>
                    <a:gd name="connsiteX9" fmla="*/ 336050 w 336050"/>
                    <a:gd name="connsiteY9" fmla="*/ 232180 h 372709"/>
                    <a:gd name="connsiteX10" fmla="*/ 336050 w 336050"/>
                    <a:gd name="connsiteY10" fmla="*/ 232180 h 372709"/>
                    <a:gd name="connsiteX11" fmla="*/ 329940 w 336050"/>
                    <a:gd name="connsiteY11" fmla="*/ 250510 h 372709"/>
                    <a:gd name="connsiteX12" fmla="*/ 219960 w 336050"/>
                    <a:gd name="connsiteY12" fmla="*/ 372709 h 372709"/>
                    <a:gd name="connsiteX13" fmla="*/ 18330 w 336050"/>
                    <a:gd name="connsiteY13" fmla="*/ 171080 h 372709"/>
                    <a:gd name="connsiteX14" fmla="*/ 164970 w 336050"/>
                    <a:gd name="connsiteY14" fmla="*/ 342159 h 372709"/>
                    <a:gd name="connsiteX15" fmla="*/ 226070 w 336050"/>
                    <a:gd name="connsiteY15" fmla="*/ 360490 h 372709"/>
                    <a:gd name="connsiteX16" fmla="*/ 226070 w 336050"/>
                    <a:gd name="connsiteY16" fmla="*/ 360490 h 372709"/>
                    <a:gd name="connsiteX17" fmla="*/ 317720 w 336050"/>
                    <a:gd name="connsiteY17" fmla="*/ 244400 h 372709"/>
                    <a:gd name="connsiteX18" fmla="*/ 323830 w 336050"/>
                    <a:gd name="connsiteY18" fmla="*/ 232180 h 372709"/>
                    <a:gd name="connsiteX19" fmla="*/ 274950 w 336050"/>
                    <a:gd name="connsiteY19" fmla="*/ 30550 h 372709"/>
                    <a:gd name="connsiteX20" fmla="*/ 18330 w 336050"/>
                    <a:gd name="connsiteY20" fmla="*/ 17108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050" h="372709">
                      <a:moveTo>
                        <a:pt x="219960" y="372709"/>
                      </a:moveTo>
                      <a:lnTo>
                        <a:pt x="219960" y="372709"/>
                      </a:lnTo>
                      <a:cubicBezTo>
                        <a:pt x="201630" y="372709"/>
                        <a:pt x="183300" y="366600"/>
                        <a:pt x="152750" y="354380"/>
                      </a:cubicBezTo>
                      <a:cubicBezTo>
                        <a:pt x="61100" y="311610"/>
                        <a:pt x="18330" y="219960"/>
                        <a:pt x="0" y="164970"/>
                      </a:cubicBezTo>
                      <a:lnTo>
                        <a:pt x="0" y="158860"/>
                      </a:lnTo>
                      <a:lnTo>
                        <a:pt x="6110" y="158860"/>
                      </a:lnTo>
                      <a:cubicBezTo>
                        <a:pt x="177190" y="97760"/>
                        <a:pt x="274950" y="6110"/>
                        <a:pt x="274950" y="6110"/>
                      </a:cubicBezTo>
                      <a:lnTo>
                        <a:pt x="281060" y="0"/>
                      </a:lnTo>
                      <a:lnTo>
                        <a:pt x="287170" y="12220"/>
                      </a:lnTo>
                      <a:cubicBezTo>
                        <a:pt x="287170" y="12220"/>
                        <a:pt x="317720" y="116090"/>
                        <a:pt x="336050" y="232180"/>
                      </a:cubicBezTo>
                      <a:lnTo>
                        <a:pt x="336050" y="232180"/>
                      </a:lnTo>
                      <a:lnTo>
                        <a:pt x="329940" y="250510"/>
                      </a:lnTo>
                      <a:cubicBezTo>
                        <a:pt x="299390" y="323830"/>
                        <a:pt x="274950" y="372709"/>
                        <a:pt x="219960" y="372709"/>
                      </a:cubicBezTo>
                      <a:close/>
                      <a:moveTo>
                        <a:pt x="18330" y="171080"/>
                      </a:moveTo>
                      <a:cubicBezTo>
                        <a:pt x="36660" y="219960"/>
                        <a:pt x="85540" y="305500"/>
                        <a:pt x="164970" y="342159"/>
                      </a:cubicBezTo>
                      <a:cubicBezTo>
                        <a:pt x="189410" y="354380"/>
                        <a:pt x="207740" y="360490"/>
                        <a:pt x="226070" y="360490"/>
                      </a:cubicBezTo>
                      <a:lnTo>
                        <a:pt x="226070" y="360490"/>
                      </a:lnTo>
                      <a:cubicBezTo>
                        <a:pt x="268840" y="360490"/>
                        <a:pt x="287170" y="317719"/>
                        <a:pt x="317720" y="244400"/>
                      </a:cubicBezTo>
                      <a:lnTo>
                        <a:pt x="323830" y="232180"/>
                      </a:lnTo>
                      <a:cubicBezTo>
                        <a:pt x="305500" y="140530"/>
                        <a:pt x="281060" y="54990"/>
                        <a:pt x="274950" y="30550"/>
                      </a:cubicBezTo>
                      <a:cubicBezTo>
                        <a:pt x="244400" y="48880"/>
                        <a:pt x="158860" y="116090"/>
                        <a:pt x="18330" y="17108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8" name="Freeform: Shape 187">
                <a:extLst>
                  <a:ext uri="{FF2B5EF4-FFF2-40B4-BE49-F238E27FC236}">
                    <a16:creationId xmlns:a16="http://schemas.microsoft.com/office/drawing/2014/main" id="{5395D9D5-E303-9DDC-5A3A-8B1038B30219}"/>
                  </a:ext>
                </a:extLst>
              </p:cNvPr>
              <p:cNvSpPr/>
              <p:nvPr/>
            </p:nvSpPr>
            <p:spPr>
              <a:xfrm>
                <a:off x="1772999" y="7776420"/>
                <a:ext cx="323830" cy="353997"/>
              </a:xfrm>
              <a:custGeom>
                <a:avLst/>
                <a:gdLst>
                  <a:gd name="connsiteX0" fmla="*/ 293280 w 323830"/>
                  <a:gd name="connsiteY0" fmla="*/ 201630 h 353997"/>
                  <a:gd name="connsiteX1" fmla="*/ 268840 w 323830"/>
                  <a:gd name="connsiteY1" fmla="*/ 244399 h 353997"/>
                  <a:gd name="connsiteX2" fmla="*/ 213850 w 323830"/>
                  <a:gd name="connsiteY2" fmla="*/ 293280 h 353997"/>
                  <a:gd name="connsiteX3" fmla="*/ 85540 w 323830"/>
                  <a:gd name="connsiteY3" fmla="*/ 213849 h 353997"/>
                  <a:gd name="connsiteX4" fmla="*/ 250510 w 323830"/>
                  <a:gd name="connsiteY4" fmla="*/ 116090 h 353997"/>
                  <a:gd name="connsiteX5" fmla="*/ 287170 w 323830"/>
                  <a:gd name="connsiteY5" fmla="*/ 79430 h 353997"/>
                  <a:gd name="connsiteX6" fmla="*/ 268840 w 323830"/>
                  <a:gd name="connsiteY6" fmla="*/ 0 h 353997"/>
                  <a:gd name="connsiteX7" fmla="*/ 0 w 323830"/>
                  <a:gd name="connsiteY7" fmla="*/ 152750 h 353997"/>
                  <a:gd name="connsiteX8" fmla="*/ 152750 w 323830"/>
                  <a:gd name="connsiteY8" fmla="*/ 336049 h 353997"/>
                  <a:gd name="connsiteX9" fmla="*/ 323830 w 323830"/>
                  <a:gd name="connsiteY9" fmla="*/ 219960 h 353997"/>
                  <a:gd name="connsiteX10" fmla="*/ 317720 w 323830"/>
                  <a:gd name="connsiteY10" fmla="*/ 177190 h 353997"/>
                  <a:gd name="connsiteX11" fmla="*/ 293280 w 323830"/>
                  <a:gd name="connsiteY11" fmla="*/ 201630 h 35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30" h="353997">
                    <a:moveTo>
                      <a:pt x="293280" y="201630"/>
                    </a:moveTo>
                    <a:cubicBezTo>
                      <a:pt x="287170" y="213849"/>
                      <a:pt x="281060" y="232180"/>
                      <a:pt x="268840" y="244399"/>
                    </a:cubicBezTo>
                    <a:cubicBezTo>
                      <a:pt x="256620" y="262730"/>
                      <a:pt x="238290" y="281060"/>
                      <a:pt x="213850" y="293280"/>
                    </a:cubicBezTo>
                    <a:cubicBezTo>
                      <a:pt x="164970" y="305499"/>
                      <a:pt x="61100" y="287170"/>
                      <a:pt x="85540" y="213849"/>
                    </a:cubicBezTo>
                    <a:cubicBezTo>
                      <a:pt x="109980" y="146640"/>
                      <a:pt x="207740" y="164970"/>
                      <a:pt x="250510" y="116090"/>
                    </a:cubicBezTo>
                    <a:cubicBezTo>
                      <a:pt x="256620" y="109980"/>
                      <a:pt x="268840" y="91650"/>
                      <a:pt x="287170" y="79430"/>
                    </a:cubicBezTo>
                    <a:cubicBezTo>
                      <a:pt x="274950" y="30550"/>
                      <a:pt x="268840" y="0"/>
                      <a:pt x="268840" y="0"/>
                    </a:cubicBezTo>
                    <a:cubicBezTo>
                      <a:pt x="268840" y="0"/>
                      <a:pt x="171080" y="91650"/>
                      <a:pt x="0" y="152750"/>
                    </a:cubicBezTo>
                    <a:cubicBezTo>
                      <a:pt x="18330" y="201630"/>
                      <a:pt x="67210" y="293280"/>
                      <a:pt x="152750" y="336049"/>
                    </a:cubicBezTo>
                    <a:cubicBezTo>
                      <a:pt x="250510" y="384929"/>
                      <a:pt x="274950" y="329939"/>
                      <a:pt x="323830" y="219960"/>
                    </a:cubicBezTo>
                    <a:cubicBezTo>
                      <a:pt x="323830" y="207740"/>
                      <a:pt x="317720" y="189410"/>
                      <a:pt x="317720" y="177190"/>
                    </a:cubicBezTo>
                    <a:cubicBezTo>
                      <a:pt x="305500" y="183300"/>
                      <a:pt x="299390" y="189410"/>
                      <a:pt x="293280" y="201630"/>
                    </a:cubicBezTo>
                    <a:close/>
                  </a:path>
                </a:pathLst>
              </a:custGeom>
              <a:solidFill>
                <a:srgbClr val="FAB54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9" name="Freeform: Shape 188">
                <a:extLst>
                  <a:ext uri="{FF2B5EF4-FFF2-40B4-BE49-F238E27FC236}">
                    <a16:creationId xmlns:a16="http://schemas.microsoft.com/office/drawing/2014/main" id="{D330714E-2A94-386D-38B7-691507035EB7}"/>
                  </a:ext>
                </a:extLst>
              </p:cNvPr>
              <p:cNvSpPr/>
              <p:nvPr/>
            </p:nvSpPr>
            <p:spPr>
              <a:xfrm>
                <a:off x="935929" y="8772348"/>
                <a:ext cx="235667" cy="75424"/>
              </a:xfrm>
              <a:custGeom>
                <a:avLst/>
                <a:gdLst>
                  <a:gd name="connsiteX0" fmla="*/ 0 w 235667"/>
                  <a:gd name="connsiteY0" fmla="*/ 0 h 75424"/>
                  <a:gd name="connsiteX1" fmla="*/ 226070 w 235667"/>
                  <a:gd name="connsiteY1" fmla="*/ 36660 h 75424"/>
                  <a:gd name="connsiteX2" fmla="*/ 0 w 235667"/>
                  <a:gd name="connsiteY2" fmla="*/ 0 h 75424"/>
                </a:gdLst>
                <a:ahLst/>
                <a:cxnLst>
                  <a:cxn ang="0">
                    <a:pos x="connsiteX0" y="connsiteY0"/>
                  </a:cxn>
                  <a:cxn ang="0">
                    <a:pos x="connsiteX1" y="connsiteY1"/>
                  </a:cxn>
                  <a:cxn ang="0">
                    <a:pos x="connsiteX2" y="connsiteY2"/>
                  </a:cxn>
                </a:cxnLst>
                <a:rect l="l" t="t" r="r" b="b"/>
                <a:pathLst>
                  <a:path w="235667" h="75424">
                    <a:moveTo>
                      <a:pt x="0" y="0"/>
                    </a:moveTo>
                    <a:cubicBezTo>
                      <a:pt x="0" y="0"/>
                      <a:pt x="36660" y="61100"/>
                      <a:pt x="226070" y="36660"/>
                    </a:cubicBezTo>
                    <a:cubicBezTo>
                      <a:pt x="281060" y="42770"/>
                      <a:pt x="85540" y="140530"/>
                      <a:pt x="0" y="0"/>
                    </a:cubicBezTo>
                    <a:close/>
                  </a:path>
                </a:pathLst>
              </a:custGeom>
              <a:solidFill>
                <a:srgbClr val="DD942A">
                  <a:alpha val="6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0" name="Freeform: Shape 189">
                <a:extLst>
                  <a:ext uri="{FF2B5EF4-FFF2-40B4-BE49-F238E27FC236}">
                    <a16:creationId xmlns:a16="http://schemas.microsoft.com/office/drawing/2014/main" id="{A09EAC58-8A74-1B58-B8F4-552D0FF4B1DE}"/>
                  </a:ext>
                </a:extLst>
              </p:cNvPr>
              <p:cNvSpPr/>
              <p:nvPr/>
            </p:nvSpPr>
            <p:spPr>
              <a:xfrm>
                <a:off x="1687459" y="8945698"/>
                <a:ext cx="190508" cy="69151"/>
              </a:xfrm>
              <a:custGeom>
                <a:avLst/>
                <a:gdLst>
                  <a:gd name="connsiteX0" fmla="*/ 0 w 190508"/>
                  <a:gd name="connsiteY0" fmla="*/ 34390 h 69151"/>
                  <a:gd name="connsiteX1" fmla="*/ 177190 w 190508"/>
                  <a:gd name="connsiteY1" fmla="*/ 3840 h 69151"/>
                  <a:gd name="connsiteX2" fmla="*/ 0 w 190508"/>
                  <a:gd name="connsiteY2" fmla="*/ 34390 h 69151"/>
                </a:gdLst>
                <a:ahLst/>
                <a:cxnLst>
                  <a:cxn ang="0">
                    <a:pos x="connsiteX0" y="connsiteY0"/>
                  </a:cxn>
                  <a:cxn ang="0">
                    <a:pos x="connsiteX1" y="connsiteY1"/>
                  </a:cxn>
                  <a:cxn ang="0">
                    <a:pos x="connsiteX2" y="connsiteY2"/>
                  </a:cxn>
                </a:cxnLst>
                <a:rect l="l" t="t" r="r" b="b"/>
                <a:pathLst>
                  <a:path w="190508" h="69151">
                    <a:moveTo>
                      <a:pt x="0" y="34390"/>
                    </a:moveTo>
                    <a:cubicBezTo>
                      <a:pt x="0" y="34390"/>
                      <a:pt x="79430" y="71049"/>
                      <a:pt x="177190" y="3840"/>
                    </a:cubicBezTo>
                    <a:cubicBezTo>
                      <a:pt x="226070" y="-26710"/>
                      <a:pt x="134420" y="138259"/>
                      <a:pt x="0" y="34390"/>
                    </a:cubicBezTo>
                    <a:close/>
                  </a:path>
                </a:pathLst>
              </a:custGeom>
              <a:solidFill>
                <a:srgbClr val="DD942A">
                  <a:alpha val="6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1" name="Freeform: Shape 190">
                <a:extLst>
                  <a:ext uri="{FF2B5EF4-FFF2-40B4-BE49-F238E27FC236}">
                    <a16:creationId xmlns:a16="http://schemas.microsoft.com/office/drawing/2014/main" id="{851C837C-33A9-7CA2-4318-99E7DD974610}"/>
                  </a:ext>
                </a:extLst>
              </p:cNvPr>
              <p:cNvSpPr/>
              <p:nvPr/>
            </p:nvSpPr>
            <p:spPr>
              <a:xfrm>
                <a:off x="949863" y="8355554"/>
                <a:ext cx="145313" cy="410399"/>
              </a:xfrm>
              <a:custGeom>
                <a:avLst/>
                <a:gdLst>
                  <a:gd name="connsiteX0" fmla="*/ 22725 w 145313"/>
                  <a:gd name="connsiteY0" fmla="*/ 92965 h 410399"/>
                  <a:gd name="connsiteX1" fmla="*/ 28835 w 145313"/>
                  <a:gd name="connsiteY1" fmla="*/ 398465 h 410399"/>
                  <a:gd name="connsiteX2" fmla="*/ 144926 w 145313"/>
                  <a:gd name="connsiteY2" fmla="*/ 196835 h 410399"/>
                  <a:gd name="connsiteX3" fmla="*/ 22725 w 145313"/>
                  <a:gd name="connsiteY3" fmla="*/ 92965 h 410399"/>
                </a:gdLst>
                <a:ahLst/>
                <a:cxnLst>
                  <a:cxn ang="0">
                    <a:pos x="connsiteX0" y="connsiteY0"/>
                  </a:cxn>
                  <a:cxn ang="0">
                    <a:pos x="connsiteX1" y="connsiteY1"/>
                  </a:cxn>
                  <a:cxn ang="0">
                    <a:pos x="connsiteX2" y="connsiteY2"/>
                  </a:cxn>
                  <a:cxn ang="0">
                    <a:pos x="connsiteX3" y="connsiteY3"/>
                  </a:cxn>
                </a:cxnLst>
                <a:rect l="l" t="t" r="r" b="b"/>
                <a:pathLst>
                  <a:path w="145313" h="410399">
                    <a:moveTo>
                      <a:pt x="22725" y="92965"/>
                    </a:moveTo>
                    <a:cubicBezTo>
                      <a:pt x="22725" y="92965"/>
                      <a:pt x="-32265" y="355695"/>
                      <a:pt x="28835" y="398465"/>
                    </a:cubicBezTo>
                    <a:cubicBezTo>
                      <a:pt x="83826" y="441235"/>
                      <a:pt x="151036" y="367915"/>
                      <a:pt x="144926" y="196835"/>
                    </a:cubicBezTo>
                    <a:cubicBezTo>
                      <a:pt x="138816" y="25755"/>
                      <a:pt x="59386" y="-90335"/>
                      <a:pt x="22725" y="92965"/>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2" name="Freeform: Shape 191">
                <a:extLst>
                  <a:ext uri="{FF2B5EF4-FFF2-40B4-BE49-F238E27FC236}">
                    <a16:creationId xmlns:a16="http://schemas.microsoft.com/office/drawing/2014/main" id="{D8DB31E4-420C-F2F2-481D-1F81442A6C65}"/>
                  </a:ext>
                </a:extLst>
              </p:cNvPr>
              <p:cNvSpPr/>
              <p:nvPr/>
            </p:nvSpPr>
            <p:spPr>
              <a:xfrm>
                <a:off x="960369" y="8893266"/>
                <a:ext cx="140762" cy="480452"/>
              </a:xfrm>
              <a:custGeom>
                <a:avLst/>
                <a:gdLst>
                  <a:gd name="connsiteX0" fmla="*/ 0 w 140762"/>
                  <a:gd name="connsiteY0" fmla="*/ 31832 h 480452"/>
                  <a:gd name="connsiteX1" fmla="*/ 18330 w 140762"/>
                  <a:gd name="connsiteY1" fmla="*/ 410652 h 480452"/>
                  <a:gd name="connsiteX2" fmla="*/ 140530 w 140762"/>
                  <a:gd name="connsiteY2" fmla="*/ 392322 h 480452"/>
                  <a:gd name="connsiteX3" fmla="*/ 0 w 140762"/>
                  <a:gd name="connsiteY3" fmla="*/ 31832 h 480452"/>
                </a:gdLst>
                <a:ahLst/>
                <a:cxnLst>
                  <a:cxn ang="0">
                    <a:pos x="connsiteX0" y="connsiteY0"/>
                  </a:cxn>
                  <a:cxn ang="0">
                    <a:pos x="connsiteX1" y="connsiteY1"/>
                  </a:cxn>
                  <a:cxn ang="0">
                    <a:pos x="connsiteX2" y="connsiteY2"/>
                  </a:cxn>
                  <a:cxn ang="0">
                    <a:pos x="connsiteX3" y="connsiteY3"/>
                  </a:cxn>
                </a:cxnLst>
                <a:rect l="l" t="t" r="r" b="b"/>
                <a:pathLst>
                  <a:path w="140762" h="480452">
                    <a:moveTo>
                      <a:pt x="0" y="31832"/>
                    </a:moveTo>
                    <a:cubicBezTo>
                      <a:pt x="0" y="31832"/>
                      <a:pt x="0" y="221242"/>
                      <a:pt x="18330" y="410652"/>
                    </a:cubicBezTo>
                    <a:cubicBezTo>
                      <a:pt x="30550" y="520632"/>
                      <a:pt x="146640" y="490082"/>
                      <a:pt x="140530" y="392322"/>
                    </a:cubicBezTo>
                    <a:cubicBezTo>
                      <a:pt x="128310" y="135702"/>
                      <a:pt x="30550" y="-84258"/>
                      <a:pt x="0" y="31832"/>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93" name="Graphic 16">
                <a:extLst>
                  <a:ext uri="{FF2B5EF4-FFF2-40B4-BE49-F238E27FC236}">
                    <a16:creationId xmlns:a16="http://schemas.microsoft.com/office/drawing/2014/main" id="{E2B8ECBD-7567-CD73-A737-4FA26E4FF615}"/>
                  </a:ext>
                </a:extLst>
              </p:cNvPr>
              <p:cNvGrpSpPr/>
              <p:nvPr/>
            </p:nvGrpSpPr>
            <p:grpSpPr>
              <a:xfrm>
                <a:off x="1023371" y="7989938"/>
                <a:ext cx="1320574" cy="1645792"/>
                <a:chOff x="1023371" y="7989938"/>
                <a:chExt cx="1320574" cy="1645792"/>
              </a:xfrm>
            </p:grpSpPr>
            <p:sp>
              <p:nvSpPr>
                <p:cNvPr id="200" name="Freeform: Shape 199">
                  <a:extLst>
                    <a:ext uri="{FF2B5EF4-FFF2-40B4-BE49-F238E27FC236}">
                      <a16:creationId xmlns:a16="http://schemas.microsoft.com/office/drawing/2014/main" id="{AD177052-D59E-B763-044C-3EDBB099A7EF}"/>
                    </a:ext>
                  </a:extLst>
                </p:cNvPr>
                <p:cNvSpPr/>
                <p:nvPr/>
              </p:nvSpPr>
              <p:spPr>
                <a:xfrm>
                  <a:off x="1590465" y="8224942"/>
                  <a:ext cx="753480" cy="1410788"/>
                </a:xfrm>
                <a:custGeom>
                  <a:avLst/>
                  <a:gdLst>
                    <a:gd name="connsiteX0" fmla="*/ 707995 w 753480"/>
                    <a:gd name="connsiteY0" fmla="*/ 1292825 h 1410788"/>
                    <a:gd name="connsiteX1" fmla="*/ 518585 w 753480"/>
                    <a:gd name="connsiteY1" fmla="*/ 694046 h 1410788"/>
                    <a:gd name="connsiteX2" fmla="*/ 481925 w 753480"/>
                    <a:gd name="connsiteY2" fmla="*/ 608506 h 1410788"/>
                    <a:gd name="connsiteX3" fmla="*/ 402495 w 753480"/>
                    <a:gd name="connsiteY3" fmla="*/ 461866 h 1410788"/>
                    <a:gd name="connsiteX4" fmla="*/ 194754 w 753480"/>
                    <a:gd name="connsiteY4" fmla="*/ 21947 h 1410788"/>
                    <a:gd name="connsiteX5" fmla="*/ 11454 w 753480"/>
                    <a:gd name="connsiteY5" fmla="*/ 400766 h 1410788"/>
                    <a:gd name="connsiteX6" fmla="*/ 237524 w 753480"/>
                    <a:gd name="connsiteY6" fmla="*/ 724596 h 1410788"/>
                    <a:gd name="connsiteX7" fmla="*/ 219194 w 753480"/>
                    <a:gd name="connsiteY7" fmla="*/ 804026 h 1410788"/>
                    <a:gd name="connsiteX8" fmla="*/ 268074 w 753480"/>
                    <a:gd name="connsiteY8" fmla="*/ 1158406 h 1410788"/>
                    <a:gd name="connsiteX9" fmla="*/ 494145 w 753480"/>
                    <a:gd name="connsiteY9" fmla="*/ 1268386 h 1410788"/>
                    <a:gd name="connsiteX10" fmla="*/ 341395 w 753480"/>
                    <a:gd name="connsiteY10" fmla="*/ 1305045 h 1410788"/>
                    <a:gd name="connsiteX11" fmla="*/ 506365 w 753480"/>
                    <a:gd name="connsiteY11" fmla="*/ 1408915 h 1410788"/>
                    <a:gd name="connsiteX12" fmla="*/ 707995 w 753480"/>
                    <a:gd name="connsiteY12" fmla="*/ 1292825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480" h="1410788">
                      <a:moveTo>
                        <a:pt x="707995" y="1292825"/>
                      </a:moveTo>
                      <a:cubicBezTo>
                        <a:pt x="707995" y="1292825"/>
                        <a:pt x="695775" y="968996"/>
                        <a:pt x="518585" y="694046"/>
                      </a:cubicBezTo>
                      <a:cubicBezTo>
                        <a:pt x="463595" y="620726"/>
                        <a:pt x="469705" y="639056"/>
                        <a:pt x="481925" y="608506"/>
                      </a:cubicBezTo>
                      <a:cubicBezTo>
                        <a:pt x="494145" y="577956"/>
                        <a:pt x="402495" y="596286"/>
                        <a:pt x="402495" y="461866"/>
                      </a:cubicBezTo>
                      <a:cubicBezTo>
                        <a:pt x="408604" y="321337"/>
                        <a:pt x="408604" y="-100253"/>
                        <a:pt x="194754" y="21947"/>
                      </a:cubicBezTo>
                      <a:cubicBezTo>
                        <a:pt x="194754" y="21947"/>
                        <a:pt x="-55756" y="144147"/>
                        <a:pt x="11454" y="400766"/>
                      </a:cubicBezTo>
                      <a:cubicBezTo>
                        <a:pt x="78664" y="663496"/>
                        <a:pt x="133654" y="779586"/>
                        <a:pt x="237524" y="724596"/>
                      </a:cubicBezTo>
                      <a:cubicBezTo>
                        <a:pt x="268074" y="694046"/>
                        <a:pt x="329174" y="749036"/>
                        <a:pt x="219194" y="804026"/>
                      </a:cubicBezTo>
                      <a:cubicBezTo>
                        <a:pt x="145874" y="822356"/>
                        <a:pt x="200864" y="956776"/>
                        <a:pt x="268074" y="1158406"/>
                      </a:cubicBezTo>
                      <a:cubicBezTo>
                        <a:pt x="298624" y="1292825"/>
                        <a:pt x="353614" y="1286715"/>
                        <a:pt x="494145" y="1268386"/>
                      </a:cubicBezTo>
                      <a:cubicBezTo>
                        <a:pt x="494145" y="1317265"/>
                        <a:pt x="426935" y="1305045"/>
                        <a:pt x="341395" y="1305045"/>
                      </a:cubicBezTo>
                      <a:cubicBezTo>
                        <a:pt x="255854" y="1305045"/>
                        <a:pt x="280294" y="1427245"/>
                        <a:pt x="506365" y="1408915"/>
                      </a:cubicBezTo>
                      <a:cubicBezTo>
                        <a:pt x="775205" y="1396695"/>
                        <a:pt x="793535" y="1317265"/>
                        <a:pt x="707995" y="1292825"/>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1" name="Freeform: Shape 200">
                  <a:extLst>
                    <a:ext uri="{FF2B5EF4-FFF2-40B4-BE49-F238E27FC236}">
                      <a16:creationId xmlns:a16="http://schemas.microsoft.com/office/drawing/2014/main" id="{6F4AF3A3-950E-EFFA-244A-C44AAA3B07D7}"/>
                    </a:ext>
                  </a:extLst>
                </p:cNvPr>
                <p:cNvSpPr/>
                <p:nvPr/>
              </p:nvSpPr>
              <p:spPr>
                <a:xfrm>
                  <a:off x="1023371" y="7989938"/>
                  <a:ext cx="759455" cy="372457"/>
                </a:xfrm>
                <a:custGeom>
                  <a:avLst/>
                  <a:gdLst>
                    <a:gd name="connsiteX0" fmla="*/ 743519 w 759455"/>
                    <a:gd name="connsiteY0" fmla="*/ 159191 h 372457"/>
                    <a:gd name="connsiteX1" fmla="*/ 627429 w 759455"/>
                    <a:gd name="connsiteY1" fmla="*/ 214181 h 372457"/>
                    <a:gd name="connsiteX2" fmla="*/ 755739 w 759455"/>
                    <a:gd name="connsiteY2" fmla="*/ 73651 h 372457"/>
                    <a:gd name="connsiteX3" fmla="*/ 688529 w 759455"/>
                    <a:gd name="connsiteY3" fmla="*/ 36991 h 372457"/>
                    <a:gd name="connsiteX4" fmla="*/ 53088 w 759455"/>
                    <a:gd name="connsiteY4" fmla="*/ 24771 h 372457"/>
                    <a:gd name="connsiteX5" fmla="*/ 65308 w 759455"/>
                    <a:gd name="connsiteY5" fmla="*/ 110311 h 372457"/>
                    <a:gd name="connsiteX6" fmla="*/ 163068 w 759455"/>
                    <a:gd name="connsiteY6" fmla="*/ 226401 h 372457"/>
                    <a:gd name="connsiteX7" fmla="*/ 486899 w 759455"/>
                    <a:gd name="connsiteY7" fmla="*/ 354711 h 372457"/>
                    <a:gd name="connsiteX8" fmla="*/ 743519 w 759455"/>
                    <a:gd name="connsiteY8" fmla="*/ 159191 h 3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5" h="372457">
                      <a:moveTo>
                        <a:pt x="743519" y="159191"/>
                      </a:moveTo>
                      <a:cubicBezTo>
                        <a:pt x="664089" y="195851"/>
                        <a:pt x="578549" y="256951"/>
                        <a:pt x="627429" y="214181"/>
                      </a:cubicBezTo>
                      <a:cubicBezTo>
                        <a:pt x="676309" y="171411"/>
                        <a:pt x="755739" y="110311"/>
                        <a:pt x="755739" y="73651"/>
                      </a:cubicBezTo>
                      <a:cubicBezTo>
                        <a:pt x="755739" y="36991"/>
                        <a:pt x="743519" y="6441"/>
                        <a:pt x="688529" y="36991"/>
                      </a:cubicBezTo>
                      <a:cubicBezTo>
                        <a:pt x="358589" y="153081"/>
                        <a:pt x="53088" y="24771"/>
                        <a:pt x="53088" y="24771"/>
                      </a:cubicBezTo>
                      <a:cubicBezTo>
                        <a:pt x="-105772" y="-72989"/>
                        <a:pt x="150848" y="153081"/>
                        <a:pt x="65308" y="110311"/>
                      </a:cubicBezTo>
                      <a:cubicBezTo>
                        <a:pt x="-20232" y="67541"/>
                        <a:pt x="22538" y="140861"/>
                        <a:pt x="163068" y="226401"/>
                      </a:cubicBezTo>
                      <a:cubicBezTo>
                        <a:pt x="309709" y="305831"/>
                        <a:pt x="389139" y="415811"/>
                        <a:pt x="486899" y="354711"/>
                      </a:cubicBezTo>
                      <a:cubicBezTo>
                        <a:pt x="584659" y="299721"/>
                        <a:pt x="822949" y="122531"/>
                        <a:pt x="743519" y="159191"/>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2" name="Freeform: Shape 201">
                  <a:extLst>
                    <a:ext uri="{FF2B5EF4-FFF2-40B4-BE49-F238E27FC236}">
                      <a16:creationId xmlns:a16="http://schemas.microsoft.com/office/drawing/2014/main" id="{08CD30CF-7BDD-467F-DF86-778F8CF86792}"/>
                    </a:ext>
                  </a:extLst>
                </p:cNvPr>
                <p:cNvSpPr/>
                <p:nvPr/>
              </p:nvSpPr>
              <p:spPr>
                <a:xfrm>
                  <a:off x="1223099" y="8289659"/>
                  <a:ext cx="397150" cy="1289208"/>
                </a:xfrm>
                <a:custGeom>
                  <a:avLst/>
                  <a:gdLst>
                    <a:gd name="connsiteX0" fmla="*/ 397150 w 397150"/>
                    <a:gd name="connsiteY0" fmla="*/ 30550 h 1289208"/>
                    <a:gd name="connsiteX1" fmla="*/ 226070 w 397150"/>
                    <a:gd name="connsiteY1" fmla="*/ 134420 h 1289208"/>
                    <a:gd name="connsiteX2" fmla="*/ 0 w 397150"/>
                    <a:gd name="connsiteY2" fmla="*/ 0 h 1289208"/>
                    <a:gd name="connsiteX3" fmla="*/ 152750 w 397150"/>
                    <a:gd name="connsiteY3" fmla="*/ 195520 h 1289208"/>
                    <a:gd name="connsiteX4" fmla="*/ 91650 w 397150"/>
                    <a:gd name="connsiteY4" fmla="*/ 549899 h 1289208"/>
                    <a:gd name="connsiteX5" fmla="*/ 171080 w 397150"/>
                    <a:gd name="connsiteY5" fmla="*/ 904279 h 1289208"/>
                    <a:gd name="connsiteX6" fmla="*/ 122200 w 397150"/>
                    <a:gd name="connsiteY6" fmla="*/ 1160899 h 1289208"/>
                    <a:gd name="connsiteX7" fmla="*/ 201630 w 397150"/>
                    <a:gd name="connsiteY7" fmla="*/ 1228108 h 1289208"/>
                    <a:gd name="connsiteX8" fmla="*/ 146640 w 397150"/>
                    <a:gd name="connsiteY8" fmla="*/ 1289208 h 1289208"/>
                    <a:gd name="connsiteX9" fmla="*/ 317720 w 397150"/>
                    <a:gd name="connsiteY9" fmla="*/ 1197558 h 1289208"/>
                    <a:gd name="connsiteX10" fmla="*/ 274950 w 397150"/>
                    <a:gd name="connsiteY10" fmla="*/ 1148679 h 1289208"/>
                    <a:gd name="connsiteX11" fmla="*/ 219960 w 397150"/>
                    <a:gd name="connsiteY11" fmla="*/ 696539 h 1289208"/>
                    <a:gd name="connsiteX12" fmla="*/ 232180 w 397150"/>
                    <a:gd name="connsiteY12" fmla="*/ 598779 h 1289208"/>
                    <a:gd name="connsiteX13" fmla="*/ 262730 w 397150"/>
                    <a:gd name="connsiteY13" fmla="*/ 232180 h 1289208"/>
                    <a:gd name="connsiteX14" fmla="*/ 397150 w 397150"/>
                    <a:gd name="connsiteY14" fmla="*/ 30550 h 12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150" h="1289208">
                      <a:moveTo>
                        <a:pt x="397150" y="30550"/>
                      </a:moveTo>
                      <a:cubicBezTo>
                        <a:pt x="262730" y="116090"/>
                        <a:pt x="256620" y="183300"/>
                        <a:pt x="226070" y="134420"/>
                      </a:cubicBezTo>
                      <a:cubicBezTo>
                        <a:pt x="195520" y="79430"/>
                        <a:pt x="128310" y="54990"/>
                        <a:pt x="0" y="0"/>
                      </a:cubicBezTo>
                      <a:cubicBezTo>
                        <a:pt x="152750" y="85540"/>
                        <a:pt x="164970" y="61100"/>
                        <a:pt x="152750" y="195520"/>
                      </a:cubicBezTo>
                      <a:cubicBezTo>
                        <a:pt x="140530" y="323830"/>
                        <a:pt x="134420" y="507130"/>
                        <a:pt x="91650" y="549899"/>
                      </a:cubicBezTo>
                      <a:cubicBezTo>
                        <a:pt x="171080" y="623219"/>
                        <a:pt x="146640" y="672099"/>
                        <a:pt x="171080" y="904279"/>
                      </a:cubicBezTo>
                      <a:cubicBezTo>
                        <a:pt x="195520" y="1136458"/>
                        <a:pt x="122200" y="1160899"/>
                        <a:pt x="122200" y="1160899"/>
                      </a:cubicBezTo>
                      <a:cubicBezTo>
                        <a:pt x="122200" y="1160899"/>
                        <a:pt x="201630" y="1142569"/>
                        <a:pt x="201630" y="1228108"/>
                      </a:cubicBezTo>
                      <a:cubicBezTo>
                        <a:pt x="201630" y="1252548"/>
                        <a:pt x="177190" y="1276988"/>
                        <a:pt x="146640" y="1289208"/>
                      </a:cubicBezTo>
                      <a:cubicBezTo>
                        <a:pt x="238290" y="1276988"/>
                        <a:pt x="311610" y="1252548"/>
                        <a:pt x="317720" y="1197558"/>
                      </a:cubicBezTo>
                      <a:cubicBezTo>
                        <a:pt x="317720" y="1154789"/>
                        <a:pt x="274950" y="1148679"/>
                        <a:pt x="274950" y="1148679"/>
                      </a:cubicBezTo>
                      <a:lnTo>
                        <a:pt x="219960" y="696539"/>
                      </a:lnTo>
                      <a:cubicBezTo>
                        <a:pt x="219960" y="696539"/>
                        <a:pt x="287170" y="672099"/>
                        <a:pt x="232180" y="598779"/>
                      </a:cubicBezTo>
                      <a:cubicBezTo>
                        <a:pt x="232180" y="427699"/>
                        <a:pt x="256620" y="274950"/>
                        <a:pt x="262730" y="232180"/>
                      </a:cubicBezTo>
                      <a:cubicBezTo>
                        <a:pt x="262730" y="134420"/>
                        <a:pt x="305500" y="134420"/>
                        <a:pt x="397150" y="30550"/>
                      </a:cubicBezTo>
                      <a:close/>
                    </a:path>
                  </a:pathLst>
                </a:custGeom>
                <a:solidFill>
                  <a:srgbClr val="DD942A">
                    <a:alpha val="6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94" name="Graphic 16">
                <a:extLst>
                  <a:ext uri="{FF2B5EF4-FFF2-40B4-BE49-F238E27FC236}">
                    <a16:creationId xmlns:a16="http://schemas.microsoft.com/office/drawing/2014/main" id="{7874DE05-BF08-32D2-6322-7B2F97FD241D}"/>
                  </a:ext>
                </a:extLst>
              </p:cNvPr>
              <p:cNvGrpSpPr/>
              <p:nvPr/>
            </p:nvGrpSpPr>
            <p:grpSpPr>
              <a:xfrm>
                <a:off x="1023371" y="7989938"/>
                <a:ext cx="1445209" cy="1645792"/>
                <a:chOff x="1023371" y="7989938"/>
                <a:chExt cx="1445209" cy="1645792"/>
              </a:xfrm>
            </p:grpSpPr>
            <p:sp>
              <p:nvSpPr>
                <p:cNvPr id="197" name="Freeform: Shape 196">
                  <a:extLst>
                    <a:ext uri="{FF2B5EF4-FFF2-40B4-BE49-F238E27FC236}">
                      <a16:creationId xmlns:a16="http://schemas.microsoft.com/office/drawing/2014/main" id="{10739B85-EF09-D275-20FF-DA2DD40FFE31}"/>
                    </a:ext>
                  </a:extLst>
                </p:cNvPr>
                <p:cNvSpPr/>
                <p:nvPr/>
              </p:nvSpPr>
              <p:spPr>
                <a:xfrm>
                  <a:off x="1590465" y="8224942"/>
                  <a:ext cx="753480" cy="1410788"/>
                </a:xfrm>
                <a:custGeom>
                  <a:avLst/>
                  <a:gdLst>
                    <a:gd name="connsiteX0" fmla="*/ 707995 w 753480"/>
                    <a:gd name="connsiteY0" fmla="*/ 1292825 h 1410788"/>
                    <a:gd name="connsiteX1" fmla="*/ 518585 w 753480"/>
                    <a:gd name="connsiteY1" fmla="*/ 694046 h 1410788"/>
                    <a:gd name="connsiteX2" fmla="*/ 481925 w 753480"/>
                    <a:gd name="connsiteY2" fmla="*/ 608506 h 1410788"/>
                    <a:gd name="connsiteX3" fmla="*/ 402495 w 753480"/>
                    <a:gd name="connsiteY3" fmla="*/ 461866 h 1410788"/>
                    <a:gd name="connsiteX4" fmla="*/ 194754 w 753480"/>
                    <a:gd name="connsiteY4" fmla="*/ 21947 h 1410788"/>
                    <a:gd name="connsiteX5" fmla="*/ 11454 w 753480"/>
                    <a:gd name="connsiteY5" fmla="*/ 400766 h 1410788"/>
                    <a:gd name="connsiteX6" fmla="*/ 237524 w 753480"/>
                    <a:gd name="connsiteY6" fmla="*/ 724596 h 1410788"/>
                    <a:gd name="connsiteX7" fmla="*/ 219194 w 753480"/>
                    <a:gd name="connsiteY7" fmla="*/ 804026 h 1410788"/>
                    <a:gd name="connsiteX8" fmla="*/ 268074 w 753480"/>
                    <a:gd name="connsiteY8" fmla="*/ 1158406 h 1410788"/>
                    <a:gd name="connsiteX9" fmla="*/ 494145 w 753480"/>
                    <a:gd name="connsiteY9" fmla="*/ 1268386 h 1410788"/>
                    <a:gd name="connsiteX10" fmla="*/ 341395 w 753480"/>
                    <a:gd name="connsiteY10" fmla="*/ 1305045 h 1410788"/>
                    <a:gd name="connsiteX11" fmla="*/ 506365 w 753480"/>
                    <a:gd name="connsiteY11" fmla="*/ 1408915 h 1410788"/>
                    <a:gd name="connsiteX12" fmla="*/ 707995 w 753480"/>
                    <a:gd name="connsiteY12" fmla="*/ 1292825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480" h="1410788">
                      <a:moveTo>
                        <a:pt x="707995" y="1292825"/>
                      </a:moveTo>
                      <a:cubicBezTo>
                        <a:pt x="707995" y="1292825"/>
                        <a:pt x="695775" y="968996"/>
                        <a:pt x="518585" y="694046"/>
                      </a:cubicBezTo>
                      <a:cubicBezTo>
                        <a:pt x="463595" y="620726"/>
                        <a:pt x="469705" y="639056"/>
                        <a:pt x="481925" y="608506"/>
                      </a:cubicBezTo>
                      <a:cubicBezTo>
                        <a:pt x="494145" y="577956"/>
                        <a:pt x="402495" y="596286"/>
                        <a:pt x="402495" y="461866"/>
                      </a:cubicBezTo>
                      <a:cubicBezTo>
                        <a:pt x="408604" y="321337"/>
                        <a:pt x="408604" y="-100253"/>
                        <a:pt x="194754" y="21947"/>
                      </a:cubicBezTo>
                      <a:cubicBezTo>
                        <a:pt x="194754" y="21947"/>
                        <a:pt x="-55756" y="144147"/>
                        <a:pt x="11454" y="400766"/>
                      </a:cubicBezTo>
                      <a:cubicBezTo>
                        <a:pt x="78664" y="663496"/>
                        <a:pt x="133654" y="779586"/>
                        <a:pt x="237524" y="724596"/>
                      </a:cubicBezTo>
                      <a:cubicBezTo>
                        <a:pt x="268074" y="694046"/>
                        <a:pt x="329174" y="749036"/>
                        <a:pt x="219194" y="804026"/>
                      </a:cubicBezTo>
                      <a:cubicBezTo>
                        <a:pt x="145874" y="822356"/>
                        <a:pt x="200864" y="956776"/>
                        <a:pt x="268074" y="1158406"/>
                      </a:cubicBezTo>
                      <a:cubicBezTo>
                        <a:pt x="298624" y="1292825"/>
                        <a:pt x="353614" y="1286715"/>
                        <a:pt x="494145" y="1268386"/>
                      </a:cubicBezTo>
                      <a:cubicBezTo>
                        <a:pt x="494145" y="1317265"/>
                        <a:pt x="426935" y="1305045"/>
                        <a:pt x="341395" y="1305045"/>
                      </a:cubicBezTo>
                      <a:cubicBezTo>
                        <a:pt x="255854" y="1305045"/>
                        <a:pt x="280294" y="1427245"/>
                        <a:pt x="506365" y="1408915"/>
                      </a:cubicBezTo>
                      <a:cubicBezTo>
                        <a:pt x="775205" y="1396695"/>
                        <a:pt x="793535" y="1317265"/>
                        <a:pt x="707995" y="1292825"/>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8" name="Freeform: Shape 197">
                  <a:extLst>
                    <a:ext uri="{FF2B5EF4-FFF2-40B4-BE49-F238E27FC236}">
                      <a16:creationId xmlns:a16="http://schemas.microsoft.com/office/drawing/2014/main" id="{6ECED8E6-ABC6-0AE6-64B7-10DFBC184754}"/>
                    </a:ext>
                  </a:extLst>
                </p:cNvPr>
                <p:cNvSpPr/>
                <p:nvPr/>
              </p:nvSpPr>
              <p:spPr>
                <a:xfrm>
                  <a:off x="1023371" y="7989938"/>
                  <a:ext cx="759455" cy="372457"/>
                </a:xfrm>
                <a:custGeom>
                  <a:avLst/>
                  <a:gdLst>
                    <a:gd name="connsiteX0" fmla="*/ 743519 w 759455"/>
                    <a:gd name="connsiteY0" fmla="*/ 159191 h 372457"/>
                    <a:gd name="connsiteX1" fmla="*/ 627429 w 759455"/>
                    <a:gd name="connsiteY1" fmla="*/ 214181 h 372457"/>
                    <a:gd name="connsiteX2" fmla="*/ 755739 w 759455"/>
                    <a:gd name="connsiteY2" fmla="*/ 73651 h 372457"/>
                    <a:gd name="connsiteX3" fmla="*/ 688529 w 759455"/>
                    <a:gd name="connsiteY3" fmla="*/ 36991 h 372457"/>
                    <a:gd name="connsiteX4" fmla="*/ 53088 w 759455"/>
                    <a:gd name="connsiteY4" fmla="*/ 24771 h 372457"/>
                    <a:gd name="connsiteX5" fmla="*/ 65308 w 759455"/>
                    <a:gd name="connsiteY5" fmla="*/ 110311 h 372457"/>
                    <a:gd name="connsiteX6" fmla="*/ 163068 w 759455"/>
                    <a:gd name="connsiteY6" fmla="*/ 226401 h 372457"/>
                    <a:gd name="connsiteX7" fmla="*/ 486899 w 759455"/>
                    <a:gd name="connsiteY7" fmla="*/ 354711 h 372457"/>
                    <a:gd name="connsiteX8" fmla="*/ 743519 w 759455"/>
                    <a:gd name="connsiteY8" fmla="*/ 159191 h 3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5" h="372457">
                      <a:moveTo>
                        <a:pt x="743519" y="159191"/>
                      </a:moveTo>
                      <a:cubicBezTo>
                        <a:pt x="664089" y="195851"/>
                        <a:pt x="578549" y="256951"/>
                        <a:pt x="627429" y="214181"/>
                      </a:cubicBezTo>
                      <a:cubicBezTo>
                        <a:pt x="676309" y="171411"/>
                        <a:pt x="755739" y="110311"/>
                        <a:pt x="755739" y="73651"/>
                      </a:cubicBezTo>
                      <a:cubicBezTo>
                        <a:pt x="755739" y="36991"/>
                        <a:pt x="743519" y="6441"/>
                        <a:pt x="688529" y="36991"/>
                      </a:cubicBezTo>
                      <a:cubicBezTo>
                        <a:pt x="358589" y="153081"/>
                        <a:pt x="53088" y="24771"/>
                        <a:pt x="53088" y="24771"/>
                      </a:cubicBezTo>
                      <a:cubicBezTo>
                        <a:pt x="-105772" y="-72989"/>
                        <a:pt x="150848" y="153081"/>
                        <a:pt x="65308" y="110311"/>
                      </a:cubicBezTo>
                      <a:cubicBezTo>
                        <a:pt x="-20232" y="67541"/>
                        <a:pt x="22538" y="140861"/>
                        <a:pt x="163068" y="226401"/>
                      </a:cubicBezTo>
                      <a:cubicBezTo>
                        <a:pt x="309709" y="305831"/>
                        <a:pt x="389139" y="415811"/>
                        <a:pt x="486899" y="354711"/>
                      </a:cubicBezTo>
                      <a:cubicBezTo>
                        <a:pt x="584659" y="299721"/>
                        <a:pt x="822949" y="122531"/>
                        <a:pt x="743519" y="159191"/>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9" name="Freeform: Shape 198">
                  <a:extLst>
                    <a:ext uri="{FF2B5EF4-FFF2-40B4-BE49-F238E27FC236}">
                      <a16:creationId xmlns:a16="http://schemas.microsoft.com/office/drawing/2014/main" id="{A99F18CA-FEA6-9619-D8E5-B01468A0E8E7}"/>
                    </a:ext>
                  </a:extLst>
                </p:cNvPr>
                <p:cNvSpPr/>
                <p:nvPr/>
              </p:nvSpPr>
              <p:spPr>
                <a:xfrm>
                  <a:off x="2017400" y="8002489"/>
                  <a:ext cx="451180" cy="1613037"/>
                </a:xfrm>
                <a:custGeom>
                  <a:avLst/>
                  <a:gdLst>
                    <a:gd name="connsiteX0" fmla="*/ 409370 w 451180"/>
                    <a:gd name="connsiteY0" fmla="*/ 1448068 h 1613037"/>
                    <a:gd name="connsiteX1" fmla="*/ 140530 w 451180"/>
                    <a:gd name="connsiteY1" fmla="*/ 751529 h 1613037"/>
                    <a:gd name="connsiteX2" fmla="*/ 128310 w 451180"/>
                    <a:gd name="connsiteY2" fmla="*/ 623219 h 1613037"/>
                    <a:gd name="connsiteX3" fmla="*/ 103870 w 451180"/>
                    <a:gd name="connsiteY3" fmla="*/ 232179 h 1613037"/>
                    <a:gd name="connsiteX4" fmla="*/ 67210 w 451180"/>
                    <a:gd name="connsiteY4" fmla="*/ 0 h 1613037"/>
                    <a:gd name="connsiteX5" fmla="*/ 0 w 451180"/>
                    <a:gd name="connsiteY5" fmla="*/ 122200 h 1613037"/>
                    <a:gd name="connsiteX6" fmla="*/ 12220 w 451180"/>
                    <a:gd name="connsiteY6" fmla="*/ 543789 h 1613037"/>
                    <a:gd name="connsiteX7" fmla="*/ 42770 w 451180"/>
                    <a:gd name="connsiteY7" fmla="*/ 751529 h 1613037"/>
                    <a:gd name="connsiteX8" fmla="*/ 97760 w 451180"/>
                    <a:gd name="connsiteY8" fmla="*/ 879839 h 1613037"/>
                    <a:gd name="connsiteX9" fmla="*/ 323830 w 451180"/>
                    <a:gd name="connsiteY9" fmla="*/ 1478618 h 1613037"/>
                    <a:gd name="connsiteX10" fmla="*/ 378820 w 451180"/>
                    <a:gd name="connsiteY10" fmla="*/ 1551938 h 1613037"/>
                    <a:gd name="connsiteX11" fmla="*/ 354380 w 451180"/>
                    <a:gd name="connsiteY11" fmla="*/ 1613038 h 1613037"/>
                    <a:gd name="connsiteX12" fmla="*/ 415480 w 451180"/>
                    <a:gd name="connsiteY12" fmla="*/ 1576378 h 1613037"/>
                    <a:gd name="connsiteX13" fmla="*/ 409370 w 451180"/>
                    <a:gd name="connsiteY13" fmla="*/ 1448068 h 161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1180" h="1613037">
                      <a:moveTo>
                        <a:pt x="409370" y="1448068"/>
                      </a:moveTo>
                      <a:cubicBezTo>
                        <a:pt x="354380" y="1215889"/>
                        <a:pt x="256620" y="910389"/>
                        <a:pt x="140530" y="751529"/>
                      </a:cubicBezTo>
                      <a:cubicBezTo>
                        <a:pt x="109980" y="696539"/>
                        <a:pt x="158860" y="659879"/>
                        <a:pt x="128310" y="623219"/>
                      </a:cubicBezTo>
                      <a:cubicBezTo>
                        <a:pt x="97760" y="586559"/>
                        <a:pt x="116090" y="409369"/>
                        <a:pt x="103870" y="232179"/>
                      </a:cubicBezTo>
                      <a:cubicBezTo>
                        <a:pt x="97760" y="164970"/>
                        <a:pt x="85540" y="79430"/>
                        <a:pt x="67210" y="0"/>
                      </a:cubicBezTo>
                      <a:cubicBezTo>
                        <a:pt x="36660" y="79430"/>
                        <a:pt x="0" y="122200"/>
                        <a:pt x="0" y="122200"/>
                      </a:cubicBezTo>
                      <a:cubicBezTo>
                        <a:pt x="0" y="122200"/>
                        <a:pt x="12220" y="397149"/>
                        <a:pt x="12220" y="543789"/>
                      </a:cubicBezTo>
                      <a:cubicBezTo>
                        <a:pt x="18330" y="690429"/>
                        <a:pt x="12220" y="733199"/>
                        <a:pt x="42770" y="751529"/>
                      </a:cubicBezTo>
                      <a:cubicBezTo>
                        <a:pt x="122200" y="788189"/>
                        <a:pt x="146640" y="794299"/>
                        <a:pt x="97760" y="879839"/>
                      </a:cubicBezTo>
                      <a:cubicBezTo>
                        <a:pt x="268840" y="1099799"/>
                        <a:pt x="323830" y="1478618"/>
                        <a:pt x="323830" y="1478618"/>
                      </a:cubicBezTo>
                      <a:cubicBezTo>
                        <a:pt x="323830" y="1478618"/>
                        <a:pt x="360490" y="1472508"/>
                        <a:pt x="378820" y="1551938"/>
                      </a:cubicBezTo>
                      <a:cubicBezTo>
                        <a:pt x="384930" y="1576378"/>
                        <a:pt x="372710" y="1594708"/>
                        <a:pt x="354380" y="1613038"/>
                      </a:cubicBezTo>
                      <a:cubicBezTo>
                        <a:pt x="372710" y="1600818"/>
                        <a:pt x="397150" y="1588598"/>
                        <a:pt x="415480" y="1576378"/>
                      </a:cubicBezTo>
                      <a:cubicBezTo>
                        <a:pt x="482690" y="1503058"/>
                        <a:pt x="439920" y="1490838"/>
                        <a:pt x="409370" y="1448068"/>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95" name="Freeform: Shape 194">
                <a:extLst>
                  <a:ext uri="{FF2B5EF4-FFF2-40B4-BE49-F238E27FC236}">
                    <a16:creationId xmlns:a16="http://schemas.microsoft.com/office/drawing/2014/main" id="{72E51811-09D9-BA26-E34C-FE6FD70BEE43}"/>
                  </a:ext>
                </a:extLst>
              </p:cNvPr>
              <p:cNvSpPr/>
              <p:nvPr/>
            </p:nvSpPr>
            <p:spPr>
              <a:xfrm>
                <a:off x="1644487" y="8539390"/>
                <a:ext cx="190894" cy="367377"/>
              </a:xfrm>
              <a:custGeom>
                <a:avLst/>
                <a:gdLst>
                  <a:gd name="connsiteX0" fmla="*/ 202 w 190894"/>
                  <a:gd name="connsiteY0" fmla="*/ 92428 h 367377"/>
                  <a:gd name="connsiteX1" fmla="*/ 146842 w 190894"/>
                  <a:gd name="connsiteY1" fmla="*/ 367378 h 367377"/>
                  <a:gd name="connsiteX2" fmla="*/ 146842 w 190894"/>
                  <a:gd name="connsiteY2" fmla="*/ 86318 h 367377"/>
                  <a:gd name="connsiteX3" fmla="*/ 202 w 190894"/>
                  <a:gd name="connsiteY3" fmla="*/ 92428 h 367377"/>
                </a:gdLst>
                <a:ahLst/>
                <a:cxnLst>
                  <a:cxn ang="0">
                    <a:pos x="connsiteX0" y="connsiteY0"/>
                  </a:cxn>
                  <a:cxn ang="0">
                    <a:pos x="connsiteX1" y="connsiteY1"/>
                  </a:cxn>
                  <a:cxn ang="0">
                    <a:pos x="connsiteX2" y="connsiteY2"/>
                  </a:cxn>
                  <a:cxn ang="0">
                    <a:pos x="connsiteX3" y="connsiteY3"/>
                  </a:cxn>
                </a:cxnLst>
                <a:rect l="l" t="t" r="r" b="b"/>
                <a:pathLst>
                  <a:path w="190894" h="367377">
                    <a:moveTo>
                      <a:pt x="202" y="92428"/>
                    </a:moveTo>
                    <a:cubicBezTo>
                      <a:pt x="202" y="92428"/>
                      <a:pt x="61302" y="367378"/>
                      <a:pt x="146842" y="367378"/>
                    </a:cubicBezTo>
                    <a:cubicBezTo>
                      <a:pt x="232382" y="367378"/>
                      <a:pt x="171282" y="196298"/>
                      <a:pt x="146842" y="86318"/>
                    </a:cubicBezTo>
                    <a:cubicBezTo>
                      <a:pt x="128512" y="-23661"/>
                      <a:pt x="-5908" y="-35882"/>
                      <a:pt x="202" y="92428"/>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6" name="Freeform: Shape 195">
                <a:extLst>
                  <a:ext uri="{FF2B5EF4-FFF2-40B4-BE49-F238E27FC236}">
                    <a16:creationId xmlns:a16="http://schemas.microsoft.com/office/drawing/2014/main" id="{D9BF956F-F246-91C3-A4BA-F2426F1A7425}"/>
                  </a:ext>
                </a:extLst>
              </p:cNvPr>
              <p:cNvSpPr/>
              <p:nvPr/>
            </p:nvSpPr>
            <p:spPr>
              <a:xfrm>
                <a:off x="1845856" y="9093075"/>
                <a:ext cx="166817" cy="351991"/>
              </a:xfrm>
              <a:custGeom>
                <a:avLst/>
                <a:gdLst>
                  <a:gd name="connsiteX0" fmla="*/ 464 w 166817"/>
                  <a:gd name="connsiteY0" fmla="*/ 88642 h 351991"/>
                  <a:gd name="connsiteX1" fmla="*/ 104334 w 166817"/>
                  <a:gd name="connsiteY1" fmla="*/ 351372 h 351991"/>
                  <a:gd name="connsiteX2" fmla="*/ 122664 w 166817"/>
                  <a:gd name="connsiteY2" fmla="*/ 131413 h 351991"/>
                  <a:gd name="connsiteX3" fmla="*/ 464 w 166817"/>
                  <a:gd name="connsiteY3" fmla="*/ 88642 h 351991"/>
                </a:gdLst>
                <a:ahLst/>
                <a:cxnLst>
                  <a:cxn ang="0">
                    <a:pos x="connsiteX0" y="connsiteY0"/>
                  </a:cxn>
                  <a:cxn ang="0">
                    <a:pos x="connsiteX1" y="connsiteY1"/>
                  </a:cxn>
                  <a:cxn ang="0">
                    <a:pos x="connsiteX2" y="connsiteY2"/>
                  </a:cxn>
                  <a:cxn ang="0">
                    <a:pos x="connsiteX3" y="connsiteY3"/>
                  </a:cxn>
                </a:cxnLst>
                <a:rect l="l" t="t" r="r" b="b"/>
                <a:pathLst>
                  <a:path w="166817" h="351991">
                    <a:moveTo>
                      <a:pt x="464" y="88642"/>
                    </a:moveTo>
                    <a:cubicBezTo>
                      <a:pt x="464" y="88642"/>
                      <a:pt x="31014" y="345262"/>
                      <a:pt x="104334" y="351372"/>
                    </a:cubicBezTo>
                    <a:cubicBezTo>
                      <a:pt x="177654" y="357482"/>
                      <a:pt x="189874" y="320822"/>
                      <a:pt x="122664" y="131413"/>
                    </a:cubicBezTo>
                    <a:cubicBezTo>
                      <a:pt x="49344" y="-64107"/>
                      <a:pt x="-5646" y="-9117"/>
                      <a:pt x="464" y="88642"/>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1" name="Graphic 16">
              <a:extLst>
                <a:ext uri="{FF2B5EF4-FFF2-40B4-BE49-F238E27FC236}">
                  <a16:creationId xmlns:a16="http://schemas.microsoft.com/office/drawing/2014/main" id="{DBC5B857-58AF-F4BA-5000-3DFF66EA6308}"/>
                </a:ext>
              </a:extLst>
            </p:cNvPr>
            <p:cNvGrpSpPr/>
            <p:nvPr/>
          </p:nvGrpSpPr>
          <p:grpSpPr>
            <a:xfrm>
              <a:off x="1522489" y="6450551"/>
              <a:ext cx="293280" cy="336049"/>
              <a:chOff x="1522489" y="6450551"/>
              <a:chExt cx="293280" cy="336049"/>
            </a:xfrm>
          </p:grpSpPr>
          <p:sp>
            <p:nvSpPr>
              <p:cNvPr id="182" name="Freeform: Shape 181">
                <a:extLst>
                  <a:ext uri="{FF2B5EF4-FFF2-40B4-BE49-F238E27FC236}">
                    <a16:creationId xmlns:a16="http://schemas.microsoft.com/office/drawing/2014/main" id="{5CAE41CB-9C55-5AC9-4091-BED67075D9CF}"/>
                  </a:ext>
                </a:extLst>
              </p:cNvPr>
              <p:cNvSpPr/>
              <p:nvPr/>
            </p:nvSpPr>
            <p:spPr>
              <a:xfrm>
                <a:off x="1534709" y="6450551"/>
                <a:ext cx="281060" cy="317719"/>
              </a:xfrm>
              <a:custGeom>
                <a:avLst/>
                <a:gdLst>
                  <a:gd name="connsiteX0" fmla="*/ 0 w 281060"/>
                  <a:gd name="connsiteY0" fmla="*/ 317720 h 317719"/>
                  <a:gd name="connsiteX1" fmla="*/ 281060 w 281060"/>
                  <a:gd name="connsiteY1" fmla="*/ 116090 h 317719"/>
                  <a:gd name="connsiteX2" fmla="*/ 262730 w 281060"/>
                  <a:gd name="connsiteY2" fmla="*/ 0 h 317719"/>
                  <a:gd name="connsiteX3" fmla="*/ 48880 w 281060"/>
                  <a:gd name="connsiteY3" fmla="*/ 30550 h 317719"/>
                  <a:gd name="connsiteX4" fmla="*/ 54990 w 281060"/>
                  <a:gd name="connsiteY4" fmla="*/ 122200 h 317719"/>
                  <a:gd name="connsiteX5" fmla="*/ 54990 w 281060"/>
                  <a:gd name="connsiteY5" fmla="*/ 134420 h 317719"/>
                  <a:gd name="connsiteX6" fmla="*/ 54990 w 281060"/>
                  <a:gd name="connsiteY6" fmla="*/ 134420 h 317719"/>
                  <a:gd name="connsiteX7" fmla="*/ 54990 w 281060"/>
                  <a:gd name="connsiteY7" fmla="*/ 134420 h 317719"/>
                  <a:gd name="connsiteX8" fmla="*/ 54990 w 281060"/>
                  <a:gd name="connsiteY8" fmla="*/ 146640 h 317719"/>
                  <a:gd name="connsiteX9" fmla="*/ 0 w 281060"/>
                  <a:gd name="connsiteY9" fmla="*/ 317720 h 3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060" h="317719">
                    <a:moveTo>
                      <a:pt x="0" y="317720"/>
                    </a:moveTo>
                    <a:cubicBezTo>
                      <a:pt x="140530" y="195520"/>
                      <a:pt x="281060" y="116090"/>
                      <a:pt x="281060" y="116090"/>
                    </a:cubicBezTo>
                    <a:lnTo>
                      <a:pt x="262730" y="0"/>
                    </a:lnTo>
                    <a:lnTo>
                      <a:pt x="48880" y="30550"/>
                    </a:lnTo>
                    <a:lnTo>
                      <a:pt x="54990" y="122200"/>
                    </a:lnTo>
                    <a:cubicBezTo>
                      <a:pt x="54990" y="128310"/>
                      <a:pt x="54990" y="134420"/>
                      <a:pt x="54990" y="134420"/>
                    </a:cubicBezTo>
                    <a:lnTo>
                      <a:pt x="54990" y="134420"/>
                    </a:lnTo>
                    <a:lnTo>
                      <a:pt x="54990" y="134420"/>
                    </a:lnTo>
                    <a:cubicBezTo>
                      <a:pt x="54990" y="140530"/>
                      <a:pt x="54990" y="140530"/>
                      <a:pt x="54990" y="146640"/>
                    </a:cubicBezTo>
                    <a:cubicBezTo>
                      <a:pt x="48880" y="177190"/>
                      <a:pt x="6110" y="262730"/>
                      <a:pt x="0" y="31772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3" name="Freeform: Shape 182">
                <a:extLst>
                  <a:ext uri="{FF2B5EF4-FFF2-40B4-BE49-F238E27FC236}">
                    <a16:creationId xmlns:a16="http://schemas.microsoft.com/office/drawing/2014/main" id="{F830B545-7924-7545-6B53-B3ADE34BF964}"/>
                  </a:ext>
                </a:extLst>
              </p:cNvPr>
              <p:cNvSpPr/>
              <p:nvPr/>
            </p:nvSpPr>
            <p:spPr>
              <a:xfrm>
                <a:off x="1522489" y="6450551"/>
                <a:ext cx="293280" cy="336049"/>
              </a:xfrm>
              <a:custGeom>
                <a:avLst/>
                <a:gdLst>
                  <a:gd name="connsiteX0" fmla="*/ 0 w 293280"/>
                  <a:gd name="connsiteY0" fmla="*/ 336050 h 336049"/>
                  <a:gd name="connsiteX1" fmla="*/ 0 w 293280"/>
                  <a:gd name="connsiteY1" fmla="*/ 317720 h 336049"/>
                  <a:gd name="connsiteX2" fmla="*/ 36660 w 293280"/>
                  <a:gd name="connsiteY2" fmla="*/ 195520 h 336049"/>
                  <a:gd name="connsiteX3" fmla="*/ 54990 w 293280"/>
                  <a:gd name="connsiteY3" fmla="*/ 146640 h 336049"/>
                  <a:gd name="connsiteX4" fmla="*/ 54990 w 293280"/>
                  <a:gd name="connsiteY4" fmla="*/ 140530 h 336049"/>
                  <a:gd name="connsiteX5" fmla="*/ 54990 w 293280"/>
                  <a:gd name="connsiteY5" fmla="*/ 140530 h 336049"/>
                  <a:gd name="connsiteX6" fmla="*/ 54990 w 293280"/>
                  <a:gd name="connsiteY6" fmla="*/ 128310 h 336049"/>
                  <a:gd name="connsiteX7" fmla="*/ 48880 w 293280"/>
                  <a:gd name="connsiteY7" fmla="*/ 30550 h 336049"/>
                  <a:gd name="connsiteX8" fmla="*/ 274950 w 293280"/>
                  <a:gd name="connsiteY8" fmla="*/ 0 h 336049"/>
                  <a:gd name="connsiteX9" fmla="*/ 293280 w 293280"/>
                  <a:gd name="connsiteY9" fmla="*/ 128310 h 336049"/>
                  <a:gd name="connsiteX10" fmla="*/ 287170 w 293280"/>
                  <a:gd name="connsiteY10" fmla="*/ 128310 h 336049"/>
                  <a:gd name="connsiteX11" fmla="*/ 6110 w 293280"/>
                  <a:gd name="connsiteY11" fmla="*/ 329940 h 336049"/>
                  <a:gd name="connsiteX12" fmla="*/ 0 w 293280"/>
                  <a:gd name="connsiteY12" fmla="*/ 336050 h 336049"/>
                  <a:gd name="connsiteX13" fmla="*/ 73320 w 293280"/>
                  <a:gd name="connsiteY13" fmla="*/ 152750 h 336049"/>
                  <a:gd name="connsiteX14" fmla="*/ 54990 w 293280"/>
                  <a:gd name="connsiteY14" fmla="*/ 195520 h 336049"/>
                  <a:gd name="connsiteX15" fmla="*/ 18330 w 293280"/>
                  <a:gd name="connsiteY15" fmla="*/ 293280 h 336049"/>
                  <a:gd name="connsiteX16" fmla="*/ 281060 w 293280"/>
                  <a:gd name="connsiteY16" fmla="*/ 103870 h 336049"/>
                  <a:gd name="connsiteX17" fmla="*/ 268840 w 293280"/>
                  <a:gd name="connsiteY17" fmla="*/ 0 h 336049"/>
                  <a:gd name="connsiteX18" fmla="*/ 73320 w 293280"/>
                  <a:gd name="connsiteY18" fmla="*/ 30550 h 336049"/>
                  <a:gd name="connsiteX19" fmla="*/ 79430 w 293280"/>
                  <a:gd name="connsiteY19" fmla="*/ 116090 h 336049"/>
                  <a:gd name="connsiteX20" fmla="*/ 79430 w 293280"/>
                  <a:gd name="connsiteY20" fmla="*/ 134420 h 336049"/>
                  <a:gd name="connsiteX21" fmla="*/ 73320 w 293280"/>
                  <a:gd name="connsiteY21" fmla="*/ 152750 h 336049"/>
                  <a:gd name="connsiteX22" fmla="*/ 73320 w 293280"/>
                  <a:gd name="connsiteY22" fmla="*/ 152750 h 3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280" h="336049">
                    <a:moveTo>
                      <a:pt x="0" y="336050"/>
                    </a:moveTo>
                    <a:lnTo>
                      <a:pt x="0" y="317720"/>
                    </a:lnTo>
                    <a:cubicBezTo>
                      <a:pt x="6110" y="281060"/>
                      <a:pt x="24440" y="232180"/>
                      <a:pt x="36660" y="195520"/>
                    </a:cubicBezTo>
                    <a:cubicBezTo>
                      <a:pt x="42770" y="177190"/>
                      <a:pt x="54990" y="158860"/>
                      <a:pt x="54990" y="146640"/>
                    </a:cubicBezTo>
                    <a:cubicBezTo>
                      <a:pt x="54990" y="146640"/>
                      <a:pt x="54990" y="140530"/>
                      <a:pt x="54990" y="140530"/>
                    </a:cubicBezTo>
                    <a:lnTo>
                      <a:pt x="54990" y="140530"/>
                    </a:lnTo>
                    <a:cubicBezTo>
                      <a:pt x="54990" y="134420"/>
                      <a:pt x="54990" y="134420"/>
                      <a:pt x="54990" y="128310"/>
                    </a:cubicBezTo>
                    <a:lnTo>
                      <a:pt x="48880" y="30550"/>
                    </a:lnTo>
                    <a:lnTo>
                      <a:pt x="274950" y="0"/>
                    </a:lnTo>
                    <a:lnTo>
                      <a:pt x="293280" y="128310"/>
                    </a:lnTo>
                    <a:lnTo>
                      <a:pt x="287170" y="128310"/>
                    </a:lnTo>
                    <a:cubicBezTo>
                      <a:pt x="287170" y="128310"/>
                      <a:pt x="140530" y="213850"/>
                      <a:pt x="6110" y="329940"/>
                    </a:cubicBezTo>
                    <a:lnTo>
                      <a:pt x="0" y="336050"/>
                    </a:lnTo>
                    <a:close/>
                    <a:moveTo>
                      <a:pt x="73320" y="152750"/>
                    </a:moveTo>
                    <a:cubicBezTo>
                      <a:pt x="67210" y="164970"/>
                      <a:pt x="61100" y="177190"/>
                      <a:pt x="54990" y="195520"/>
                    </a:cubicBezTo>
                    <a:cubicBezTo>
                      <a:pt x="42770" y="226070"/>
                      <a:pt x="30550" y="262730"/>
                      <a:pt x="18330" y="293280"/>
                    </a:cubicBezTo>
                    <a:cubicBezTo>
                      <a:pt x="140530" y="195520"/>
                      <a:pt x="256620" y="122200"/>
                      <a:pt x="281060" y="103870"/>
                    </a:cubicBezTo>
                    <a:lnTo>
                      <a:pt x="268840" y="0"/>
                    </a:lnTo>
                    <a:lnTo>
                      <a:pt x="73320" y="30550"/>
                    </a:lnTo>
                    <a:lnTo>
                      <a:pt x="79430" y="116090"/>
                    </a:lnTo>
                    <a:cubicBezTo>
                      <a:pt x="79430" y="122200"/>
                      <a:pt x="79430" y="128310"/>
                      <a:pt x="79430" y="134420"/>
                    </a:cubicBezTo>
                    <a:lnTo>
                      <a:pt x="73320" y="152750"/>
                    </a:lnTo>
                    <a:lnTo>
                      <a:pt x="73320" y="152750"/>
                    </a:ln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 name="Freeform: Shape 11">
              <a:extLst>
                <a:ext uri="{FF2B5EF4-FFF2-40B4-BE49-F238E27FC236}">
                  <a16:creationId xmlns:a16="http://schemas.microsoft.com/office/drawing/2014/main" id="{BFC8F2AB-7EDD-6932-9EB8-06FC29EE428F}"/>
                </a:ext>
              </a:extLst>
            </p:cNvPr>
            <p:cNvSpPr/>
            <p:nvPr/>
          </p:nvSpPr>
          <p:spPr>
            <a:xfrm>
              <a:off x="1534709" y="6450551"/>
              <a:ext cx="281060" cy="317719"/>
            </a:xfrm>
            <a:custGeom>
              <a:avLst/>
              <a:gdLst>
                <a:gd name="connsiteX0" fmla="*/ 0 w 281060"/>
                <a:gd name="connsiteY0" fmla="*/ 317720 h 317719"/>
                <a:gd name="connsiteX1" fmla="*/ 281060 w 281060"/>
                <a:gd name="connsiteY1" fmla="*/ 116090 h 317719"/>
                <a:gd name="connsiteX2" fmla="*/ 262730 w 281060"/>
                <a:gd name="connsiteY2" fmla="*/ 0 h 317719"/>
                <a:gd name="connsiteX3" fmla="*/ 48880 w 281060"/>
                <a:gd name="connsiteY3" fmla="*/ 30550 h 317719"/>
                <a:gd name="connsiteX4" fmla="*/ 54990 w 281060"/>
                <a:gd name="connsiteY4" fmla="*/ 122200 h 317719"/>
                <a:gd name="connsiteX5" fmla="*/ 54990 w 281060"/>
                <a:gd name="connsiteY5" fmla="*/ 134420 h 317719"/>
                <a:gd name="connsiteX6" fmla="*/ 54990 w 281060"/>
                <a:gd name="connsiteY6" fmla="*/ 134420 h 317719"/>
                <a:gd name="connsiteX7" fmla="*/ 54990 w 281060"/>
                <a:gd name="connsiteY7" fmla="*/ 134420 h 317719"/>
                <a:gd name="connsiteX8" fmla="*/ 54990 w 281060"/>
                <a:gd name="connsiteY8" fmla="*/ 146640 h 317719"/>
                <a:gd name="connsiteX9" fmla="*/ 0 w 281060"/>
                <a:gd name="connsiteY9" fmla="*/ 317720 h 3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060" h="317719">
                  <a:moveTo>
                    <a:pt x="0" y="317720"/>
                  </a:moveTo>
                  <a:cubicBezTo>
                    <a:pt x="140530" y="195520"/>
                    <a:pt x="281060" y="116090"/>
                    <a:pt x="281060" y="116090"/>
                  </a:cubicBezTo>
                  <a:lnTo>
                    <a:pt x="262730" y="0"/>
                  </a:lnTo>
                  <a:lnTo>
                    <a:pt x="48880" y="30550"/>
                  </a:lnTo>
                  <a:lnTo>
                    <a:pt x="54990" y="122200"/>
                  </a:lnTo>
                  <a:cubicBezTo>
                    <a:pt x="54990" y="128310"/>
                    <a:pt x="54990" y="134420"/>
                    <a:pt x="54990" y="134420"/>
                  </a:cubicBezTo>
                  <a:lnTo>
                    <a:pt x="54990" y="134420"/>
                  </a:lnTo>
                  <a:lnTo>
                    <a:pt x="54990" y="134420"/>
                  </a:lnTo>
                  <a:cubicBezTo>
                    <a:pt x="54990" y="140530"/>
                    <a:pt x="54990" y="140530"/>
                    <a:pt x="54990" y="146640"/>
                  </a:cubicBezTo>
                  <a:cubicBezTo>
                    <a:pt x="48880" y="177190"/>
                    <a:pt x="6110" y="262730"/>
                    <a:pt x="0" y="31772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Shape 12">
              <a:extLst>
                <a:ext uri="{FF2B5EF4-FFF2-40B4-BE49-F238E27FC236}">
                  <a16:creationId xmlns:a16="http://schemas.microsoft.com/office/drawing/2014/main" id="{0D721707-102A-80DD-0A8A-EFA24E375D72}"/>
                </a:ext>
              </a:extLst>
            </p:cNvPr>
            <p:cNvSpPr/>
            <p:nvPr/>
          </p:nvSpPr>
          <p:spPr>
            <a:xfrm>
              <a:off x="1583589" y="6450551"/>
              <a:ext cx="219960" cy="136085"/>
            </a:xfrm>
            <a:custGeom>
              <a:avLst/>
              <a:gdLst>
                <a:gd name="connsiteX0" fmla="*/ 6110 w 219960"/>
                <a:gd name="connsiteY0" fmla="*/ 134420 h 136085"/>
                <a:gd name="connsiteX1" fmla="*/ 6110 w 219960"/>
                <a:gd name="connsiteY1" fmla="*/ 134420 h 136085"/>
                <a:gd name="connsiteX2" fmla="*/ 6110 w 219960"/>
                <a:gd name="connsiteY2" fmla="*/ 134420 h 136085"/>
                <a:gd name="connsiteX3" fmla="*/ 6110 w 219960"/>
                <a:gd name="connsiteY3" fmla="*/ 134420 h 136085"/>
                <a:gd name="connsiteX4" fmla="*/ 103870 w 219960"/>
                <a:gd name="connsiteY4" fmla="*/ 122200 h 136085"/>
                <a:gd name="connsiteX5" fmla="*/ 219960 w 219960"/>
                <a:gd name="connsiteY5" fmla="*/ 67210 h 136085"/>
                <a:gd name="connsiteX6" fmla="*/ 213850 w 219960"/>
                <a:gd name="connsiteY6" fmla="*/ 0 h 136085"/>
                <a:gd name="connsiteX7" fmla="*/ 0 w 219960"/>
                <a:gd name="connsiteY7" fmla="*/ 30550 h 136085"/>
                <a:gd name="connsiteX8" fmla="*/ 6110 w 219960"/>
                <a:gd name="connsiteY8" fmla="*/ 122200 h 136085"/>
                <a:gd name="connsiteX9" fmla="*/ 6110 w 219960"/>
                <a:gd name="connsiteY9" fmla="*/ 134420 h 13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960" h="136085">
                  <a:moveTo>
                    <a:pt x="6110" y="134420"/>
                  </a:moveTo>
                  <a:lnTo>
                    <a:pt x="6110" y="134420"/>
                  </a:lnTo>
                  <a:lnTo>
                    <a:pt x="6110" y="134420"/>
                  </a:lnTo>
                  <a:cubicBezTo>
                    <a:pt x="6110" y="134420"/>
                    <a:pt x="6110" y="134420"/>
                    <a:pt x="6110" y="134420"/>
                  </a:cubicBezTo>
                  <a:cubicBezTo>
                    <a:pt x="42770" y="140530"/>
                    <a:pt x="79430" y="128310"/>
                    <a:pt x="103870" y="122200"/>
                  </a:cubicBezTo>
                  <a:cubicBezTo>
                    <a:pt x="146640" y="109980"/>
                    <a:pt x="183300" y="91650"/>
                    <a:pt x="219960" y="67210"/>
                  </a:cubicBezTo>
                  <a:lnTo>
                    <a:pt x="213850" y="0"/>
                  </a:lnTo>
                  <a:lnTo>
                    <a:pt x="0" y="30550"/>
                  </a:lnTo>
                  <a:lnTo>
                    <a:pt x="6110" y="122200"/>
                  </a:lnTo>
                  <a:cubicBezTo>
                    <a:pt x="6110" y="122200"/>
                    <a:pt x="6110" y="128310"/>
                    <a:pt x="6110" y="13442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4" name="Graphic 16">
              <a:extLst>
                <a:ext uri="{FF2B5EF4-FFF2-40B4-BE49-F238E27FC236}">
                  <a16:creationId xmlns:a16="http://schemas.microsoft.com/office/drawing/2014/main" id="{63F2B525-81B2-3DF0-645E-3AB46F8044C4}"/>
                </a:ext>
              </a:extLst>
            </p:cNvPr>
            <p:cNvGrpSpPr/>
            <p:nvPr/>
          </p:nvGrpSpPr>
          <p:grpSpPr>
            <a:xfrm>
              <a:off x="649815" y="4037105"/>
              <a:ext cx="2766251" cy="2464399"/>
              <a:chOff x="649815" y="4037105"/>
              <a:chExt cx="2766251" cy="2464399"/>
            </a:xfrm>
          </p:grpSpPr>
          <p:grpSp>
            <p:nvGrpSpPr>
              <p:cNvPr id="51" name="Graphic 16">
                <a:extLst>
                  <a:ext uri="{FF2B5EF4-FFF2-40B4-BE49-F238E27FC236}">
                    <a16:creationId xmlns:a16="http://schemas.microsoft.com/office/drawing/2014/main" id="{1FA80565-E835-DF07-03D0-573FAB3FA19B}"/>
                  </a:ext>
                </a:extLst>
              </p:cNvPr>
              <p:cNvGrpSpPr/>
              <p:nvPr/>
            </p:nvGrpSpPr>
            <p:grpSpPr>
              <a:xfrm>
                <a:off x="685419" y="5002483"/>
                <a:ext cx="580450" cy="244399"/>
                <a:chOff x="685419" y="5002483"/>
                <a:chExt cx="580450" cy="244399"/>
              </a:xfrm>
            </p:grpSpPr>
            <p:grpSp>
              <p:nvGrpSpPr>
                <p:cNvPr id="176" name="Graphic 16">
                  <a:extLst>
                    <a:ext uri="{FF2B5EF4-FFF2-40B4-BE49-F238E27FC236}">
                      <a16:creationId xmlns:a16="http://schemas.microsoft.com/office/drawing/2014/main" id="{A21E61B0-AE00-D250-2990-2FA53783CC11}"/>
                    </a:ext>
                  </a:extLst>
                </p:cNvPr>
                <p:cNvGrpSpPr/>
                <p:nvPr/>
              </p:nvGrpSpPr>
              <p:grpSpPr>
                <a:xfrm>
                  <a:off x="685419" y="5002483"/>
                  <a:ext cx="580450" cy="244399"/>
                  <a:chOff x="685419" y="5002483"/>
                  <a:chExt cx="580450" cy="244399"/>
                </a:xfrm>
              </p:grpSpPr>
              <p:grpSp>
                <p:nvGrpSpPr>
                  <p:cNvPr id="178" name="Graphic 16">
                    <a:extLst>
                      <a:ext uri="{FF2B5EF4-FFF2-40B4-BE49-F238E27FC236}">
                        <a16:creationId xmlns:a16="http://schemas.microsoft.com/office/drawing/2014/main" id="{0F90062B-EF13-7815-AF81-BED128EBE240}"/>
                      </a:ext>
                    </a:extLst>
                  </p:cNvPr>
                  <p:cNvGrpSpPr/>
                  <p:nvPr/>
                </p:nvGrpSpPr>
                <p:grpSpPr>
                  <a:xfrm>
                    <a:off x="685419" y="5002483"/>
                    <a:ext cx="580450" cy="244399"/>
                    <a:chOff x="685419" y="5002483"/>
                    <a:chExt cx="580450" cy="244399"/>
                  </a:xfrm>
                </p:grpSpPr>
                <p:sp>
                  <p:nvSpPr>
                    <p:cNvPr id="180" name="Freeform: Shape 179">
                      <a:extLst>
                        <a:ext uri="{FF2B5EF4-FFF2-40B4-BE49-F238E27FC236}">
                          <a16:creationId xmlns:a16="http://schemas.microsoft.com/office/drawing/2014/main" id="{214F5BB6-FFD1-8006-95EA-9B7266A98581}"/>
                        </a:ext>
                      </a:extLst>
                    </p:cNvPr>
                    <p:cNvSpPr/>
                    <p:nvPr/>
                  </p:nvSpPr>
                  <p:spPr>
                    <a:xfrm>
                      <a:off x="703749" y="5008593"/>
                      <a:ext cx="549900" cy="226069"/>
                    </a:xfrm>
                    <a:custGeom>
                      <a:avLst/>
                      <a:gdLst>
                        <a:gd name="connsiteX0" fmla="*/ 549900 w 549900"/>
                        <a:gd name="connsiteY0" fmla="*/ 201630 h 226069"/>
                        <a:gd name="connsiteX1" fmla="*/ 262730 w 549900"/>
                        <a:gd name="connsiteY1" fmla="*/ 73320 h 226069"/>
                        <a:gd name="connsiteX2" fmla="*/ 48880 w 549900"/>
                        <a:gd name="connsiteY2" fmla="*/ 0 h 226069"/>
                        <a:gd name="connsiteX3" fmla="*/ 0 w 549900"/>
                        <a:gd name="connsiteY3" fmla="*/ 73320 h 226069"/>
                        <a:gd name="connsiteX4" fmla="*/ 513240 w 549900"/>
                        <a:gd name="connsiteY4" fmla="*/ 226070 h 226069"/>
                        <a:gd name="connsiteX5" fmla="*/ 549900 w 549900"/>
                        <a:gd name="connsiteY5" fmla="*/ 201630 h 2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900" h="226069">
                          <a:moveTo>
                            <a:pt x="549900" y="201630"/>
                          </a:moveTo>
                          <a:cubicBezTo>
                            <a:pt x="458250" y="152750"/>
                            <a:pt x="336050" y="97760"/>
                            <a:pt x="262730" y="73320"/>
                          </a:cubicBezTo>
                          <a:cubicBezTo>
                            <a:pt x="140530" y="30550"/>
                            <a:pt x="48880" y="0"/>
                            <a:pt x="48880" y="0"/>
                          </a:cubicBezTo>
                          <a:lnTo>
                            <a:pt x="0" y="73320"/>
                          </a:lnTo>
                          <a:lnTo>
                            <a:pt x="513240" y="226070"/>
                          </a:lnTo>
                          <a:cubicBezTo>
                            <a:pt x="525460" y="219960"/>
                            <a:pt x="537680" y="207740"/>
                            <a:pt x="549900" y="20163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1" name="Freeform: Shape 180">
                      <a:extLst>
                        <a:ext uri="{FF2B5EF4-FFF2-40B4-BE49-F238E27FC236}">
                          <a16:creationId xmlns:a16="http://schemas.microsoft.com/office/drawing/2014/main" id="{8863CE22-2A64-1900-5A50-07DEBEEFBC8A}"/>
                        </a:ext>
                      </a:extLst>
                    </p:cNvPr>
                    <p:cNvSpPr/>
                    <p:nvPr/>
                  </p:nvSpPr>
                  <p:spPr>
                    <a:xfrm>
                      <a:off x="685419" y="5002483"/>
                      <a:ext cx="580450" cy="244399"/>
                    </a:xfrm>
                    <a:custGeom>
                      <a:avLst/>
                      <a:gdLst>
                        <a:gd name="connsiteX0" fmla="*/ 531570 w 580450"/>
                        <a:gd name="connsiteY0" fmla="*/ 244400 h 244399"/>
                        <a:gd name="connsiteX1" fmla="*/ 0 w 580450"/>
                        <a:gd name="connsiteY1" fmla="*/ 85540 h 244399"/>
                        <a:gd name="connsiteX2" fmla="*/ 61100 w 580450"/>
                        <a:gd name="connsiteY2" fmla="*/ 0 h 244399"/>
                        <a:gd name="connsiteX3" fmla="*/ 67210 w 580450"/>
                        <a:gd name="connsiteY3" fmla="*/ 0 h 244399"/>
                        <a:gd name="connsiteX4" fmla="*/ 281060 w 580450"/>
                        <a:gd name="connsiteY4" fmla="*/ 73320 h 244399"/>
                        <a:gd name="connsiteX5" fmla="*/ 568230 w 580450"/>
                        <a:gd name="connsiteY5" fmla="*/ 201630 h 244399"/>
                        <a:gd name="connsiteX6" fmla="*/ 580450 w 580450"/>
                        <a:gd name="connsiteY6" fmla="*/ 207740 h 244399"/>
                        <a:gd name="connsiteX7" fmla="*/ 568230 w 580450"/>
                        <a:gd name="connsiteY7" fmla="*/ 213850 h 244399"/>
                        <a:gd name="connsiteX8" fmla="*/ 531570 w 580450"/>
                        <a:gd name="connsiteY8" fmla="*/ 244400 h 244399"/>
                        <a:gd name="connsiteX9" fmla="*/ 531570 w 580450"/>
                        <a:gd name="connsiteY9" fmla="*/ 244400 h 244399"/>
                        <a:gd name="connsiteX10" fmla="*/ 30550 w 580450"/>
                        <a:gd name="connsiteY10" fmla="*/ 73320 h 244399"/>
                        <a:gd name="connsiteX11" fmla="*/ 531570 w 580450"/>
                        <a:gd name="connsiteY11" fmla="*/ 226070 h 244399"/>
                        <a:gd name="connsiteX12" fmla="*/ 556010 w 580450"/>
                        <a:gd name="connsiteY12" fmla="*/ 207740 h 244399"/>
                        <a:gd name="connsiteX13" fmla="*/ 281060 w 580450"/>
                        <a:gd name="connsiteY13" fmla="*/ 85540 h 244399"/>
                        <a:gd name="connsiteX14" fmla="*/ 73320 w 580450"/>
                        <a:gd name="connsiteY14" fmla="*/ 18330 h 244399"/>
                        <a:gd name="connsiteX15" fmla="*/ 30550 w 580450"/>
                        <a:gd name="connsiteY15" fmla="*/ 73320 h 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0450" h="244399">
                          <a:moveTo>
                            <a:pt x="531570" y="244400"/>
                          </a:moveTo>
                          <a:lnTo>
                            <a:pt x="0" y="85540"/>
                          </a:lnTo>
                          <a:lnTo>
                            <a:pt x="61100" y="0"/>
                          </a:lnTo>
                          <a:lnTo>
                            <a:pt x="67210" y="0"/>
                          </a:lnTo>
                          <a:cubicBezTo>
                            <a:pt x="67210" y="0"/>
                            <a:pt x="164970" y="30550"/>
                            <a:pt x="281060" y="73320"/>
                          </a:cubicBezTo>
                          <a:cubicBezTo>
                            <a:pt x="354380" y="97760"/>
                            <a:pt x="476580" y="146640"/>
                            <a:pt x="568230" y="201630"/>
                          </a:cubicBezTo>
                          <a:lnTo>
                            <a:pt x="580450" y="207740"/>
                          </a:lnTo>
                          <a:lnTo>
                            <a:pt x="568230" y="213850"/>
                          </a:lnTo>
                          <a:cubicBezTo>
                            <a:pt x="562120" y="219960"/>
                            <a:pt x="549900" y="226070"/>
                            <a:pt x="531570" y="244400"/>
                          </a:cubicBezTo>
                          <a:lnTo>
                            <a:pt x="531570" y="244400"/>
                          </a:lnTo>
                          <a:close/>
                          <a:moveTo>
                            <a:pt x="30550" y="73320"/>
                          </a:moveTo>
                          <a:lnTo>
                            <a:pt x="531570" y="226070"/>
                          </a:lnTo>
                          <a:cubicBezTo>
                            <a:pt x="537680" y="219960"/>
                            <a:pt x="549900" y="213850"/>
                            <a:pt x="556010" y="207740"/>
                          </a:cubicBezTo>
                          <a:cubicBezTo>
                            <a:pt x="464360" y="158860"/>
                            <a:pt x="348270" y="109980"/>
                            <a:pt x="281060" y="85540"/>
                          </a:cubicBezTo>
                          <a:cubicBezTo>
                            <a:pt x="177190" y="48880"/>
                            <a:pt x="91650" y="24440"/>
                            <a:pt x="73320" y="18330"/>
                          </a:cubicBezTo>
                          <a:lnTo>
                            <a:pt x="30550" y="73320"/>
                          </a:ln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79" name="Freeform: Shape 178">
                    <a:extLst>
                      <a:ext uri="{FF2B5EF4-FFF2-40B4-BE49-F238E27FC236}">
                        <a16:creationId xmlns:a16="http://schemas.microsoft.com/office/drawing/2014/main" id="{F728FFF5-A7F8-736D-6B57-C2074E608C95}"/>
                      </a:ext>
                    </a:extLst>
                  </p:cNvPr>
                  <p:cNvSpPr/>
                  <p:nvPr/>
                </p:nvSpPr>
                <p:spPr>
                  <a:xfrm>
                    <a:off x="703749" y="5014703"/>
                    <a:ext cx="531570" cy="226069"/>
                  </a:xfrm>
                  <a:custGeom>
                    <a:avLst/>
                    <a:gdLst>
                      <a:gd name="connsiteX0" fmla="*/ 531570 w 531570"/>
                      <a:gd name="connsiteY0" fmla="*/ 201630 h 226069"/>
                      <a:gd name="connsiteX1" fmla="*/ 79430 w 531570"/>
                      <a:gd name="connsiteY1" fmla="*/ 54990 h 226069"/>
                      <a:gd name="connsiteX2" fmla="*/ 73320 w 531570"/>
                      <a:gd name="connsiteY2" fmla="*/ 6110 h 226069"/>
                      <a:gd name="connsiteX3" fmla="*/ 48880 w 531570"/>
                      <a:gd name="connsiteY3" fmla="*/ 0 h 226069"/>
                      <a:gd name="connsiteX4" fmla="*/ 0 w 531570"/>
                      <a:gd name="connsiteY4" fmla="*/ 73320 h 226069"/>
                      <a:gd name="connsiteX5" fmla="*/ 513240 w 531570"/>
                      <a:gd name="connsiteY5" fmla="*/ 226070 h 226069"/>
                      <a:gd name="connsiteX6" fmla="*/ 531570 w 531570"/>
                      <a:gd name="connsiteY6" fmla="*/ 201630 h 2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570" h="226069">
                        <a:moveTo>
                          <a:pt x="531570" y="201630"/>
                        </a:moveTo>
                        <a:cubicBezTo>
                          <a:pt x="397150" y="152750"/>
                          <a:pt x="116090" y="61100"/>
                          <a:pt x="79430" y="54990"/>
                        </a:cubicBezTo>
                        <a:cubicBezTo>
                          <a:pt x="54990" y="48880"/>
                          <a:pt x="61100" y="24440"/>
                          <a:pt x="73320" y="6110"/>
                        </a:cubicBezTo>
                        <a:cubicBezTo>
                          <a:pt x="54990" y="0"/>
                          <a:pt x="48880" y="0"/>
                          <a:pt x="48880" y="0"/>
                        </a:cubicBezTo>
                        <a:lnTo>
                          <a:pt x="0" y="73320"/>
                        </a:lnTo>
                        <a:lnTo>
                          <a:pt x="513240" y="226070"/>
                        </a:lnTo>
                        <a:cubicBezTo>
                          <a:pt x="519350" y="213850"/>
                          <a:pt x="525460" y="207740"/>
                          <a:pt x="531570" y="20163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77" name="Freeform: Shape 176">
                  <a:extLst>
                    <a:ext uri="{FF2B5EF4-FFF2-40B4-BE49-F238E27FC236}">
                      <a16:creationId xmlns:a16="http://schemas.microsoft.com/office/drawing/2014/main" id="{2DDFB257-994A-2461-E87C-AF01978B507D}"/>
                    </a:ext>
                  </a:extLst>
                </p:cNvPr>
                <p:cNvSpPr/>
                <p:nvPr/>
              </p:nvSpPr>
              <p:spPr>
                <a:xfrm>
                  <a:off x="834284" y="5049291"/>
                  <a:ext cx="214435" cy="72844"/>
                </a:xfrm>
                <a:custGeom>
                  <a:avLst/>
                  <a:gdLst>
                    <a:gd name="connsiteX0" fmla="*/ 22215 w 214435"/>
                    <a:gd name="connsiteY0" fmla="*/ 2072 h 72844"/>
                    <a:gd name="connsiteX1" fmla="*/ 211625 w 214435"/>
                    <a:gd name="connsiteY1" fmla="*/ 69282 h 72844"/>
                    <a:gd name="connsiteX2" fmla="*/ 22215 w 214435"/>
                    <a:gd name="connsiteY2" fmla="*/ 2072 h 72844"/>
                  </a:gdLst>
                  <a:ahLst/>
                  <a:cxnLst>
                    <a:cxn ang="0">
                      <a:pos x="connsiteX0" y="connsiteY0"/>
                    </a:cxn>
                    <a:cxn ang="0">
                      <a:pos x="connsiteX1" y="connsiteY1"/>
                    </a:cxn>
                    <a:cxn ang="0">
                      <a:pos x="connsiteX2" y="connsiteY2"/>
                    </a:cxn>
                  </a:cxnLst>
                  <a:rect l="l" t="t" r="r" b="b"/>
                  <a:pathLst>
                    <a:path w="214435" h="72844">
                      <a:moveTo>
                        <a:pt x="22215" y="2072"/>
                      </a:moveTo>
                      <a:cubicBezTo>
                        <a:pt x="22215" y="2072"/>
                        <a:pt x="174965" y="50952"/>
                        <a:pt x="211625" y="69282"/>
                      </a:cubicBezTo>
                      <a:cubicBezTo>
                        <a:pt x="248285" y="93722"/>
                        <a:pt x="-87765" y="-16258"/>
                        <a:pt x="22215" y="2072"/>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2" name="Graphic 16">
                <a:extLst>
                  <a:ext uri="{FF2B5EF4-FFF2-40B4-BE49-F238E27FC236}">
                    <a16:creationId xmlns:a16="http://schemas.microsoft.com/office/drawing/2014/main" id="{5CA40993-92B9-A3DE-997B-EDCC5816E0FA}"/>
                  </a:ext>
                </a:extLst>
              </p:cNvPr>
              <p:cNvGrpSpPr/>
              <p:nvPr/>
            </p:nvGrpSpPr>
            <p:grpSpPr>
              <a:xfrm>
                <a:off x="652558" y="4037105"/>
                <a:ext cx="2763508" cy="2464399"/>
                <a:chOff x="652558" y="4037105"/>
                <a:chExt cx="2763508" cy="2464399"/>
              </a:xfrm>
            </p:grpSpPr>
            <p:sp>
              <p:nvSpPr>
                <p:cNvPr id="164" name="Freeform: Shape 163">
                  <a:extLst>
                    <a:ext uri="{FF2B5EF4-FFF2-40B4-BE49-F238E27FC236}">
                      <a16:creationId xmlns:a16="http://schemas.microsoft.com/office/drawing/2014/main" id="{CE0782C6-9955-C2EF-1C10-99B1D4FF446B}"/>
                    </a:ext>
                  </a:extLst>
                </p:cNvPr>
                <p:cNvSpPr/>
                <p:nvPr/>
              </p:nvSpPr>
              <p:spPr>
                <a:xfrm>
                  <a:off x="856499" y="5167453"/>
                  <a:ext cx="24440" cy="18329"/>
                </a:xfrm>
                <a:custGeom>
                  <a:avLst/>
                  <a:gdLst>
                    <a:gd name="connsiteX0" fmla="*/ 12220 w 24440"/>
                    <a:gd name="connsiteY0" fmla="*/ 18330 h 18329"/>
                    <a:gd name="connsiteX1" fmla="*/ 0 w 24440"/>
                    <a:gd name="connsiteY1" fmla="*/ 12220 h 18329"/>
                    <a:gd name="connsiteX2" fmla="*/ 6110 w 24440"/>
                    <a:gd name="connsiteY2" fmla="*/ 0 h 18329"/>
                    <a:gd name="connsiteX3" fmla="*/ 24440 w 24440"/>
                    <a:gd name="connsiteY3" fmla="*/ 6110 h 18329"/>
                    <a:gd name="connsiteX4" fmla="*/ 12220 w 24440"/>
                    <a:gd name="connsiteY4" fmla="*/ 18330 h 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 h="18329">
                      <a:moveTo>
                        <a:pt x="12220" y="18330"/>
                      </a:moveTo>
                      <a:lnTo>
                        <a:pt x="0" y="12220"/>
                      </a:lnTo>
                      <a:lnTo>
                        <a:pt x="6110" y="0"/>
                      </a:lnTo>
                      <a:lnTo>
                        <a:pt x="24440" y="6110"/>
                      </a:lnTo>
                      <a:cubicBezTo>
                        <a:pt x="18330" y="12220"/>
                        <a:pt x="18330" y="12220"/>
                        <a:pt x="12220" y="18330"/>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65" name="Graphic 16">
                  <a:extLst>
                    <a:ext uri="{FF2B5EF4-FFF2-40B4-BE49-F238E27FC236}">
                      <a16:creationId xmlns:a16="http://schemas.microsoft.com/office/drawing/2014/main" id="{1CCEF636-9BBC-B6D7-E592-82B9BD7DB7B2}"/>
                    </a:ext>
                  </a:extLst>
                </p:cNvPr>
                <p:cNvGrpSpPr/>
                <p:nvPr/>
              </p:nvGrpSpPr>
              <p:grpSpPr>
                <a:xfrm>
                  <a:off x="748428" y="4037105"/>
                  <a:ext cx="2667637" cy="2292852"/>
                  <a:chOff x="748428" y="4037105"/>
                  <a:chExt cx="2667637" cy="2292852"/>
                </a:xfrm>
              </p:grpSpPr>
              <p:sp>
                <p:nvSpPr>
                  <p:cNvPr id="174" name="Freeform: Shape 173">
                    <a:extLst>
                      <a:ext uri="{FF2B5EF4-FFF2-40B4-BE49-F238E27FC236}">
                        <a16:creationId xmlns:a16="http://schemas.microsoft.com/office/drawing/2014/main" id="{194BB3ED-9A0B-D376-BDCD-C621DFF3A46B}"/>
                      </a:ext>
                    </a:extLst>
                  </p:cNvPr>
                  <p:cNvSpPr/>
                  <p:nvPr/>
                </p:nvSpPr>
                <p:spPr>
                  <a:xfrm>
                    <a:off x="760307" y="4042327"/>
                    <a:ext cx="2644274" cy="2287629"/>
                  </a:xfrm>
                  <a:custGeom>
                    <a:avLst/>
                    <a:gdLst>
                      <a:gd name="connsiteX0" fmla="*/ 2631843 w 2644274"/>
                      <a:gd name="connsiteY0" fmla="*/ 1351196 h 2287629"/>
                      <a:gd name="connsiteX1" fmla="*/ 2430213 w 2644274"/>
                      <a:gd name="connsiteY1" fmla="*/ 605777 h 2287629"/>
                      <a:gd name="connsiteX2" fmla="*/ 2558524 w 2644274"/>
                      <a:gd name="connsiteY2" fmla="*/ 593557 h 2287629"/>
                      <a:gd name="connsiteX3" fmla="*/ 2332453 w 2644274"/>
                      <a:gd name="connsiteY3" fmla="*/ 550787 h 2287629"/>
                      <a:gd name="connsiteX4" fmla="*/ 2301903 w 2644274"/>
                      <a:gd name="connsiteY4" fmla="*/ 349157 h 2287629"/>
                      <a:gd name="connsiteX5" fmla="*/ 2259133 w 2644274"/>
                      <a:gd name="connsiteY5" fmla="*/ 483577 h 2287629"/>
                      <a:gd name="connsiteX6" fmla="*/ 1330413 w 2644274"/>
                      <a:gd name="connsiteY6" fmla="*/ 888 h 2287629"/>
                      <a:gd name="connsiteX7" fmla="*/ 83972 w 2644274"/>
                      <a:gd name="connsiteY7" fmla="*/ 349157 h 2287629"/>
                      <a:gd name="connsiteX8" fmla="*/ 206172 w 2644274"/>
                      <a:gd name="connsiteY8" fmla="*/ 330827 h 2287629"/>
                      <a:gd name="connsiteX9" fmla="*/ 10652 w 2644274"/>
                      <a:gd name="connsiteY9" fmla="*/ 752417 h 2287629"/>
                      <a:gd name="connsiteX10" fmla="*/ 59532 w 2644274"/>
                      <a:gd name="connsiteY10" fmla="*/ 691317 h 2287629"/>
                      <a:gd name="connsiteX11" fmla="*/ 90082 w 2644274"/>
                      <a:gd name="connsiteY11" fmla="*/ 923496 h 2287629"/>
                      <a:gd name="connsiteX12" fmla="*/ 114522 w 2644274"/>
                      <a:gd name="connsiteY12" fmla="*/ 1131236 h 2287629"/>
                      <a:gd name="connsiteX13" fmla="*/ 224502 w 2644274"/>
                      <a:gd name="connsiteY13" fmla="*/ 721867 h 2287629"/>
                      <a:gd name="connsiteX14" fmla="*/ 267272 w 2644274"/>
                      <a:gd name="connsiteY14" fmla="*/ 734087 h 2287629"/>
                      <a:gd name="connsiteX15" fmla="*/ 743852 w 2644274"/>
                      <a:gd name="connsiteY15" fmla="*/ 544677 h 2287629"/>
                      <a:gd name="connsiteX16" fmla="*/ 371142 w 2644274"/>
                      <a:gd name="connsiteY16" fmla="*/ 752417 h 2287629"/>
                      <a:gd name="connsiteX17" fmla="*/ 694972 w 2644274"/>
                      <a:gd name="connsiteY17" fmla="*/ 886836 h 2287629"/>
                      <a:gd name="connsiteX18" fmla="*/ 963812 w 2644274"/>
                      <a:gd name="connsiteY18" fmla="*/ 715757 h 2287629"/>
                      <a:gd name="connsiteX19" fmla="*/ 762182 w 2644274"/>
                      <a:gd name="connsiteY19" fmla="*/ 917386 h 2287629"/>
                      <a:gd name="connsiteX20" fmla="*/ 976032 w 2644274"/>
                      <a:gd name="connsiteY20" fmla="*/ 996816 h 2287629"/>
                      <a:gd name="connsiteX21" fmla="*/ 1238762 w 2644274"/>
                      <a:gd name="connsiteY21" fmla="*/ 819626 h 2287629"/>
                      <a:gd name="connsiteX22" fmla="*/ 1043242 w 2644274"/>
                      <a:gd name="connsiteY22" fmla="*/ 1027366 h 2287629"/>
                      <a:gd name="connsiteX23" fmla="*/ 1244872 w 2644274"/>
                      <a:gd name="connsiteY23" fmla="*/ 1131236 h 2287629"/>
                      <a:gd name="connsiteX24" fmla="*/ 1495383 w 2644274"/>
                      <a:gd name="connsiteY24" fmla="*/ 984596 h 2287629"/>
                      <a:gd name="connsiteX25" fmla="*/ 1318193 w 2644274"/>
                      <a:gd name="connsiteY25" fmla="*/ 1186226 h 2287629"/>
                      <a:gd name="connsiteX26" fmla="*/ 1458723 w 2644274"/>
                      <a:gd name="connsiteY26" fmla="*/ 1265656 h 2287629"/>
                      <a:gd name="connsiteX27" fmla="*/ 1666463 w 2644274"/>
                      <a:gd name="connsiteY27" fmla="*/ 1112906 h 2287629"/>
                      <a:gd name="connsiteX28" fmla="*/ 1544263 w 2644274"/>
                      <a:gd name="connsiteY28" fmla="*/ 1271766 h 2287629"/>
                      <a:gd name="connsiteX29" fmla="*/ 1709233 w 2644274"/>
                      <a:gd name="connsiteY29" fmla="*/ 1155676 h 2287629"/>
                      <a:gd name="connsiteX30" fmla="*/ 1684793 w 2644274"/>
                      <a:gd name="connsiteY30" fmla="*/ 1326756 h 2287629"/>
                      <a:gd name="connsiteX31" fmla="*/ 1794773 w 2644274"/>
                      <a:gd name="connsiteY31" fmla="*/ 1216776 h 2287629"/>
                      <a:gd name="connsiteX32" fmla="*/ 1642023 w 2644274"/>
                      <a:gd name="connsiteY32" fmla="*/ 1943865 h 2287629"/>
                      <a:gd name="connsiteX33" fmla="*/ 1923083 w 2644274"/>
                      <a:gd name="connsiteY33" fmla="*/ 1858325 h 2287629"/>
                      <a:gd name="connsiteX34" fmla="*/ 1806993 w 2644274"/>
                      <a:gd name="connsiteY34" fmla="*/ 2169935 h 2287629"/>
                      <a:gd name="connsiteX35" fmla="*/ 1654243 w 2644274"/>
                      <a:gd name="connsiteY35" fmla="*/ 2078285 h 2287629"/>
                      <a:gd name="connsiteX36" fmla="*/ 1507603 w 2644274"/>
                      <a:gd name="connsiteY36" fmla="*/ 2286025 h 2287629"/>
                      <a:gd name="connsiteX37" fmla="*/ 2057503 w 2644274"/>
                      <a:gd name="connsiteY37" fmla="*/ 2047735 h 2287629"/>
                      <a:gd name="connsiteX38" fmla="*/ 2039173 w 2644274"/>
                      <a:gd name="connsiteY38" fmla="*/ 2145495 h 2287629"/>
                      <a:gd name="connsiteX39" fmla="*/ 2369113 w 2644274"/>
                      <a:gd name="connsiteY39" fmla="*/ 1797225 h 2287629"/>
                      <a:gd name="connsiteX40" fmla="*/ 2417993 w 2644274"/>
                      <a:gd name="connsiteY40" fmla="*/ 1888875 h 2287629"/>
                      <a:gd name="connsiteX41" fmla="*/ 2472983 w 2644274"/>
                      <a:gd name="connsiteY41" fmla="*/ 1424516 h 2287629"/>
                      <a:gd name="connsiteX42" fmla="*/ 2534083 w 2644274"/>
                      <a:gd name="connsiteY42" fmla="*/ 1510056 h 2287629"/>
                      <a:gd name="connsiteX43" fmla="*/ 2515753 w 2644274"/>
                      <a:gd name="connsiteY43" fmla="*/ 1271766 h 2287629"/>
                      <a:gd name="connsiteX44" fmla="*/ 2631843 w 2644274"/>
                      <a:gd name="connsiteY44" fmla="*/ 1351196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44274" h="2287629">
                        <a:moveTo>
                          <a:pt x="2631843" y="1351196"/>
                        </a:moveTo>
                        <a:cubicBezTo>
                          <a:pt x="2705163" y="746307"/>
                          <a:pt x="2430213" y="605777"/>
                          <a:pt x="2430213" y="605777"/>
                        </a:cubicBezTo>
                        <a:cubicBezTo>
                          <a:pt x="2430213" y="605777"/>
                          <a:pt x="2454653" y="593557"/>
                          <a:pt x="2558524" y="593557"/>
                        </a:cubicBezTo>
                        <a:cubicBezTo>
                          <a:pt x="2558524" y="593557"/>
                          <a:pt x="2448543" y="514127"/>
                          <a:pt x="2332453" y="550787"/>
                        </a:cubicBezTo>
                        <a:cubicBezTo>
                          <a:pt x="2344673" y="422477"/>
                          <a:pt x="2301903" y="349157"/>
                          <a:pt x="2301903" y="349157"/>
                        </a:cubicBezTo>
                        <a:cubicBezTo>
                          <a:pt x="2301903" y="349157"/>
                          <a:pt x="2301903" y="349157"/>
                          <a:pt x="2259133" y="483577"/>
                        </a:cubicBezTo>
                        <a:cubicBezTo>
                          <a:pt x="2045283" y="6998"/>
                          <a:pt x="1752003" y="-5222"/>
                          <a:pt x="1330413" y="888"/>
                        </a:cubicBezTo>
                        <a:cubicBezTo>
                          <a:pt x="255052" y="19218"/>
                          <a:pt x="83972" y="349157"/>
                          <a:pt x="83972" y="349157"/>
                        </a:cubicBezTo>
                        <a:cubicBezTo>
                          <a:pt x="83972" y="349157"/>
                          <a:pt x="96192" y="330827"/>
                          <a:pt x="206172" y="330827"/>
                        </a:cubicBezTo>
                        <a:cubicBezTo>
                          <a:pt x="-68778" y="465247"/>
                          <a:pt x="10652" y="752417"/>
                          <a:pt x="10652" y="752417"/>
                        </a:cubicBezTo>
                        <a:lnTo>
                          <a:pt x="59532" y="691317"/>
                        </a:lnTo>
                        <a:cubicBezTo>
                          <a:pt x="59532" y="691317"/>
                          <a:pt x="35092" y="789077"/>
                          <a:pt x="90082" y="923496"/>
                        </a:cubicBezTo>
                        <a:cubicBezTo>
                          <a:pt x="145072" y="1051806"/>
                          <a:pt x="114522" y="1131236"/>
                          <a:pt x="114522" y="1131236"/>
                        </a:cubicBezTo>
                        <a:cubicBezTo>
                          <a:pt x="181732" y="1021256"/>
                          <a:pt x="181732" y="831846"/>
                          <a:pt x="224502" y="721867"/>
                        </a:cubicBezTo>
                        <a:cubicBezTo>
                          <a:pt x="267272" y="734087"/>
                          <a:pt x="267272" y="734087"/>
                          <a:pt x="267272" y="734087"/>
                        </a:cubicBezTo>
                        <a:cubicBezTo>
                          <a:pt x="267272" y="734087"/>
                          <a:pt x="481122" y="526347"/>
                          <a:pt x="743852" y="544677"/>
                        </a:cubicBezTo>
                        <a:cubicBezTo>
                          <a:pt x="456682" y="648547"/>
                          <a:pt x="371142" y="752417"/>
                          <a:pt x="371142" y="752417"/>
                        </a:cubicBezTo>
                        <a:cubicBezTo>
                          <a:pt x="371142" y="752417"/>
                          <a:pt x="621652" y="831846"/>
                          <a:pt x="694972" y="886836"/>
                        </a:cubicBezTo>
                        <a:cubicBezTo>
                          <a:pt x="780512" y="782967"/>
                          <a:pt x="963812" y="715757"/>
                          <a:pt x="963812" y="715757"/>
                        </a:cubicBezTo>
                        <a:cubicBezTo>
                          <a:pt x="963812" y="715757"/>
                          <a:pt x="823282" y="807407"/>
                          <a:pt x="762182" y="917386"/>
                        </a:cubicBezTo>
                        <a:cubicBezTo>
                          <a:pt x="896602" y="941826"/>
                          <a:pt x="976032" y="996816"/>
                          <a:pt x="976032" y="996816"/>
                        </a:cubicBezTo>
                        <a:cubicBezTo>
                          <a:pt x="976032" y="996816"/>
                          <a:pt x="1079902" y="862396"/>
                          <a:pt x="1238762" y="819626"/>
                        </a:cubicBezTo>
                        <a:cubicBezTo>
                          <a:pt x="1110452" y="911276"/>
                          <a:pt x="1043242" y="1027366"/>
                          <a:pt x="1043242" y="1027366"/>
                        </a:cubicBezTo>
                        <a:lnTo>
                          <a:pt x="1244872" y="1131236"/>
                        </a:lnTo>
                        <a:cubicBezTo>
                          <a:pt x="1244872" y="1131236"/>
                          <a:pt x="1367073" y="1039586"/>
                          <a:pt x="1495383" y="984596"/>
                        </a:cubicBezTo>
                        <a:cubicBezTo>
                          <a:pt x="1367073" y="1100686"/>
                          <a:pt x="1318193" y="1186226"/>
                          <a:pt x="1318193" y="1186226"/>
                        </a:cubicBezTo>
                        <a:lnTo>
                          <a:pt x="1458723" y="1265656"/>
                        </a:lnTo>
                        <a:cubicBezTo>
                          <a:pt x="1458723" y="1265656"/>
                          <a:pt x="1587033" y="1198446"/>
                          <a:pt x="1666463" y="1112906"/>
                        </a:cubicBezTo>
                        <a:cubicBezTo>
                          <a:pt x="1574813" y="1235106"/>
                          <a:pt x="1544263" y="1271766"/>
                          <a:pt x="1544263" y="1271766"/>
                        </a:cubicBezTo>
                        <a:lnTo>
                          <a:pt x="1709233" y="1155676"/>
                        </a:lnTo>
                        <a:lnTo>
                          <a:pt x="1684793" y="1326756"/>
                        </a:lnTo>
                        <a:lnTo>
                          <a:pt x="1794773" y="1216776"/>
                        </a:lnTo>
                        <a:cubicBezTo>
                          <a:pt x="1794773" y="1216776"/>
                          <a:pt x="1770333" y="1711685"/>
                          <a:pt x="1642023" y="1943865"/>
                        </a:cubicBezTo>
                        <a:cubicBezTo>
                          <a:pt x="1745893" y="1839995"/>
                          <a:pt x="1868093" y="1803335"/>
                          <a:pt x="1923083" y="1858325"/>
                        </a:cubicBezTo>
                        <a:cubicBezTo>
                          <a:pt x="1984183" y="1919425"/>
                          <a:pt x="1965853" y="2108835"/>
                          <a:pt x="1806993" y="2169935"/>
                        </a:cubicBezTo>
                        <a:cubicBezTo>
                          <a:pt x="1666463" y="2224925"/>
                          <a:pt x="1648133" y="2114945"/>
                          <a:pt x="1654243" y="2078285"/>
                        </a:cubicBezTo>
                        <a:cubicBezTo>
                          <a:pt x="1599253" y="2194375"/>
                          <a:pt x="1507603" y="2286025"/>
                          <a:pt x="1507603" y="2286025"/>
                        </a:cubicBezTo>
                        <a:cubicBezTo>
                          <a:pt x="1916973" y="2310465"/>
                          <a:pt x="2057503" y="2047735"/>
                          <a:pt x="2057503" y="2047735"/>
                        </a:cubicBezTo>
                        <a:cubicBezTo>
                          <a:pt x="2057503" y="2047735"/>
                          <a:pt x="2063613" y="2096615"/>
                          <a:pt x="2039173" y="2145495"/>
                        </a:cubicBezTo>
                        <a:cubicBezTo>
                          <a:pt x="2204143" y="2090505"/>
                          <a:pt x="2369113" y="1901095"/>
                          <a:pt x="2369113" y="1797225"/>
                        </a:cubicBezTo>
                        <a:cubicBezTo>
                          <a:pt x="2405773" y="1839995"/>
                          <a:pt x="2417993" y="1888875"/>
                          <a:pt x="2417993" y="1888875"/>
                        </a:cubicBezTo>
                        <a:cubicBezTo>
                          <a:pt x="2564633" y="1583376"/>
                          <a:pt x="2472983" y="1424516"/>
                          <a:pt x="2472983" y="1424516"/>
                        </a:cubicBezTo>
                        <a:cubicBezTo>
                          <a:pt x="2472983" y="1424516"/>
                          <a:pt x="2527974" y="1473396"/>
                          <a:pt x="2534083" y="1510056"/>
                        </a:cubicBezTo>
                        <a:cubicBezTo>
                          <a:pt x="2576853" y="1338976"/>
                          <a:pt x="2515753" y="1271766"/>
                          <a:pt x="2515753" y="1271766"/>
                        </a:cubicBezTo>
                        <a:cubicBezTo>
                          <a:pt x="2515753" y="1271766"/>
                          <a:pt x="2564633" y="1277876"/>
                          <a:pt x="2631843" y="1351196"/>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 name="Freeform: Shape 174">
                    <a:extLst>
                      <a:ext uri="{FF2B5EF4-FFF2-40B4-BE49-F238E27FC236}">
                        <a16:creationId xmlns:a16="http://schemas.microsoft.com/office/drawing/2014/main" id="{AA9C40AD-238F-5913-2A7C-0FE553193A4A}"/>
                      </a:ext>
                    </a:extLst>
                  </p:cNvPr>
                  <p:cNvSpPr/>
                  <p:nvPr/>
                </p:nvSpPr>
                <p:spPr>
                  <a:xfrm>
                    <a:off x="748428" y="4037105"/>
                    <a:ext cx="2667637" cy="2292528"/>
                  </a:xfrm>
                  <a:custGeom>
                    <a:avLst/>
                    <a:gdLst>
                      <a:gd name="connsiteX0" fmla="*/ 1501152 w 2667637"/>
                      <a:gd name="connsiteY0" fmla="*/ 2291247 h 2292528"/>
                      <a:gd name="connsiteX1" fmla="*/ 1513372 w 2667637"/>
                      <a:gd name="connsiteY1" fmla="*/ 2279027 h 2292528"/>
                      <a:gd name="connsiteX2" fmla="*/ 1660012 w 2667637"/>
                      <a:gd name="connsiteY2" fmla="*/ 2077397 h 2292528"/>
                      <a:gd name="connsiteX3" fmla="*/ 1678342 w 2667637"/>
                      <a:gd name="connsiteY3" fmla="*/ 2040737 h 2292528"/>
                      <a:gd name="connsiteX4" fmla="*/ 1672232 w 2667637"/>
                      <a:gd name="connsiteY4" fmla="*/ 2083507 h 2292528"/>
                      <a:gd name="connsiteX5" fmla="*/ 1684452 w 2667637"/>
                      <a:gd name="connsiteY5" fmla="*/ 2138497 h 2292528"/>
                      <a:gd name="connsiteX6" fmla="*/ 1818872 w 2667637"/>
                      <a:gd name="connsiteY6" fmla="*/ 2169047 h 2292528"/>
                      <a:gd name="connsiteX7" fmla="*/ 1959402 w 2667637"/>
                      <a:gd name="connsiteY7" fmla="*/ 1997967 h 2292528"/>
                      <a:gd name="connsiteX8" fmla="*/ 1934962 w 2667637"/>
                      <a:gd name="connsiteY8" fmla="*/ 1863548 h 2292528"/>
                      <a:gd name="connsiteX9" fmla="*/ 1886082 w 2667637"/>
                      <a:gd name="connsiteY9" fmla="*/ 1839108 h 2292528"/>
                      <a:gd name="connsiteX10" fmla="*/ 1666122 w 2667637"/>
                      <a:gd name="connsiteY10" fmla="*/ 1949087 h 2292528"/>
                      <a:gd name="connsiteX11" fmla="*/ 1635572 w 2667637"/>
                      <a:gd name="connsiteY11" fmla="*/ 1979638 h 2292528"/>
                      <a:gd name="connsiteX12" fmla="*/ 1660012 w 2667637"/>
                      <a:gd name="connsiteY12" fmla="*/ 1936868 h 2292528"/>
                      <a:gd name="connsiteX13" fmla="*/ 1806652 w 2667637"/>
                      <a:gd name="connsiteY13" fmla="*/ 1234218 h 2292528"/>
                      <a:gd name="connsiteX14" fmla="*/ 1696672 w 2667637"/>
                      <a:gd name="connsiteY14" fmla="*/ 1344198 h 2292528"/>
                      <a:gd name="connsiteX15" fmla="*/ 1721112 w 2667637"/>
                      <a:gd name="connsiteY15" fmla="*/ 1167009 h 2292528"/>
                      <a:gd name="connsiteX16" fmla="*/ 1574472 w 2667637"/>
                      <a:gd name="connsiteY16" fmla="*/ 1264768 h 2292528"/>
                      <a:gd name="connsiteX17" fmla="*/ 1562252 w 2667637"/>
                      <a:gd name="connsiteY17" fmla="*/ 1252548 h 2292528"/>
                      <a:gd name="connsiteX18" fmla="*/ 1635572 w 2667637"/>
                      <a:gd name="connsiteY18" fmla="*/ 1160899 h 2292528"/>
                      <a:gd name="connsiteX19" fmla="*/ 1482822 w 2667637"/>
                      <a:gd name="connsiteY19" fmla="*/ 1264768 h 2292528"/>
                      <a:gd name="connsiteX20" fmla="*/ 1476712 w 2667637"/>
                      <a:gd name="connsiteY20" fmla="*/ 1264768 h 2292528"/>
                      <a:gd name="connsiteX21" fmla="*/ 1323962 w 2667637"/>
                      <a:gd name="connsiteY21" fmla="*/ 1179228 h 2292528"/>
                      <a:gd name="connsiteX22" fmla="*/ 1330072 w 2667637"/>
                      <a:gd name="connsiteY22" fmla="*/ 1173119 h 2292528"/>
                      <a:gd name="connsiteX23" fmla="*/ 1470602 w 2667637"/>
                      <a:gd name="connsiteY23" fmla="*/ 1002039 h 2292528"/>
                      <a:gd name="connsiteX24" fmla="*/ 1262862 w 2667637"/>
                      <a:gd name="connsiteY24" fmla="*/ 1130349 h 2292528"/>
                      <a:gd name="connsiteX25" fmla="*/ 1256752 w 2667637"/>
                      <a:gd name="connsiteY25" fmla="*/ 1130349 h 2292528"/>
                      <a:gd name="connsiteX26" fmla="*/ 1049011 w 2667637"/>
                      <a:gd name="connsiteY26" fmla="*/ 1032589 h 2292528"/>
                      <a:gd name="connsiteX27" fmla="*/ 1055121 w 2667637"/>
                      <a:gd name="connsiteY27" fmla="*/ 1026479 h 2292528"/>
                      <a:gd name="connsiteX28" fmla="*/ 1220091 w 2667637"/>
                      <a:gd name="connsiteY28" fmla="*/ 843179 h 2292528"/>
                      <a:gd name="connsiteX29" fmla="*/ 1000131 w 2667637"/>
                      <a:gd name="connsiteY29" fmla="*/ 1002039 h 2292528"/>
                      <a:gd name="connsiteX30" fmla="*/ 994021 w 2667637"/>
                      <a:gd name="connsiteY30" fmla="*/ 1008149 h 2292528"/>
                      <a:gd name="connsiteX31" fmla="*/ 987911 w 2667637"/>
                      <a:gd name="connsiteY31" fmla="*/ 1002039 h 2292528"/>
                      <a:gd name="connsiteX32" fmla="*/ 774061 w 2667637"/>
                      <a:gd name="connsiteY32" fmla="*/ 922609 h 2292528"/>
                      <a:gd name="connsiteX33" fmla="*/ 761841 w 2667637"/>
                      <a:gd name="connsiteY33" fmla="*/ 922609 h 2292528"/>
                      <a:gd name="connsiteX34" fmla="*/ 767951 w 2667637"/>
                      <a:gd name="connsiteY34" fmla="*/ 916499 h 2292528"/>
                      <a:gd name="connsiteX35" fmla="*/ 920701 w 2667637"/>
                      <a:gd name="connsiteY35" fmla="*/ 751529 h 2292528"/>
                      <a:gd name="connsiteX36" fmla="*/ 719071 w 2667637"/>
                      <a:gd name="connsiteY36" fmla="*/ 892059 h 2292528"/>
                      <a:gd name="connsiteX37" fmla="*/ 712961 w 2667637"/>
                      <a:gd name="connsiteY37" fmla="*/ 898169 h 2292528"/>
                      <a:gd name="connsiteX38" fmla="*/ 706851 w 2667637"/>
                      <a:gd name="connsiteY38" fmla="*/ 892059 h 2292528"/>
                      <a:gd name="connsiteX39" fmla="*/ 383021 w 2667637"/>
                      <a:gd name="connsiteY39" fmla="*/ 757639 h 2292528"/>
                      <a:gd name="connsiteX40" fmla="*/ 370801 w 2667637"/>
                      <a:gd name="connsiteY40" fmla="*/ 751529 h 2292528"/>
                      <a:gd name="connsiteX41" fmla="*/ 376911 w 2667637"/>
                      <a:gd name="connsiteY41" fmla="*/ 745419 h 2292528"/>
                      <a:gd name="connsiteX42" fmla="*/ 719071 w 2667637"/>
                      <a:gd name="connsiteY42" fmla="*/ 543789 h 2292528"/>
                      <a:gd name="connsiteX43" fmla="*/ 279151 w 2667637"/>
                      <a:gd name="connsiteY43" fmla="*/ 727089 h 2292528"/>
                      <a:gd name="connsiteX44" fmla="*/ 279151 w 2667637"/>
                      <a:gd name="connsiteY44" fmla="*/ 727089 h 2292528"/>
                      <a:gd name="connsiteX45" fmla="*/ 236381 w 2667637"/>
                      <a:gd name="connsiteY45" fmla="*/ 714869 h 2292528"/>
                      <a:gd name="connsiteX46" fmla="*/ 199721 w 2667637"/>
                      <a:gd name="connsiteY46" fmla="*/ 879839 h 2292528"/>
                      <a:gd name="connsiteX47" fmla="*/ 126401 w 2667637"/>
                      <a:gd name="connsiteY47" fmla="*/ 1124239 h 2292528"/>
                      <a:gd name="connsiteX48" fmla="*/ 89741 w 2667637"/>
                      <a:gd name="connsiteY48" fmla="*/ 1185338 h 2292528"/>
                      <a:gd name="connsiteX49" fmla="*/ 114181 w 2667637"/>
                      <a:gd name="connsiteY49" fmla="*/ 1118129 h 2292528"/>
                      <a:gd name="connsiteX50" fmla="*/ 89741 w 2667637"/>
                      <a:gd name="connsiteY50" fmla="*/ 916499 h 2292528"/>
                      <a:gd name="connsiteX51" fmla="*/ 59191 w 2667637"/>
                      <a:gd name="connsiteY51" fmla="*/ 708759 h 2292528"/>
                      <a:gd name="connsiteX52" fmla="*/ 16421 w 2667637"/>
                      <a:gd name="connsiteY52" fmla="*/ 763749 h 2292528"/>
                      <a:gd name="connsiteX53" fmla="*/ 10311 w 2667637"/>
                      <a:gd name="connsiteY53" fmla="*/ 757639 h 2292528"/>
                      <a:gd name="connsiteX54" fmla="*/ 181391 w 2667637"/>
                      <a:gd name="connsiteY54" fmla="*/ 342160 h 2292528"/>
                      <a:gd name="connsiteX55" fmla="*/ 101961 w 2667637"/>
                      <a:gd name="connsiteY55" fmla="*/ 360490 h 2292528"/>
                      <a:gd name="connsiteX56" fmla="*/ 89741 w 2667637"/>
                      <a:gd name="connsiteY56" fmla="*/ 354380 h 2292528"/>
                      <a:gd name="connsiteX57" fmla="*/ 89741 w 2667637"/>
                      <a:gd name="connsiteY57" fmla="*/ 354380 h 2292528"/>
                      <a:gd name="connsiteX58" fmla="*/ 89741 w 2667637"/>
                      <a:gd name="connsiteY58" fmla="*/ 354380 h 2292528"/>
                      <a:gd name="connsiteX59" fmla="*/ 89741 w 2667637"/>
                      <a:gd name="connsiteY59" fmla="*/ 354380 h 2292528"/>
                      <a:gd name="connsiteX60" fmla="*/ 1348402 w 2667637"/>
                      <a:gd name="connsiteY60" fmla="*/ 0 h 2292528"/>
                      <a:gd name="connsiteX61" fmla="*/ 1666122 w 2667637"/>
                      <a:gd name="connsiteY61" fmla="*/ 12220 h 2292528"/>
                      <a:gd name="connsiteX62" fmla="*/ 2277122 w 2667637"/>
                      <a:gd name="connsiteY62" fmla="*/ 476579 h 2292528"/>
                      <a:gd name="connsiteX63" fmla="*/ 2319892 w 2667637"/>
                      <a:gd name="connsiteY63" fmla="*/ 342160 h 2292528"/>
                      <a:gd name="connsiteX64" fmla="*/ 2326002 w 2667637"/>
                      <a:gd name="connsiteY64" fmla="*/ 354380 h 2292528"/>
                      <a:gd name="connsiteX65" fmla="*/ 2356552 w 2667637"/>
                      <a:gd name="connsiteY65" fmla="*/ 549899 h 2292528"/>
                      <a:gd name="connsiteX66" fmla="*/ 2435982 w 2667637"/>
                      <a:gd name="connsiteY66" fmla="*/ 543789 h 2292528"/>
                      <a:gd name="connsiteX67" fmla="*/ 2576512 w 2667637"/>
                      <a:gd name="connsiteY67" fmla="*/ 592669 h 2292528"/>
                      <a:gd name="connsiteX68" fmla="*/ 2594842 w 2667637"/>
                      <a:gd name="connsiteY68" fmla="*/ 604889 h 2292528"/>
                      <a:gd name="connsiteX69" fmla="*/ 2576512 w 2667637"/>
                      <a:gd name="connsiteY69" fmla="*/ 604889 h 2292528"/>
                      <a:gd name="connsiteX70" fmla="*/ 2466532 w 2667637"/>
                      <a:gd name="connsiteY70" fmla="*/ 617109 h 2292528"/>
                      <a:gd name="connsiteX71" fmla="*/ 2655942 w 2667637"/>
                      <a:gd name="connsiteY71" fmla="*/ 1362528 h 2292528"/>
                      <a:gd name="connsiteX72" fmla="*/ 2655942 w 2667637"/>
                      <a:gd name="connsiteY72" fmla="*/ 1380858 h 2292528"/>
                      <a:gd name="connsiteX73" fmla="*/ 2637613 w 2667637"/>
                      <a:gd name="connsiteY73" fmla="*/ 1362528 h 2292528"/>
                      <a:gd name="connsiteX74" fmla="*/ 2545962 w 2667637"/>
                      <a:gd name="connsiteY74" fmla="*/ 1289208 h 2292528"/>
                      <a:gd name="connsiteX75" fmla="*/ 2552072 w 2667637"/>
                      <a:gd name="connsiteY75" fmla="*/ 1515278 h 2292528"/>
                      <a:gd name="connsiteX76" fmla="*/ 2545962 w 2667637"/>
                      <a:gd name="connsiteY76" fmla="*/ 1545828 h 2292528"/>
                      <a:gd name="connsiteX77" fmla="*/ 2539853 w 2667637"/>
                      <a:gd name="connsiteY77" fmla="*/ 1515278 h 2292528"/>
                      <a:gd name="connsiteX78" fmla="*/ 2503192 w 2667637"/>
                      <a:gd name="connsiteY78" fmla="*/ 1460288 h 2292528"/>
                      <a:gd name="connsiteX79" fmla="*/ 2429872 w 2667637"/>
                      <a:gd name="connsiteY79" fmla="*/ 1900208 h 2292528"/>
                      <a:gd name="connsiteX80" fmla="*/ 2417652 w 2667637"/>
                      <a:gd name="connsiteY80" fmla="*/ 1918538 h 2292528"/>
                      <a:gd name="connsiteX81" fmla="*/ 2423762 w 2667637"/>
                      <a:gd name="connsiteY81" fmla="*/ 1894098 h 2292528"/>
                      <a:gd name="connsiteX82" fmla="*/ 2387102 w 2667637"/>
                      <a:gd name="connsiteY82" fmla="*/ 1820778 h 2292528"/>
                      <a:gd name="connsiteX83" fmla="*/ 2057162 w 2667637"/>
                      <a:gd name="connsiteY83" fmla="*/ 2150717 h 2292528"/>
                      <a:gd name="connsiteX84" fmla="*/ 2038832 w 2667637"/>
                      <a:gd name="connsiteY84" fmla="*/ 2156827 h 2292528"/>
                      <a:gd name="connsiteX85" fmla="*/ 2044942 w 2667637"/>
                      <a:gd name="connsiteY85" fmla="*/ 2138497 h 2292528"/>
                      <a:gd name="connsiteX86" fmla="*/ 2063272 w 2667637"/>
                      <a:gd name="connsiteY86" fmla="*/ 2065177 h 2292528"/>
                      <a:gd name="connsiteX87" fmla="*/ 1519482 w 2667637"/>
                      <a:gd name="connsiteY87" fmla="*/ 2291247 h 2292528"/>
                      <a:gd name="connsiteX88" fmla="*/ 1501152 w 2667637"/>
                      <a:gd name="connsiteY88" fmla="*/ 2291247 h 2292528"/>
                      <a:gd name="connsiteX89" fmla="*/ 1660012 w 2667637"/>
                      <a:gd name="connsiteY89" fmla="*/ 2107947 h 2292528"/>
                      <a:gd name="connsiteX90" fmla="*/ 1531702 w 2667637"/>
                      <a:gd name="connsiteY90" fmla="*/ 2279027 h 2292528"/>
                      <a:gd name="connsiteX91" fmla="*/ 2063272 w 2667637"/>
                      <a:gd name="connsiteY91" fmla="*/ 2040737 h 2292528"/>
                      <a:gd name="connsiteX92" fmla="*/ 2075492 w 2667637"/>
                      <a:gd name="connsiteY92" fmla="*/ 2022407 h 2292528"/>
                      <a:gd name="connsiteX93" fmla="*/ 2081602 w 2667637"/>
                      <a:gd name="connsiteY93" fmla="*/ 2040737 h 2292528"/>
                      <a:gd name="connsiteX94" fmla="*/ 2069382 w 2667637"/>
                      <a:gd name="connsiteY94" fmla="*/ 2132387 h 2292528"/>
                      <a:gd name="connsiteX95" fmla="*/ 2374882 w 2667637"/>
                      <a:gd name="connsiteY95" fmla="*/ 1802448 h 2292528"/>
                      <a:gd name="connsiteX96" fmla="*/ 2374882 w 2667637"/>
                      <a:gd name="connsiteY96" fmla="*/ 1784118 h 2292528"/>
                      <a:gd name="connsiteX97" fmla="*/ 2387102 w 2667637"/>
                      <a:gd name="connsiteY97" fmla="*/ 1802448 h 2292528"/>
                      <a:gd name="connsiteX98" fmla="*/ 2429872 w 2667637"/>
                      <a:gd name="connsiteY98" fmla="*/ 1881878 h 2292528"/>
                      <a:gd name="connsiteX99" fmla="*/ 2478752 w 2667637"/>
                      <a:gd name="connsiteY99" fmla="*/ 1441958 h 2292528"/>
                      <a:gd name="connsiteX100" fmla="*/ 2454312 w 2667637"/>
                      <a:gd name="connsiteY100" fmla="*/ 1399188 h 2292528"/>
                      <a:gd name="connsiteX101" fmla="*/ 2484862 w 2667637"/>
                      <a:gd name="connsiteY101" fmla="*/ 1429738 h 2292528"/>
                      <a:gd name="connsiteX102" fmla="*/ 2539853 w 2667637"/>
                      <a:gd name="connsiteY102" fmla="*/ 1496948 h 2292528"/>
                      <a:gd name="connsiteX103" fmla="*/ 2515412 w 2667637"/>
                      <a:gd name="connsiteY103" fmla="*/ 1283098 h 2292528"/>
                      <a:gd name="connsiteX104" fmla="*/ 2503192 w 2667637"/>
                      <a:gd name="connsiteY104" fmla="*/ 1264768 h 2292528"/>
                      <a:gd name="connsiteX105" fmla="*/ 2527632 w 2667637"/>
                      <a:gd name="connsiteY105" fmla="*/ 1270878 h 2292528"/>
                      <a:gd name="connsiteX106" fmla="*/ 2631503 w 2667637"/>
                      <a:gd name="connsiteY106" fmla="*/ 1350308 h 2292528"/>
                      <a:gd name="connsiteX107" fmla="*/ 2558183 w 2667637"/>
                      <a:gd name="connsiteY107" fmla="*/ 769859 h 2292528"/>
                      <a:gd name="connsiteX108" fmla="*/ 2435982 w 2667637"/>
                      <a:gd name="connsiteY108" fmla="*/ 629329 h 2292528"/>
                      <a:gd name="connsiteX109" fmla="*/ 2429872 w 2667637"/>
                      <a:gd name="connsiteY109" fmla="*/ 610999 h 2292528"/>
                      <a:gd name="connsiteX110" fmla="*/ 2442092 w 2667637"/>
                      <a:gd name="connsiteY110" fmla="*/ 604889 h 2292528"/>
                      <a:gd name="connsiteX111" fmla="*/ 2552072 w 2667637"/>
                      <a:gd name="connsiteY111" fmla="*/ 592669 h 2292528"/>
                      <a:gd name="connsiteX112" fmla="*/ 2442092 w 2667637"/>
                      <a:gd name="connsiteY112" fmla="*/ 556009 h 2292528"/>
                      <a:gd name="connsiteX113" fmla="*/ 2356552 w 2667637"/>
                      <a:gd name="connsiteY113" fmla="*/ 562119 h 2292528"/>
                      <a:gd name="connsiteX114" fmla="*/ 2344332 w 2667637"/>
                      <a:gd name="connsiteY114" fmla="*/ 568229 h 2292528"/>
                      <a:gd name="connsiteX115" fmla="*/ 2344332 w 2667637"/>
                      <a:gd name="connsiteY115" fmla="*/ 556009 h 2292528"/>
                      <a:gd name="connsiteX116" fmla="*/ 2326002 w 2667637"/>
                      <a:gd name="connsiteY116" fmla="*/ 378820 h 2292528"/>
                      <a:gd name="connsiteX117" fmla="*/ 2283232 w 2667637"/>
                      <a:gd name="connsiteY117" fmla="*/ 519349 h 2292528"/>
                      <a:gd name="connsiteX118" fmla="*/ 2271012 w 2667637"/>
                      <a:gd name="connsiteY118" fmla="*/ 494909 h 2292528"/>
                      <a:gd name="connsiteX119" fmla="*/ 1666122 w 2667637"/>
                      <a:gd name="connsiteY119" fmla="*/ 24440 h 2292528"/>
                      <a:gd name="connsiteX120" fmla="*/ 1348402 w 2667637"/>
                      <a:gd name="connsiteY120" fmla="*/ 12220 h 2292528"/>
                      <a:gd name="connsiteX121" fmla="*/ 114181 w 2667637"/>
                      <a:gd name="connsiteY121" fmla="*/ 336050 h 2292528"/>
                      <a:gd name="connsiteX122" fmla="*/ 211941 w 2667637"/>
                      <a:gd name="connsiteY122" fmla="*/ 329940 h 2292528"/>
                      <a:gd name="connsiteX123" fmla="*/ 242491 w 2667637"/>
                      <a:gd name="connsiteY123" fmla="*/ 329940 h 2292528"/>
                      <a:gd name="connsiteX124" fmla="*/ 218051 w 2667637"/>
                      <a:gd name="connsiteY124" fmla="*/ 342160 h 2292528"/>
                      <a:gd name="connsiteX125" fmla="*/ 22531 w 2667637"/>
                      <a:gd name="connsiteY125" fmla="*/ 739309 h 2292528"/>
                      <a:gd name="connsiteX126" fmla="*/ 83631 w 2667637"/>
                      <a:gd name="connsiteY126" fmla="*/ 659879 h 2292528"/>
                      <a:gd name="connsiteX127" fmla="*/ 77521 w 2667637"/>
                      <a:gd name="connsiteY127" fmla="*/ 690429 h 2292528"/>
                      <a:gd name="connsiteX128" fmla="*/ 108071 w 2667637"/>
                      <a:gd name="connsiteY128" fmla="*/ 916499 h 2292528"/>
                      <a:gd name="connsiteX129" fmla="*/ 144731 w 2667637"/>
                      <a:gd name="connsiteY129" fmla="*/ 1081469 h 2292528"/>
                      <a:gd name="connsiteX130" fmla="*/ 193611 w 2667637"/>
                      <a:gd name="connsiteY130" fmla="*/ 885949 h 2292528"/>
                      <a:gd name="connsiteX131" fmla="*/ 236381 w 2667637"/>
                      <a:gd name="connsiteY131" fmla="*/ 708759 h 2292528"/>
                      <a:gd name="connsiteX132" fmla="*/ 236381 w 2667637"/>
                      <a:gd name="connsiteY132" fmla="*/ 702649 h 2292528"/>
                      <a:gd name="connsiteX133" fmla="*/ 279151 w 2667637"/>
                      <a:gd name="connsiteY133" fmla="*/ 714869 h 2292528"/>
                      <a:gd name="connsiteX134" fmla="*/ 761841 w 2667637"/>
                      <a:gd name="connsiteY134" fmla="*/ 531569 h 2292528"/>
                      <a:gd name="connsiteX135" fmla="*/ 792391 w 2667637"/>
                      <a:gd name="connsiteY135" fmla="*/ 531569 h 2292528"/>
                      <a:gd name="connsiteX136" fmla="*/ 761841 w 2667637"/>
                      <a:gd name="connsiteY136" fmla="*/ 549899 h 2292528"/>
                      <a:gd name="connsiteX137" fmla="*/ 401351 w 2667637"/>
                      <a:gd name="connsiteY137" fmla="*/ 751529 h 2292528"/>
                      <a:gd name="connsiteX138" fmla="*/ 712961 w 2667637"/>
                      <a:gd name="connsiteY138" fmla="*/ 879839 h 2292528"/>
                      <a:gd name="connsiteX139" fmla="*/ 981801 w 2667637"/>
                      <a:gd name="connsiteY139" fmla="*/ 708759 h 2292528"/>
                      <a:gd name="connsiteX140" fmla="*/ 987911 w 2667637"/>
                      <a:gd name="connsiteY140" fmla="*/ 720979 h 2292528"/>
                      <a:gd name="connsiteX141" fmla="*/ 792391 w 2667637"/>
                      <a:gd name="connsiteY141" fmla="*/ 910389 h 2292528"/>
                      <a:gd name="connsiteX142" fmla="*/ 994021 w 2667637"/>
                      <a:gd name="connsiteY142" fmla="*/ 983709 h 2292528"/>
                      <a:gd name="connsiteX143" fmla="*/ 1256752 w 2667637"/>
                      <a:gd name="connsiteY143" fmla="*/ 812629 h 2292528"/>
                      <a:gd name="connsiteX144" fmla="*/ 1293412 w 2667637"/>
                      <a:gd name="connsiteY144" fmla="*/ 806519 h 2292528"/>
                      <a:gd name="connsiteX145" fmla="*/ 1262862 w 2667637"/>
                      <a:gd name="connsiteY145" fmla="*/ 830959 h 2292528"/>
                      <a:gd name="connsiteX146" fmla="*/ 1073451 w 2667637"/>
                      <a:gd name="connsiteY146" fmla="*/ 1032589 h 2292528"/>
                      <a:gd name="connsiteX147" fmla="*/ 1262862 w 2667637"/>
                      <a:gd name="connsiteY147" fmla="*/ 1130349 h 2292528"/>
                      <a:gd name="connsiteX148" fmla="*/ 1507262 w 2667637"/>
                      <a:gd name="connsiteY148" fmla="*/ 983709 h 2292528"/>
                      <a:gd name="connsiteX149" fmla="*/ 1550032 w 2667637"/>
                      <a:gd name="connsiteY149" fmla="*/ 965379 h 2292528"/>
                      <a:gd name="connsiteX150" fmla="*/ 1519482 w 2667637"/>
                      <a:gd name="connsiteY150" fmla="*/ 995929 h 2292528"/>
                      <a:gd name="connsiteX151" fmla="*/ 1348402 w 2667637"/>
                      <a:gd name="connsiteY151" fmla="*/ 1185338 h 2292528"/>
                      <a:gd name="connsiteX152" fmla="*/ 1476712 w 2667637"/>
                      <a:gd name="connsiteY152" fmla="*/ 1258658 h 2292528"/>
                      <a:gd name="connsiteX153" fmla="*/ 1678342 w 2667637"/>
                      <a:gd name="connsiteY153" fmla="*/ 1105909 h 2292528"/>
                      <a:gd name="connsiteX154" fmla="*/ 1690562 w 2667637"/>
                      <a:gd name="connsiteY154" fmla="*/ 1112019 h 2292528"/>
                      <a:gd name="connsiteX155" fmla="*/ 1605022 w 2667637"/>
                      <a:gd name="connsiteY155" fmla="*/ 1228108 h 2292528"/>
                      <a:gd name="connsiteX156" fmla="*/ 1727222 w 2667637"/>
                      <a:gd name="connsiteY156" fmla="*/ 1142569 h 2292528"/>
                      <a:gd name="connsiteX157" fmla="*/ 1702782 w 2667637"/>
                      <a:gd name="connsiteY157" fmla="*/ 1307538 h 2292528"/>
                      <a:gd name="connsiteX158" fmla="*/ 1812762 w 2667637"/>
                      <a:gd name="connsiteY158" fmla="*/ 1197559 h 2292528"/>
                      <a:gd name="connsiteX159" fmla="*/ 1812762 w 2667637"/>
                      <a:gd name="connsiteY159" fmla="*/ 1215888 h 2292528"/>
                      <a:gd name="connsiteX160" fmla="*/ 1678342 w 2667637"/>
                      <a:gd name="connsiteY160" fmla="*/ 1912428 h 2292528"/>
                      <a:gd name="connsiteX161" fmla="*/ 1886082 w 2667637"/>
                      <a:gd name="connsiteY161" fmla="*/ 1826888 h 2292528"/>
                      <a:gd name="connsiteX162" fmla="*/ 1947182 w 2667637"/>
                      <a:gd name="connsiteY162" fmla="*/ 1851328 h 2292528"/>
                      <a:gd name="connsiteX163" fmla="*/ 1977732 w 2667637"/>
                      <a:gd name="connsiteY163" fmla="*/ 1997967 h 2292528"/>
                      <a:gd name="connsiteX164" fmla="*/ 1824982 w 2667637"/>
                      <a:gd name="connsiteY164" fmla="*/ 2181267 h 2292528"/>
                      <a:gd name="connsiteX165" fmla="*/ 1672232 w 2667637"/>
                      <a:gd name="connsiteY165" fmla="*/ 2144607 h 2292528"/>
                      <a:gd name="connsiteX166" fmla="*/ 1660012 w 2667637"/>
                      <a:gd name="connsiteY166" fmla="*/ 2107947 h 229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2667637" h="2292528">
                        <a:moveTo>
                          <a:pt x="1501152" y="2291247"/>
                        </a:moveTo>
                        <a:lnTo>
                          <a:pt x="1513372" y="2279027"/>
                        </a:lnTo>
                        <a:cubicBezTo>
                          <a:pt x="1513372" y="2279027"/>
                          <a:pt x="1605022" y="2187377"/>
                          <a:pt x="1660012" y="2077397"/>
                        </a:cubicBezTo>
                        <a:lnTo>
                          <a:pt x="1678342" y="2040737"/>
                        </a:lnTo>
                        <a:lnTo>
                          <a:pt x="1672232" y="2083507"/>
                        </a:lnTo>
                        <a:cubicBezTo>
                          <a:pt x="1672232" y="2095727"/>
                          <a:pt x="1672232" y="2120167"/>
                          <a:pt x="1684452" y="2138497"/>
                        </a:cubicBezTo>
                        <a:cubicBezTo>
                          <a:pt x="1702782" y="2181267"/>
                          <a:pt x="1751662" y="2193487"/>
                          <a:pt x="1818872" y="2169047"/>
                        </a:cubicBezTo>
                        <a:cubicBezTo>
                          <a:pt x="1922742" y="2126277"/>
                          <a:pt x="1953292" y="2034627"/>
                          <a:pt x="1959402" y="1997967"/>
                        </a:cubicBezTo>
                        <a:cubicBezTo>
                          <a:pt x="1971622" y="1942977"/>
                          <a:pt x="1959402" y="1894098"/>
                          <a:pt x="1934962" y="1863548"/>
                        </a:cubicBezTo>
                        <a:cubicBezTo>
                          <a:pt x="1922742" y="1851328"/>
                          <a:pt x="1904412" y="1845218"/>
                          <a:pt x="1886082" y="1839108"/>
                        </a:cubicBezTo>
                        <a:cubicBezTo>
                          <a:pt x="1824982" y="1832998"/>
                          <a:pt x="1739442" y="1875768"/>
                          <a:pt x="1666122" y="1949087"/>
                        </a:cubicBezTo>
                        <a:lnTo>
                          <a:pt x="1635572" y="1979638"/>
                        </a:lnTo>
                        <a:lnTo>
                          <a:pt x="1660012" y="1936868"/>
                        </a:lnTo>
                        <a:cubicBezTo>
                          <a:pt x="1769992" y="1735238"/>
                          <a:pt x="1800542" y="1325868"/>
                          <a:pt x="1806652" y="1234218"/>
                        </a:cubicBezTo>
                        <a:lnTo>
                          <a:pt x="1696672" y="1344198"/>
                        </a:lnTo>
                        <a:lnTo>
                          <a:pt x="1721112" y="1167009"/>
                        </a:lnTo>
                        <a:lnTo>
                          <a:pt x="1574472" y="1264768"/>
                        </a:lnTo>
                        <a:lnTo>
                          <a:pt x="1562252" y="1252548"/>
                        </a:lnTo>
                        <a:cubicBezTo>
                          <a:pt x="1562252" y="1252548"/>
                          <a:pt x="1586692" y="1228108"/>
                          <a:pt x="1635572" y="1160899"/>
                        </a:cubicBezTo>
                        <a:cubicBezTo>
                          <a:pt x="1562252" y="1221998"/>
                          <a:pt x="1482822" y="1264768"/>
                          <a:pt x="1482822" y="1264768"/>
                        </a:cubicBezTo>
                        <a:lnTo>
                          <a:pt x="1476712" y="1264768"/>
                        </a:lnTo>
                        <a:lnTo>
                          <a:pt x="1323962" y="1179228"/>
                        </a:lnTo>
                        <a:lnTo>
                          <a:pt x="1330072" y="1173119"/>
                        </a:lnTo>
                        <a:cubicBezTo>
                          <a:pt x="1330072" y="1167009"/>
                          <a:pt x="1366732" y="1105909"/>
                          <a:pt x="1470602" y="1002039"/>
                        </a:cubicBezTo>
                        <a:cubicBezTo>
                          <a:pt x="1360622" y="1057029"/>
                          <a:pt x="1262862" y="1130349"/>
                          <a:pt x="1262862" y="1130349"/>
                        </a:cubicBezTo>
                        <a:lnTo>
                          <a:pt x="1256752" y="1130349"/>
                        </a:lnTo>
                        <a:lnTo>
                          <a:pt x="1049011" y="1032589"/>
                        </a:lnTo>
                        <a:lnTo>
                          <a:pt x="1055121" y="1026479"/>
                        </a:lnTo>
                        <a:cubicBezTo>
                          <a:pt x="1055121" y="1026479"/>
                          <a:pt x="1110111" y="928719"/>
                          <a:pt x="1220091" y="843179"/>
                        </a:cubicBezTo>
                        <a:cubicBezTo>
                          <a:pt x="1085671" y="892059"/>
                          <a:pt x="1000131" y="1002039"/>
                          <a:pt x="1000131" y="1002039"/>
                        </a:cubicBezTo>
                        <a:lnTo>
                          <a:pt x="994021" y="1008149"/>
                        </a:lnTo>
                        <a:lnTo>
                          <a:pt x="987911" y="1002039"/>
                        </a:lnTo>
                        <a:cubicBezTo>
                          <a:pt x="987911" y="1002039"/>
                          <a:pt x="908481" y="947049"/>
                          <a:pt x="774061" y="922609"/>
                        </a:cubicBezTo>
                        <a:lnTo>
                          <a:pt x="761841" y="922609"/>
                        </a:lnTo>
                        <a:lnTo>
                          <a:pt x="767951" y="916499"/>
                        </a:lnTo>
                        <a:cubicBezTo>
                          <a:pt x="804611" y="849289"/>
                          <a:pt x="871821" y="788189"/>
                          <a:pt x="920701" y="751529"/>
                        </a:cubicBezTo>
                        <a:cubicBezTo>
                          <a:pt x="859601" y="782079"/>
                          <a:pt x="767951" y="830959"/>
                          <a:pt x="719071" y="892059"/>
                        </a:cubicBezTo>
                        <a:lnTo>
                          <a:pt x="712961" y="898169"/>
                        </a:lnTo>
                        <a:lnTo>
                          <a:pt x="706851" y="892059"/>
                        </a:lnTo>
                        <a:cubicBezTo>
                          <a:pt x="639641" y="837069"/>
                          <a:pt x="389131" y="757639"/>
                          <a:pt x="383021" y="757639"/>
                        </a:cubicBezTo>
                        <a:lnTo>
                          <a:pt x="370801" y="751529"/>
                        </a:lnTo>
                        <a:lnTo>
                          <a:pt x="376911" y="745419"/>
                        </a:lnTo>
                        <a:cubicBezTo>
                          <a:pt x="383021" y="739309"/>
                          <a:pt x="456341" y="647659"/>
                          <a:pt x="719071" y="543789"/>
                        </a:cubicBezTo>
                        <a:cubicBezTo>
                          <a:pt x="480781" y="543789"/>
                          <a:pt x="285261" y="727089"/>
                          <a:pt x="279151" y="727089"/>
                        </a:cubicBezTo>
                        <a:lnTo>
                          <a:pt x="279151" y="727089"/>
                        </a:lnTo>
                        <a:lnTo>
                          <a:pt x="236381" y="714869"/>
                        </a:lnTo>
                        <a:cubicBezTo>
                          <a:pt x="218051" y="763749"/>
                          <a:pt x="205831" y="818739"/>
                          <a:pt x="199721" y="879839"/>
                        </a:cubicBezTo>
                        <a:cubicBezTo>
                          <a:pt x="181391" y="965379"/>
                          <a:pt x="169171" y="1057029"/>
                          <a:pt x="126401" y="1124239"/>
                        </a:cubicBezTo>
                        <a:lnTo>
                          <a:pt x="89741" y="1185338"/>
                        </a:lnTo>
                        <a:lnTo>
                          <a:pt x="114181" y="1118129"/>
                        </a:lnTo>
                        <a:cubicBezTo>
                          <a:pt x="114181" y="1118129"/>
                          <a:pt x="138621" y="1044809"/>
                          <a:pt x="89741" y="916499"/>
                        </a:cubicBezTo>
                        <a:cubicBezTo>
                          <a:pt x="53081" y="824849"/>
                          <a:pt x="53081" y="745419"/>
                          <a:pt x="59191" y="708759"/>
                        </a:cubicBezTo>
                        <a:lnTo>
                          <a:pt x="16421" y="763749"/>
                        </a:lnTo>
                        <a:lnTo>
                          <a:pt x="10311" y="757639"/>
                        </a:lnTo>
                        <a:cubicBezTo>
                          <a:pt x="10311" y="757639"/>
                          <a:pt x="-63009" y="488799"/>
                          <a:pt x="181391" y="342160"/>
                        </a:cubicBezTo>
                        <a:cubicBezTo>
                          <a:pt x="114181" y="348270"/>
                          <a:pt x="101961" y="360490"/>
                          <a:pt x="101961" y="360490"/>
                        </a:cubicBezTo>
                        <a:lnTo>
                          <a:pt x="89741" y="354380"/>
                        </a:lnTo>
                        <a:lnTo>
                          <a:pt x="89741" y="354380"/>
                        </a:lnTo>
                        <a:lnTo>
                          <a:pt x="89741" y="354380"/>
                        </a:lnTo>
                        <a:lnTo>
                          <a:pt x="89741" y="354380"/>
                        </a:lnTo>
                        <a:cubicBezTo>
                          <a:pt x="95851" y="336050"/>
                          <a:pt x="279151" y="18330"/>
                          <a:pt x="1348402" y="0"/>
                        </a:cubicBezTo>
                        <a:cubicBezTo>
                          <a:pt x="1464492" y="0"/>
                          <a:pt x="1568362" y="0"/>
                          <a:pt x="1666122" y="12220"/>
                        </a:cubicBezTo>
                        <a:cubicBezTo>
                          <a:pt x="2026612" y="54990"/>
                          <a:pt x="2173252" y="256620"/>
                          <a:pt x="2277122" y="476579"/>
                        </a:cubicBezTo>
                        <a:lnTo>
                          <a:pt x="2319892" y="342160"/>
                        </a:lnTo>
                        <a:lnTo>
                          <a:pt x="2326002" y="354380"/>
                        </a:lnTo>
                        <a:cubicBezTo>
                          <a:pt x="2326002" y="354380"/>
                          <a:pt x="2368772" y="421589"/>
                          <a:pt x="2356552" y="549899"/>
                        </a:cubicBezTo>
                        <a:cubicBezTo>
                          <a:pt x="2380992" y="543789"/>
                          <a:pt x="2411542" y="543789"/>
                          <a:pt x="2435982" y="543789"/>
                        </a:cubicBezTo>
                        <a:cubicBezTo>
                          <a:pt x="2515412" y="549899"/>
                          <a:pt x="2576512" y="592669"/>
                          <a:pt x="2576512" y="592669"/>
                        </a:cubicBezTo>
                        <a:lnTo>
                          <a:pt x="2594842" y="604889"/>
                        </a:lnTo>
                        <a:lnTo>
                          <a:pt x="2576512" y="604889"/>
                        </a:lnTo>
                        <a:cubicBezTo>
                          <a:pt x="2515412" y="604889"/>
                          <a:pt x="2484862" y="610999"/>
                          <a:pt x="2466532" y="617109"/>
                        </a:cubicBezTo>
                        <a:cubicBezTo>
                          <a:pt x="2521522" y="653769"/>
                          <a:pt x="2717043" y="830959"/>
                          <a:pt x="2655942" y="1362528"/>
                        </a:cubicBezTo>
                        <a:lnTo>
                          <a:pt x="2655942" y="1380858"/>
                        </a:lnTo>
                        <a:lnTo>
                          <a:pt x="2637613" y="1362528"/>
                        </a:lnTo>
                        <a:cubicBezTo>
                          <a:pt x="2600953" y="1319758"/>
                          <a:pt x="2564292" y="1295318"/>
                          <a:pt x="2545962" y="1289208"/>
                        </a:cubicBezTo>
                        <a:cubicBezTo>
                          <a:pt x="2564292" y="1319758"/>
                          <a:pt x="2582622" y="1393078"/>
                          <a:pt x="2552072" y="1515278"/>
                        </a:cubicBezTo>
                        <a:lnTo>
                          <a:pt x="2545962" y="1545828"/>
                        </a:lnTo>
                        <a:lnTo>
                          <a:pt x="2539853" y="1515278"/>
                        </a:lnTo>
                        <a:cubicBezTo>
                          <a:pt x="2533742" y="1496948"/>
                          <a:pt x="2521522" y="1472508"/>
                          <a:pt x="2503192" y="1460288"/>
                        </a:cubicBezTo>
                        <a:cubicBezTo>
                          <a:pt x="2521522" y="1521388"/>
                          <a:pt x="2539853" y="1668028"/>
                          <a:pt x="2429872" y="1900208"/>
                        </a:cubicBezTo>
                        <a:lnTo>
                          <a:pt x="2417652" y="1918538"/>
                        </a:lnTo>
                        <a:lnTo>
                          <a:pt x="2423762" y="1894098"/>
                        </a:lnTo>
                        <a:cubicBezTo>
                          <a:pt x="2423762" y="1894098"/>
                          <a:pt x="2417652" y="1857438"/>
                          <a:pt x="2387102" y="1820778"/>
                        </a:cubicBezTo>
                        <a:cubicBezTo>
                          <a:pt x="2374882" y="1930758"/>
                          <a:pt x="2209912" y="2101837"/>
                          <a:pt x="2057162" y="2150717"/>
                        </a:cubicBezTo>
                        <a:lnTo>
                          <a:pt x="2038832" y="2156827"/>
                        </a:lnTo>
                        <a:lnTo>
                          <a:pt x="2044942" y="2138497"/>
                        </a:lnTo>
                        <a:cubicBezTo>
                          <a:pt x="2057162" y="2107947"/>
                          <a:pt x="2063272" y="2083507"/>
                          <a:pt x="2063272" y="2065177"/>
                        </a:cubicBezTo>
                        <a:cubicBezTo>
                          <a:pt x="2020502" y="2126277"/>
                          <a:pt x="1861642" y="2309577"/>
                          <a:pt x="1519482" y="2291247"/>
                        </a:cubicBezTo>
                        <a:lnTo>
                          <a:pt x="1501152" y="2291247"/>
                        </a:lnTo>
                        <a:close/>
                        <a:moveTo>
                          <a:pt x="1660012" y="2107947"/>
                        </a:moveTo>
                        <a:cubicBezTo>
                          <a:pt x="1617242" y="2187377"/>
                          <a:pt x="1556142" y="2254587"/>
                          <a:pt x="1531702" y="2279027"/>
                        </a:cubicBezTo>
                        <a:cubicBezTo>
                          <a:pt x="1916632" y="2291247"/>
                          <a:pt x="2057162" y="2040737"/>
                          <a:pt x="2063272" y="2040737"/>
                        </a:cubicBezTo>
                        <a:lnTo>
                          <a:pt x="2075492" y="2022407"/>
                        </a:lnTo>
                        <a:lnTo>
                          <a:pt x="2081602" y="2040737"/>
                        </a:lnTo>
                        <a:cubicBezTo>
                          <a:pt x="2081602" y="2040737"/>
                          <a:pt x="2087712" y="2083507"/>
                          <a:pt x="2069382" y="2132387"/>
                        </a:cubicBezTo>
                        <a:cubicBezTo>
                          <a:pt x="2209912" y="2077397"/>
                          <a:pt x="2380992" y="1906318"/>
                          <a:pt x="2374882" y="1802448"/>
                        </a:cubicBezTo>
                        <a:lnTo>
                          <a:pt x="2374882" y="1784118"/>
                        </a:lnTo>
                        <a:lnTo>
                          <a:pt x="2387102" y="1802448"/>
                        </a:lnTo>
                        <a:cubicBezTo>
                          <a:pt x="2411542" y="1832998"/>
                          <a:pt x="2423762" y="1863548"/>
                          <a:pt x="2429872" y="1881878"/>
                        </a:cubicBezTo>
                        <a:cubicBezTo>
                          <a:pt x="2558183" y="1594708"/>
                          <a:pt x="2478752" y="1441958"/>
                          <a:pt x="2478752" y="1441958"/>
                        </a:cubicBezTo>
                        <a:lnTo>
                          <a:pt x="2454312" y="1399188"/>
                        </a:lnTo>
                        <a:lnTo>
                          <a:pt x="2484862" y="1429738"/>
                        </a:lnTo>
                        <a:cubicBezTo>
                          <a:pt x="2484862" y="1429738"/>
                          <a:pt x="2521522" y="1466398"/>
                          <a:pt x="2539853" y="1496948"/>
                        </a:cubicBezTo>
                        <a:cubicBezTo>
                          <a:pt x="2570403" y="1350308"/>
                          <a:pt x="2515412" y="1283098"/>
                          <a:pt x="2515412" y="1283098"/>
                        </a:cubicBezTo>
                        <a:lnTo>
                          <a:pt x="2503192" y="1264768"/>
                        </a:lnTo>
                        <a:lnTo>
                          <a:pt x="2527632" y="1270878"/>
                        </a:lnTo>
                        <a:cubicBezTo>
                          <a:pt x="2527632" y="1270878"/>
                          <a:pt x="2576512" y="1283098"/>
                          <a:pt x="2631503" y="1350308"/>
                        </a:cubicBezTo>
                        <a:cubicBezTo>
                          <a:pt x="2668163" y="1050919"/>
                          <a:pt x="2613172" y="867619"/>
                          <a:pt x="2558183" y="769859"/>
                        </a:cubicBezTo>
                        <a:cubicBezTo>
                          <a:pt x="2503192" y="659879"/>
                          <a:pt x="2435982" y="629329"/>
                          <a:pt x="2435982" y="629329"/>
                        </a:cubicBezTo>
                        <a:lnTo>
                          <a:pt x="2429872" y="610999"/>
                        </a:lnTo>
                        <a:lnTo>
                          <a:pt x="2442092" y="604889"/>
                        </a:lnTo>
                        <a:cubicBezTo>
                          <a:pt x="2442092" y="604889"/>
                          <a:pt x="2466532" y="592669"/>
                          <a:pt x="2552072" y="592669"/>
                        </a:cubicBezTo>
                        <a:cubicBezTo>
                          <a:pt x="2527632" y="580449"/>
                          <a:pt x="2490972" y="562119"/>
                          <a:pt x="2442092" y="556009"/>
                        </a:cubicBezTo>
                        <a:cubicBezTo>
                          <a:pt x="2411542" y="549899"/>
                          <a:pt x="2380992" y="556009"/>
                          <a:pt x="2356552" y="562119"/>
                        </a:cubicBezTo>
                        <a:lnTo>
                          <a:pt x="2344332" y="568229"/>
                        </a:lnTo>
                        <a:lnTo>
                          <a:pt x="2344332" y="556009"/>
                        </a:lnTo>
                        <a:cubicBezTo>
                          <a:pt x="2356552" y="464359"/>
                          <a:pt x="2338222" y="403259"/>
                          <a:pt x="2326002" y="378820"/>
                        </a:cubicBezTo>
                        <a:lnTo>
                          <a:pt x="2283232" y="519349"/>
                        </a:lnTo>
                        <a:lnTo>
                          <a:pt x="2271012" y="494909"/>
                        </a:lnTo>
                        <a:cubicBezTo>
                          <a:pt x="2112152" y="140530"/>
                          <a:pt x="1910522" y="54990"/>
                          <a:pt x="1666122" y="24440"/>
                        </a:cubicBezTo>
                        <a:cubicBezTo>
                          <a:pt x="1568362" y="12220"/>
                          <a:pt x="1464492" y="12220"/>
                          <a:pt x="1348402" y="12220"/>
                        </a:cubicBezTo>
                        <a:cubicBezTo>
                          <a:pt x="450231" y="30550"/>
                          <a:pt x="181391" y="262730"/>
                          <a:pt x="114181" y="336050"/>
                        </a:cubicBezTo>
                        <a:cubicBezTo>
                          <a:pt x="132511" y="336050"/>
                          <a:pt x="163061" y="329940"/>
                          <a:pt x="211941" y="329940"/>
                        </a:cubicBezTo>
                        <a:lnTo>
                          <a:pt x="242491" y="329940"/>
                        </a:lnTo>
                        <a:lnTo>
                          <a:pt x="218051" y="342160"/>
                        </a:lnTo>
                        <a:cubicBezTo>
                          <a:pt x="-20239" y="458249"/>
                          <a:pt x="10311" y="684319"/>
                          <a:pt x="22531" y="739309"/>
                        </a:cubicBezTo>
                        <a:lnTo>
                          <a:pt x="83631" y="659879"/>
                        </a:lnTo>
                        <a:lnTo>
                          <a:pt x="77521" y="690429"/>
                        </a:lnTo>
                        <a:cubicBezTo>
                          <a:pt x="77521" y="690429"/>
                          <a:pt x="53081" y="788189"/>
                          <a:pt x="108071" y="916499"/>
                        </a:cubicBezTo>
                        <a:cubicBezTo>
                          <a:pt x="138621" y="989819"/>
                          <a:pt x="144731" y="1044809"/>
                          <a:pt x="144731" y="1081469"/>
                        </a:cubicBezTo>
                        <a:cubicBezTo>
                          <a:pt x="169171" y="1026479"/>
                          <a:pt x="181391" y="953159"/>
                          <a:pt x="193611" y="885949"/>
                        </a:cubicBezTo>
                        <a:cubicBezTo>
                          <a:pt x="205831" y="818739"/>
                          <a:pt x="218051" y="757639"/>
                          <a:pt x="236381" y="708759"/>
                        </a:cubicBezTo>
                        <a:lnTo>
                          <a:pt x="236381" y="702649"/>
                        </a:lnTo>
                        <a:lnTo>
                          <a:pt x="279151" y="714869"/>
                        </a:lnTo>
                        <a:cubicBezTo>
                          <a:pt x="303591" y="690429"/>
                          <a:pt x="517441" y="507129"/>
                          <a:pt x="761841" y="531569"/>
                        </a:cubicBezTo>
                        <a:lnTo>
                          <a:pt x="792391" y="531569"/>
                        </a:lnTo>
                        <a:lnTo>
                          <a:pt x="761841" y="549899"/>
                        </a:lnTo>
                        <a:cubicBezTo>
                          <a:pt x="523551" y="635439"/>
                          <a:pt x="425791" y="720979"/>
                          <a:pt x="401351" y="751529"/>
                        </a:cubicBezTo>
                        <a:cubicBezTo>
                          <a:pt x="450231" y="769859"/>
                          <a:pt x="639641" y="830959"/>
                          <a:pt x="712961" y="879839"/>
                        </a:cubicBezTo>
                        <a:cubicBezTo>
                          <a:pt x="804611" y="782079"/>
                          <a:pt x="975691" y="714869"/>
                          <a:pt x="981801" y="708759"/>
                        </a:cubicBezTo>
                        <a:lnTo>
                          <a:pt x="987911" y="720979"/>
                        </a:lnTo>
                        <a:cubicBezTo>
                          <a:pt x="987911" y="720979"/>
                          <a:pt x="853491" y="806519"/>
                          <a:pt x="792391" y="910389"/>
                        </a:cubicBezTo>
                        <a:cubicBezTo>
                          <a:pt x="902371" y="928719"/>
                          <a:pt x="975691" y="971489"/>
                          <a:pt x="994021" y="983709"/>
                        </a:cubicBezTo>
                        <a:cubicBezTo>
                          <a:pt x="1018461" y="959269"/>
                          <a:pt x="1116221" y="843179"/>
                          <a:pt x="1256752" y="812629"/>
                        </a:cubicBezTo>
                        <a:lnTo>
                          <a:pt x="1293412" y="806519"/>
                        </a:lnTo>
                        <a:lnTo>
                          <a:pt x="1262862" y="830959"/>
                        </a:lnTo>
                        <a:cubicBezTo>
                          <a:pt x="1152882" y="910389"/>
                          <a:pt x="1091781" y="1002039"/>
                          <a:pt x="1073451" y="1032589"/>
                        </a:cubicBezTo>
                        <a:lnTo>
                          <a:pt x="1262862" y="1130349"/>
                        </a:lnTo>
                        <a:cubicBezTo>
                          <a:pt x="1287302" y="1112019"/>
                          <a:pt x="1397282" y="1032589"/>
                          <a:pt x="1507262" y="983709"/>
                        </a:cubicBezTo>
                        <a:lnTo>
                          <a:pt x="1550032" y="965379"/>
                        </a:lnTo>
                        <a:lnTo>
                          <a:pt x="1519482" y="995929"/>
                        </a:lnTo>
                        <a:cubicBezTo>
                          <a:pt x="1415612" y="1093689"/>
                          <a:pt x="1360622" y="1167009"/>
                          <a:pt x="1348402" y="1185338"/>
                        </a:cubicBezTo>
                        <a:lnTo>
                          <a:pt x="1476712" y="1258658"/>
                        </a:lnTo>
                        <a:cubicBezTo>
                          <a:pt x="1495042" y="1246438"/>
                          <a:pt x="1611132" y="1185338"/>
                          <a:pt x="1678342" y="1105909"/>
                        </a:cubicBezTo>
                        <a:lnTo>
                          <a:pt x="1690562" y="1112019"/>
                        </a:lnTo>
                        <a:cubicBezTo>
                          <a:pt x="1653902" y="1167009"/>
                          <a:pt x="1623352" y="1203669"/>
                          <a:pt x="1605022" y="1228108"/>
                        </a:cubicBezTo>
                        <a:lnTo>
                          <a:pt x="1727222" y="1142569"/>
                        </a:lnTo>
                        <a:lnTo>
                          <a:pt x="1702782" y="1307538"/>
                        </a:lnTo>
                        <a:lnTo>
                          <a:pt x="1812762" y="1197559"/>
                        </a:lnTo>
                        <a:lnTo>
                          <a:pt x="1812762" y="1215888"/>
                        </a:lnTo>
                        <a:cubicBezTo>
                          <a:pt x="1812762" y="1221998"/>
                          <a:pt x="1788322" y="1668028"/>
                          <a:pt x="1678342" y="1912428"/>
                        </a:cubicBezTo>
                        <a:cubicBezTo>
                          <a:pt x="1751662" y="1851328"/>
                          <a:pt x="1824982" y="1820778"/>
                          <a:pt x="1886082" y="1826888"/>
                        </a:cubicBezTo>
                        <a:cubicBezTo>
                          <a:pt x="1910522" y="1826888"/>
                          <a:pt x="1928852" y="1839108"/>
                          <a:pt x="1947182" y="1851328"/>
                        </a:cubicBezTo>
                        <a:cubicBezTo>
                          <a:pt x="1977732" y="1881878"/>
                          <a:pt x="1989952" y="1936868"/>
                          <a:pt x="1977732" y="1997967"/>
                        </a:cubicBezTo>
                        <a:cubicBezTo>
                          <a:pt x="1959402" y="2083507"/>
                          <a:pt x="1904412" y="2144607"/>
                          <a:pt x="1824982" y="2181267"/>
                        </a:cubicBezTo>
                        <a:cubicBezTo>
                          <a:pt x="1751662" y="2211817"/>
                          <a:pt x="1696672" y="2193487"/>
                          <a:pt x="1672232" y="2144607"/>
                        </a:cubicBezTo>
                        <a:cubicBezTo>
                          <a:pt x="1666122" y="2132387"/>
                          <a:pt x="1666122" y="2120167"/>
                          <a:pt x="1660012" y="2107947"/>
                        </a:cubicBezTo>
                        <a:close/>
                      </a:path>
                    </a:pathLst>
                  </a:custGeom>
                  <a:solidFill>
                    <a:srgbClr val="0A0A0A"/>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66" name="Graphic 16">
                  <a:extLst>
                    <a:ext uri="{FF2B5EF4-FFF2-40B4-BE49-F238E27FC236}">
                      <a16:creationId xmlns:a16="http://schemas.microsoft.com/office/drawing/2014/main" id="{B874603A-F5A4-ED69-D1BD-BE48EB72E2E4}"/>
                    </a:ext>
                  </a:extLst>
                </p:cNvPr>
                <p:cNvGrpSpPr/>
                <p:nvPr/>
              </p:nvGrpSpPr>
              <p:grpSpPr>
                <a:xfrm>
                  <a:off x="652615" y="4572546"/>
                  <a:ext cx="2078227" cy="1928958"/>
                  <a:chOff x="652615" y="4572546"/>
                  <a:chExt cx="2078227" cy="1928958"/>
                </a:xfrm>
              </p:grpSpPr>
              <p:sp>
                <p:nvSpPr>
                  <p:cNvPr id="172" name="Freeform: Shape 171">
                    <a:extLst>
                      <a:ext uri="{FF2B5EF4-FFF2-40B4-BE49-F238E27FC236}">
                        <a16:creationId xmlns:a16="http://schemas.microsoft.com/office/drawing/2014/main" id="{38123ACA-5064-7AB9-C2A0-6827A0BBC95B}"/>
                      </a:ext>
                    </a:extLst>
                  </p:cNvPr>
                  <p:cNvSpPr/>
                  <p:nvPr/>
                </p:nvSpPr>
                <p:spPr>
                  <a:xfrm>
                    <a:off x="660587" y="4578948"/>
                    <a:ext cx="2064001" cy="1919563"/>
                  </a:xfrm>
                  <a:custGeom>
                    <a:avLst/>
                    <a:gdLst>
                      <a:gd name="connsiteX0" fmla="*/ 1912823 w 2064001"/>
                      <a:gd name="connsiteY0" fmla="*/ 1633314 h 1919563"/>
                      <a:gd name="connsiteX1" fmla="*/ 2028913 w 2064001"/>
                      <a:gd name="connsiteY1" fmla="*/ 1321704 h 1919563"/>
                      <a:gd name="connsiteX2" fmla="*/ 1747853 w 2064001"/>
                      <a:gd name="connsiteY2" fmla="*/ 1407244 h 1919563"/>
                      <a:gd name="connsiteX3" fmla="*/ 1900603 w 2064001"/>
                      <a:gd name="connsiteY3" fmla="*/ 680155 h 1919563"/>
                      <a:gd name="connsiteX4" fmla="*/ 1790623 w 2064001"/>
                      <a:gd name="connsiteY4" fmla="*/ 790135 h 1919563"/>
                      <a:gd name="connsiteX5" fmla="*/ 1808953 w 2064001"/>
                      <a:gd name="connsiteY5" fmla="*/ 619055 h 1919563"/>
                      <a:gd name="connsiteX6" fmla="*/ 1650092 w 2064001"/>
                      <a:gd name="connsiteY6" fmla="*/ 729035 h 1919563"/>
                      <a:gd name="connsiteX7" fmla="*/ 1772293 w 2064001"/>
                      <a:gd name="connsiteY7" fmla="*/ 570175 h 1919563"/>
                      <a:gd name="connsiteX8" fmla="*/ 1564552 w 2064001"/>
                      <a:gd name="connsiteY8" fmla="*/ 722925 h 1919563"/>
                      <a:gd name="connsiteX9" fmla="*/ 1424022 w 2064001"/>
                      <a:gd name="connsiteY9" fmla="*/ 643495 h 1919563"/>
                      <a:gd name="connsiteX10" fmla="*/ 1601212 w 2064001"/>
                      <a:gd name="connsiteY10" fmla="*/ 441865 h 1919563"/>
                      <a:gd name="connsiteX11" fmla="*/ 1350702 w 2064001"/>
                      <a:gd name="connsiteY11" fmla="*/ 588505 h 1919563"/>
                      <a:gd name="connsiteX12" fmla="*/ 1149072 w 2064001"/>
                      <a:gd name="connsiteY12" fmla="*/ 484635 h 1919563"/>
                      <a:gd name="connsiteX13" fmla="*/ 1344592 w 2064001"/>
                      <a:gd name="connsiteY13" fmla="*/ 276896 h 1919563"/>
                      <a:gd name="connsiteX14" fmla="*/ 1081862 w 2064001"/>
                      <a:gd name="connsiteY14" fmla="*/ 454085 h 1919563"/>
                      <a:gd name="connsiteX15" fmla="*/ 868012 w 2064001"/>
                      <a:gd name="connsiteY15" fmla="*/ 374655 h 1919563"/>
                      <a:gd name="connsiteX16" fmla="*/ 1069642 w 2064001"/>
                      <a:gd name="connsiteY16" fmla="*/ 173026 h 1919563"/>
                      <a:gd name="connsiteX17" fmla="*/ 800802 w 2064001"/>
                      <a:gd name="connsiteY17" fmla="*/ 344106 h 1919563"/>
                      <a:gd name="connsiteX18" fmla="*/ 476972 w 2064001"/>
                      <a:gd name="connsiteY18" fmla="*/ 209686 h 1919563"/>
                      <a:gd name="connsiteX19" fmla="*/ 849682 w 2064001"/>
                      <a:gd name="connsiteY19" fmla="*/ 1946 h 1919563"/>
                      <a:gd name="connsiteX20" fmla="*/ 373102 w 2064001"/>
                      <a:gd name="connsiteY20" fmla="*/ 191356 h 1919563"/>
                      <a:gd name="connsiteX21" fmla="*/ 330332 w 2064001"/>
                      <a:gd name="connsiteY21" fmla="*/ 179136 h 1919563"/>
                      <a:gd name="connsiteX22" fmla="*/ 220351 w 2064001"/>
                      <a:gd name="connsiteY22" fmla="*/ 588505 h 1919563"/>
                      <a:gd name="connsiteX23" fmla="*/ 214241 w 2064001"/>
                      <a:gd name="connsiteY23" fmla="*/ 600725 h 1919563"/>
                      <a:gd name="connsiteX24" fmla="*/ 61491 w 2064001"/>
                      <a:gd name="connsiteY24" fmla="*/ 1352254 h 1919563"/>
                      <a:gd name="connsiteX25" fmla="*/ 629722 w 2064001"/>
                      <a:gd name="connsiteY25" fmla="*/ 1896044 h 1919563"/>
                      <a:gd name="connsiteX26" fmla="*/ 1607323 w 2064001"/>
                      <a:gd name="connsiteY26" fmla="*/ 1749404 h 1919563"/>
                      <a:gd name="connsiteX27" fmla="*/ 1753962 w 2064001"/>
                      <a:gd name="connsiteY27" fmla="*/ 1541664 h 1919563"/>
                      <a:gd name="connsiteX28" fmla="*/ 1912823 w 2064001"/>
                      <a:gd name="connsiteY28" fmla="*/ 1633314 h 191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4001" h="1919563">
                        <a:moveTo>
                          <a:pt x="1912823" y="1633314"/>
                        </a:moveTo>
                        <a:cubicBezTo>
                          <a:pt x="2071683" y="1566104"/>
                          <a:pt x="2096123" y="1382804"/>
                          <a:pt x="2028913" y="1321704"/>
                        </a:cubicBezTo>
                        <a:cubicBezTo>
                          <a:pt x="1973923" y="1266714"/>
                          <a:pt x="1851723" y="1303374"/>
                          <a:pt x="1747853" y="1407244"/>
                        </a:cubicBezTo>
                        <a:cubicBezTo>
                          <a:pt x="1870053" y="1175064"/>
                          <a:pt x="1900603" y="680155"/>
                          <a:pt x="1900603" y="680155"/>
                        </a:cubicBezTo>
                        <a:lnTo>
                          <a:pt x="1790623" y="790135"/>
                        </a:lnTo>
                        <a:lnTo>
                          <a:pt x="1808953" y="619055"/>
                        </a:lnTo>
                        <a:lnTo>
                          <a:pt x="1650092" y="729035"/>
                        </a:lnTo>
                        <a:cubicBezTo>
                          <a:pt x="1650092" y="729035"/>
                          <a:pt x="1680642" y="698485"/>
                          <a:pt x="1772293" y="570175"/>
                        </a:cubicBezTo>
                        <a:cubicBezTo>
                          <a:pt x="1686753" y="661825"/>
                          <a:pt x="1564552" y="722925"/>
                          <a:pt x="1564552" y="722925"/>
                        </a:cubicBezTo>
                        <a:lnTo>
                          <a:pt x="1424022" y="643495"/>
                        </a:lnTo>
                        <a:cubicBezTo>
                          <a:pt x="1424022" y="643495"/>
                          <a:pt x="1466792" y="564065"/>
                          <a:pt x="1601212" y="441865"/>
                        </a:cubicBezTo>
                        <a:cubicBezTo>
                          <a:pt x="1472902" y="496855"/>
                          <a:pt x="1350702" y="588505"/>
                          <a:pt x="1350702" y="588505"/>
                        </a:cubicBezTo>
                        <a:lnTo>
                          <a:pt x="1149072" y="484635"/>
                        </a:lnTo>
                        <a:cubicBezTo>
                          <a:pt x="1149072" y="484635"/>
                          <a:pt x="1210172" y="368545"/>
                          <a:pt x="1344592" y="276896"/>
                        </a:cubicBezTo>
                        <a:cubicBezTo>
                          <a:pt x="1185732" y="313556"/>
                          <a:pt x="1081862" y="454085"/>
                          <a:pt x="1081862" y="454085"/>
                        </a:cubicBezTo>
                        <a:cubicBezTo>
                          <a:pt x="1081862" y="454085"/>
                          <a:pt x="1002432" y="399095"/>
                          <a:pt x="868012" y="374655"/>
                        </a:cubicBezTo>
                        <a:cubicBezTo>
                          <a:pt x="929112" y="264676"/>
                          <a:pt x="1069642" y="173026"/>
                          <a:pt x="1069642" y="173026"/>
                        </a:cubicBezTo>
                        <a:cubicBezTo>
                          <a:pt x="1069642" y="173026"/>
                          <a:pt x="886342" y="246346"/>
                          <a:pt x="800802" y="344106"/>
                        </a:cubicBezTo>
                        <a:cubicBezTo>
                          <a:pt x="727482" y="289116"/>
                          <a:pt x="476972" y="209686"/>
                          <a:pt x="476972" y="209686"/>
                        </a:cubicBezTo>
                        <a:cubicBezTo>
                          <a:pt x="476972" y="209686"/>
                          <a:pt x="562512" y="105816"/>
                          <a:pt x="849682" y="1946"/>
                        </a:cubicBezTo>
                        <a:cubicBezTo>
                          <a:pt x="586952" y="-22494"/>
                          <a:pt x="373102" y="191356"/>
                          <a:pt x="373102" y="191356"/>
                        </a:cubicBezTo>
                        <a:cubicBezTo>
                          <a:pt x="373102" y="191356"/>
                          <a:pt x="373102" y="191356"/>
                          <a:pt x="330332" y="179136"/>
                        </a:cubicBezTo>
                        <a:cubicBezTo>
                          <a:pt x="287562" y="295226"/>
                          <a:pt x="287562" y="484635"/>
                          <a:pt x="220351" y="588505"/>
                        </a:cubicBezTo>
                        <a:cubicBezTo>
                          <a:pt x="220351" y="594615"/>
                          <a:pt x="214241" y="594615"/>
                          <a:pt x="214241" y="600725"/>
                        </a:cubicBezTo>
                        <a:cubicBezTo>
                          <a:pt x="-48489" y="973435"/>
                          <a:pt x="-30159" y="1175064"/>
                          <a:pt x="61491" y="1352254"/>
                        </a:cubicBezTo>
                        <a:cubicBezTo>
                          <a:pt x="153141" y="1529444"/>
                          <a:pt x="434202" y="1853274"/>
                          <a:pt x="629722" y="1896044"/>
                        </a:cubicBezTo>
                        <a:cubicBezTo>
                          <a:pt x="935222" y="1957144"/>
                          <a:pt x="1424022" y="1896044"/>
                          <a:pt x="1607323" y="1749404"/>
                        </a:cubicBezTo>
                        <a:cubicBezTo>
                          <a:pt x="1607323" y="1749404"/>
                          <a:pt x="1698973" y="1657754"/>
                          <a:pt x="1753962" y="1541664"/>
                        </a:cubicBezTo>
                        <a:cubicBezTo>
                          <a:pt x="1753962" y="1572214"/>
                          <a:pt x="1772293" y="1682194"/>
                          <a:pt x="1912823" y="1633314"/>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3" name="Freeform: Shape 172">
                    <a:extLst>
                      <a:ext uri="{FF2B5EF4-FFF2-40B4-BE49-F238E27FC236}">
                        <a16:creationId xmlns:a16="http://schemas.microsoft.com/office/drawing/2014/main" id="{7781D051-8609-5ACB-9AFC-54C474D751BB}"/>
                      </a:ext>
                    </a:extLst>
                  </p:cNvPr>
                  <p:cNvSpPr/>
                  <p:nvPr/>
                </p:nvSpPr>
                <p:spPr>
                  <a:xfrm>
                    <a:off x="652615" y="4572546"/>
                    <a:ext cx="2078227" cy="1928958"/>
                  </a:xfrm>
                  <a:custGeom>
                    <a:avLst/>
                    <a:gdLst>
                      <a:gd name="connsiteX0" fmla="*/ 729344 w 2078227"/>
                      <a:gd name="connsiteY0" fmla="*/ 1920775 h 1928958"/>
                      <a:gd name="connsiteX1" fmla="*/ 637694 w 2078227"/>
                      <a:gd name="connsiteY1" fmla="*/ 1908555 h 1928958"/>
                      <a:gd name="connsiteX2" fmla="*/ 63354 w 2078227"/>
                      <a:gd name="connsiteY2" fmla="*/ 1364766 h 1928958"/>
                      <a:gd name="connsiteX3" fmla="*/ 203884 w 2078227"/>
                      <a:gd name="connsiteY3" fmla="*/ 607127 h 1928958"/>
                      <a:gd name="connsiteX4" fmla="*/ 209994 w 2078227"/>
                      <a:gd name="connsiteY4" fmla="*/ 594907 h 1928958"/>
                      <a:gd name="connsiteX5" fmla="*/ 277204 w 2078227"/>
                      <a:gd name="connsiteY5" fmla="*/ 356617 h 1928958"/>
                      <a:gd name="connsiteX6" fmla="*/ 319974 w 2078227"/>
                      <a:gd name="connsiteY6" fmla="*/ 179427 h 1928958"/>
                      <a:gd name="connsiteX7" fmla="*/ 319974 w 2078227"/>
                      <a:gd name="connsiteY7" fmla="*/ 173317 h 1928958"/>
                      <a:gd name="connsiteX8" fmla="*/ 362744 w 2078227"/>
                      <a:gd name="connsiteY8" fmla="*/ 185537 h 1928958"/>
                      <a:gd name="connsiteX9" fmla="*/ 845434 w 2078227"/>
                      <a:gd name="connsiteY9" fmla="*/ 2238 h 1928958"/>
                      <a:gd name="connsiteX10" fmla="*/ 875984 w 2078227"/>
                      <a:gd name="connsiteY10" fmla="*/ 2238 h 1928958"/>
                      <a:gd name="connsiteX11" fmla="*/ 857654 w 2078227"/>
                      <a:gd name="connsiteY11" fmla="*/ 14458 h 1928958"/>
                      <a:gd name="connsiteX12" fmla="*/ 497164 w 2078227"/>
                      <a:gd name="connsiteY12" fmla="*/ 216087 h 1928958"/>
                      <a:gd name="connsiteX13" fmla="*/ 808774 w 2078227"/>
                      <a:gd name="connsiteY13" fmla="*/ 344397 h 1928958"/>
                      <a:gd name="connsiteX14" fmla="*/ 1077614 w 2078227"/>
                      <a:gd name="connsiteY14" fmla="*/ 173317 h 1928958"/>
                      <a:gd name="connsiteX15" fmla="*/ 1083725 w 2078227"/>
                      <a:gd name="connsiteY15" fmla="*/ 185537 h 1928958"/>
                      <a:gd name="connsiteX16" fmla="*/ 888204 w 2078227"/>
                      <a:gd name="connsiteY16" fmla="*/ 374947 h 1928958"/>
                      <a:gd name="connsiteX17" fmla="*/ 1089835 w 2078227"/>
                      <a:gd name="connsiteY17" fmla="*/ 448267 h 1928958"/>
                      <a:gd name="connsiteX18" fmla="*/ 1352565 w 2078227"/>
                      <a:gd name="connsiteY18" fmla="*/ 277187 h 1928958"/>
                      <a:gd name="connsiteX19" fmla="*/ 1389225 w 2078227"/>
                      <a:gd name="connsiteY19" fmla="*/ 271077 h 1928958"/>
                      <a:gd name="connsiteX20" fmla="*/ 1358675 w 2078227"/>
                      <a:gd name="connsiteY20" fmla="*/ 295517 h 1928958"/>
                      <a:gd name="connsiteX21" fmla="*/ 1169265 w 2078227"/>
                      <a:gd name="connsiteY21" fmla="*/ 497147 h 1928958"/>
                      <a:gd name="connsiteX22" fmla="*/ 1358675 w 2078227"/>
                      <a:gd name="connsiteY22" fmla="*/ 594907 h 1928958"/>
                      <a:gd name="connsiteX23" fmla="*/ 1603075 w 2078227"/>
                      <a:gd name="connsiteY23" fmla="*/ 448267 h 1928958"/>
                      <a:gd name="connsiteX24" fmla="*/ 1645845 w 2078227"/>
                      <a:gd name="connsiteY24" fmla="*/ 429937 h 1928958"/>
                      <a:gd name="connsiteX25" fmla="*/ 1615295 w 2078227"/>
                      <a:gd name="connsiteY25" fmla="*/ 460487 h 1928958"/>
                      <a:gd name="connsiteX26" fmla="*/ 1444215 w 2078227"/>
                      <a:gd name="connsiteY26" fmla="*/ 649897 h 1928958"/>
                      <a:gd name="connsiteX27" fmla="*/ 1572525 w 2078227"/>
                      <a:gd name="connsiteY27" fmla="*/ 723217 h 1928958"/>
                      <a:gd name="connsiteX28" fmla="*/ 1774155 w 2078227"/>
                      <a:gd name="connsiteY28" fmla="*/ 570467 h 1928958"/>
                      <a:gd name="connsiteX29" fmla="*/ 1786375 w 2078227"/>
                      <a:gd name="connsiteY29" fmla="*/ 576577 h 1928958"/>
                      <a:gd name="connsiteX30" fmla="*/ 1700835 w 2078227"/>
                      <a:gd name="connsiteY30" fmla="*/ 692667 h 1928958"/>
                      <a:gd name="connsiteX31" fmla="*/ 1823035 w 2078227"/>
                      <a:gd name="connsiteY31" fmla="*/ 607127 h 1928958"/>
                      <a:gd name="connsiteX32" fmla="*/ 1798595 w 2078227"/>
                      <a:gd name="connsiteY32" fmla="*/ 772097 h 1928958"/>
                      <a:gd name="connsiteX33" fmla="*/ 1908575 w 2078227"/>
                      <a:gd name="connsiteY33" fmla="*/ 662117 h 1928958"/>
                      <a:gd name="connsiteX34" fmla="*/ 1908575 w 2078227"/>
                      <a:gd name="connsiteY34" fmla="*/ 680447 h 1928958"/>
                      <a:gd name="connsiteX35" fmla="*/ 1774155 w 2078227"/>
                      <a:gd name="connsiteY35" fmla="*/ 1376986 h 1928958"/>
                      <a:gd name="connsiteX36" fmla="*/ 1981895 w 2078227"/>
                      <a:gd name="connsiteY36" fmla="*/ 1291446 h 1928958"/>
                      <a:gd name="connsiteX37" fmla="*/ 2042995 w 2078227"/>
                      <a:gd name="connsiteY37" fmla="*/ 1315886 h 1928958"/>
                      <a:gd name="connsiteX38" fmla="*/ 2073545 w 2078227"/>
                      <a:gd name="connsiteY38" fmla="*/ 1462526 h 1928958"/>
                      <a:gd name="connsiteX39" fmla="*/ 1920795 w 2078227"/>
                      <a:gd name="connsiteY39" fmla="*/ 1645826 h 1928958"/>
                      <a:gd name="connsiteX40" fmla="*/ 1835255 w 2078227"/>
                      <a:gd name="connsiteY40" fmla="*/ 1658046 h 1928958"/>
                      <a:gd name="connsiteX41" fmla="*/ 1835255 w 2078227"/>
                      <a:gd name="connsiteY41" fmla="*/ 1658046 h 1928958"/>
                      <a:gd name="connsiteX42" fmla="*/ 1755825 w 2078227"/>
                      <a:gd name="connsiteY42" fmla="*/ 1572506 h 1928958"/>
                      <a:gd name="connsiteX43" fmla="*/ 1615295 w 2078227"/>
                      <a:gd name="connsiteY43" fmla="*/ 1755805 h 1928958"/>
                      <a:gd name="connsiteX44" fmla="*/ 729344 w 2078227"/>
                      <a:gd name="connsiteY44" fmla="*/ 1920775 h 1928958"/>
                      <a:gd name="connsiteX45" fmla="*/ 332194 w 2078227"/>
                      <a:gd name="connsiteY45" fmla="*/ 191647 h 1928958"/>
                      <a:gd name="connsiteX46" fmla="*/ 295534 w 2078227"/>
                      <a:gd name="connsiteY46" fmla="*/ 356617 h 1928958"/>
                      <a:gd name="connsiteX47" fmla="*/ 222214 w 2078227"/>
                      <a:gd name="connsiteY47" fmla="*/ 601017 h 1928958"/>
                      <a:gd name="connsiteX48" fmla="*/ 216104 w 2078227"/>
                      <a:gd name="connsiteY48" fmla="*/ 613237 h 1928958"/>
                      <a:gd name="connsiteX49" fmla="*/ 75574 w 2078227"/>
                      <a:gd name="connsiteY49" fmla="*/ 1352546 h 1928958"/>
                      <a:gd name="connsiteX50" fmla="*/ 643804 w 2078227"/>
                      <a:gd name="connsiteY50" fmla="*/ 1890225 h 1928958"/>
                      <a:gd name="connsiteX51" fmla="*/ 735454 w 2078227"/>
                      <a:gd name="connsiteY51" fmla="*/ 1902445 h 1928958"/>
                      <a:gd name="connsiteX52" fmla="*/ 1615295 w 2078227"/>
                      <a:gd name="connsiteY52" fmla="*/ 1743585 h 1928958"/>
                      <a:gd name="connsiteX53" fmla="*/ 1761935 w 2078227"/>
                      <a:gd name="connsiteY53" fmla="*/ 1541956 h 1928958"/>
                      <a:gd name="connsiteX54" fmla="*/ 1780265 w 2078227"/>
                      <a:gd name="connsiteY54" fmla="*/ 1505296 h 1928958"/>
                      <a:gd name="connsiteX55" fmla="*/ 1774155 w 2078227"/>
                      <a:gd name="connsiteY55" fmla="*/ 1548066 h 1928958"/>
                      <a:gd name="connsiteX56" fmla="*/ 1841365 w 2078227"/>
                      <a:gd name="connsiteY56" fmla="*/ 1645826 h 1928958"/>
                      <a:gd name="connsiteX57" fmla="*/ 1841365 w 2078227"/>
                      <a:gd name="connsiteY57" fmla="*/ 1645826 h 1928958"/>
                      <a:gd name="connsiteX58" fmla="*/ 1914685 w 2078227"/>
                      <a:gd name="connsiteY58" fmla="*/ 1633606 h 1928958"/>
                      <a:gd name="connsiteX59" fmla="*/ 2055215 w 2078227"/>
                      <a:gd name="connsiteY59" fmla="*/ 1462526 h 1928958"/>
                      <a:gd name="connsiteX60" fmla="*/ 2030775 w 2078227"/>
                      <a:gd name="connsiteY60" fmla="*/ 1328106 h 1928958"/>
                      <a:gd name="connsiteX61" fmla="*/ 1981895 w 2078227"/>
                      <a:gd name="connsiteY61" fmla="*/ 1303666 h 1928958"/>
                      <a:gd name="connsiteX62" fmla="*/ 1761935 w 2078227"/>
                      <a:gd name="connsiteY62" fmla="*/ 1413646 h 1928958"/>
                      <a:gd name="connsiteX63" fmla="*/ 1731385 w 2078227"/>
                      <a:gd name="connsiteY63" fmla="*/ 1444196 h 1928958"/>
                      <a:gd name="connsiteX64" fmla="*/ 1755825 w 2078227"/>
                      <a:gd name="connsiteY64" fmla="*/ 1401426 h 1928958"/>
                      <a:gd name="connsiteX65" fmla="*/ 1902465 w 2078227"/>
                      <a:gd name="connsiteY65" fmla="*/ 698777 h 1928958"/>
                      <a:gd name="connsiteX66" fmla="*/ 1792485 w 2078227"/>
                      <a:gd name="connsiteY66" fmla="*/ 808757 h 1928958"/>
                      <a:gd name="connsiteX67" fmla="*/ 1816925 w 2078227"/>
                      <a:gd name="connsiteY67" fmla="*/ 631567 h 1928958"/>
                      <a:gd name="connsiteX68" fmla="*/ 1670285 w 2078227"/>
                      <a:gd name="connsiteY68" fmla="*/ 729327 h 1928958"/>
                      <a:gd name="connsiteX69" fmla="*/ 1658065 w 2078227"/>
                      <a:gd name="connsiteY69" fmla="*/ 717107 h 1928958"/>
                      <a:gd name="connsiteX70" fmla="*/ 1731385 w 2078227"/>
                      <a:gd name="connsiteY70" fmla="*/ 625457 h 1928958"/>
                      <a:gd name="connsiteX71" fmla="*/ 1578635 w 2078227"/>
                      <a:gd name="connsiteY71" fmla="*/ 729327 h 1928958"/>
                      <a:gd name="connsiteX72" fmla="*/ 1572525 w 2078227"/>
                      <a:gd name="connsiteY72" fmla="*/ 729327 h 1928958"/>
                      <a:gd name="connsiteX73" fmla="*/ 1419775 w 2078227"/>
                      <a:gd name="connsiteY73" fmla="*/ 643787 h 1928958"/>
                      <a:gd name="connsiteX74" fmla="*/ 1425885 w 2078227"/>
                      <a:gd name="connsiteY74" fmla="*/ 637677 h 1928958"/>
                      <a:gd name="connsiteX75" fmla="*/ 1566415 w 2078227"/>
                      <a:gd name="connsiteY75" fmla="*/ 466597 h 1928958"/>
                      <a:gd name="connsiteX76" fmla="*/ 1358675 w 2078227"/>
                      <a:gd name="connsiteY76" fmla="*/ 594907 h 1928958"/>
                      <a:gd name="connsiteX77" fmla="*/ 1352565 w 2078227"/>
                      <a:gd name="connsiteY77" fmla="*/ 594907 h 1928958"/>
                      <a:gd name="connsiteX78" fmla="*/ 1144825 w 2078227"/>
                      <a:gd name="connsiteY78" fmla="*/ 497147 h 1928958"/>
                      <a:gd name="connsiteX79" fmla="*/ 1150935 w 2078227"/>
                      <a:gd name="connsiteY79" fmla="*/ 491037 h 1928958"/>
                      <a:gd name="connsiteX80" fmla="*/ 1315905 w 2078227"/>
                      <a:gd name="connsiteY80" fmla="*/ 307737 h 1928958"/>
                      <a:gd name="connsiteX81" fmla="*/ 1095945 w 2078227"/>
                      <a:gd name="connsiteY81" fmla="*/ 466597 h 1928958"/>
                      <a:gd name="connsiteX82" fmla="*/ 1089835 w 2078227"/>
                      <a:gd name="connsiteY82" fmla="*/ 472707 h 1928958"/>
                      <a:gd name="connsiteX83" fmla="*/ 1083725 w 2078227"/>
                      <a:gd name="connsiteY83" fmla="*/ 466597 h 1928958"/>
                      <a:gd name="connsiteX84" fmla="*/ 869874 w 2078227"/>
                      <a:gd name="connsiteY84" fmla="*/ 387167 h 1928958"/>
                      <a:gd name="connsiteX85" fmla="*/ 857654 w 2078227"/>
                      <a:gd name="connsiteY85" fmla="*/ 387167 h 1928958"/>
                      <a:gd name="connsiteX86" fmla="*/ 863764 w 2078227"/>
                      <a:gd name="connsiteY86" fmla="*/ 381057 h 1928958"/>
                      <a:gd name="connsiteX87" fmla="*/ 1016514 w 2078227"/>
                      <a:gd name="connsiteY87" fmla="*/ 216087 h 1928958"/>
                      <a:gd name="connsiteX88" fmla="*/ 814884 w 2078227"/>
                      <a:gd name="connsiteY88" fmla="*/ 356617 h 1928958"/>
                      <a:gd name="connsiteX89" fmla="*/ 808774 w 2078227"/>
                      <a:gd name="connsiteY89" fmla="*/ 362727 h 1928958"/>
                      <a:gd name="connsiteX90" fmla="*/ 802664 w 2078227"/>
                      <a:gd name="connsiteY90" fmla="*/ 356617 h 1928958"/>
                      <a:gd name="connsiteX91" fmla="*/ 478834 w 2078227"/>
                      <a:gd name="connsiteY91" fmla="*/ 222197 h 1928958"/>
                      <a:gd name="connsiteX92" fmla="*/ 466614 w 2078227"/>
                      <a:gd name="connsiteY92" fmla="*/ 216087 h 1928958"/>
                      <a:gd name="connsiteX93" fmla="*/ 472724 w 2078227"/>
                      <a:gd name="connsiteY93" fmla="*/ 209977 h 1928958"/>
                      <a:gd name="connsiteX94" fmla="*/ 814884 w 2078227"/>
                      <a:gd name="connsiteY94" fmla="*/ 8348 h 1928958"/>
                      <a:gd name="connsiteX95" fmla="*/ 374964 w 2078227"/>
                      <a:gd name="connsiteY95" fmla="*/ 191647 h 1928958"/>
                      <a:gd name="connsiteX96" fmla="*/ 374964 w 2078227"/>
                      <a:gd name="connsiteY96" fmla="*/ 191647 h 1928958"/>
                      <a:gd name="connsiteX97" fmla="*/ 332194 w 2078227"/>
                      <a:gd name="connsiteY97" fmla="*/ 191647 h 192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078227" h="1928958">
                        <a:moveTo>
                          <a:pt x="729344" y="1920775"/>
                        </a:moveTo>
                        <a:cubicBezTo>
                          <a:pt x="698794" y="1914665"/>
                          <a:pt x="662134" y="1914665"/>
                          <a:pt x="637694" y="1908555"/>
                        </a:cubicBezTo>
                        <a:cubicBezTo>
                          <a:pt x="429954" y="1865785"/>
                          <a:pt x="148894" y="1523626"/>
                          <a:pt x="63354" y="1364766"/>
                        </a:cubicBezTo>
                        <a:cubicBezTo>
                          <a:pt x="-22186" y="1205906"/>
                          <a:pt x="-58846" y="1004276"/>
                          <a:pt x="203884" y="607127"/>
                        </a:cubicBezTo>
                        <a:cubicBezTo>
                          <a:pt x="203884" y="601017"/>
                          <a:pt x="209994" y="601017"/>
                          <a:pt x="209994" y="594907"/>
                        </a:cubicBezTo>
                        <a:cubicBezTo>
                          <a:pt x="246654" y="533807"/>
                          <a:pt x="264984" y="442157"/>
                          <a:pt x="277204" y="356617"/>
                        </a:cubicBezTo>
                        <a:cubicBezTo>
                          <a:pt x="289424" y="289407"/>
                          <a:pt x="301644" y="228307"/>
                          <a:pt x="319974" y="179427"/>
                        </a:cubicBezTo>
                        <a:lnTo>
                          <a:pt x="319974" y="173317"/>
                        </a:lnTo>
                        <a:lnTo>
                          <a:pt x="362744" y="185537"/>
                        </a:lnTo>
                        <a:cubicBezTo>
                          <a:pt x="387184" y="161097"/>
                          <a:pt x="601034" y="-22202"/>
                          <a:pt x="845434" y="2238"/>
                        </a:cubicBezTo>
                        <a:lnTo>
                          <a:pt x="875984" y="2238"/>
                        </a:lnTo>
                        <a:lnTo>
                          <a:pt x="857654" y="14458"/>
                        </a:lnTo>
                        <a:cubicBezTo>
                          <a:pt x="619364" y="99997"/>
                          <a:pt x="521604" y="185537"/>
                          <a:pt x="497164" y="216087"/>
                        </a:cubicBezTo>
                        <a:cubicBezTo>
                          <a:pt x="546044" y="234417"/>
                          <a:pt x="735454" y="295517"/>
                          <a:pt x="808774" y="344397"/>
                        </a:cubicBezTo>
                        <a:cubicBezTo>
                          <a:pt x="900424" y="246637"/>
                          <a:pt x="1071504" y="179427"/>
                          <a:pt x="1077614" y="173317"/>
                        </a:cubicBezTo>
                        <a:lnTo>
                          <a:pt x="1083725" y="185537"/>
                        </a:lnTo>
                        <a:cubicBezTo>
                          <a:pt x="1083725" y="185537"/>
                          <a:pt x="949304" y="271077"/>
                          <a:pt x="888204" y="374947"/>
                        </a:cubicBezTo>
                        <a:cubicBezTo>
                          <a:pt x="998184" y="393277"/>
                          <a:pt x="1071504" y="436047"/>
                          <a:pt x="1089835" y="448267"/>
                        </a:cubicBezTo>
                        <a:cubicBezTo>
                          <a:pt x="1114275" y="423827"/>
                          <a:pt x="1212035" y="307737"/>
                          <a:pt x="1352565" y="277187"/>
                        </a:cubicBezTo>
                        <a:lnTo>
                          <a:pt x="1389225" y="271077"/>
                        </a:lnTo>
                        <a:lnTo>
                          <a:pt x="1358675" y="295517"/>
                        </a:lnTo>
                        <a:cubicBezTo>
                          <a:pt x="1248695" y="374947"/>
                          <a:pt x="1187595" y="466597"/>
                          <a:pt x="1169265" y="497147"/>
                        </a:cubicBezTo>
                        <a:lnTo>
                          <a:pt x="1358675" y="594907"/>
                        </a:lnTo>
                        <a:cubicBezTo>
                          <a:pt x="1383115" y="576577"/>
                          <a:pt x="1493095" y="497147"/>
                          <a:pt x="1603075" y="448267"/>
                        </a:cubicBezTo>
                        <a:lnTo>
                          <a:pt x="1645845" y="429937"/>
                        </a:lnTo>
                        <a:lnTo>
                          <a:pt x="1615295" y="460487"/>
                        </a:lnTo>
                        <a:cubicBezTo>
                          <a:pt x="1511425" y="558247"/>
                          <a:pt x="1456435" y="631567"/>
                          <a:pt x="1444215" y="649897"/>
                        </a:cubicBezTo>
                        <a:lnTo>
                          <a:pt x="1572525" y="723217"/>
                        </a:lnTo>
                        <a:cubicBezTo>
                          <a:pt x="1590855" y="710997"/>
                          <a:pt x="1706945" y="649897"/>
                          <a:pt x="1774155" y="570467"/>
                        </a:cubicBezTo>
                        <a:lnTo>
                          <a:pt x="1786375" y="576577"/>
                        </a:lnTo>
                        <a:cubicBezTo>
                          <a:pt x="1749715" y="631567"/>
                          <a:pt x="1719165" y="668227"/>
                          <a:pt x="1700835" y="692667"/>
                        </a:cubicBezTo>
                        <a:lnTo>
                          <a:pt x="1823035" y="607127"/>
                        </a:lnTo>
                        <a:lnTo>
                          <a:pt x="1798595" y="772097"/>
                        </a:lnTo>
                        <a:lnTo>
                          <a:pt x="1908575" y="662117"/>
                        </a:lnTo>
                        <a:lnTo>
                          <a:pt x="1908575" y="680447"/>
                        </a:lnTo>
                        <a:cubicBezTo>
                          <a:pt x="1908575" y="686557"/>
                          <a:pt x="1884135" y="1132586"/>
                          <a:pt x="1774155" y="1376986"/>
                        </a:cubicBezTo>
                        <a:cubicBezTo>
                          <a:pt x="1847475" y="1315886"/>
                          <a:pt x="1920795" y="1285336"/>
                          <a:pt x="1981895" y="1291446"/>
                        </a:cubicBezTo>
                        <a:cubicBezTo>
                          <a:pt x="2006335" y="1291446"/>
                          <a:pt x="2024665" y="1303666"/>
                          <a:pt x="2042995" y="1315886"/>
                        </a:cubicBezTo>
                        <a:cubicBezTo>
                          <a:pt x="2073545" y="1346436"/>
                          <a:pt x="2085765" y="1401426"/>
                          <a:pt x="2073545" y="1462526"/>
                        </a:cubicBezTo>
                        <a:cubicBezTo>
                          <a:pt x="2055215" y="1548066"/>
                          <a:pt x="2000225" y="1609165"/>
                          <a:pt x="1920795" y="1645826"/>
                        </a:cubicBezTo>
                        <a:cubicBezTo>
                          <a:pt x="1890245" y="1658046"/>
                          <a:pt x="1859695" y="1664155"/>
                          <a:pt x="1835255" y="1658046"/>
                        </a:cubicBezTo>
                        <a:lnTo>
                          <a:pt x="1835255" y="1658046"/>
                        </a:lnTo>
                        <a:cubicBezTo>
                          <a:pt x="1780265" y="1651935"/>
                          <a:pt x="1761935" y="1609165"/>
                          <a:pt x="1755825" y="1572506"/>
                        </a:cubicBezTo>
                        <a:cubicBezTo>
                          <a:pt x="1700835" y="1676375"/>
                          <a:pt x="1621405" y="1755805"/>
                          <a:pt x="1615295" y="1755805"/>
                        </a:cubicBezTo>
                        <a:cubicBezTo>
                          <a:pt x="1450325" y="1896335"/>
                          <a:pt x="1022624" y="1951325"/>
                          <a:pt x="729344" y="1920775"/>
                        </a:cubicBezTo>
                        <a:close/>
                        <a:moveTo>
                          <a:pt x="332194" y="191647"/>
                        </a:moveTo>
                        <a:cubicBezTo>
                          <a:pt x="313864" y="240527"/>
                          <a:pt x="301644" y="295517"/>
                          <a:pt x="295534" y="356617"/>
                        </a:cubicBezTo>
                        <a:cubicBezTo>
                          <a:pt x="277204" y="442157"/>
                          <a:pt x="264984" y="533807"/>
                          <a:pt x="222214" y="601017"/>
                        </a:cubicBezTo>
                        <a:cubicBezTo>
                          <a:pt x="222214" y="607127"/>
                          <a:pt x="216104" y="607127"/>
                          <a:pt x="216104" y="613237"/>
                        </a:cubicBezTo>
                        <a:cubicBezTo>
                          <a:pt x="-46626" y="1004276"/>
                          <a:pt x="-9966" y="1199796"/>
                          <a:pt x="75574" y="1352546"/>
                        </a:cubicBezTo>
                        <a:cubicBezTo>
                          <a:pt x="173334" y="1541956"/>
                          <a:pt x="448284" y="1853565"/>
                          <a:pt x="643804" y="1890225"/>
                        </a:cubicBezTo>
                        <a:cubicBezTo>
                          <a:pt x="674354" y="1896335"/>
                          <a:pt x="704904" y="1902445"/>
                          <a:pt x="735454" y="1902445"/>
                        </a:cubicBezTo>
                        <a:cubicBezTo>
                          <a:pt x="1022624" y="1932995"/>
                          <a:pt x="1450325" y="1878005"/>
                          <a:pt x="1615295" y="1743585"/>
                        </a:cubicBezTo>
                        <a:cubicBezTo>
                          <a:pt x="1615295" y="1743585"/>
                          <a:pt x="1706945" y="1651935"/>
                          <a:pt x="1761935" y="1541956"/>
                        </a:cubicBezTo>
                        <a:lnTo>
                          <a:pt x="1780265" y="1505296"/>
                        </a:lnTo>
                        <a:lnTo>
                          <a:pt x="1774155" y="1548066"/>
                        </a:lnTo>
                        <a:cubicBezTo>
                          <a:pt x="1774155" y="1572506"/>
                          <a:pt x="1780265" y="1639715"/>
                          <a:pt x="1841365" y="1645826"/>
                        </a:cubicBezTo>
                        <a:lnTo>
                          <a:pt x="1841365" y="1645826"/>
                        </a:lnTo>
                        <a:cubicBezTo>
                          <a:pt x="1859695" y="1645826"/>
                          <a:pt x="1890245" y="1645826"/>
                          <a:pt x="1914685" y="1633606"/>
                        </a:cubicBezTo>
                        <a:cubicBezTo>
                          <a:pt x="2018555" y="1590836"/>
                          <a:pt x="2049105" y="1499186"/>
                          <a:pt x="2055215" y="1462526"/>
                        </a:cubicBezTo>
                        <a:cubicBezTo>
                          <a:pt x="2067435" y="1407536"/>
                          <a:pt x="2055215" y="1358656"/>
                          <a:pt x="2030775" y="1328106"/>
                        </a:cubicBezTo>
                        <a:cubicBezTo>
                          <a:pt x="2018555" y="1315886"/>
                          <a:pt x="2000225" y="1309776"/>
                          <a:pt x="1981895" y="1303666"/>
                        </a:cubicBezTo>
                        <a:cubicBezTo>
                          <a:pt x="1920795" y="1297556"/>
                          <a:pt x="1835255" y="1340326"/>
                          <a:pt x="1761935" y="1413646"/>
                        </a:cubicBezTo>
                        <a:lnTo>
                          <a:pt x="1731385" y="1444196"/>
                        </a:lnTo>
                        <a:lnTo>
                          <a:pt x="1755825" y="1401426"/>
                        </a:lnTo>
                        <a:cubicBezTo>
                          <a:pt x="1865805" y="1199796"/>
                          <a:pt x="1896355" y="790427"/>
                          <a:pt x="1902465" y="698777"/>
                        </a:cubicBezTo>
                        <a:lnTo>
                          <a:pt x="1792485" y="808757"/>
                        </a:lnTo>
                        <a:lnTo>
                          <a:pt x="1816925" y="631567"/>
                        </a:lnTo>
                        <a:lnTo>
                          <a:pt x="1670285" y="729327"/>
                        </a:lnTo>
                        <a:lnTo>
                          <a:pt x="1658065" y="717107"/>
                        </a:lnTo>
                        <a:cubicBezTo>
                          <a:pt x="1658065" y="717107"/>
                          <a:pt x="1682505" y="692667"/>
                          <a:pt x="1731385" y="625457"/>
                        </a:cubicBezTo>
                        <a:cubicBezTo>
                          <a:pt x="1658065" y="686557"/>
                          <a:pt x="1578635" y="729327"/>
                          <a:pt x="1578635" y="729327"/>
                        </a:cubicBezTo>
                        <a:lnTo>
                          <a:pt x="1572525" y="729327"/>
                        </a:lnTo>
                        <a:lnTo>
                          <a:pt x="1419775" y="643787"/>
                        </a:lnTo>
                        <a:lnTo>
                          <a:pt x="1425885" y="637677"/>
                        </a:lnTo>
                        <a:cubicBezTo>
                          <a:pt x="1425885" y="631567"/>
                          <a:pt x="1462545" y="570467"/>
                          <a:pt x="1566415" y="466597"/>
                        </a:cubicBezTo>
                        <a:cubicBezTo>
                          <a:pt x="1456435" y="521587"/>
                          <a:pt x="1358675" y="594907"/>
                          <a:pt x="1358675" y="594907"/>
                        </a:cubicBezTo>
                        <a:lnTo>
                          <a:pt x="1352565" y="594907"/>
                        </a:lnTo>
                        <a:lnTo>
                          <a:pt x="1144825" y="497147"/>
                        </a:lnTo>
                        <a:lnTo>
                          <a:pt x="1150935" y="491037"/>
                        </a:lnTo>
                        <a:cubicBezTo>
                          <a:pt x="1150935" y="491037"/>
                          <a:pt x="1205925" y="393277"/>
                          <a:pt x="1315905" y="307737"/>
                        </a:cubicBezTo>
                        <a:cubicBezTo>
                          <a:pt x="1181485" y="356617"/>
                          <a:pt x="1095945" y="466597"/>
                          <a:pt x="1095945" y="466597"/>
                        </a:cubicBezTo>
                        <a:lnTo>
                          <a:pt x="1089835" y="472707"/>
                        </a:lnTo>
                        <a:lnTo>
                          <a:pt x="1083725" y="466597"/>
                        </a:lnTo>
                        <a:cubicBezTo>
                          <a:pt x="1083725" y="466597"/>
                          <a:pt x="1004294" y="411607"/>
                          <a:pt x="869874" y="387167"/>
                        </a:cubicBezTo>
                        <a:lnTo>
                          <a:pt x="857654" y="387167"/>
                        </a:lnTo>
                        <a:lnTo>
                          <a:pt x="863764" y="381057"/>
                        </a:lnTo>
                        <a:cubicBezTo>
                          <a:pt x="900424" y="313847"/>
                          <a:pt x="967634" y="252747"/>
                          <a:pt x="1016514" y="216087"/>
                        </a:cubicBezTo>
                        <a:cubicBezTo>
                          <a:pt x="955414" y="246637"/>
                          <a:pt x="863764" y="295517"/>
                          <a:pt x="814884" y="356617"/>
                        </a:cubicBezTo>
                        <a:lnTo>
                          <a:pt x="808774" y="362727"/>
                        </a:lnTo>
                        <a:lnTo>
                          <a:pt x="802664" y="356617"/>
                        </a:lnTo>
                        <a:cubicBezTo>
                          <a:pt x="735454" y="301627"/>
                          <a:pt x="484944" y="222197"/>
                          <a:pt x="478834" y="222197"/>
                        </a:cubicBezTo>
                        <a:lnTo>
                          <a:pt x="466614" y="216087"/>
                        </a:lnTo>
                        <a:lnTo>
                          <a:pt x="472724" y="209977"/>
                        </a:lnTo>
                        <a:cubicBezTo>
                          <a:pt x="478834" y="203867"/>
                          <a:pt x="552154" y="112217"/>
                          <a:pt x="814884" y="8348"/>
                        </a:cubicBezTo>
                        <a:cubicBezTo>
                          <a:pt x="576594" y="8348"/>
                          <a:pt x="381074" y="191647"/>
                          <a:pt x="374964" y="191647"/>
                        </a:cubicBezTo>
                        <a:lnTo>
                          <a:pt x="374964" y="191647"/>
                        </a:lnTo>
                        <a:lnTo>
                          <a:pt x="332194" y="191647"/>
                        </a:ln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67" name="Freeform: Shape 166">
                  <a:extLst>
                    <a:ext uri="{FF2B5EF4-FFF2-40B4-BE49-F238E27FC236}">
                      <a16:creationId xmlns:a16="http://schemas.microsoft.com/office/drawing/2014/main" id="{24C256EE-3F5E-2B6E-EE82-A3D5FBB5A3A8}"/>
                    </a:ext>
                  </a:extLst>
                </p:cNvPr>
                <p:cNvSpPr/>
                <p:nvPr/>
              </p:nvSpPr>
              <p:spPr>
                <a:xfrm>
                  <a:off x="1724119" y="5671527"/>
                  <a:ext cx="330530" cy="146115"/>
                </a:xfrm>
                <a:custGeom>
                  <a:avLst/>
                  <a:gdLst>
                    <a:gd name="connsiteX0" fmla="*/ 268840 w 330530"/>
                    <a:gd name="connsiteY0" fmla="*/ 9165 h 146115"/>
                    <a:gd name="connsiteX1" fmla="*/ 164970 w 330530"/>
                    <a:gd name="connsiteY1" fmla="*/ 9165 h 146115"/>
                    <a:gd name="connsiteX2" fmla="*/ 128310 w 330530"/>
                    <a:gd name="connsiteY2" fmla="*/ 15275 h 146115"/>
                    <a:gd name="connsiteX3" fmla="*/ 0 w 330530"/>
                    <a:gd name="connsiteY3" fmla="*/ 137475 h 146115"/>
                    <a:gd name="connsiteX4" fmla="*/ 12220 w 330530"/>
                    <a:gd name="connsiteY4" fmla="*/ 143585 h 146115"/>
                    <a:gd name="connsiteX5" fmla="*/ 219960 w 330530"/>
                    <a:gd name="connsiteY5" fmla="*/ 106925 h 146115"/>
                    <a:gd name="connsiteX6" fmla="*/ 329940 w 330530"/>
                    <a:gd name="connsiteY6" fmla="*/ 70265 h 146115"/>
                    <a:gd name="connsiteX7" fmla="*/ 268840 w 330530"/>
                    <a:gd name="connsiteY7" fmla="*/ 9165 h 1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530" h="146115">
                      <a:moveTo>
                        <a:pt x="268840" y="9165"/>
                      </a:moveTo>
                      <a:cubicBezTo>
                        <a:pt x="232180" y="-3055"/>
                        <a:pt x="195520" y="-3055"/>
                        <a:pt x="164970" y="9165"/>
                      </a:cubicBezTo>
                      <a:cubicBezTo>
                        <a:pt x="152750" y="9165"/>
                        <a:pt x="140530" y="15275"/>
                        <a:pt x="128310" y="15275"/>
                      </a:cubicBezTo>
                      <a:cubicBezTo>
                        <a:pt x="73320" y="33605"/>
                        <a:pt x="18330" y="76375"/>
                        <a:pt x="0" y="137475"/>
                      </a:cubicBezTo>
                      <a:cubicBezTo>
                        <a:pt x="0" y="143585"/>
                        <a:pt x="6110" y="149695"/>
                        <a:pt x="12220" y="143585"/>
                      </a:cubicBezTo>
                      <a:cubicBezTo>
                        <a:pt x="67210" y="94705"/>
                        <a:pt x="152750" y="94705"/>
                        <a:pt x="219960" y="106925"/>
                      </a:cubicBezTo>
                      <a:cubicBezTo>
                        <a:pt x="262730" y="113035"/>
                        <a:pt x="317720" y="119145"/>
                        <a:pt x="329940" y="70265"/>
                      </a:cubicBezTo>
                      <a:cubicBezTo>
                        <a:pt x="336050" y="39715"/>
                        <a:pt x="293280" y="21385"/>
                        <a:pt x="268840" y="9165"/>
                      </a:cubicBezTo>
                      <a:close/>
                    </a:path>
                  </a:pathLst>
                </a:custGeom>
                <a:solidFill>
                  <a:srgbClr val="EEB4CF">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8" name="Freeform: Shape 167">
                  <a:extLst>
                    <a:ext uri="{FF2B5EF4-FFF2-40B4-BE49-F238E27FC236}">
                      <a16:creationId xmlns:a16="http://schemas.microsoft.com/office/drawing/2014/main" id="{D46BFB73-1BB3-5806-0825-56F38D1FA21A}"/>
                    </a:ext>
                  </a:extLst>
                </p:cNvPr>
                <p:cNvSpPr/>
                <p:nvPr/>
              </p:nvSpPr>
              <p:spPr>
                <a:xfrm>
                  <a:off x="910813" y="5827332"/>
                  <a:ext cx="825526" cy="452244"/>
                </a:xfrm>
                <a:custGeom>
                  <a:avLst/>
                  <a:gdLst>
                    <a:gd name="connsiteX0" fmla="*/ 25116 w 825526"/>
                    <a:gd name="connsiteY0" fmla="*/ 0 h 452244"/>
                    <a:gd name="connsiteX1" fmla="*/ 220636 w 825526"/>
                    <a:gd name="connsiteY1" fmla="*/ 177190 h 452244"/>
                    <a:gd name="connsiteX2" fmla="*/ 733877 w 825526"/>
                    <a:gd name="connsiteY2" fmla="*/ 164970 h 452244"/>
                    <a:gd name="connsiteX3" fmla="*/ 691107 w 825526"/>
                    <a:gd name="connsiteY3" fmla="*/ 146640 h 452244"/>
                    <a:gd name="connsiteX4" fmla="*/ 825527 w 825526"/>
                    <a:gd name="connsiteY4" fmla="*/ 226070 h 452244"/>
                    <a:gd name="connsiteX5" fmla="*/ 764427 w 825526"/>
                    <a:gd name="connsiteY5" fmla="*/ 195520 h 452244"/>
                    <a:gd name="connsiteX6" fmla="*/ 507807 w 825526"/>
                    <a:gd name="connsiteY6" fmla="*/ 452140 h 452244"/>
                    <a:gd name="connsiteX7" fmla="*/ 177866 w 825526"/>
                    <a:gd name="connsiteY7" fmla="*/ 201630 h 452244"/>
                    <a:gd name="connsiteX8" fmla="*/ 25116 w 825526"/>
                    <a:gd name="connsiteY8" fmla="*/ 0 h 45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526" h="452244">
                      <a:moveTo>
                        <a:pt x="25116" y="0"/>
                      </a:moveTo>
                      <a:cubicBezTo>
                        <a:pt x="25116" y="0"/>
                        <a:pt x="-17654" y="54990"/>
                        <a:pt x="220636" y="177190"/>
                      </a:cubicBezTo>
                      <a:cubicBezTo>
                        <a:pt x="306176" y="219960"/>
                        <a:pt x="562797" y="232180"/>
                        <a:pt x="733877" y="164970"/>
                      </a:cubicBezTo>
                      <a:cubicBezTo>
                        <a:pt x="703327" y="146640"/>
                        <a:pt x="691107" y="146640"/>
                        <a:pt x="691107" y="146640"/>
                      </a:cubicBezTo>
                      <a:cubicBezTo>
                        <a:pt x="691107" y="146640"/>
                        <a:pt x="794977" y="128310"/>
                        <a:pt x="825527" y="226070"/>
                      </a:cubicBezTo>
                      <a:cubicBezTo>
                        <a:pt x="776647" y="195520"/>
                        <a:pt x="764427" y="195520"/>
                        <a:pt x="764427" y="195520"/>
                      </a:cubicBezTo>
                      <a:cubicBezTo>
                        <a:pt x="764427" y="195520"/>
                        <a:pt x="709437" y="458249"/>
                        <a:pt x="507807" y="452140"/>
                      </a:cubicBezTo>
                      <a:cubicBezTo>
                        <a:pt x="324506" y="446029"/>
                        <a:pt x="318396" y="299390"/>
                        <a:pt x="177866" y="201630"/>
                      </a:cubicBezTo>
                      <a:cubicBezTo>
                        <a:pt x="31226" y="97760"/>
                        <a:pt x="-42094" y="42770"/>
                        <a:pt x="25116" y="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9" name="Freeform: Shape 168">
                  <a:extLst>
                    <a:ext uri="{FF2B5EF4-FFF2-40B4-BE49-F238E27FC236}">
                      <a16:creationId xmlns:a16="http://schemas.microsoft.com/office/drawing/2014/main" id="{C51D6822-C89D-9324-DEAB-59E433855EB6}"/>
                    </a:ext>
                  </a:extLst>
                </p:cNvPr>
                <p:cNvSpPr/>
                <p:nvPr/>
              </p:nvSpPr>
              <p:spPr>
                <a:xfrm>
                  <a:off x="734299" y="5279343"/>
                  <a:ext cx="1729131" cy="633528"/>
                </a:xfrm>
                <a:custGeom>
                  <a:avLst/>
                  <a:gdLst>
                    <a:gd name="connsiteX0" fmla="*/ 287170 w 1729131"/>
                    <a:gd name="connsiteY0" fmla="*/ 254709 h 633528"/>
                    <a:gd name="connsiteX1" fmla="*/ 427700 w 1729131"/>
                    <a:gd name="connsiteY1" fmla="*/ 175280 h 633528"/>
                    <a:gd name="connsiteX2" fmla="*/ 525460 w 1729131"/>
                    <a:gd name="connsiteY2" fmla="*/ 89740 h 633528"/>
                    <a:gd name="connsiteX3" fmla="*/ 574340 w 1729131"/>
                    <a:gd name="connsiteY3" fmla="*/ 266929 h 633528"/>
                    <a:gd name="connsiteX4" fmla="*/ 1032591 w 1729131"/>
                    <a:gd name="connsiteY4" fmla="*/ 590759 h 633528"/>
                    <a:gd name="connsiteX5" fmla="*/ 1380861 w 1729131"/>
                    <a:gd name="connsiteY5" fmla="*/ 419679 h 633528"/>
                    <a:gd name="connsiteX6" fmla="*/ 1704691 w 1729131"/>
                    <a:gd name="connsiteY6" fmla="*/ 633529 h 633528"/>
                    <a:gd name="connsiteX7" fmla="*/ 1729131 w 1729131"/>
                    <a:gd name="connsiteY7" fmla="*/ 554099 h 633528"/>
                    <a:gd name="connsiteX8" fmla="*/ 1356421 w 1729131"/>
                    <a:gd name="connsiteY8" fmla="*/ 303589 h 633528"/>
                    <a:gd name="connsiteX9" fmla="*/ 892061 w 1729131"/>
                    <a:gd name="connsiteY9" fmla="*/ 468559 h 633528"/>
                    <a:gd name="connsiteX10" fmla="*/ 665990 w 1729131"/>
                    <a:gd name="connsiteY10" fmla="*/ 126399 h 633528"/>
                    <a:gd name="connsiteX11" fmla="*/ 458250 w 1729131"/>
                    <a:gd name="connsiteY11" fmla="*/ 16420 h 633528"/>
                    <a:gd name="connsiteX12" fmla="*/ 207740 w 1729131"/>
                    <a:gd name="connsiteY12" fmla="*/ 181389 h 633528"/>
                    <a:gd name="connsiteX13" fmla="*/ 24440 w 1729131"/>
                    <a:gd name="connsiteY13" fmla="*/ 77520 h 633528"/>
                    <a:gd name="connsiteX14" fmla="*/ 0 w 1729131"/>
                    <a:gd name="connsiteY14" fmla="*/ 132510 h 633528"/>
                    <a:gd name="connsiteX15" fmla="*/ 287170 w 1729131"/>
                    <a:gd name="connsiteY15" fmla="*/ 254709 h 6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9131" h="633528">
                      <a:moveTo>
                        <a:pt x="287170" y="254709"/>
                      </a:moveTo>
                      <a:cubicBezTo>
                        <a:pt x="366600" y="248599"/>
                        <a:pt x="391040" y="242489"/>
                        <a:pt x="427700" y="175280"/>
                      </a:cubicBezTo>
                      <a:cubicBezTo>
                        <a:pt x="464360" y="108070"/>
                        <a:pt x="452140" y="71410"/>
                        <a:pt x="525460" y="89740"/>
                      </a:cubicBezTo>
                      <a:cubicBezTo>
                        <a:pt x="598780" y="108070"/>
                        <a:pt x="598780" y="132510"/>
                        <a:pt x="574340" y="266929"/>
                      </a:cubicBezTo>
                      <a:cubicBezTo>
                        <a:pt x="549900" y="401349"/>
                        <a:pt x="757641" y="529659"/>
                        <a:pt x="1032591" y="590759"/>
                      </a:cubicBezTo>
                      <a:cubicBezTo>
                        <a:pt x="1307541" y="651859"/>
                        <a:pt x="1380861" y="419679"/>
                        <a:pt x="1380861" y="419679"/>
                      </a:cubicBezTo>
                      <a:lnTo>
                        <a:pt x="1704691" y="633529"/>
                      </a:lnTo>
                      <a:lnTo>
                        <a:pt x="1729131" y="554099"/>
                      </a:lnTo>
                      <a:cubicBezTo>
                        <a:pt x="1729131" y="554099"/>
                        <a:pt x="1710801" y="529659"/>
                        <a:pt x="1356421" y="303589"/>
                      </a:cubicBezTo>
                      <a:cubicBezTo>
                        <a:pt x="1295321" y="474669"/>
                        <a:pt x="1160901" y="572429"/>
                        <a:pt x="892061" y="468559"/>
                      </a:cubicBezTo>
                      <a:cubicBezTo>
                        <a:pt x="623220" y="364689"/>
                        <a:pt x="659880" y="224159"/>
                        <a:pt x="665990" y="126399"/>
                      </a:cubicBezTo>
                      <a:cubicBezTo>
                        <a:pt x="678211" y="34750"/>
                        <a:pt x="482690" y="-32460"/>
                        <a:pt x="458250" y="16420"/>
                      </a:cubicBezTo>
                      <a:cubicBezTo>
                        <a:pt x="397150" y="156949"/>
                        <a:pt x="342160" y="211939"/>
                        <a:pt x="207740" y="181389"/>
                      </a:cubicBezTo>
                      <a:cubicBezTo>
                        <a:pt x="128310" y="163059"/>
                        <a:pt x="61100" y="108070"/>
                        <a:pt x="24440" y="77520"/>
                      </a:cubicBezTo>
                      <a:cubicBezTo>
                        <a:pt x="12220" y="95850"/>
                        <a:pt x="6110" y="114180"/>
                        <a:pt x="0" y="132510"/>
                      </a:cubicBezTo>
                      <a:cubicBezTo>
                        <a:pt x="91650" y="205829"/>
                        <a:pt x="226070" y="254709"/>
                        <a:pt x="287170" y="254709"/>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0" name="Freeform: Shape 169">
                  <a:extLst>
                    <a:ext uri="{FF2B5EF4-FFF2-40B4-BE49-F238E27FC236}">
                      <a16:creationId xmlns:a16="http://schemas.microsoft.com/office/drawing/2014/main" id="{3EB68CE6-F78D-21BA-4E34-785281533BC6}"/>
                    </a:ext>
                  </a:extLst>
                </p:cNvPr>
                <p:cNvSpPr/>
                <p:nvPr/>
              </p:nvSpPr>
              <p:spPr>
                <a:xfrm>
                  <a:off x="1608029" y="5127931"/>
                  <a:ext cx="378820" cy="161721"/>
                </a:xfrm>
                <a:custGeom>
                  <a:avLst/>
                  <a:gdLst>
                    <a:gd name="connsiteX0" fmla="*/ 0 w 378820"/>
                    <a:gd name="connsiteY0" fmla="*/ 70072 h 161721"/>
                    <a:gd name="connsiteX1" fmla="*/ 378820 w 378820"/>
                    <a:gd name="connsiteY1" fmla="*/ 161722 h 161721"/>
                    <a:gd name="connsiteX2" fmla="*/ 0 w 378820"/>
                    <a:gd name="connsiteY2" fmla="*/ 70072 h 161721"/>
                  </a:gdLst>
                  <a:ahLst/>
                  <a:cxnLst>
                    <a:cxn ang="0">
                      <a:pos x="connsiteX0" y="connsiteY0"/>
                    </a:cxn>
                    <a:cxn ang="0">
                      <a:pos x="connsiteX1" y="connsiteY1"/>
                    </a:cxn>
                    <a:cxn ang="0">
                      <a:pos x="connsiteX2" y="connsiteY2"/>
                    </a:cxn>
                  </a:cxnLst>
                  <a:rect l="l" t="t" r="r" b="b"/>
                  <a:pathLst>
                    <a:path w="378820" h="161721">
                      <a:moveTo>
                        <a:pt x="0" y="70072"/>
                      </a:moveTo>
                      <a:cubicBezTo>
                        <a:pt x="0" y="70072"/>
                        <a:pt x="201630" y="-21578"/>
                        <a:pt x="378820" y="161722"/>
                      </a:cubicBezTo>
                      <a:cubicBezTo>
                        <a:pt x="342160" y="57852"/>
                        <a:pt x="195520" y="-88788"/>
                        <a:pt x="0" y="70072"/>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1" name="Freeform: Shape 170">
                  <a:extLst>
                    <a:ext uri="{FF2B5EF4-FFF2-40B4-BE49-F238E27FC236}">
                      <a16:creationId xmlns:a16="http://schemas.microsoft.com/office/drawing/2014/main" id="{2F057CF6-054C-0E59-22FE-0CDF6171B5F3}"/>
                    </a:ext>
                  </a:extLst>
                </p:cNvPr>
                <p:cNvSpPr/>
                <p:nvPr/>
              </p:nvSpPr>
              <p:spPr>
                <a:xfrm>
                  <a:off x="652558" y="4578948"/>
                  <a:ext cx="2061382" cy="1913453"/>
                </a:xfrm>
                <a:custGeom>
                  <a:avLst/>
                  <a:gdLst>
                    <a:gd name="connsiteX0" fmla="*/ 1920852 w 2061382"/>
                    <a:gd name="connsiteY0" fmla="*/ 1578324 h 1913453"/>
                    <a:gd name="connsiteX1" fmla="*/ 1951402 w 2061382"/>
                    <a:gd name="connsiteY1" fmla="*/ 1413354 h 1913453"/>
                    <a:gd name="connsiteX2" fmla="*/ 1969732 w 2061382"/>
                    <a:gd name="connsiteY2" fmla="*/ 1333924 h 1913453"/>
                    <a:gd name="connsiteX3" fmla="*/ 2061382 w 2061382"/>
                    <a:gd name="connsiteY3" fmla="*/ 1388914 h 1913453"/>
                    <a:gd name="connsiteX4" fmla="*/ 2030832 w 2061382"/>
                    <a:gd name="connsiteY4" fmla="*/ 1321704 h 1913453"/>
                    <a:gd name="connsiteX5" fmla="*/ 1749772 w 2061382"/>
                    <a:gd name="connsiteY5" fmla="*/ 1407244 h 1913453"/>
                    <a:gd name="connsiteX6" fmla="*/ 1902522 w 2061382"/>
                    <a:gd name="connsiteY6" fmla="*/ 680155 h 1913453"/>
                    <a:gd name="connsiteX7" fmla="*/ 1792542 w 2061382"/>
                    <a:gd name="connsiteY7" fmla="*/ 790135 h 1913453"/>
                    <a:gd name="connsiteX8" fmla="*/ 1816982 w 2061382"/>
                    <a:gd name="connsiteY8" fmla="*/ 619055 h 1913453"/>
                    <a:gd name="connsiteX9" fmla="*/ 1658122 w 2061382"/>
                    <a:gd name="connsiteY9" fmla="*/ 729035 h 1913453"/>
                    <a:gd name="connsiteX10" fmla="*/ 1780322 w 2061382"/>
                    <a:gd name="connsiteY10" fmla="*/ 570175 h 1913453"/>
                    <a:gd name="connsiteX11" fmla="*/ 1572582 w 2061382"/>
                    <a:gd name="connsiteY11" fmla="*/ 722925 h 1913453"/>
                    <a:gd name="connsiteX12" fmla="*/ 1432052 w 2061382"/>
                    <a:gd name="connsiteY12" fmla="*/ 643495 h 1913453"/>
                    <a:gd name="connsiteX13" fmla="*/ 1609242 w 2061382"/>
                    <a:gd name="connsiteY13" fmla="*/ 441865 h 1913453"/>
                    <a:gd name="connsiteX14" fmla="*/ 1358732 w 2061382"/>
                    <a:gd name="connsiteY14" fmla="*/ 588505 h 1913453"/>
                    <a:gd name="connsiteX15" fmla="*/ 1157102 w 2061382"/>
                    <a:gd name="connsiteY15" fmla="*/ 484635 h 1913453"/>
                    <a:gd name="connsiteX16" fmla="*/ 1352622 w 2061382"/>
                    <a:gd name="connsiteY16" fmla="*/ 276896 h 1913453"/>
                    <a:gd name="connsiteX17" fmla="*/ 1089892 w 2061382"/>
                    <a:gd name="connsiteY17" fmla="*/ 454085 h 1913453"/>
                    <a:gd name="connsiteX18" fmla="*/ 876042 w 2061382"/>
                    <a:gd name="connsiteY18" fmla="*/ 374655 h 1913453"/>
                    <a:gd name="connsiteX19" fmla="*/ 1077672 w 2061382"/>
                    <a:gd name="connsiteY19" fmla="*/ 173026 h 1913453"/>
                    <a:gd name="connsiteX20" fmla="*/ 808832 w 2061382"/>
                    <a:gd name="connsiteY20" fmla="*/ 344106 h 1913453"/>
                    <a:gd name="connsiteX21" fmla="*/ 485001 w 2061382"/>
                    <a:gd name="connsiteY21" fmla="*/ 209686 h 1913453"/>
                    <a:gd name="connsiteX22" fmla="*/ 857712 w 2061382"/>
                    <a:gd name="connsiteY22" fmla="*/ 1946 h 1913453"/>
                    <a:gd name="connsiteX23" fmla="*/ 381131 w 2061382"/>
                    <a:gd name="connsiteY23" fmla="*/ 191356 h 1913453"/>
                    <a:gd name="connsiteX24" fmla="*/ 338361 w 2061382"/>
                    <a:gd name="connsiteY24" fmla="*/ 179136 h 1913453"/>
                    <a:gd name="connsiteX25" fmla="*/ 301701 w 2061382"/>
                    <a:gd name="connsiteY25" fmla="*/ 331886 h 1913453"/>
                    <a:gd name="connsiteX26" fmla="*/ 307811 w 2061382"/>
                    <a:gd name="connsiteY26" fmla="*/ 319666 h 1913453"/>
                    <a:gd name="connsiteX27" fmla="*/ 491111 w 2061382"/>
                    <a:gd name="connsiteY27" fmla="*/ 166916 h 1913453"/>
                    <a:gd name="connsiteX28" fmla="*/ 393351 w 2061382"/>
                    <a:gd name="connsiteY28" fmla="*/ 252456 h 1913453"/>
                    <a:gd name="connsiteX29" fmla="*/ 784392 w 2061382"/>
                    <a:gd name="connsiteY29" fmla="*/ 399095 h 1913453"/>
                    <a:gd name="connsiteX30" fmla="*/ 869932 w 2061382"/>
                    <a:gd name="connsiteY30" fmla="*/ 319666 h 1913453"/>
                    <a:gd name="connsiteX31" fmla="*/ 814942 w 2061382"/>
                    <a:gd name="connsiteY31" fmla="*/ 435755 h 1913453"/>
                    <a:gd name="connsiteX32" fmla="*/ 1065452 w 2061382"/>
                    <a:gd name="connsiteY32" fmla="*/ 509075 h 1913453"/>
                    <a:gd name="connsiteX33" fmla="*/ 1150992 w 2061382"/>
                    <a:gd name="connsiteY33" fmla="*/ 447975 h 1913453"/>
                    <a:gd name="connsiteX34" fmla="*/ 1108222 w 2061382"/>
                    <a:gd name="connsiteY34" fmla="*/ 533515 h 1913453"/>
                    <a:gd name="connsiteX35" fmla="*/ 1315962 w 2061382"/>
                    <a:gd name="connsiteY35" fmla="*/ 655715 h 1913453"/>
                    <a:gd name="connsiteX36" fmla="*/ 1438162 w 2061382"/>
                    <a:gd name="connsiteY36" fmla="*/ 582395 h 1913453"/>
                    <a:gd name="connsiteX37" fmla="*/ 1358732 w 2061382"/>
                    <a:gd name="connsiteY37" fmla="*/ 680155 h 1913453"/>
                    <a:gd name="connsiteX38" fmla="*/ 1529812 w 2061382"/>
                    <a:gd name="connsiteY38" fmla="*/ 784025 h 1913453"/>
                    <a:gd name="connsiteX39" fmla="*/ 1627572 w 2061382"/>
                    <a:gd name="connsiteY39" fmla="*/ 753475 h 1913453"/>
                    <a:gd name="connsiteX40" fmla="*/ 1603132 w 2061382"/>
                    <a:gd name="connsiteY40" fmla="*/ 845125 h 1913453"/>
                    <a:gd name="connsiteX41" fmla="*/ 1719222 w 2061382"/>
                    <a:gd name="connsiteY41" fmla="*/ 747365 h 1913453"/>
                    <a:gd name="connsiteX42" fmla="*/ 1707002 w 2061382"/>
                    <a:gd name="connsiteY42" fmla="*/ 1223944 h 1913453"/>
                    <a:gd name="connsiteX43" fmla="*/ 1150992 w 2061382"/>
                    <a:gd name="connsiteY43" fmla="*/ 1834944 h 1913453"/>
                    <a:gd name="connsiteX44" fmla="*/ 228381 w 2061382"/>
                    <a:gd name="connsiteY44" fmla="*/ 1498894 h 1913453"/>
                    <a:gd name="connsiteX45" fmla="*/ 75631 w 2061382"/>
                    <a:gd name="connsiteY45" fmla="*/ 820685 h 1913453"/>
                    <a:gd name="connsiteX46" fmla="*/ 75631 w 2061382"/>
                    <a:gd name="connsiteY46" fmla="*/ 820685 h 1913453"/>
                    <a:gd name="connsiteX47" fmla="*/ 57301 w 2061382"/>
                    <a:gd name="connsiteY47" fmla="*/ 1346144 h 1913453"/>
                    <a:gd name="connsiteX48" fmla="*/ 625531 w 2061382"/>
                    <a:gd name="connsiteY48" fmla="*/ 1889933 h 1913453"/>
                    <a:gd name="connsiteX49" fmla="*/ 1603132 w 2061382"/>
                    <a:gd name="connsiteY49" fmla="*/ 1743294 h 1913453"/>
                    <a:gd name="connsiteX50" fmla="*/ 1749772 w 2061382"/>
                    <a:gd name="connsiteY50" fmla="*/ 1535554 h 1913453"/>
                    <a:gd name="connsiteX51" fmla="*/ 1835312 w 2061382"/>
                    <a:gd name="connsiteY51" fmla="*/ 1645534 h 1913453"/>
                    <a:gd name="connsiteX52" fmla="*/ 1920852 w 2061382"/>
                    <a:gd name="connsiteY52" fmla="*/ 1578324 h 19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61382" h="1913453">
                      <a:moveTo>
                        <a:pt x="1920852" y="1578324"/>
                      </a:moveTo>
                      <a:cubicBezTo>
                        <a:pt x="2036942" y="1523334"/>
                        <a:pt x="2012502" y="1413354"/>
                        <a:pt x="1951402" y="1413354"/>
                      </a:cubicBezTo>
                      <a:cubicBezTo>
                        <a:pt x="1890302" y="1413354"/>
                        <a:pt x="1896412" y="1346144"/>
                        <a:pt x="1969732" y="1333924"/>
                      </a:cubicBezTo>
                      <a:cubicBezTo>
                        <a:pt x="2018612" y="1327814"/>
                        <a:pt x="2049162" y="1358364"/>
                        <a:pt x="2061382" y="1388914"/>
                      </a:cubicBezTo>
                      <a:cubicBezTo>
                        <a:pt x="2055272" y="1358364"/>
                        <a:pt x="2049162" y="1333924"/>
                        <a:pt x="2030832" y="1321704"/>
                      </a:cubicBezTo>
                      <a:cubicBezTo>
                        <a:pt x="1975842" y="1266714"/>
                        <a:pt x="1853642" y="1303374"/>
                        <a:pt x="1749772" y="1407244"/>
                      </a:cubicBezTo>
                      <a:cubicBezTo>
                        <a:pt x="1871972" y="1175064"/>
                        <a:pt x="1902522" y="680155"/>
                        <a:pt x="1902522" y="680155"/>
                      </a:cubicBezTo>
                      <a:lnTo>
                        <a:pt x="1792542" y="790135"/>
                      </a:lnTo>
                      <a:lnTo>
                        <a:pt x="1816982" y="619055"/>
                      </a:lnTo>
                      <a:lnTo>
                        <a:pt x="1658122" y="729035"/>
                      </a:lnTo>
                      <a:cubicBezTo>
                        <a:pt x="1658122" y="729035"/>
                        <a:pt x="1688672" y="698485"/>
                        <a:pt x="1780322" y="570175"/>
                      </a:cubicBezTo>
                      <a:cubicBezTo>
                        <a:pt x="1694782" y="661825"/>
                        <a:pt x="1572582" y="722925"/>
                        <a:pt x="1572582" y="722925"/>
                      </a:cubicBezTo>
                      <a:lnTo>
                        <a:pt x="1432052" y="643495"/>
                      </a:lnTo>
                      <a:cubicBezTo>
                        <a:pt x="1432052" y="643495"/>
                        <a:pt x="1474822" y="564065"/>
                        <a:pt x="1609242" y="441865"/>
                      </a:cubicBezTo>
                      <a:cubicBezTo>
                        <a:pt x="1480932" y="496855"/>
                        <a:pt x="1358732" y="588505"/>
                        <a:pt x="1358732" y="588505"/>
                      </a:cubicBezTo>
                      <a:lnTo>
                        <a:pt x="1157102" y="484635"/>
                      </a:lnTo>
                      <a:cubicBezTo>
                        <a:pt x="1157102" y="484635"/>
                        <a:pt x="1218202" y="368545"/>
                        <a:pt x="1352622" y="276896"/>
                      </a:cubicBezTo>
                      <a:cubicBezTo>
                        <a:pt x="1193762" y="313556"/>
                        <a:pt x="1089892" y="454085"/>
                        <a:pt x="1089892" y="454085"/>
                      </a:cubicBezTo>
                      <a:cubicBezTo>
                        <a:pt x="1089892" y="454085"/>
                        <a:pt x="1010462" y="399095"/>
                        <a:pt x="876042" y="374655"/>
                      </a:cubicBezTo>
                      <a:cubicBezTo>
                        <a:pt x="937142" y="264676"/>
                        <a:pt x="1077672" y="173026"/>
                        <a:pt x="1077672" y="173026"/>
                      </a:cubicBezTo>
                      <a:cubicBezTo>
                        <a:pt x="1077672" y="173026"/>
                        <a:pt x="894372" y="246346"/>
                        <a:pt x="808832" y="344106"/>
                      </a:cubicBezTo>
                      <a:cubicBezTo>
                        <a:pt x="735511" y="289116"/>
                        <a:pt x="485001" y="209686"/>
                        <a:pt x="485001" y="209686"/>
                      </a:cubicBezTo>
                      <a:cubicBezTo>
                        <a:pt x="485001" y="209686"/>
                        <a:pt x="570541" y="105816"/>
                        <a:pt x="857712" y="1946"/>
                      </a:cubicBezTo>
                      <a:cubicBezTo>
                        <a:pt x="594981" y="-22494"/>
                        <a:pt x="381131" y="191356"/>
                        <a:pt x="381131" y="191356"/>
                      </a:cubicBezTo>
                      <a:cubicBezTo>
                        <a:pt x="381131" y="191356"/>
                        <a:pt x="381131" y="191356"/>
                        <a:pt x="338361" y="179136"/>
                      </a:cubicBezTo>
                      <a:cubicBezTo>
                        <a:pt x="320031" y="221906"/>
                        <a:pt x="307811" y="276896"/>
                        <a:pt x="301701" y="331886"/>
                      </a:cubicBezTo>
                      <a:cubicBezTo>
                        <a:pt x="301701" y="325776"/>
                        <a:pt x="307811" y="325776"/>
                        <a:pt x="307811" y="319666"/>
                      </a:cubicBezTo>
                      <a:cubicBezTo>
                        <a:pt x="362801" y="197466"/>
                        <a:pt x="491111" y="166916"/>
                        <a:pt x="491111" y="166916"/>
                      </a:cubicBezTo>
                      <a:lnTo>
                        <a:pt x="393351" y="252456"/>
                      </a:lnTo>
                      <a:lnTo>
                        <a:pt x="784392" y="399095"/>
                      </a:lnTo>
                      <a:lnTo>
                        <a:pt x="869932" y="319666"/>
                      </a:lnTo>
                      <a:lnTo>
                        <a:pt x="814942" y="435755"/>
                      </a:lnTo>
                      <a:lnTo>
                        <a:pt x="1065452" y="509075"/>
                      </a:lnTo>
                      <a:lnTo>
                        <a:pt x="1150992" y="447975"/>
                      </a:lnTo>
                      <a:lnTo>
                        <a:pt x="1108222" y="533515"/>
                      </a:lnTo>
                      <a:lnTo>
                        <a:pt x="1315962" y="655715"/>
                      </a:lnTo>
                      <a:lnTo>
                        <a:pt x="1438162" y="582395"/>
                      </a:lnTo>
                      <a:lnTo>
                        <a:pt x="1358732" y="680155"/>
                      </a:lnTo>
                      <a:lnTo>
                        <a:pt x="1529812" y="784025"/>
                      </a:lnTo>
                      <a:lnTo>
                        <a:pt x="1627572" y="753475"/>
                      </a:lnTo>
                      <a:lnTo>
                        <a:pt x="1603132" y="845125"/>
                      </a:lnTo>
                      <a:cubicBezTo>
                        <a:pt x="1603132" y="845125"/>
                        <a:pt x="1603132" y="845125"/>
                        <a:pt x="1719222" y="747365"/>
                      </a:cubicBezTo>
                      <a:cubicBezTo>
                        <a:pt x="1700892" y="857345"/>
                        <a:pt x="1792542" y="900115"/>
                        <a:pt x="1707002" y="1223944"/>
                      </a:cubicBezTo>
                      <a:cubicBezTo>
                        <a:pt x="1627572" y="1547774"/>
                        <a:pt x="1487042" y="1773844"/>
                        <a:pt x="1150992" y="1834944"/>
                      </a:cubicBezTo>
                      <a:cubicBezTo>
                        <a:pt x="649971" y="1926594"/>
                        <a:pt x="527771" y="1859384"/>
                        <a:pt x="228381" y="1498894"/>
                      </a:cubicBezTo>
                      <a:cubicBezTo>
                        <a:pt x="-77119" y="1132294"/>
                        <a:pt x="75631" y="820685"/>
                        <a:pt x="75631" y="820685"/>
                      </a:cubicBezTo>
                      <a:lnTo>
                        <a:pt x="75631" y="820685"/>
                      </a:lnTo>
                      <a:cubicBezTo>
                        <a:pt x="-34349" y="1058975"/>
                        <a:pt x="-9909" y="1211724"/>
                        <a:pt x="57301" y="1346144"/>
                      </a:cubicBezTo>
                      <a:cubicBezTo>
                        <a:pt x="148951" y="1523334"/>
                        <a:pt x="430011" y="1847163"/>
                        <a:pt x="625531" y="1889933"/>
                      </a:cubicBezTo>
                      <a:cubicBezTo>
                        <a:pt x="931032" y="1951033"/>
                        <a:pt x="1419832" y="1889933"/>
                        <a:pt x="1603132" y="1743294"/>
                      </a:cubicBezTo>
                      <a:cubicBezTo>
                        <a:pt x="1603132" y="1743294"/>
                        <a:pt x="1694782" y="1651644"/>
                        <a:pt x="1749772" y="1535554"/>
                      </a:cubicBezTo>
                      <a:cubicBezTo>
                        <a:pt x="1743662" y="1566104"/>
                        <a:pt x="1755882" y="1645534"/>
                        <a:pt x="1835312" y="1645534"/>
                      </a:cubicBezTo>
                      <a:cubicBezTo>
                        <a:pt x="1847532" y="1627204"/>
                        <a:pt x="1871972" y="1602764"/>
                        <a:pt x="1920852" y="1578324"/>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3" name="Freeform: Shape 52">
                <a:extLst>
                  <a:ext uri="{FF2B5EF4-FFF2-40B4-BE49-F238E27FC236}">
                    <a16:creationId xmlns:a16="http://schemas.microsoft.com/office/drawing/2014/main" id="{17BA2953-CC2F-63A5-BE43-A601EAFA2241}"/>
                  </a:ext>
                </a:extLst>
              </p:cNvPr>
              <p:cNvSpPr/>
              <p:nvPr/>
            </p:nvSpPr>
            <p:spPr>
              <a:xfrm>
                <a:off x="972589" y="4906628"/>
                <a:ext cx="201630" cy="169175"/>
              </a:xfrm>
              <a:custGeom>
                <a:avLst/>
                <a:gdLst>
                  <a:gd name="connsiteX0" fmla="*/ 0 w 201630"/>
                  <a:gd name="connsiteY0" fmla="*/ 53086 h 169175"/>
                  <a:gd name="connsiteX1" fmla="*/ 201630 w 201630"/>
                  <a:gd name="connsiteY1" fmla="*/ 169176 h 169175"/>
                  <a:gd name="connsiteX2" fmla="*/ 0 w 201630"/>
                  <a:gd name="connsiteY2" fmla="*/ 53086 h 169175"/>
                </a:gdLst>
                <a:ahLst/>
                <a:cxnLst>
                  <a:cxn ang="0">
                    <a:pos x="connsiteX0" y="connsiteY0"/>
                  </a:cxn>
                  <a:cxn ang="0">
                    <a:pos x="connsiteX1" y="connsiteY1"/>
                  </a:cxn>
                  <a:cxn ang="0">
                    <a:pos x="connsiteX2" y="connsiteY2"/>
                  </a:cxn>
                </a:cxnLst>
                <a:rect l="l" t="t" r="r" b="b"/>
                <a:pathLst>
                  <a:path w="201630" h="169175">
                    <a:moveTo>
                      <a:pt x="0" y="53086"/>
                    </a:moveTo>
                    <a:cubicBezTo>
                      <a:pt x="0" y="53086"/>
                      <a:pt x="146640" y="10316"/>
                      <a:pt x="201630" y="169176"/>
                    </a:cubicBezTo>
                    <a:cubicBezTo>
                      <a:pt x="201630" y="40866"/>
                      <a:pt x="134420" y="-69114"/>
                      <a:pt x="0" y="53086"/>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4" name="Graphic 16">
                <a:extLst>
                  <a:ext uri="{FF2B5EF4-FFF2-40B4-BE49-F238E27FC236}">
                    <a16:creationId xmlns:a16="http://schemas.microsoft.com/office/drawing/2014/main" id="{EA5CFA13-63BE-003C-5D7C-3775A195C46B}"/>
                  </a:ext>
                </a:extLst>
              </p:cNvPr>
              <p:cNvGrpSpPr/>
              <p:nvPr/>
            </p:nvGrpSpPr>
            <p:grpSpPr>
              <a:xfrm>
                <a:off x="966479" y="4874173"/>
                <a:ext cx="213850" cy="189409"/>
                <a:chOff x="966479" y="4874173"/>
                <a:chExt cx="213850" cy="189409"/>
              </a:xfrm>
            </p:grpSpPr>
            <p:sp>
              <p:nvSpPr>
                <p:cNvPr id="162" name="Freeform: Shape 161">
                  <a:extLst>
                    <a:ext uri="{FF2B5EF4-FFF2-40B4-BE49-F238E27FC236}">
                      <a16:creationId xmlns:a16="http://schemas.microsoft.com/office/drawing/2014/main" id="{30F6C69D-DBDD-7988-1295-4AD7F1708F0A}"/>
                    </a:ext>
                  </a:extLst>
                </p:cNvPr>
                <p:cNvSpPr/>
                <p:nvPr/>
              </p:nvSpPr>
              <p:spPr>
                <a:xfrm>
                  <a:off x="997029" y="4878730"/>
                  <a:ext cx="177190" cy="142083"/>
                </a:xfrm>
                <a:custGeom>
                  <a:avLst/>
                  <a:gdLst>
                    <a:gd name="connsiteX0" fmla="*/ 0 w 177190"/>
                    <a:gd name="connsiteY0" fmla="*/ 44323 h 142083"/>
                    <a:gd name="connsiteX1" fmla="*/ 177190 w 177190"/>
                    <a:gd name="connsiteY1" fmla="*/ 142083 h 142083"/>
                    <a:gd name="connsiteX2" fmla="*/ 0 w 177190"/>
                    <a:gd name="connsiteY2" fmla="*/ 44323 h 142083"/>
                  </a:gdLst>
                  <a:ahLst/>
                  <a:cxnLst>
                    <a:cxn ang="0">
                      <a:pos x="connsiteX0" y="connsiteY0"/>
                    </a:cxn>
                    <a:cxn ang="0">
                      <a:pos x="connsiteX1" y="connsiteY1"/>
                    </a:cxn>
                    <a:cxn ang="0">
                      <a:pos x="connsiteX2" y="connsiteY2"/>
                    </a:cxn>
                  </a:cxnLst>
                  <a:rect l="l" t="t" r="r" b="b"/>
                  <a:pathLst>
                    <a:path w="177190" h="142083">
                      <a:moveTo>
                        <a:pt x="0" y="44323"/>
                      </a:moveTo>
                      <a:cubicBezTo>
                        <a:pt x="0" y="44323"/>
                        <a:pt x="128310" y="7663"/>
                        <a:pt x="177190" y="142083"/>
                      </a:cubicBezTo>
                      <a:cubicBezTo>
                        <a:pt x="177190" y="38213"/>
                        <a:pt x="122200" y="-59547"/>
                        <a:pt x="0" y="44323"/>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3" name="Freeform: Shape 162">
                  <a:extLst>
                    <a:ext uri="{FF2B5EF4-FFF2-40B4-BE49-F238E27FC236}">
                      <a16:creationId xmlns:a16="http://schemas.microsoft.com/office/drawing/2014/main" id="{651A4095-51ED-5AE6-34A5-1733E5EBBD89}"/>
                    </a:ext>
                  </a:extLst>
                </p:cNvPr>
                <p:cNvSpPr/>
                <p:nvPr/>
              </p:nvSpPr>
              <p:spPr>
                <a:xfrm>
                  <a:off x="966479" y="4874173"/>
                  <a:ext cx="213850" cy="189409"/>
                </a:xfrm>
                <a:custGeom>
                  <a:avLst/>
                  <a:gdLst>
                    <a:gd name="connsiteX0" fmla="*/ 213850 w 213850"/>
                    <a:gd name="connsiteY0" fmla="*/ 189410 h 189409"/>
                    <a:gd name="connsiteX1" fmla="*/ 201630 w 213850"/>
                    <a:gd name="connsiteY1" fmla="*/ 152750 h 189409"/>
                    <a:gd name="connsiteX2" fmla="*/ 85540 w 213850"/>
                    <a:gd name="connsiteY2" fmla="*/ 54990 h 189409"/>
                    <a:gd name="connsiteX3" fmla="*/ 30550 w 213850"/>
                    <a:gd name="connsiteY3" fmla="*/ 61100 h 189409"/>
                    <a:gd name="connsiteX4" fmla="*/ 0 w 213850"/>
                    <a:gd name="connsiteY4" fmla="*/ 73320 h 189409"/>
                    <a:gd name="connsiteX5" fmla="*/ 24440 w 213850"/>
                    <a:gd name="connsiteY5" fmla="*/ 48880 h 189409"/>
                    <a:gd name="connsiteX6" fmla="*/ 128310 w 213850"/>
                    <a:gd name="connsiteY6" fmla="*/ 0 h 189409"/>
                    <a:gd name="connsiteX7" fmla="*/ 207740 w 213850"/>
                    <a:gd name="connsiteY7" fmla="*/ 152750 h 189409"/>
                    <a:gd name="connsiteX8" fmla="*/ 213850 w 213850"/>
                    <a:gd name="connsiteY8" fmla="*/ 189410 h 189409"/>
                    <a:gd name="connsiteX9" fmla="*/ 85540 w 213850"/>
                    <a:gd name="connsiteY9" fmla="*/ 42770 h 189409"/>
                    <a:gd name="connsiteX10" fmla="*/ 195520 w 213850"/>
                    <a:gd name="connsiteY10" fmla="*/ 116090 h 189409"/>
                    <a:gd name="connsiteX11" fmla="*/ 128310 w 213850"/>
                    <a:gd name="connsiteY11" fmla="*/ 12220 h 189409"/>
                    <a:gd name="connsiteX12" fmla="*/ 54990 w 213850"/>
                    <a:gd name="connsiteY12" fmla="*/ 36660 h 189409"/>
                    <a:gd name="connsiteX13" fmla="*/ 85540 w 213850"/>
                    <a:gd name="connsiteY13" fmla="*/ 4277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850" h="189409">
                      <a:moveTo>
                        <a:pt x="213850" y="189410"/>
                      </a:moveTo>
                      <a:lnTo>
                        <a:pt x="201630" y="152750"/>
                      </a:lnTo>
                      <a:cubicBezTo>
                        <a:pt x="177190" y="79430"/>
                        <a:pt x="122200" y="54990"/>
                        <a:pt x="85540" y="54990"/>
                      </a:cubicBezTo>
                      <a:cubicBezTo>
                        <a:pt x="54990" y="48880"/>
                        <a:pt x="30550" y="61100"/>
                        <a:pt x="30550" y="61100"/>
                      </a:cubicBezTo>
                      <a:lnTo>
                        <a:pt x="0" y="73320"/>
                      </a:lnTo>
                      <a:lnTo>
                        <a:pt x="24440" y="48880"/>
                      </a:lnTo>
                      <a:cubicBezTo>
                        <a:pt x="61100" y="12220"/>
                        <a:pt x="97760" y="0"/>
                        <a:pt x="128310" y="0"/>
                      </a:cubicBezTo>
                      <a:cubicBezTo>
                        <a:pt x="189410" y="6110"/>
                        <a:pt x="213850" y="79430"/>
                        <a:pt x="207740" y="152750"/>
                      </a:cubicBezTo>
                      <a:lnTo>
                        <a:pt x="213850" y="189410"/>
                      </a:lnTo>
                      <a:close/>
                      <a:moveTo>
                        <a:pt x="85540" y="42770"/>
                      </a:moveTo>
                      <a:cubicBezTo>
                        <a:pt x="122200" y="48880"/>
                        <a:pt x="164970" y="61100"/>
                        <a:pt x="195520" y="116090"/>
                      </a:cubicBezTo>
                      <a:cubicBezTo>
                        <a:pt x="189410" y="67210"/>
                        <a:pt x="171080" y="18330"/>
                        <a:pt x="128310" y="12220"/>
                      </a:cubicBezTo>
                      <a:cubicBezTo>
                        <a:pt x="109980" y="12220"/>
                        <a:pt x="79430" y="18330"/>
                        <a:pt x="54990" y="36660"/>
                      </a:cubicBezTo>
                      <a:cubicBezTo>
                        <a:pt x="67210" y="36660"/>
                        <a:pt x="73320" y="36660"/>
                        <a:pt x="85540" y="42770"/>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5" name="Freeform: Shape 54">
                <a:extLst>
                  <a:ext uri="{FF2B5EF4-FFF2-40B4-BE49-F238E27FC236}">
                    <a16:creationId xmlns:a16="http://schemas.microsoft.com/office/drawing/2014/main" id="{EC10AB38-2659-CEB3-1D2F-A3C8C722EA08}"/>
                  </a:ext>
                </a:extLst>
              </p:cNvPr>
              <p:cNvSpPr/>
              <p:nvPr/>
            </p:nvSpPr>
            <p:spPr>
              <a:xfrm>
                <a:off x="997029" y="4903746"/>
                <a:ext cx="177190" cy="117067"/>
              </a:xfrm>
              <a:custGeom>
                <a:avLst/>
                <a:gdLst>
                  <a:gd name="connsiteX0" fmla="*/ 158860 w 177190"/>
                  <a:gd name="connsiteY0" fmla="*/ 37638 h 117067"/>
                  <a:gd name="connsiteX1" fmla="*/ 128310 w 177190"/>
                  <a:gd name="connsiteY1" fmla="*/ 13198 h 117067"/>
                  <a:gd name="connsiteX2" fmla="*/ 24440 w 177190"/>
                  <a:gd name="connsiteY2" fmla="*/ 978 h 117067"/>
                  <a:gd name="connsiteX3" fmla="*/ 0 w 177190"/>
                  <a:gd name="connsiteY3" fmla="*/ 19308 h 117067"/>
                  <a:gd name="connsiteX4" fmla="*/ 177190 w 177190"/>
                  <a:gd name="connsiteY4" fmla="*/ 117067 h 117067"/>
                  <a:gd name="connsiteX5" fmla="*/ 171080 w 177190"/>
                  <a:gd name="connsiteY5" fmla="*/ 37638 h 117067"/>
                  <a:gd name="connsiteX6" fmla="*/ 158860 w 177190"/>
                  <a:gd name="connsiteY6" fmla="*/ 37638 h 11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90" h="117067">
                    <a:moveTo>
                      <a:pt x="158860" y="37638"/>
                    </a:moveTo>
                    <a:cubicBezTo>
                      <a:pt x="146640" y="25418"/>
                      <a:pt x="140530" y="19308"/>
                      <a:pt x="128310" y="13198"/>
                    </a:cubicBezTo>
                    <a:cubicBezTo>
                      <a:pt x="97760" y="-5132"/>
                      <a:pt x="61100" y="978"/>
                      <a:pt x="24440" y="978"/>
                    </a:cubicBezTo>
                    <a:cubicBezTo>
                      <a:pt x="18330" y="7088"/>
                      <a:pt x="6110" y="13198"/>
                      <a:pt x="0" y="19308"/>
                    </a:cubicBezTo>
                    <a:cubicBezTo>
                      <a:pt x="0" y="19308"/>
                      <a:pt x="128310" y="-17352"/>
                      <a:pt x="177190" y="117067"/>
                    </a:cubicBezTo>
                    <a:cubicBezTo>
                      <a:pt x="177190" y="86518"/>
                      <a:pt x="177190" y="62078"/>
                      <a:pt x="171080" y="37638"/>
                    </a:cubicBezTo>
                    <a:cubicBezTo>
                      <a:pt x="164970" y="43748"/>
                      <a:pt x="164970" y="37638"/>
                      <a:pt x="158860" y="37638"/>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 name="Freeform: Shape 55">
                <a:extLst>
                  <a:ext uri="{FF2B5EF4-FFF2-40B4-BE49-F238E27FC236}">
                    <a16:creationId xmlns:a16="http://schemas.microsoft.com/office/drawing/2014/main" id="{E5B57677-A37D-6B12-53DB-DDE21DFED6E9}"/>
                  </a:ext>
                </a:extLst>
              </p:cNvPr>
              <p:cNvSpPr/>
              <p:nvPr/>
            </p:nvSpPr>
            <p:spPr>
              <a:xfrm>
                <a:off x="1509022" y="5310007"/>
                <a:ext cx="557257" cy="377019"/>
              </a:xfrm>
              <a:custGeom>
                <a:avLst/>
                <a:gdLst>
                  <a:gd name="connsiteX0" fmla="*/ 86788 w 557257"/>
                  <a:gd name="connsiteY0" fmla="*/ 34635 h 377019"/>
                  <a:gd name="connsiteX1" fmla="*/ 31797 w 557257"/>
                  <a:gd name="connsiteY1" fmla="*/ 144615 h 377019"/>
                  <a:gd name="connsiteX2" fmla="*/ 416728 w 557257"/>
                  <a:gd name="connsiteY2" fmla="*/ 46855 h 377019"/>
                  <a:gd name="connsiteX3" fmla="*/ 557258 w 557257"/>
                  <a:gd name="connsiteY3" fmla="*/ 272925 h 377019"/>
                  <a:gd name="connsiteX4" fmla="*/ 202878 w 557257"/>
                  <a:gd name="connsiteY4" fmla="*/ 370685 h 377019"/>
                  <a:gd name="connsiteX5" fmla="*/ 1247 w 557257"/>
                  <a:gd name="connsiteY5" fmla="*/ 205715 h 377019"/>
                  <a:gd name="connsiteX6" fmla="*/ 86788 w 557257"/>
                  <a:gd name="connsiteY6" fmla="*/ 34635 h 37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57" h="377019">
                    <a:moveTo>
                      <a:pt x="86788" y="34635"/>
                    </a:moveTo>
                    <a:lnTo>
                      <a:pt x="31797" y="144615"/>
                    </a:lnTo>
                    <a:cubicBezTo>
                      <a:pt x="31797" y="144615"/>
                      <a:pt x="135668" y="-99784"/>
                      <a:pt x="416728" y="46855"/>
                    </a:cubicBezTo>
                    <a:cubicBezTo>
                      <a:pt x="538928" y="107955"/>
                      <a:pt x="557258" y="272925"/>
                      <a:pt x="557258" y="272925"/>
                    </a:cubicBezTo>
                    <a:cubicBezTo>
                      <a:pt x="557258" y="272925"/>
                      <a:pt x="410618" y="407345"/>
                      <a:pt x="202878" y="370685"/>
                    </a:cubicBezTo>
                    <a:cubicBezTo>
                      <a:pt x="56238" y="340135"/>
                      <a:pt x="1247" y="205715"/>
                      <a:pt x="1247" y="205715"/>
                    </a:cubicBezTo>
                    <a:cubicBezTo>
                      <a:pt x="1247" y="205715"/>
                      <a:pt x="-17083" y="150725"/>
                      <a:pt x="86788" y="34635"/>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Freeform: Shape 56">
                <a:extLst>
                  <a:ext uri="{FF2B5EF4-FFF2-40B4-BE49-F238E27FC236}">
                    <a16:creationId xmlns:a16="http://schemas.microsoft.com/office/drawing/2014/main" id="{C774D621-53C8-FAF6-37F8-E38D75B7FDE5}"/>
                  </a:ext>
                </a:extLst>
              </p:cNvPr>
              <p:cNvSpPr/>
              <p:nvPr/>
            </p:nvSpPr>
            <p:spPr>
              <a:xfrm>
                <a:off x="1528599" y="5325135"/>
                <a:ext cx="482690" cy="334346"/>
              </a:xfrm>
              <a:custGeom>
                <a:avLst/>
                <a:gdLst>
                  <a:gd name="connsiteX0" fmla="*/ 0 w 482690"/>
                  <a:gd name="connsiteY0" fmla="*/ 184478 h 334346"/>
                  <a:gd name="connsiteX1" fmla="*/ 250510 w 482690"/>
                  <a:gd name="connsiteY1" fmla="*/ 1178 h 334346"/>
                  <a:gd name="connsiteX2" fmla="*/ 482690 w 482690"/>
                  <a:gd name="connsiteY2" fmla="*/ 245578 h 334346"/>
                  <a:gd name="connsiteX3" fmla="*/ 0 w 482690"/>
                  <a:gd name="connsiteY3" fmla="*/ 184478 h 334346"/>
                </a:gdLst>
                <a:ahLst/>
                <a:cxnLst>
                  <a:cxn ang="0">
                    <a:pos x="connsiteX0" y="connsiteY0"/>
                  </a:cxn>
                  <a:cxn ang="0">
                    <a:pos x="connsiteX1" y="connsiteY1"/>
                  </a:cxn>
                  <a:cxn ang="0">
                    <a:pos x="connsiteX2" y="connsiteY2"/>
                  </a:cxn>
                  <a:cxn ang="0">
                    <a:pos x="connsiteX3" y="connsiteY3"/>
                  </a:cxn>
                </a:cxnLst>
                <a:rect l="l" t="t" r="r" b="b"/>
                <a:pathLst>
                  <a:path w="482690" h="334346">
                    <a:moveTo>
                      <a:pt x="0" y="184478"/>
                    </a:moveTo>
                    <a:cubicBezTo>
                      <a:pt x="0" y="184478"/>
                      <a:pt x="67210" y="-17152"/>
                      <a:pt x="250510" y="1178"/>
                    </a:cubicBezTo>
                    <a:cubicBezTo>
                      <a:pt x="433810" y="19508"/>
                      <a:pt x="482690" y="196698"/>
                      <a:pt x="482690" y="245578"/>
                    </a:cubicBezTo>
                    <a:cubicBezTo>
                      <a:pt x="378820" y="331118"/>
                      <a:pt x="103870" y="416658"/>
                      <a:pt x="0" y="184478"/>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Freeform: Shape 57">
                <a:extLst>
                  <a:ext uri="{FF2B5EF4-FFF2-40B4-BE49-F238E27FC236}">
                    <a16:creationId xmlns:a16="http://schemas.microsoft.com/office/drawing/2014/main" id="{B2C65C0E-6174-FE8C-0314-9A075B66C7C6}"/>
                  </a:ext>
                </a:extLst>
              </p:cNvPr>
              <p:cNvSpPr/>
              <p:nvPr/>
            </p:nvSpPr>
            <p:spPr>
              <a:xfrm>
                <a:off x="868719" y="4452584"/>
                <a:ext cx="329940" cy="305499"/>
              </a:xfrm>
              <a:custGeom>
                <a:avLst/>
                <a:gdLst>
                  <a:gd name="connsiteX0" fmla="*/ 329940 w 329940"/>
                  <a:gd name="connsiteY0" fmla="*/ 0 h 305499"/>
                  <a:gd name="connsiteX1" fmla="*/ 281060 w 329940"/>
                  <a:gd name="connsiteY1" fmla="*/ 18330 h 305499"/>
                  <a:gd name="connsiteX2" fmla="*/ 256620 w 329940"/>
                  <a:gd name="connsiteY2" fmla="*/ 30550 h 305499"/>
                  <a:gd name="connsiteX3" fmla="*/ 232180 w 329940"/>
                  <a:gd name="connsiteY3" fmla="*/ 42770 h 305499"/>
                  <a:gd name="connsiteX4" fmla="*/ 207740 w 329940"/>
                  <a:gd name="connsiteY4" fmla="*/ 54990 h 305499"/>
                  <a:gd name="connsiteX5" fmla="*/ 183300 w 329940"/>
                  <a:gd name="connsiteY5" fmla="*/ 67210 h 305499"/>
                  <a:gd name="connsiteX6" fmla="*/ 158860 w 329940"/>
                  <a:gd name="connsiteY6" fmla="*/ 79430 h 305499"/>
                  <a:gd name="connsiteX7" fmla="*/ 140530 w 329940"/>
                  <a:gd name="connsiteY7" fmla="*/ 91650 h 305499"/>
                  <a:gd name="connsiteX8" fmla="*/ 122200 w 329940"/>
                  <a:gd name="connsiteY8" fmla="*/ 116090 h 305499"/>
                  <a:gd name="connsiteX9" fmla="*/ 103870 w 329940"/>
                  <a:gd name="connsiteY9" fmla="*/ 134420 h 305499"/>
                  <a:gd name="connsiteX10" fmla="*/ 85540 w 329940"/>
                  <a:gd name="connsiteY10" fmla="*/ 152750 h 305499"/>
                  <a:gd name="connsiteX11" fmla="*/ 67210 w 329940"/>
                  <a:gd name="connsiteY11" fmla="*/ 171080 h 305499"/>
                  <a:gd name="connsiteX12" fmla="*/ 48880 w 329940"/>
                  <a:gd name="connsiteY12" fmla="*/ 189410 h 305499"/>
                  <a:gd name="connsiteX13" fmla="*/ 36660 w 329940"/>
                  <a:gd name="connsiteY13" fmla="*/ 213850 h 305499"/>
                  <a:gd name="connsiteX14" fmla="*/ 24440 w 329940"/>
                  <a:gd name="connsiteY14" fmla="*/ 238290 h 305499"/>
                  <a:gd name="connsiteX15" fmla="*/ 12220 w 329940"/>
                  <a:gd name="connsiteY15" fmla="*/ 256620 h 305499"/>
                  <a:gd name="connsiteX16" fmla="*/ 12220 w 329940"/>
                  <a:gd name="connsiteY16" fmla="*/ 250510 h 305499"/>
                  <a:gd name="connsiteX17" fmla="*/ 36660 w 329940"/>
                  <a:gd name="connsiteY17" fmla="*/ 262730 h 305499"/>
                  <a:gd name="connsiteX18" fmla="*/ 61100 w 329940"/>
                  <a:gd name="connsiteY18" fmla="*/ 274950 h 305499"/>
                  <a:gd name="connsiteX19" fmla="*/ 85540 w 329940"/>
                  <a:gd name="connsiteY19" fmla="*/ 287170 h 305499"/>
                  <a:gd name="connsiteX20" fmla="*/ 109980 w 329940"/>
                  <a:gd name="connsiteY20" fmla="*/ 305500 h 305499"/>
                  <a:gd name="connsiteX21" fmla="*/ 85540 w 329940"/>
                  <a:gd name="connsiteY21" fmla="*/ 293280 h 305499"/>
                  <a:gd name="connsiteX22" fmla="*/ 61100 w 329940"/>
                  <a:gd name="connsiteY22" fmla="*/ 281060 h 305499"/>
                  <a:gd name="connsiteX23" fmla="*/ 36660 w 329940"/>
                  <a:gd name="connsiteY23" fmla="*/ 268840 h 305499"/>
                  <a:gd name="connsiteX24" fmla="*/ 6110 w 329940"/>
                  <a:gd name="connsiteY24" fmla="*/ 262730 h 305499"/>
                  <a:gd name="connsiteX25" fmla="*/ 0 w 329940"/>
                  <a:gd name="connsiteY25" fmla="*/ 262730 h 305499"/>
                  <a:gd name="connsiteX26" fmla="*/ 0 w 329940"/>
                  <a:gd name="connsiteY26" fmla="*/ 256620 h 305499"/>
                  <a:gd name="connsiteX27" fmla="*/ 12220 w 329940"/>
                  <a:gd name="connsiteY27" fmla="*/ 232180 h 305499"/>
                  <a:gd name="connsiteX28" fmla="*/ 18330 w 329940"/>
                  <a:gd name="connsiteY28" fmla="*/ 219960 h 305499"/>
                  <a:gd name="connsiteX29" fmla="*/ 24440 w 329940"/>
                  <a:gd name="connsiteY29" fmla="*/ 207740 h 305499"/>
                  <a:gd name="connsiteX30" fmla="*/ 42770 w 329940"/>
                  <a:gd name="connsiteY30" fmla="*/ 183300 h 305499"/>
                  <a:gd name="connsiteX31" fmla="*/ 61100 w 329940"/>
                  <a:gd name="connsiteY31" fmla="*/ 158860 h 305499"/>
                  <a:gd name="connsiteX32" fmla="*/ 73320 w 329940"/>
                  <a:gd name="connsiteY32" fmla="*/ 140530 h 305499"/>
                  <a:gd name="connsiteX33" fmla="*/ 91650 w 329940"/>
                  <a:gd name="connsiteY33" fmla="*/ 122200 h 305499"/>
                  <a:gd name="connsiteX34" fmla="*/ 109980 w 329940"/>
                  <a:gd name="connsiteY34" fmla="*/ 103870 h 305499"/>
                  <a:gd name="connsiteX35" fmla="*/ 134420 w 329940"/>
                  <a:gd name="connsiteY35" fmla="*/ 85540 h 305499"/>
                  <a:gd name="connsiteX36" fmla="*/ 158860 w 329940"/>
                  <a:gd name="connsiteY36" fmla="*/ 73320 h 305499"/>
                  <a:gd name="connsiteX37" fmla="*/ 183300 w 329940"/>
                  <a:gd name="connsiteY37" fmla="*/ 61100 h 305499"/>
                  <a:gd name="connsiteX38" fmla="*/ 207740 w 329940"/>
                  <a:gd name="connsiteY38" fmla="*/ 48880 h 305499"/>
                  <a:gd name="connsiteX39" fmla="*/ 232180 w 329940"/>
                  <a:gd name="connsiteY39" fmla="*/ 36660 h 305499"/>
                  <a:gd name="connsiteX40" fmla="*/ 281060 w 329940"/>
                  <a:gd name="connsiteY40" fmla="*/ 18330 h 305499"/>
                  <a:gd name="connsiteX41" fmla="*/ 329940 w 329940"/>
                  <a:gd name="connsiteY41" fmla="*/ 0 h 3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9940" h="305499">
                    <a:moveTo>
                      <a:pt x="329940" y="0"/>
                    </a:moveTo>
                    <a:cubicBezTo>
                      <a:pt x="311610" y="6110"/>
                      <a:pt x="299390" y="12220"/>
                      <a:pt x="281060" y="18330"/>
                    </a:cubicBezTo>
                    <a:cubicBezTo>
                      <a:pt x="274950" y="24440"/>
                      <a:pt x="262730" y="24440"/>
                      <a:pt x="256620" y="30550"/>
                    </a:cubicBezTo>
                    <a:cubicBezTo>
                      <a:pt x="250510" y="36660"/>
                      <a:pt x="238290" y="36660"/>
                      <a:pt x="232180" y="42770"/>
                    </a:cubicBezTo>
                    <a:cubicBezTo>
                      <a:pt x="226070" y="48880"/>
                      <a:pt x="213850" y="48880"/>
                      <a:pt x="207740" y="54990"/>
                    </a:cubicBezTo>
                    <a:cubicBezTo>
                      <a:pt x="201630" y="61100"/>
                      <a:pt x="195520" y="61100"/>
                      <a:pt x="183300" y="67210"/>
                    </a:cubicBezTo>
                    <a:cubicBezTo>
                      <a:pt x="177190" y="73320"/>
                      <a:pt x="171080" y="73320"/>
                      <a:pt x="158860" y="79430"/>
                    </a:cubicBezTo>
                    <a:cubicBezTo>
                      <a:pt x="152750" y="85540"/>
                      <a:pt x="146640" y="91650"/>
                      <a:pt x="140530" y="91650"/>
                    </a:cubicBezTo>
                    <a:lnTo>
                      <a:pt x="122200" y="116090"/>
                    </a:lnTo>
                    <a:cubicBezTo>
                      <a:pt x="116090" y="122200"/>
                      <a:pt x="109980" y="128310"/>
                      <a:pt x="103870" y="134420"/>
                    </a:cubicBezTo>
                    <a:cubicBezTo>
                      <a:pt x="97760" y="140530"/>
                      <a:pt x="91650" y="146640"/>
                      <a:pt x="85540" y="152750"/>
                    </a:cubicBezTo>
                    <a:cubicBezTo>
                      <a:pt x="79430" y="158860"/>
                      <a:pt x="73320" y="164970"/>
                      <a:pt x="67210" y="171080"/>
                    </a:cubicBezTo>
                    <a:lnTo>
                      <a:pt x="48880" y="189410"/>
                    </a:lnTo>
                    <a:cubicBezTo>
                      <a:pt x="42770" y="195520"/>
                      <a:pt x="36660" y="201630"/>
                      <a:pt x="36660" y="213850"/>
                    </a:cubicBezTo>
                    <a:cubicBezTo>
                      <a:pt x="30550" y="219960"/>
                      <a:pt x="30550" y="226070"/>
                      <a:pt x="24440" y="238290"/>
                    </a:cubicBezTo>
                    <a:lnTo>
                      <a:pt x="12220" y="256620"/>
                    </a:lnTo>
                    <a:lnTo>
                      <a:pt x="12220" y="250510"/>
                    </a:lnTo>
                    <a:lnTo>
                      <a:pt x="36660" y="262730"/>
                    </a:lnTo>
                    <a:cubicBezTo>
                      <a:pt x="42770" y="268840"/>
                      <a:pt x="54990" y="268840"/>
                      <a:pt x="61100" y="274950"/>
                    </a:cubicBezTo>
                    <a:lnTo>
                      <a:pt x="85540" y="287170"/>
                    </a:lnTo>
                    <a:cubicBezTo>
                      <a:pt x="91650" y="293280"/>
                      <a:pt x="103870" y="299390"/>
                      <a:pt x="109980" y="305500"/>
                    </a:cubicBezTo>
                    <a:cubicBezTo>
                      <a:pt x="103870" y="299390"/>
                      <a:pt x="91650" y="299390"/>
                      <a:pt x="85540" y="293280"/>
                    </a:cubicBezTo>
                    <a:lnTo>
                      <a:pt x="61100" y="281060"/>
                    </a:lnTo>
                    <a:cubicBezTo>
                      <a:pt x="54990" y="274950"/>
                      <a:pt x="42770" y="274950"/>
                      <a:pt x="36660" y="268840"/>
                    </a:cubicBezTo>
                    <a:lnTo>
                      <a:pt x="6110" y="262730"/>
                    </a:lnTo>
                    <a:lnTo>
                      <a:pt x="0" y="262730"/>
                    </a:lnTo>
                    <a:lnTo>
                      <a:pt x="0" y="256620"/>
                    </a:lnTo>
                    <a:lnTo>
                      <a:pt x="12220" y="232180"/>
                    </a:lnTo>
                    <a:cubicBezTo>
                      <a:pt x="12220" y="226070"/>
                      <a:pt x="18330" y="226070"/>
                      <a:pt x="18330" y="219960"/>
                    </a:cubicBezTo>
                    <a:lnTo>
                      <a:pt x="24440" y="207740"/>
                    </a:lnTo>
                    <a:cubicBezTo>
                      <a:pt x="30550" y="195520"/>
                      <a:pt x="36660" y="189410"/>
                      <a:pt x="42770" y="183300"/>
                    </a:cubicBezTo>
                    <a:lnTo>
                      <a:pt x="61100" y="158860"/>
                    </a:lnTo>
                    <a:cubicBezTo>
                      <a:pt x="61100" y="152750"/>
                      <a:pt x="67210" y="146640"/>
                      <a:pt x="73320" y="140530"/>
                    </a:cubicBezTo>
                    <a:cubicBezTo>
                      <a:pt x="79430" y="134420"/>
                      <a:pt x="85540" y="128310"/>
                      <a:pt x="91650" y="122200"/>
                    </a:cubicBezTo>
                    <a:cubicBezTo>
                      <a:pt x="97760" y="116090"/>
                      <a:pt x="103870" y="109980"/>
                      <a:pt x="109980" y="103870"/>
                    </a:cubicBezTo>
                    <a:lnTo>
                      <a:pt x="134420" y="85540"/>
                    </a:lnTo>
                    <a:cubicBezTo>
                      <a:pt x="140530" y="79430"/>
                      <a:pt x="146640" y="73320"/>
                      <a:pt x="158860" y="73320"/>
                    </a:cubicBezTo>
                    <a:cubicBezTo>
                      <a:pt x="164970" y="67210"/>
                      <a:pt x="171080" y="61100"/>
                      <a:pt x="183300" y="61100"/>
                    </a:cubicBezTo>
                    <a:cubicBezTo>
                      <a:pt x="189410" y="54990"/>
                      <a:pt x="201630" y="54990"/>
                      <a:pt x="207740" y="48880"/>
                    </a:cubicBezTo>
                    <a:cubicBezTo>
                      <a:pt x="213850" y="42770"/>
                      <a:pt x="226070" y="42770"/>
                      <a:pt x="232180" y="36660"/>
                    </a:cubicBezTo>
                    <a:cubicBezTo>
                      <a:pt x="250510" y="30550"/>
                      <a:pt x="262730" y="24440"/>
                      <a:pt x="281060" y="18330"/>
                    </a:cubicBezTo>
                    <a:cubicBezTo>
                      <a:pt x="293280" y="6110"/>
                      <a:pt x="311610" y="6110"/>
                      <a:pt x="329940" y="0"/>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 name="Freeform: Shape 58">
                <a:extLst>
                  <a:ext uri="{FF2B5EF4-FFF2-40B4-BE49-F238E27FC236}">
                    <a16:creationId xmlns:a16="http://schemas.microsoft.com/office/drawing/2014/main" id="{70C27ED0-9A8E-D6DF-9612-6D2A25A94E99}"/>
                  </a:ext>
                </a:extLst>
              </p:cNvPr>
              <p:cNvSpPr/>
              <p:nvPr/>
            </p:nvSpPr>
            <p:spPr>
              <a:xfrm>
                <a:off x="2493980" y="6008428"/>
                <a:ext cx="153342" cy="106073"/>
              </a:xfrm>
              <a:custGeom>
                <a:avLst/>
                <a:gdLst>
                  <a:gd name="connsiteX0" fmla="*/ 97760 w 153342"/>
                  <a:gd name="connsiteY0" fmla="*/ 2204 h 106073"/>
                  <a:gd name="connsiteX1" fmla="*/ 0 w 153342"/>
                  <a:gd name="connsiteY1" fmla="*/ 106074 h 106073"/>
                  <a:gd name="connsiteX2" fmla="*/ 0 w 153342"/>
                  <a:gd name="connsiteY2" fmla="*/ 106074 h 106073"/>
                  <a:gd name="connsiteX3" fmla="*/ 36660 w 153342"/>
                  <a:gd name="connsiteY3" fmla="*/ 63304 h 106073"/>
                  <a:gd name="connsiteX4" fmla="*/ 48880 w 153342"/>
                  <a:gd name="connsiteY4" fmla="*/ 75524 h 106073"/>
                  <a:gd name="connsiteX5" fmla="*/ 61100 w 153342"/>
                  <a:gd name="connsiteY5" fmla="*/ 81634 h 106073"/>
                  <a:gd name="connsiteX6" fmla="*/ 79430 w 153342"/>
                  <a:gd name="connsiteY6" fmla="*/ 87744 h 106073"/>
                  <a:gd name="connsiteX7" fmla="*/ 79430 w 153342"/>
                  <a:gd name="connsiteY7" fmla="*/ 87744 h 106073"/>
                  <a:gd name="connsiteX8" fmla="*/ 79430 w 153342"/>
                  <a:gd name="connsiteY8" fmla="*/ 87744 h 106073"/>
                  <a:gd name="connsiteX9" fmla="*/ 79430 w 153342"/>
                  <a:gd name="connsiteY9" fmla="*/ 87744 h 106073"/>
                  <a:gd name="connsiteX10" fmla="*/ 79430 w 153342"/>
                  <a:gd name="connsiteY10" fmla="*/ 87744 h 106073"/>
                  <a:gd name="connsiteX11" fmla="*/ 73320 w 153342"/>
                  <a:gd name="connsiteY11" fmla="*/ 81634 h 106073"/>
                  <a:gd name="connsiteX12" fmla="*/ 61100 w 153342"/>
                  <a:gd name="connsiteY12" fmla="*/ 69414 h 106073"/>
                  <a:gd name="connsiteX13" fmla="*/ 54990 w 153342"/>
                  <a:gd name="connsiteY13" fmla="*/ 57194 h 106073"/>
                  <a:gd name="connsiteX14" fmla="*/ 48880 w 153342"/>
                  <a:gd name="connsiteY14" fmla="*/ 51084 h 106073"/>
                  <a:gd name="connsiteX15" fmla="*/ 61100 w 153342"/>
                  <a:gd name="connsiteY15" fmla="*/ 38864 h 106073"/>
                  <a:gd name="connsiteX16" fmla="*/ 103870 w 153342"/>
                  <a:gd name="connsiteY16" fmla="*/ 8314 h 106073"/>
                  <a:gd name="connsiteX17" fmla="*/ 152750 w 153342"/>
                  <a:gd name="connsiteY17" fmla="*/ 26644 h 106073"/>
                  <a:gd name="connsiteX18" fmla="*/ 152750 w 153342"/>
                  <a:gd name="connsiteY18" fmla="*/ 26644 h 106073"/>
                  <a:gd name="connsiteX19" fmla="*/ 97760 w 153342"/>
                  <a:gd name="connsiteY19" fmla="*/ 2204 h 10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342" h="106073">
                    <a:moveTo>
                      <a:pt x="97760" y="2204"/>
                    </a:moveTo>
                    <a:cubicBezTo>
                      <a:pt x="54990" y="20534"/>
                      <a:pt x="18330" y="63304"/>
                      <a:pt x="0" y="106074"/>
                    </a:cubicBezTo>
                    <a:cubicBezTo>
                      <a:pt x="0" y="106074"/>
                      <a:pt x="0" y="106074"/>
                      <a:pt x="0" y="106074"/>
                    </a:cubicBezTo>
                    <a:cubicBezTo>
                      <a:pt x="12220" y="93854"/>
                      <a:pt x="24440" y="75524"/>
                      <a:pt x="36660" y="63304"/>
                    </a:cubicBezTo>
                    <a:cubicBezTo>
                      <a:pt x="36660" y="69414"/>
                      <a:pt x="42770" y="75524"/>
                      <a:pt x="48880" y="75524"/>
                    </a:cubicBezTo>
                    <a:cubicBezTo>
                      <a:pt x="54990" y="81634"/>
                      <a:pt x="61100" y="81634"/>
                      <a:pt x="61100" y="81634"/>
                    </a:cubicBezTo>
                    <a:cubicBezTo>
                      <a:pt x="67210" y="81634"/>
                      <a:pt x="73320" y="87744"/>
                      <a:pt x="79430" y="87744"/>
                    </a:cubicBezTo>
                    <a:cubicBezTo>
                      <a:pt x="79430" y="87744"/>
                      <a:pt x="79430" y="87744"/>
                      <a:pt x="79430" y="87744"/>
                    </a:cubicBezTo>
                    <a:cubicBezTo>
                      <a:pt x="79430" y="87744"/>
                      <a:pt x="79430" y="87744"/>
                      <a:pt x="79430" y="87744"/>
                    </a:cubicBezTo>
                    <a:cubicBezTo>
                      <a:pt x="79430" y="87744"/>
                      <a:pt x="79430" y="87744"/>
                      <a:pt x="79430" y="87744"/>
                    </a:cubicBezTo>
                    <a:cubicBezTo>
                      <a:pt x="79430" y="87744"/>
                      <a:pt x="79430" y="87744"/>
                      <a:pt x="79430" y="87744"/>
                    </a:cubicBezTo>
                    <a:cubicBezTo>
                      <a:pt x="79430" y="81634"/>
                      <a:pt x="79430" y="81634"/>
                      <a:pt x="73320" y="81634"/>
                    </a:cubicBezTo>
                    <a:cubicBezTo>
                      <a:pt x="67210" y="75524"/>
                      <a:pt x="67210" y="75524"/>
                      <a:pt x="61100" y="69414"/>
                    </a:cubicBezTo>
                    <a:cubicBezTo>
                      <a:pt x="54990" y="69414"/>
                      <a:pt x="54990" y="63304"/>
                      <a:pt x="54990" y="57194"/>
                    </a:cubicBezTo>
                    <a:cubicBezTo>
                      <a:pt x="54990" y="57194"/>
                      <a:pt x="48880" y="51084"/>
                      <a:pt x="48880" y="51084"/>
                    </a:cubicBezTo>
                    <a:cubicBezTo>
                      <a:pt x="54990" y="44974"/>
                      <a:pt x="54990" y="44974"/>
                      <a:pt x="61100" y="38864"/>
                    </a:cubicBezTo>
                    <a:cubicBezTo>
                      <a:pt x="73320" y="26644"/>
                      <a:pt x="91650" y="14424"/>
                      <a:pt x="103870" y="8314"/>
                    </a:cubicBezTo>
                    <a:cubicBezTo>
                      <a:pt x="122200" y="2204"/>
                      <a:pt x="152750" y="2204"/>
                      <a:pt x="152750" y="26644"/>
                    </a:cubicBezTo>
                    <a:cubicBezTo>
                      <a:pt x="152750" y="26644"/>
                      <a:pt x="152750" y="26644"/>
                      <a:pt x="152750" y="26644"/>
                    </a:cubicBezTo>
                    <a:cubicBezTo>
                      <a:pt x="158860" y="2204"/>
                      <a:pt x="116090" y="-3906"/>
                      <a:pt x="97760" y="2204"/>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0" name="Graphic 16">
                <a:extLst>
                  <a:ext uri="{FF2B5EF4-FFF2-40B4-BE49-F238E27FC236}">
                    <a16:creationId xmlns:a16="http://schemas.microsoft.com/office/drawing/2014/main" id="{527AEFF6-58EE-A839-A074-87EAB67B190F}"/>
                  </a:ext>
                </a:extLst>
              </p:cNvPr>
              <p:cNvGrpSpPr/>
              <p:nvPr/>
            </p:nvGrpSpPr>
            <p:grpSpPr>
              <a:xfrm>
                <a:off x="994498" y="5399633"/>
                <a:ext cx="212474" cy="329199"/>
                <a:chOff x="994498" y="5399633"/>
                <a:chExt cx="212474" cy="329199"/>
              </a:xfrm>
            </p:grpSpPr>
            <p:grpSp>
              <p:nvGrpSpPr>
                <p:cNvPr id="155" name="Graphic 16">
                  <a:extLst>
                    <a:ext uri="{FF2B5EF4-FFF2-40B4-BE49-F238E27FC236}">
                      <a16:creationId xmlns:a16="http://schemas.microsoft.com/office/drawing/2014/main" id="{016A2F46-9547-F654-9D81-4540C94E03AF}"/>
                    </a:ext>
                  </a:extLst>
                </p:cNvPr>
                <p:cNvGrpSpPr/>
                <p:nvPr/>
              </p:nvGrpSpPr>
              <p:grpSpPr>
                <a:xfrm>
                  <a:off x="994498" y="5399633"/>
                  <a:ext cx="185830" cy="311609"/>
                  <a:chOff x="994498" y="5399633"/>
                  <a:chExt cx="185830" cy="311609"/>
                </a:xfrm>
                <a:solidFill>
                  <a:srgbClr val="BA8058"/>
                </a:solidFill>
              </p:grpSpPr>
              <p:sp>
                <p:nvSpPr>
                  <p:cNvPr id="160" name="Freeform: Shape 159">
                    <a:extLst>
                      <a:ext uri="{FF2B5EF4-FFF2-40B4-BE49-F238E27FC236}">
                        <a16:creationId xmlns:a16="http://schemas.microsoft.com/office/drawing/2014/main" id="{2830BFE0-D149-BE48-68D2-BA3DEB12A220}"/>
                      </a:ext>
                    </a:extLst>
                  </p:cNvPr>
                  <p:cNvSpPr/>
                  <p:nvPr/>
                </p:nvSpPr>
                <p:spPr>
                  <a:xfrm>
                    <a:off x="1143669" y="5399633"/>
                    <a:ext cx="36659" cy="97759"/>
                  </a:xfrm>
                  <a:custGeom>
                    <a:avLst/>
                    <a:gdLst>
                      <a:gd name="connsiteX0" fmla="*/ 36660 w 36659"/>
                      <a:gd name="connsiteY0" fmla="*/ 0 h 97759"/>
                      <a:gd name="connsiteX1" fmla="*/ 36660 w 36659"/>
                      <a:gd name="connsiteY1" fmla="*/ 18330 h 97759"/>
                      <a:gd name="connsiteX2" fmla="*/ 36660 w 36659"/>
                      <a:gd name="connsiteY2" fmla="*/ 36660 h 97759"/>
                      <a:gd name="connsiteX3" fmla="*/ 30550 w 36659"/>
                      <a:gd name="connsiteY3" fmla="*/ 54990 h 97759"/>
                      <a:gd name="connsiteX4" fmla="*/ 24440 w 36659"/>
                      <a:gd name="connsiteY4" fmla="*/ 73320 h 97759"/>
                      <a:gd name="connsiteX5" fmla="*/ 12220 w 36659"/>
                      <a:gd name="connsiteY5" fmla="*/ 85540 h 97759"/>
                      <a:gd name="connsiteX6" fmla="*/ 0 w 36659"/>
                      <a:gd name="connsiteY6" fmla="*/ 97760 h 97759"/>
                      <a:gd name="connsiteX7" fmla="*/ 6110 w 36659"/>
                      <a:gd name="connsiteY7" fmla="*/ 85540 h 97759"/>
                      <a:gd name="connsiteX8" fmla="*/ 12220 w 36659"/>
                      <a:gd name="connsiteY8" fmla="*/ 73320 h 97759"/>
                      <a:gd name="connsiteX9" fmla="*/ 18330 w 36659"/>
                      <a:gd name="connsiteY9" fmla="*/ 54990 h 97759"/>
                      <a:gd name="connsiteX10" fmla="*/ 24440 w 36659"/>
                      <a:gd name="connsiteY10" fmla="*/ 36660 h 97759"/>
                      <a:gd name="connsiteX11" fmla="*/ 30550 w 36659"/>
                      <a:gd name="connsiteY11" fmla="*/ 18330 h 97759"/>
                      <a:gd name="connsiteX12" fmla="*/ 36660 w 36659"/>
                      <a:gd name="connsiteY12" fmla="*/ 0 h 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 h="97759">
                        <a:moveTo>
                          <a:pt x="36660" y="0"/>
                        </a:moveTo>
                        <a:cubicBezTo>
                          <a:pt x="36660" y="0"/>
                          <a:pt x="36660" y="6110"/>
                          <a:pt x="36660" y="18330"/>
                        </a:cubicBezTo>
                        <a:cubicBezTo>
                          <a:pt x="36660" y="24440"/>
                          <a:pt x="36660" y="30550"/>
                          <a:pt x="36660" y="36660"/>
                        </a:cubicBezTo>
                        <a:cubicBezTo>
                          <a:pt x="36660" y="42770"/>
                          <a:pt x="30550" y="48880"/>
                          <a:pt x="30550" y="54990"/>
                        </a:cubicBezTo>
                        <a:cubicBezTo>
                          <a:pt x="30550" y="61100"/>
                          <a:pt x="24440" y="67210"/>
                          <a:pt x="24440" y="73320"/>
                        </a:cubicBezTo>
                        <a:cubicBezTo>
                          <a:pt x="18330" y="79430"/>
                          <a:pt x="18330" y="85540"/>
                          <a:pt x="12220" y="85540"/>
                        </a:cubicBezTo>
                        <a:cubicBezTo>
                          <a:pt x="6110" y="91650"/>
                          <a:pt x="0" y="97760"/>
                          <a:pt x="0" y="97760"/>
                        </a:cubicBezTo>
                        <a:cubicBezTo>
                          <a:pt x="0" y="97760"/>
                          <a:pt x="0" y="91650"/>
                          <a:pt x="6110" y="85540"/>
                        </a:cubicBezTo>
                        <a:cubicBezTo>
                          <a:pt x="6110" y="79430"/>
                          <a:pt x="12220" y="73320"/>
                          <a:pt x="12220" y="73320"/>
                        </a:cubicBezTo>
                        <a:cubicBezTo>
                          <a:pt x="12220" y="67210"/>
                          <a:pt x="18330" y="61100"/>
                          <a:pt x="18330" y="54990"/>
                        </a:cubicBezTo>
                        <a:cubicBezTo>
                          <a:pt x="18330" y="48880"/>
                          <a:pt x="24440" y="42770"/>
                          <a:pt x="24440" y="36660"/>
                        </a:cubicBezTo>
                        <a:cubicBezTo>
                          <a:pt x="24440" y="30550"/>
                          <a:pt x="30550" y="24440"/>
                          <a:pt x="30550" y="18330"/>
                        </a:cubicBezTo>
                        <a:cubicBezTo>
                          <a:pt x="36660" y="6110"/>
                          <a:pt x="36660" y="0"/>
                          <a:pt x="3666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1" name="Freeform: Shape 160">
                    <a:extLst>
                      <a:ext uri="{FF2B5EF4-FFF2-40B4-BE49-F238E27FC236}">
                        <a16:creationId xmlns:a16="http://schemas.microsoft.com/office/drawing/2014/main" id="{AD0EA4D1-ECAB-C3A8-64DB-B3C093399D18}"/>
                      </a:ext>
                    </a:extLst>
                  </p:cNvPr>
                  <p:cNvSpPr/>
                  <p:nvPr/>
                </p:nvSpPr>
                <p:spPr>
                  <a:xfrm>
                    <a:off x="994498" y="5521833"/>
                    <a:ext cx="143060" cy="189409"/>
                  </a:xfrm>
                  <a:custGeom>
                    <a:avLst/>
                    <a:gdLst>
                      <a:gd name="connsiteX0" fmla="*/ 112511 w 143060"/>
                      <a:gd name="connsiteY0" fmla="*/ 0 h 189409"/>
                      <a:gd name="connsiteX1" fmla="*/ 100291 w 143060"/>
                      <a:gd name="connsiteY1" fmla="*/ 6110 h 189409"/>
                      <a:gd name="connsiteX2" fmla="*/ 81961 w 143060"/>
                      <a:gd name="connsiteY2" fmla="*/ 12220 h 189409"/>
                      <a:gd name="connsiteX3" fmla="*/ 57521 w 143060"/>
                      <a:gd name="connsiteY3" fmla="*/ 18330 h 189409"/>
                      <a:gd name="connsiteX4" fmla="*/ 45301 w 143060"/>
                      <a:gd name="connsiteY4" fmla="*/ 18330 h 189409"/>
                      <a:gd name="connsiteX5" fmla="*/ 33081 w 143060"/>
                      <a:gd name="connsiteY5" fmla="*/ 18330 h 189409"/>
                      <a:gd name="connsiteX6" fmla="*/ 20861 w 143060"/>
                      <a:gd name="connsiteY6" fmla="*/ 36660 h 189409"/>
                      <a:gd name="connsiteX7" fmla="*/ 14751 w 143060"/>
                      <a:gd name="connsiteY7" fmla="*/ 91650 h 189409"/>
                      <a:gd name="connsiteX8" fmla="*/ 45301 w 143060"/>
                      <a:gd name="connsiteY8" fmla="*/ 140530 h 189409"/>
                      <a:gd name="connsiteX9" fmla="*/ 69741 w 143060"/>
                      <a:gd name="connsiteY9" fmla="*/ 158860 h 189409"/>
                      <a:gd name="connsiteX10" fmla="*/ 94181 w 143060"/>
                      <a:gd name="connsiteY10" fmla="*/ 171080 h 189409"/>
                      <a:gd name="connsiteX11" fmla="*/ 112511 w 143060"/>
                      <a:gd name="connsiteY11" fmla="*/ 177190 h 189409"/>
                      <a:gd name="connsiteX12" fmla="*/ 130841 w 143060"/>
                      <a:gd name="connsiteY12" fmla="*/ 183300 h 189409"/>
                      <a:gd name="connsiteX13" fmla="*/ 143061 w 143060"/>
                      <a:gd name="connsiteY13" fmla="*/ 189410 h 189409"/>
                      <a:gd name="connsiteX14" fmla="*/ 130841 w 143060"/>
                      <a:gd name="connsiteY14" fmla="*/ 189410 h 189409"/>
                      <a:gd name="connsiteX15" fmla="*/ 112511 w 143060"/>
                      <a:gd name="connsiteY15" fmla="*/ 189410 h 189409"/>
                      <a:gd name="connsiteX16" fmla="*/ 88071 w 143060"/>
                      <a:gd name="connsiteY16" fmla="*/ 183300 h 189409"/>
                      <a:gd name="connsiteX17" fmla="*/ 39191 w 143060"/>
                      <a:gd name="connsiteY17" fmla="*/ 158860 h 189409"/>
                      <a:gd name="connsiteX18" fmla="*/ 2531 w 143060"/>
                      <a:gd name="connsiteY18" fmla="*/ 103870 h 189409"/>
                      <a:gd name="connsiteX19" fmla="*/ 8641 w 143060"/>
                      <a:gd name="connsiteY19" fmla="*/ 36660 h 189409"/>
                      <a:gd name="connsiteX20" fmla="*/ 33081 w 143060"/>
                      <a:gd name="connsiteY20" fmla="*/ 12220 h 189409"/>
                      <a:gd name="connsiteX21" fmla="*/ 45301 w 143060"/>
                      <a:gd name="connsiteY21" fmla="*/ 12220 h 189409"/>
                      <a:gd name="connsiteX22" fmla="*/ 57521 w 143060"/>
                      <a:gd name="connsiteY22" fmla="*/ 12220 h 189409"/>
                      <a:gd name="connsiteX23" fmla="*/ 81961 w 143060"/>
                      <a:gd name="connsiteY23" fmla="*/ 12220 h 189409"/>
                      <a:gd name="connsiteX24" fmla="*/ 100291 w 143060"/>
                      <a:gd name="connsiteY24" fmla="*/ 6110 h 189409"/>
                      <a:gd name="connsiteX25" fmla="*/ 112511 w 143060"/>
                      <a:gd name="connsiteY25" fmla="*/ 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3060" h="189409">
                        <a:moveTo>
                          <a:pt x="112511" y="0"/>
                        </a:moveTo>
                        <a:cubicBezTo>
                          <a:pt x="112511" y="0"/>
                          <a:pt x="106401" y="0"/>
                          <a:pt x="100291" y="6110"/>
                        </a:cubicBezTo>
                        <a:cubicBezTo>
                          <a:pt x="94181" y="6110"/>
                          <a:pt x="88071" y="12220"/>
                          <a:pt x="81961" y="12220"/>
                        </a:cubicBezTo>
                        <a:cubicBezTo>
                          <a:pt x="75851" y="12220"/>
                          <a:pt x="69741" y="18330"/>
                          <a:pt x="57521" y="18330"/>
                        </a:cubicBezTo>
                        <a:cubicBezTo>
                          <a:pt x="51411" y="18330"/>
                          <a:pt x="51411" y="18330"/>
                          <a:pt x="45301" y="18330"/>
                        </a:cubicBezTo>
                        <a:cubicBezTo>
                          <a:pt x="39191" y="18330"/>
                          <a:pt x="33081" y="18330"/>
                          <a:pt x="33081" y="18330"/>
                        </a:cubicBezTo>
                        <a:cubicBezTo>
                          <a:pt x="26971" y="24440"/>
                          <a:pt x="20861" y="30550"/>
                          <a:pt x="20861" y="36660"/>
                        </a:cubicBezTo>
                        <a:cubicBezTo>
                          <a:pt x="14751" y="54990"/>
                          <a:pt x="8641" y="73320"/>
                          <a:pt x="14751" y="91650"/>
                        </a:cubicBezTo>
                        <a:cubicBezTo>
                          <a:pt x="20861" y="109980"/>
                          <a:pt x="33081" y="128310"/>
                          <a:pt x="45301" y="140530"/>
                        </a:cubicBezTo>
                        <a:cubicBezTo>
                          <a:pt x="51411" y="146640"/>
                          <a:pt x="57521" y="152750"/>
                          <a:pt x="69741" y="158860"/>
                        </a:cubicBezTo>
                        <a:cubicBezTo>
                          <a:pt x="75851" y="164970"/>
                          <a:pt x="88071" y="164970"/>
                          <a:pt x="94181" y="171080"/>
                        </a:cubicBezTo>
                        <a:cubicBezTo>
                          <a:pt x="100291" y="171080"/>
                          <a:pt x="106401" y="177190"/>
                          <a:pt x="112511" y="177190"/>
                        </a:cubicBezTo>
                        <a:cubicBezTo>
                          <a:pt x="118621" y="177190"/>
                          <a:pt x="124731" y="183300"/>
                          <a:pt x="130841" y="183300"/>
                        </a:cubicBezTo>
                        <a:cubicBezTo>
                          <a:pt x="143061" y="183300"/>
                          <a:pt x="143061" y="189410"/>
                          <a:pt x="143061" y="189410"/>
                        </a:cubicBezTo>
                        <a:cubicBezTo>
                          <a:pt x="143061" y="189410"/>
                          <a:pt x="136951" y="189410"/>
                          <a:pt x="130841" y="189410"/>
                        </a:cubicBezTo>
                        <a:cubicBezTo>
                          <a:pt x="124731" y="189410"/>
                          <a:pt x="118621" y="189410"/>
                          <a:pt x="112511" y="189410"/>
                        </a:cubicBezTo>
                        <a:cubicBezTo>
                          <a:pt x="106401" y="189410"/>
                          <a:pt x="100291" y="189410"/>
                          <a:pt x="88071" y="183300"/>
                        </a:cubicBezTo>
                        <a:cubicBezTo>
                          <a:pt x="69741" y="177190"/>
                          <a:pt x="51411" y="171080"/>
                          <a:pt x="39191" y="158860"/>
                        </a:cubicBezTo>
                        <a:cubicBezTo>
                          <a:pt x="20861" y="146640"/>
                          <a:pt x="8641" y="128310"/>
                          <a:pt x="2531" y="103870"/>
                        </a:cubicBezTo>
                        <a:cubicBezTo>
                          <a:pt x="-3579" y="79430"/>
                          <a:pt x="2531" y="54990"/>
                          <a:pt x="8641" y="36660"/>
                        </a:cubicBezTo>
                        <a:cubicBezTo>
                          <a:pt x="14751" y="24440"/>
                          <a:pt x="20861" y="18330"/>
                          <a:pt x="33081" y="12220"/>
                        </a:cubicBezTo>
                        <a:cubicBezTo>
                          <a:pt x="39191" y="12220"/>
                          <a:pt x="45301" y="12220"/>
                          <a:pt x="45301" y="12220"/>
                        </a:cubicBezTo>
                        <a:cubicBezTo>
                          <a:pt x="51411" y="12220"/>
                          <a:pt x="51411" y="12220"/>
                          <a:pt x="57521" y="12220"/>
                        </a:cubicBezTo>
                        <a:cubicBezTo>
                          <a:pt x="63631" y="12220"/>
                          <a:pt x="69741" y="12220"/>
                          <a:pt x="81961" y="12220"/>
                        </a:cubicBezTo>
                        <a:cubicBezTo>
                          <a:pt x="88071" y="12220"/>
                          <a:pt x="94181" y="12220"/>
                          <a:pt x="100291" y="6110"/>
                        </a:cubicBezTo>
                        <a:cubicBezTo>
                          <a:pt x="106401" y="0"/>
                          <a:pt x="112511" y="0"/>
                          <a:pt x="112511"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6" name="Freeform: Shape 155">
                  <a:extLst>
                    <a:ext uri="{FF2B5EF4-FFF2-40B4-BE49-F238E27FC236}">
                      <a16:creationId xmlns:a16="http://schemas.microsoft.com/office/drawing/2014/main" id="{D2DABCA8-43E4-738D-2FBF-71CD2E11661B}"/>
                    </a:ext>
                  </a:extLst>
                </p:cNvPr>
                <p:cNvSpPr/>
                <p:nvPr/>
              </p:nvSpPr>
              <p:spPr>
                <a:xfrm>
                  <a:off x="1001589" y="5552382"/>
                  <a:ext cx="205383" cy="176450"/>
                </a:xfrm>
                <a:custGeom>
                  <a:avLst/>
                  <a:gdLst>
                    <a:gd name="connsiteX0" fmla="*/ 19880 w 205383"/>
                    <a:gd name="connsiteY0" fmla="*/ 0 h 176450"/>
                    <a:gd name="connsiteX1" fmla="*/ 178740 w 205383"/>
                    <a:gd name="connsiteY1" fmla="*/ 128310 h 176450"/>
                    <a:gd name="connsiteX2" fmla="*/ 68760 w 205383"/>
                    <a:gd name="connsiteY2" fmla="*/ 158860 h 176450"/>
                    <a:gd name="connsiteX3" fmla="*/ 19880 w 205383"/>
                    <a:gd name="connsiteY3" fmla="*/ 0 h 176450"/>
                  </a:gdLst>
                  <a:ahLst/>
                  <a:cxnLst>
                    <a:cxn ang="0">
                      <a:pos x="connsiteX0" y="connsiteY0"/>
                    </a:cxn>
                    <a:cxn ang="0">
                      <a:pos x="connsiteX1" y="connsiteY1"/>
                    </a:cxn>
                    <a:cxn ang="0">
                      <a:pos x="connsiteX2" y="connsiteY2"/>
                    </a:cxn>
                    <a:cxn ang="0">
                      <a:pos x="connsiteX3" y="connsiteY3"/>
                    </a:cxn>
                  </a:cxnLst>
                  <a:rect l="l" t="t" r="r" b="b"/>
                  <a:pathLst>
                    <a:path w="205383" h="176450">
                      <a:moveTo>
                        <a:pt x="19880" y="0"/>
                      </a:moveTo>
                      <a:cubicBezTo>
                        <a:pt x="19880" y="0"/>
                        <a:pt x="-4560" y="97760"/>
                        <a:pt x="178740" y="128310"/>
                      </a:cubicBezTo>
                      <a:cubicBezTo>
                        <a:pt x="252060" y="140530"/>
                        <a:pt x="160410" y="207740"/>
                        <a:pt x="68760" y="158860"/>
                      </a:cubicBezTo>
                      <a:cubicBezTo>
                        <a:pt x="-22890" y="109980"/>
                        <a:pt x="-4560" y="24440"/>
                        <a:pt x="19880" y="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57" name="Graphic 16">
                  <a:extLst>
                    <a:ext uri="{FF2B5EF4-FFF2-40B4-BE49-F238E27FC236}">
                      <a16:creationId xmlns:a16="http://schemas.microsoft.com/office/drawing/2014/main" id="{DEF53328-626C-D77A-E5E1-09E44CE11724}"/>
                    </a:ext>
                  </a:extLst>
                </p:cNvPr>
                <p:cNvGrpSpPr/>
                <p:nvPr/>
              </p:nvGrpSpPr>
              <p:grpSpPr>
                <a:xfrm>
                  <a:off x="1038033" y="5527604"/>
                  <a:ext cx="130075" cy="100456"/>
                  <a:chOff x="1038033" y="5527604"/>
                  <a:chExt cx="130075" cy="100456"/>
                </a:xfrm>
                <a:solidFill>
                  <a:srgbClr val="FFD6B6">
                    <a:alpha val="40000"/>
                  </a:srgbClr>
                </a:solidFill>
              </p:grpSpPr>
              <p:sp>
                <p:nvSpPr>
                  <p:cNvPr id="158" name="Freeform: Shape 157">
                    <a:extLst>
                      <a:ext uri="{FF2B5EF4-FFF2-40B4-BE49-F238E27FC236}">
                        <a16:creationId xmlns:a16="http://schemas.microsoft.com/office/drawing/2014/main" id="{771C5331-3537-A169-E2EE-DCFAE906CFD5}"/>
                      </a:ext>
                    </a:extLst>
                  </p:cNvPr>
                  <p:cNvSpPr/>
                  <p:nvPr/>
                </p:nvSpPr>
                <p:spPr>
                  <a:xfrm rot="1716765">
                    <a:off x="1046694" y="5547282"/>
                    <a:ext cx="97762" cy="61101"/>
                  </a:xfrm>
                  <a:custGeom>
                    <a:avLst/>
                    <a:gdLst>
                      <a:gd name="connsiteX0" fmla="*/ 97763 w 97762"/>
                      <a:gd name="connsiteY0" fmla="*/ 30551 h 61101"/>
                      <a:gd name="connsiteX1" fmla="*/ 48881 w 97762"/>
                      <a:gd name="connsiteY1" fmla="*/ 61102 h 61101"/>
                      <a:gd name="connsiteX2" fmla="*/ 0 w 97762"/>
                      <a:gd name="connsiteY2" fmla="*/ 30551 h 61101"/>
                      <a:gd name="connsiteX3" fmla="*/ 48881 w 97762"/>
                      <a:gd name="connsiteY3" fmla="*/ 0 h 61101"/>
                      <a:gd name="connsiteX4" fmla="*/ 97763 w 97762"/>
                      <a:gd name="connsiteY4" fmla="*/ 30551 h 6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62" h="61101">
                        <a:moveTo>
                          <a:pt x="97763" y="30551"/>
                        </a:moveTo>
                        <a:cubicBezTo>
                          <a:pt x="97763" y="47424"/>
                          <a:pt x="75878" y="61102"/>
                          <a:pt x="48881" y="61102"/>
                        </a:cubicBezTo>
                        <a:cubicBezTo>
                          <a:pt x="21885" y="61102"/>
                          <a:pt x="0" y="47424"/>
                          <a:pt x="0" y="30551"/>
                        </a:cubicBezTo>
                        <a:cubicBezTo>
                          <a:pt x="0" y="13678"/>
                          <a:pt x="21885" y="0"/>
                          <a:pt x="48881" y="0"/>
                        </a:cubicBezTo>
                        <a:cubicBezTo>
                          <a:pt x="75878" y="0"/>
                          <a:pt x="97763" y="13678"/>
                          <a:pt x="97763" y="30551"/>
                        </a:cubicBezTo>
                        <a:close/>
                      </a:path>
                    </a:pathLst>
                  </a:custGeom>
                  <a:solidFill>
                    <a:srgbClr val="FFD6B6">
                      <a:alpha val="40000"/>
                    </a:srgbClr>
                  </a:solidFill>
                  <a:ln w="61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9" name="Freeform: Shape 158">
                    <a:extLst>
                      <a:ext uri="{FF2B5EF4-FFF2-40B4-BE49-F238E27FC236}">
                        <a16:creationId xmlns:a16="http://schemas.microsoft.com/office/drawing/2014/main" id="{C519A427-028C-1DA3-9230-4D52BA1A78BB}"/>
                      </a:ext>
                    </a:extLst>
                  </p:cNvPr>
                  <p:cNvSpPr/>
                  <p:nvPr/>
                </p:nvSpPr>
                <p:spPr>
                  <a:xfrm>
                    <a:off x="1143669" y="5607372"/>
                    <a:ext cx="24439" cy="18329"/>
                  </a:xfrm>
                  <a:custGeom>
                    <a:avLst/>
                    <a:gdLst>
                      <a:gd name="connsiteX0" fmla="*/ 24440 w 24439"/>
                      <a:gd name="connsiteY0" fmla="*/ 12220 h 18329"/>
                      <a:gd name="connsiteX1" fmla="*/ 12220 w 24439"/>
                      <a:gd name="connsiteY1" fmla="*/ 18330 h 18329"/>
                      <a:gd name="connsiteX2" fmla="*/ 0 w 24439"/>
                      <a:gd name="connsiteY2" fmla="*/ 6110 h 18329"/>
                      <a:gd name="connsiteX3" fmla="*/ 12220 w 24439"/>
                      <a:gd name="connsiteY3" fmla="*/ 0 h 18329"/>
                      <a:gd name="connsiteX4" fmla="*/ 24440 w 24439"/>
                      <a:gd name="connsiteY4" fmla="*/ 12220 h 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9" h="18329">
                        <a:moveTo>
                          <a:pt x="24440" y="12220"/>
                        </a:moveTo>
                        <a:cubicBezTo>
                          <a:pt x="24440" y="18330"/>
                          <a:pt x="18330" y="18330"/>
                          <a:pt x="12220" y="18330"/>
                        </a:cubicBezTo>
                        <a:cubicBezTo>
                          <a:pt x="6110" y="18330"/>
                          <a:pt x="0" y="12220"/>
                          <a:pt x="0" y="6110"/>
                        </a:cubicBezTo>
                        <a:cubicBezTo>
                          <a:pt x="0" y="0"/>
                          <a:pt x="6110" y="0"/>
                          <a:pt x="12220" y="0"/>
                        </a:cubicBezTo>
                        <a:cubicBezTo>
                          <a:pt x="18330" y="0"/>
                          <a:pt x="24440" y="6110"/>
                          <a:pt x="24440" y="12220"/>
                        </a:cubicBezTo>
                        <a:close/>
                      </a:path>
                    </a:pathLst>
                  </a:custGeom>
                  <a:solidFill>
                    <a:srgbClr val="FFD6B6">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61" name="Freeform: Shape 60">
                <a:extLst>
                  <a:ext uri="{FF2B5EF4-FFF2-40B4-BE49-F238E27FC236}">
                    <a16:creationId xmlns:a16="http://schemas.microsoft.com/office/drawing/2014/main" id="{9D6D01C3-1508-C09A-29CB-6D64AB0E8DA1}"/>
                  </a:ext>
                </a:extLst>
              </p:cNvPr>
              <p:cNvSpPr/>
              <p:nvPr/>
            </p:nvSpPr>
            <p:spPr>
              <a:xfrm>
                <a:off x="1131449" y="5998412"/>
                <a:ext cx="537680" cy="250681"/>
              </a:xfrm>
              <a:custGeom>
                <a:avLst/>
                <a:gdLst>
                  <a:gd name="connsiteX0" fmla="*/ 0 w 537680"/>
                  <a:gd name="connsiteY0" fmla="*/ 24440 h 250681"/>
                  <a:gd name="connsiteX1" fmla="*/ 537680 w 537680"/>
                  <a:gd name="connsiteY1" fmla="*/ 0 h 250681"/>
                  <a:gd name="connsiteX2" fmla="*/ 293280 w 537680"/>
                  <a:gd name="connsiteY2" fmla="*/ 250510 h 250681"/>
                  <a:gd name="connsiteX3" fmla="*/ 0 w 537680"/>
                  <a:gd name="connsiteY3" fmla="*/ 24440 h 250681"/>
                </a:gdLst>
                <a:ahLst/>
                <a:cxnLst>
                  <a:cxn ang="0">
                    <a:pos x="connsiteX0" y="connsiteY0"/>
                  </a:cxn>
                  <a:cxn ang="0">
                    <a:pos x="connsiteX1" y="connsiteY1"/>
                  </a:cxn>
                  <a:cxn ang="0">
                    <a:pos x="connsiteX2" y="connsiteY2"/>
                  </a:cxn>
                  <a:cxn ang="0">
                    <a:pos x="connsiteX3" y="connsiteY3"/>
                  </a:cxn>
                </a:cxnLst>
                <a:rect l="l" t="t" r="r" b="b"/>
                <a:pathLst>
                  <a:path w="537680" h="250681">
                    <a:moveTo>
                      <a:pt x="0" y="24440"/>
                    </a:moveTo>
                    <a:cubicBezTo>
                      <a:pt x="0" y="24440"/>
                      <a:pt x="299390" y="109980"/>
                      <a:pt x="537680" y="0"/>
                    </a:cubicBezTo>
                    <a:cubicBezTo>
                      <a:pt x="476580" y="134420"/>
                      <a:pt x="446030" y="244400"/>
                      <a:pt x="293280" y="250510"/>
                    </a:cubicBezTo>
                    <a:cubicBezTo>
                      <a:pt x="134420" y="256620"/>
                      <a:pt x="73320" y="97760"/>
                      <a:pt x="0" y="24440"/>
                    </a:cubicBezTo>
                    <a:close/>
                  </a:path>
                </a:pathLst>
              </a:custGeom>
              <a:solidFill>
                <a:srgbClr val="A33044"/>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Shape 61">
                <a:extLst>
                  <a:ext uri="{FF2B5EF4-FFF2-40B4-BE49-F238E27FC236}">
                    <a16:creationId xmlns:a16="http://schemas.microsoft.com/office/drawing/2014/main" id="{A55D15D0-BDA9-0399-3823-1651FA0846D4}"/>
                  </a:ext>
                </a:extLst>
              </p:cNvPr>
              <p:cNvSpPr/>
              <p:nvPr/>
            </p:nvSpPr>
            <p:spPr>
              <a:xfrm>
                <a:off x="1241429" y="6004522"/>
                <a:ext cx="421590" cy="158859"/>
              </a:xfrm>
              <a:custGeom>
                <a:avLst/>
                <a:gdLst>
                  <a:gd name="connsiteX0" fmla="*/ 128310 w 421590"/>
                  <a:gd name="connsiteY0" fmla="*/ 158860 h 158859"/>
                  <a:gd name="connsiteX1" fmla="*/ 372710 w 421590"/>
                  <a:gd name="connsiteY1" fmla="*/ 109980 h 158859"/>
                  <a:gd name="connsiteX2" fmla="*/ 421590 w 421590"/>
                  <a:gd name="connsiteY2" fmla="*/ 0 h 158859"/>
                  <a:gd name="connsiteX3" fmla="*/ 0 w 421590"/>
                  <a:gd name="connsiteY3" fmla="*/ 48880 h 158859"/>
                  <a:gd name="connsiteX4" fmla="*/ 128310 w 421590"/>
                  <a:gd name="connsiteY4" fmla="*/ 158860 h 15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90" h="158859">
                    <a:moveTo>
                      <a:pt x="128310" y="158860"/>
                    </a:moveTo>
                    <a:cubicBezTo>
                      <a:pt x="189410" y="158860"/>
                      <a:pt x="287170" y="146640"/>
                      <a:pt x="372710" y="109980"/>
                    </a:cubicBezTo>
                    <a:cubicBezTo>
                      <a:pt x="391040" y="73320"/>
                      <a:pt x="403260" y="36660"/>
                      <a:pt x="421590" y="0"/>
                    </a:cubicBezTo>
                    <a:cubicBezTo>
                      <a:pt x="274950" y="67210"/>
                      <a:pt x="109980" y="61100"/>
                      <a:pt x="0" y="48880"/>
                    </a:cubicBezTo>
                    <a:cubicBezTo>
                      <a:pt x="30550" y="79430"/>
                      <a:pt x="79430" y="152750"/>
                      <a:pt x="128310" y="15886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3" name="Graphic 16">
                <a:extLst>
                  <a:ext uri="{FF2B5EF4-FFF2-40B4-BE49-F238E27FC236}">
                    <a16:creationId xmlns:a16="http://schemas.microsoft.com/office/drawing/2014/main" id="{A5935E46-F86A-1FC8-9D1C-3ED6FF70D50D}"/>
                  </a:ext>
                </a:extLst>
              </p:cNvPr>
              <p:cNvGrpSpPr/>
              <p:nvPr/>
            </p:nvGrpSpPr>
            <p:grpSpPr>
              <a:xfrm>
                <a:off x="1694945" y="5359125"/>
                <a:ext cx="243024" cy="288755"/>
                <a:chOff x="1694945" y="5359125"/>
                <a:chExt cx="243024" cy="288755"/>
              </a:xfrm>
            </p:grpSpPr>
            <p:sp>
              <p:nvSpPr>
                <p:cNvPr id="148" name="Freeform: Shape 147">
                  <a:extLst>
                    <a:ext uri="{FF2B5EF4-FFF2-40B4-BE49-F238E27FC236}">
                      <a16:creationId xmlns:a16="http://schemas.microsoft.com/office/drawing/2014/main" id="{DDC02B00-13DB-12B5-AA53-7CD8703686CE}"/>
                    </a:ext>
                  </a:extLst>
                </p:cNvPr>
                <p:cNvSpPr/>
                <p:nvPr/>
              </p:nvSpPr>
              <p:spPr>
                <a:xfrm>
                  <a:off x="1694945" y="5359125"/>
                  <a:ext cx="238401" cy="288755"/>
                </a:xfrm>
                <a:custGeom>
                  <a:avLst/>
                  <a:gdLst>
                    <a:gd name="connsiteX0" fmla="*/ 230805 w 238401"/>
                    <a:gd name="connsiteY0" fmla="*/ 174928 h 288755"/>
                    <a:gd name="connsiteX1" fmla="*/ 84165 w 238401"/>
                    <a:gd name="connsiteY1" fmla="*/ 284907 h 288755"/>
                    <a:gd name="connsiteX2" fmla="*/ 4735 w 238401"/>
                    <a:gd name="connsiteY2" fmla="*/ 113828 h 288755"/>
                    <a:gd name="connsiteX3" fmla="*/ 151375 w 238401"/>
                    <a:gd name="connsiteY3" fmla="*/ 3848 h 288755"/>
                    <a:gd name="connsiteX4" fmla="*/ 230805 w 238401"/>
                    <a:gd name="connsiteY4" fmla="*/ 174928 h 2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01" h="288755">
                      <a:moveTo>
                        <a:pt x="230805" y="174928"/>
                      </a:moveTo>
                      <a:cubicBezTo>
                        <a:pt x="212475" y="254357"/>
                        <a:pt x="145265" y="303238"/>
                        <a:pt x="84165" y="284907"/>
                      </a:cubicBezTo>
                      <a:cubicBezTo>
                        <a:pt x="23065" y="266578"/>
                        <a:pt x="-13595" y="193258"/>
                        <a:pt x="4735" y="113828"/>
                      </a:cubicBezTo>
                      <a:cubicBezTo>
                        <a:pt x="23065" y="34398"/>
                        <a:pt x="90275" y="-14482"/>
                        <a:pt x="151375" y="3848"/>
                      </a:cubicBezTo>
                      <a:cubicBezTo>
                        <a:pt x="218585" y="16068"/>
                        <a:pt x="255245" y="95498"/>
                        <a:pt x="230805" y="174928"/>
                      </a:cubicBezTo>
                      <a:close/>
                    </a:path>
                  </a:pathLst>
                </a:custGeom>
                <a:solidFill>
                  <a:srgbClr val="52C1C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9" name="Freeform: Shape 148">
                  <a:extLst>
                    <a:ext uri="{FF2B5EF4-FFF2-40B4-BE49-F238E27FC236}">
                      <a16:creationId xmlns:a16="http://schemas.microsoft.com/office/drawing/2014/main" id="{7E8ECA2D-3829-E1C2-085F-E8C6F6872559}"/>
                    </a:ext>
                  </a:extLst>
                </p:cNvPr>
                <p:cNvSpPr/>
                <p:nvPr/>
              </p:nvSpPr>
              <p:spPr>
                <a:xfrm>
                  <a:off x="1694945" y="5359125"/>
                  <a:ext cx="238401" cy="288755"/>
                </a:xfrm>
                <a:custGeom>
                  <a:avLst/>
                  <a:gdLst>
                    <a:gd name="connsiteX0" fmla="*/ 230805 w 238401"/>
                    <a:gd name="connsiteY0" fmla="*/ 174928 h 288755"/>
                    <a:gd name="connsiteX1" fmla="*/ 84165 w 238401"/>
                    <a:gd name="connsiteY1" fmla="*/ 284907 h 288755"/>
                    <a:gd name="connsiteX2" fmla="*/ 4735 w 238401"/>
                    <a:gd name="connsiteY2" fmla="*/ 113828 h 288755"/>
                    <a:gd name="connsiteX3" fmla="*/ 151375 w 238401"/>
                    <a:gd name="connsiteY3" fmla="*/ 3848 h 288755"/>
                    <a:gd name="connsiteX4" fmla="*/ 230805 w 238401"/>
                    <a:gd name="connsiteY4" fmla="*/ 174928 h 2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01" h="288755">
                      <a:moveTo>
                        <a:pt x="230805" y="174928"/>
                      </a:moveTo>
                      <a:cubicBezTo>
                        <a:pt x="212475" y="254357"/>
                        <a:pt x="145265" y="303238"/>
                        <a:pt x="84165" y="284907"/>
                      </a:cubicBezTo>
                      <a:cubicBezTo>
                        <a:pt x="23065" y="266578"/>
                        <a:pt x="-13595" y="193258"/>
                        <a:pt x="4735" y="113828"/>
                      </a:cubicBezTo>
                      <a:cubicBezTo>
                        <a:pt x="23065" y="34398"/>
                        <a:pt x="90275" y="-14482"/>
                        <a:pt x="151375" y="3848"/>
                      </a:cubicBezTo>
                      <a:cubicBezTo>
                        <a:pt x="218585" y="16068"/>
                        <a:pt x="255245" y="95498"/>
                        <a:pt x="230805" y="174928"/>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0" name="Freeform: Shape 149">
                  <a:extLst>
                    <a:ext uri="{FF2B5EF4-FFF2-40B4-BE49-F238E27FC236}">
                      <a16:creationId xmlns:a16="http://schemas.microsoft.com/office/drawing/2014/main" id="{C762A4A0-1CF9-053E-042C-FF3B6F0F4051}"/>
                    </a:ext>
                  </a:extLst>
                </p:cNvPr>
                <p:cNvSpPr/>
                <p:nvPr/>
              </p:nvSpPr>
              <p:spPr>
                <a:xfrm>
                  <a:off x="1727115" y="5403401"/>
                  <a:ext cx="177308" cy="218532"/>
                </a:xfrm>
                <a:custGeom>
                  <a:avLst/>
                  <a:gdLst>
                    <a:gd name="connsiteX0" fmla="*/ 174194 w 177308"/>
                    <a:gd name="connsiteY0" fmla="*/ 130651 h 218532"/>
                    <a:gd name="connsiteX1" fmla="*/ 64214 w 177308"/>
                    <a:gd name="connsiteY1" fmla="*/ 216191 h 218532"/>
                    <a:gd name="connsiteX2" fmla="*/ 3114 w 177308"/>
                    <a:gd name="connsiteY2" fmla="*/ 87881 h 218532"/>
                    <a:gd name="connsiteX3" fmla="*/ 113094 w 177308"/>
                    <a:gd name="connsiteY3" fmla="*/ 2341 h 218532"/>
                    <a:gd name="connsiteX4" fmla="*/ 174194 w 17730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08" h="218532">
                      <a:moveTo>
                        <a:pt x="174194" y="130651"/>
                      </a:moveTo>
                      <a:cubicBezTo>
                        <a:pt x="161974" y="191751"/>
                        <a:pt x="106984" y="228411"/>
                        <a:pt x="64214" y="216191"/>
                      </a:cubicBezTo>
                      <a:cubicBezTo>
                        <a:pt x="15334" y="203971"/>
                        <a:pt x="-9106" y="142871"/>
                        <a:pt x="3114" y="87881"/>
                      </a:cubicBezTo>
                      <a:cubicBezTo>
                        <a:pt x="15334" y="26781"/>
                        <a:pt x="70324" y="-9879"/>
                        <a:pt x="113094" y="2341"/>
                      </a:cubicBezTo>
                      <a:cubicBezTo>
                        <a:pt x="161974" y="8451"/>
                        <a:pt x="186414" y="69551"/>
                        <a:pt x="174194" y="130651"/>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1" name="Freeform: Shape 150">
                  <a:extLst>
                    <a:ext uri="{FF2B5EF4-FFF2-40B4-BE49-F238E27FC236}">
                      <a16:creationId xmlns:a16="http://schemas.microsoft.com/office/drawing/2014/main" id="{EF08B724-7622-8FB3-D5C4-7442026FC965}"/>
                    </a:ext>
                  </a:extLst>
                </p:cNvPr>
                <p:cNvSpPr/>
                <p:nvPr/>
              </p:nvSpPr>
              <p:spPr>
                <a:xfrm>
                  <a:off x="1747402" y="5415268"/>
                  <a:ext cx="144866" cy="176468"/>
                </a:xfrm>
                <a:custGeom>
                  <a:avLst/>
                  <a:gdLst>
                    <a:gd name="connsiteX0" fmla="*/ 141688 w 144866"/>
                    <a:gd name="connsiteY0" fmla="*/ 106564 h 176468"/>
                    <a:gd name="connsiteX1" fmla="*/ 50038 w 144866"/>
                    <a:gd name="connsiteY1" fmla="*/ 173774 h 176468"/>
                    <a:gd name="connsiteX2" fmla="*/ 1158 w 144866"/>
                    <a:gd name="connsiteY2" fmla="*/ 69905 h 176468"/>
                    <a:gd name="connsiteX3" fmla="*/ 92808 w 144866"/>
                    <a:gd name="connsiteY3" fmla="*/ 2695 h 176468"/>
                    <a:gd name="connsiteX4" fmla="*/ 141688 w 144866"/>
                    <a:gd name="connsiteY4" fmla="*/ 106564 h 176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66" h="176468">
                      <a:moveTo>
                        <a:pt x="141688" y="106564"/>
                      </a:moveTo>
                      <a:cubicBezTo>
                        <a:pt x="129468" y="155444"/>
                        <a:pt x="92808" y="185994"/>
                        <a:pt x="50038" y="173774"/>
                      </a:cubicBezTo>
                      <a:cubicBezTo>
                        <a:pt x="13378" y="161554"/>
                        <a:pt x="-4952" y="118784"/>
                        <a:pt x="1158" y="69905"/>
                      </a:cubicBezTo>
                      <a:cubicBezTo>
                        <a:pt x="13378" y="21025"/>
                        <a:pt x="50038" y="-9525"/>
                        <a:pt x="92808" y="2695"/>
                      </a:cubicBezTo>
                      <a:cubicBezTo>
                        <a:pt x="129468" y="14915"/>
                        <a:pt x="153908" y="57685"/>
                        <a:pt x="141688" y="106564"/>
                      </a:cubicBezTo>
                      <a:close/>
                    </a:path>
                  </a:pathLst>
                </a:custGeom>
                <a:solidFill>
                  <a:srgbClr val="0A0A0A"/>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2" name="Freeform: Shape 151">
                  <a:extLst>
                    <a:ext uri="{FF2B5EF4-FFF2-40B4-BE49-F238E27FC236}">
                      <a16:creationId xmlns:a16="http://schemas.microsoft.com/office/drawing/2014/main" id="{B21516CA-2EF1-05D0-3040-11E1D08C2AEA}"/>
                    </a:ext>
                  </a:extLst>
                </p:cNvPr>
                <p:cNvSpPr/>
                <p:nvPr/>
              </p:nvSpPr>
              <p:spPr>
                <a:xfrm>
                  <a:off x="1700551" y="5448513"/>
                  <a:ext cx="237418" cy="199367"/>
                </a:xfrm>
                <a:custGeom>
                  <a:avLst/>
                  <a:gdLst>
                    <a:gd name="connsiteX0" fmla="*/ 11349 w 237418"/>
                    <a:gd name="connsiteY0" fmla="*/ 0 h 199367"/>
                    <a:gd name="connsiteX1" fmla="*/ 5239 w 237418"/>
                    <a:gd name="connsiteY1" fmla="*/ 24440 h 199367"/>
                    <a:gd name="connsiteX2" fmla="*/ 84669 w 237418"/>
                    <a:gd name="connsiteY2" fmla="*/ 195520 h 199367"/>
                    <a:gd name="connsiteX3" fmla="*/ 231309 w 237418"/>
                    <a:gd name="connsiteY3" fmla="*/ 85540 h 199367"/>
                    <a:gd name="connsiteX4" fmla="*/ 237419 w 237418"/>
                    <a:gd name="connsiteY4" fmla="*/ 61100 h 199367"/>
                    <a:gd name="connsiteX5" fmla="*/ 11349 w 237418"/>
                    <a:gd name="connsiteY5" fmla="*/ 0 h 19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18" h="199367">
                      <a:moveTo>
                        <a:pt x="11349" y="0"/>
                      </a:moveTo>
                      <a:cubicBezTo>
                        <a:pt x="11349" y="6110"/>
                        <a:pt x="5239" y="12220"/>
                        <a:pt x="5239" y="24440"/>
                      </a:cubicBezTo>
                      <a:cubicBezTo>
                        <a:pt x="-13091" y="103870"/>
                        <a:pt x="17459" y="177190"/>
                        <a:pt x="84669" y="195520"/>
                      </a:cubicBezTo>
                      <a:cubicBezTo>
                        <a:pt x="145769" y="213850"/>
                        <a:pt x="212979" y="164970"/>
                        <a:pt x="231309" y="85540"/>
                      </a:cubicBezTo>
                      <a:cubicBezTo>
                        <a:pt x="231309" y="79430"/>
                        <a:pt x="231309" y="73320"/>
                        <a:pt x="237419" y="61100"/>
                      </a:cubicBezTo>
                      <a:cubicBezTo>
                        <a:pt x="151879" y="85540"/>
                        <a:pt x="54119" y="73320"/>
                        <a:pt x="11349" y="0"/>
                      </a:cubicBezTo>
                      <a:close/>
                    </a:path>
                  </a:pathLst>
                </a:custGeom>
                <a:solidFill>
                  <a:srgbClr val="333332">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3" name="Freeform: Shape 152">
                  <a:extLst>
                    <a:ext uri="{FF2B5EF4-FFF2-40B4-BE49-F238E27FC236}">
                      <a16:creationId xmlns:a16="http://schemas.microsoft.com/office/drawing/2014/main" id="{97A53244-43E3-35DE-6BBE-90F6F99CEDAC}"/>
                    </a:ext>
                  </a:extLst>
                </p:cNvPr>
                <p:cNvSpPr/>
                <p:nvPr/>
              </p:nvSpPr>
              <p:spPr>
                <a:xfrm rot="1206887">
                  <a:off x="1735534" y="5411104"/>
                  <a:ext cx="73319" cy="85539"/>
                </a:xfrm>
                <a:custGeom>
                  <a:avLst/>
                  <a:gdLst>
                    <a:gd name="connsiteX0" fmla="*/ 73320 w 73319"/>
                    <a:gd name="connsiteY0" fmla="*/ 42770 h 85539"/>
                    <a:gd name="connsiteX1" fmla="*/ 36660 w 73319"/>
                    <a:gd name="connsiteY1" fmla="*/ 85539 h 85539"/>
                    <a:gd name="connsiteX2" fmla="*/ 0 w 73319"/>
                    <a:gd name="connsiteY2" fmla="*/ 42770 h 85539"/>
                    <a:gd name="connsiteX3" fmla="*/ 36660 w 73319"/>
                    <a:gd name="connsiteY3" fmla="*/ 0 h 85539"/>
                    <a:gd name="connsiteX4" fmla="*/ 73320 w 73319"/>
                    <a:gd name="connsiteY4" fmla="*/ 42770 h 8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9" h="85539">
                      <a:moveTo>
                        <a:pt x="73320" y="42770"/>
                      </a:moveTo>
                      <a:cubicBezTo>
                        <a:pt x="73320" y="66391"/>
                        <a:pt x="56907" y="85539"/>
                        <a:pt x="36660" y="85539"/>
                      </a:cubicBezTo>
                      <a:cubicBezTo>
                        <a:pt x="16413" y="85539"/>
                        <a:pt x="0" y="66391"/>
                        <a:pt x="0" y="42770"/>
                      </a:cubicBezTo>
                      <a:cubicBezTo>
                        <a:pt x="0" y="19149"/>
                        <a:pt x="16413" y="0"/>
                        <a:pt x="36660" y="0"/>
                      </a:cubicBezTo>
                      <a:cubicBezTo>
                        <a:pt x="56907" y="0"/>
                        <a:pt x="73320" y="19149"/>
                        <a:pt x="73320" y="4277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4" name="Freeform: Shape 153">
                  <a:extLst>
                    <a:ext uri="{FF2B5EF4-FFF2-40B4-BE49-F238E27FC236}">
                      <a16:creationId xmlns:a16="http://schemas.microsoft.com/office/drawing/2014/main" id="{09DB74FB-8CE9-EA18-C8EC-F798B1516CD8}"/>
                    </a:ext>
                  </a:extLst>
                </p:cNvPr>
                <p:cNvSpPr/>
                <p:nvPr/>
              </p:nvSpPr>
              <p:spPr>
                <a:xfrm rot="1207974">
                  <a:off x="1736400" y="5504347"/>
                  <a:ext cx="36660" cy="48880"/>
                </a:xfrm>
                <a:custGeom>
                  <a:avLst/>
                  <a:gdLst>
                    <a:gd name="connsiteX0" fmla="*/ 36660 w 36660"/>
                    <a:gd name="connsiteY0" fmla="*/ 24440 h 48880"/>
                    <a:gd name="connsiteX1" fmla="*/ 18330 w 36660"/>
                    <a:gd name="connsiteY1" fmla="*/ 48880 h 48880"/>
                    <a:gd name="connsiteX2" fmla="*/ 0 w 36660"/>
                    <a:gd name="connsiteY2" fmla="*/ 24440 h 48880"/>
                    <a:gd name="connsiteX3" fmla="*/ 18330 w 36660"/>
                    <a:gd name="connsiteY3" fmla="*/ 0 h 48880"/>
                    <a:gd name="connsiteX4" fmla="*/ 36660 w 36660"/>
                    <a:gd name="connsiteY4" fmla="*/ 24440 h 4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60" h="48880">
                      <a:moveTo>
                        <a:pt x="36660" y="24440"/>
                      </a:moveTo>
                      <a:cubicBezTo>
                        <a:pt x="36660" y="37938"/>
                        <a:pt x="28453" y="48880"/>
                        <a:pt x="18330" y="48880"/>
                      </a:cubicBezTo>
                      <a:cubicBezTo>
                        <a:pt x="8207" y="48880"/>
                        <a:pt x="0" y="37938"/>
                        <a:pt x="0" y="24440"/>
                      </a:cubicBezTo>
                      <a:cubicBezTo>
                        <a:pt x="0" y="10942"/>
                        <a:pt x="8207" y="0"/>
                        <a:pt x="18330" y="0"/>
                      </a:cubicBezTo>
                      <a:cubicBezTo>
                        <a:pt x="28454" y="0"/>
                        <a:pt x="36660" y="10942"/>
                        <a:pt x="36660" y="2444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4" name="Freeform: Shape 63">
                <a:extLst>
                  <a:ext uri="{FF2B5EF4-FFF2-40B4-BE49-F238E27FC236}">
                    <a16:creationId xmlns:a16="http://schemas.microsoft.com/office/drawing/2014/main" id="{6D754B18-0753-43D6-8850-3896FB586D4B}"/>
                  </a:ext>
                </a:extLst>
              </p:cNvPr>
              <p:cNvSpPr/>
              <p:nvPr/>
            </p:nvSpPr>
            <p:spPr>
              <a:xfrm>
                <a:off x="1528599" y="5326313"/>
                <a:ext cx="482690" cy="256619"/>
              </a:xfrm>
              <a:custGeom>
                <a:avLst/>
                <a:gdLst>
                  <a:gd name="connsiteX0" fmla="*/ 0 w 482690"/>
                  <a:gd name="connsiteY0" fmla="*/ 183300 h 256619"/>
                  <a:gd name="connsiteX1" fmla="*/ 12220 w 482690"/>
                  <a:gd name="connsiteY1" fmla="*/ 152750 h 256619"/>
                  <a:gd name="connsiteX2" fmla="*/ 30550 w 482690"/>
                  <a:gd name="connsiteY2" fmla="*/ 122200 h 256619"/>
                  <a:gd name="connsiteX3" fmla="*/ 54990 w 482690"/>
                  <a:gd name="connsiteY3" fmla="*/ 85540 h 256619"/>
                  <a:gd name="connsiteX4" fmla="*/ 73320 w 482690"/>
                  <a:gd name="connsiteY4" fmla="*/ 67210 h 256619"/>
                  <a:gd name="connsiteX5" fmla="*/ 91650 w 482690"/>
                  <a:gd name="connsiteY5" fmla="*/ 48880 h 256619"/>
                  <a:gd name="connsiteX6" fmla="*/ 116090 w 482690"/>
                  <a:gd name="connsiteY6" fmla="*/ 30550 h 256619"/>
                  <a:gd name="connsiteX7" fmla="*/ 128310 w 482690"/>
                  <a:gd name="connsiteY7" fmla="*/ 24440 h 256619"/>
                  <a:gd name="connsiteX8" fmla="*/ 140530 w 482690"/>
                  <a:gd name="connsiteY8" fmla="*/ 18330 h 256619"/>
                  <a:gd name="connsiteX9" fmla="*/ 201630 w 482690"/>
                  <a:gd name="connsiteY9" fmla="*/ 0 h 256619"/>
                  <a:gd name="connsiteX10" fmla="*/ 238290 w 482690"/>
                  <a:gd name="connsiteY10" fmla="*/ 0 h 256619"/>
                  <a:gd name="connsiteX11" fmla="*/ 268840 w 482690"/>
                  <a:gd name="connsiteY11" fmla="*/ 6110 h 256619"/>
                  <a:gd name="connsiteX12" fmla="*/ 336050 w 482690"/>
                  <a:gd name="connsiteY12" fmla="*/ 24440 h 256619"/>
                  <a:gd name="connsiteX13" fmla="*/ 391040 w 482690"/>
                  <a:gd name="connsiteY13" fmla="*/ 54990 h 256619"/>
                  <a:gd name="connsiteX14" fmla="*/ 433810 w 482690"/>
                  <a:gd name="connsiteY14" fmla="*/ 97760 h 256619"/>
                  <a:gd name="connsiteX15" fmla="*/ 464360 w 482690"/>
                  <a:gd name="connsiteY15" fmla="*/ 146640 h 256619"/>
                  <a:gd name="connsiteX16" fmla="*/ 470470 w 482690"/>
                  <a:gd name="connsiteY16" fmla="*/ 171080 h 256619"/>
                  <a:gd name="connsiteX17" fmla="*/ 476580 w 482690"/>
                  <a:gd name="connsiteY17" fmla="*/ 189410 h 256619"/>
                  <a:gd name="connsiteX18" fmla="*/ 482690 w 482690"/>
                  <a:gd name="connsiteY18" fmla="*/ 226070 h 256619"/>
                  <a:gd name="connsiteX19" fmla="*/ 482690 w 482690"/>
                  <a:gd name="connsiteY19" fmla="*/ 250510 h 256619"/>
                  <a:gd name="connsiteX20" fmla="*/ 482690 w 482690"/>
                  <a:gd name="connsiteY20" fmla="*/ 256620 h 256619"/>
                  <a:gd name="connsiteX21" fmla="*/ 482690 w 482690"/>
                  <a:gd name="connsiteY21" fmla="*/ 250510 h 256619"/>
                  <a:gd name="connsiteX22" fmla="*/ 476580 w 482690"/>
                  <a:gd name="connsiteY22" fmla="*/ 226070 h 256619"/>
                  <a:gd name="connsiteX23" fmla="*/ 470470 w 482690"/>
                  <a:gd name="connsiteY23" fmla="*/ 195520 h 256619"/>
                  <a:gd name="connsiteX24" fmla="*/ 464360 w 482690"/>
                  <a:gd name="connsiteY24" fmla="*/ 177190 h 256619"/>
                  <a:gd name="connsiteX25" fmla="*/ 452140 w 482690"/>
                  <a:gd name="connsiteY25" fmla="*/ 158860 h 256619"/>
                  <a:gd name="connsiteX26" fmla="*/ 421590 w 482690"/>
                  <a:gd name="connsiteY26" fmla="*/ 116090 h 256619"/>
                  <a:gd name="connsiteX27" fmla="*/ 378820 w 482690"/>
                  <a:gd name="connsiteY27" fmla="*/ 73320 h 256619"/>
                  <a:gd name="connsiteX28" fmla="*/ 323830 w 482690"/>
                  <a:gd name="connsiteY28" fmla="*/ 42770 h 256619"/>
                  <a:gd name="connsiteX29" fmla="*/ 262730 w 482690"/>
                  <a:gd name="connsiteY29" fmla="*/ 24440 h 256619"/>
                  <a:gd name="connsiteX30" fmla="*/ 232180 w 482690"/>
                  <a:gd name="connsiteY30" fmla="*/ 18330 h 256619"/>
                  <a:gd name="connsiteX31" fmla="*/ 201630 w 482690"/>
                  <a:gd name="connsiteY31" fmla="*/ 18330 h 256619"/>
                  <a:gd name="connsiteX32" fmla="*/ 140530 w 482690"/>
                  <a:gd name="connsiteY32" fmla="*/ 36660 h 256619"/>
                  <a:gd name="connsiteX33" fmla="*/ 128310 w 482690"/>
                  <a:gd name="connsiteY33" fmla="*/ 42770 h 256619"/>
                  <a:gd name="connsiteX34" fmla="*/ 116090 w 482690"/>
                  <a:gd name="connsiteY34" fmla="*/ 48880 h 256619"/>
                  <a:gd name="connsiteX35" fmla="*/ 91650 w 482690"/>
                  <a:gd name="connsiteY35" fmla="*/ 67210 h 256619"/>
                  <a:gd name="connsiteX36" fmla="*/ 73320 w 482690"/>
                  <a:gd name="connsiteY36" fmla="*/ 85540 h 256619"/>
                  <a:gd name="connsiteX37" fmla="*/ 54990 w 482690"/>
                  <a:gd name="connsiteY37" fmla="*/ 103870 h 256619"/>
                  <a:gd name="connsiteX38" fmla="*/ 30550 w 482690"/>
                  <a:gd name="connsiteY38" fmla="*/ 140530 h 256619"/>
                  <a:gd name="connsiteX39" fmla="*/ 12220 w 482690"/>
                  <a:gd name="connsiteY39" fmla="*/ 171080 h 256619"/>
                  <a:gd name="connsiteX40" fmla="*/ 0 w 482690"/>
                  <a:gd name="connsiteY40" fmla="*/ 183300 h 25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2690" h="256619">
                    <a:moveTo>
                      <a:pt x="0" y="183300"/>
                    </a:moveTo>
                    <a:cubicBezTo>
                      <a:pt x="0" y="183300"/>
                      <a:pt x="6110" y="171080"/>
                      <a:pt x="12220" y="152750"/>
                    </a:cubicBezTo>
                    <a:cubicBezTo>
                      <a:pt x="18330" y="146640"/>
                      <a:pt x="24440" y="134420"/>
                      <a:pt x="30550" y="122200"/>
                    </a:cubicBezTo>
                    <a:cubicBezTo>
                      <a:pt x="36660" y="109980"/>
                      <a:pt x="42770" y="97760"/>
                      <a:pt x="54990" y="85540"/>
                    </a:cubicBezTo>
                    <a:cubicBezTo>
                      <a:pt x="61100" y="79430"/>
                      <a:pt x="67210" y="73320"/>
                      <a:pt x="73320" y="67210"/>
                    </a:cubicBezTo>
                    <a:cubicBezTo>
                      <a:pt x="79430" y="61100"/>
                      <a:pt x="85540" y="54990"/>
                      <a:pt x="91650" y="48880"/>
                    </a:cubicBezTo>
                    <a:cubicBezTo>
                      <a:pt x="97760" y="42770"/>
                      <a:pt x="103870" y="36660"/>
                      <a:pt x="116090" y="30550"/>
                    </a:cubicBezTo>
                    <a:cubicBezTo>
                      <a:pt x="122200" y="30550"/>
                      <a:pt x="122200" y="24440"/>
                      <a:pt x="128310" y="24440"/>
                    </a:cubicBezTo>
                    <a:cubicBezTo>
                      <a:pt x="134420" y="24440"/>
                      <a:pt x="140530" y="18330"/>
                      <a:pt x="140530" y="18330"/>
                    </a:cubicBezTo>
                    <a:cubicBezTo>
                      <a:pt x="158860" y="6110"/>
                      <a:pt x="183300" y="6110"/>
                      <a:pt x="201630" y="0"/>
                    </a:cubicBezTo>
                    <a:cubicBezTo>
                      <a:pt x="213850" y="0"/>
                      <a:pt x="226070" y="0"/>
                      <a:pt x="238290" y="0"/>
                    </a:cubicBezTo>
                    <a:cubicBezTo>
                      <a:pt x="250510" y="0"/>
                      <a:pt x="262730" y="0"/>
                      <a:pt x="268840" y="6110"/>
                    </a:cubicBezTo>
                    <a:cubicBezTo>
                      <a:pt x="293280" y="12220"/>
                      <a:pt x="311610" y="18330"/>
                      <a:pt x="336050" y="24440"/>
                    </a:cubicBezTo>
                    <a:cubicBezTo>
                      <a:pt x="354380" y="30550"/>
                      <a:pt x="372710" y="42770"/>
                      <a:pt x="391040" y="54990"/>
                    </a:cubicBezTo>
                    <a:cubicBezTo>
                      <a:pt x="409370" y="67210"/>
                      <a:pt x="421590" y="85540"/>
                      <a:pt x="433810" y="97760"/>
                    </a:cubicBezTo>
                    <a:cubicBezTo>
                      <a:pt x="446030" y="109980"/>
                      <a:pt x="452140" y="128310"/>
                      <a:pt x="464360" y="146640"/>
                    </a:cubicBezTo>
                    <a:cubicBezTo>
                      <a:pt x="470470" y="152750"/>
                      <a:pt x="470470" y="158860"/>
                      <a:pt x="470470" y="171080"/>
                    </a:cubicBezTo>
                    <a:cubicBezTo>
                      <a:pt x="470470" y="177190"/>
                      <a:pt x="476580" y="183300"/>
                      <a:pt x="476580" y="189410"/>
                    </a:cubicBezTo>
                    <a:cubicBezTo>
                      <a:pt x="476580" y="201630"/>
                      <a:pt x="482690" y="213850"/>
                      <a:pt x="482690" y="226070"/>
                    </a:cubicBezTo>
                    <a:cubicBezTo>
                      <a:pt x="482690" y="238290"/>
                      <a:pt x="482690" y="244400"/>
                      <a:pt x="482690" y="250510"/>
                    </a:cubicBezTo>
                    <a:cubicBezTo>
                      <a:pt x="482690" y="256620"/>
                      <a:pt x="482690" y="256620"/>
                      <a:pt x="482690" y="256620"/>
                    </a:cubicBezTo>
                    <a:cubicBezTo>
                      <a:pt x="482690" y="256620"/>
                      <a:pt x="482690" y="256620"/>
                      <a:pt x="482690" y="250510"/>
                    </a:cubicBezTo>
                    <a:cubicBezTo>
                      <a:pt x="482690" y="244400"/>
                      <a:pt x="482690" y="238290"/>
                      <a:pt x="476580" y="226070"/>
                    </a:cubicBezTo>
                    <a:cubicBezTo>
                      <a:pt x="476580" y="213850"/>
                      <a:pt x="470470" y="207740"/>
                      <a:pt x="470470" y="195520"/>
                    </a:cubicBezTo>
                    <a:cubicBezTo>
                      <a:pt x="470470" y="189410"/>
                      <a:pt x="464360" y="183300"/>
                      <a:pt x="464360" y="177190"/>
                    </a:cubicBezTo>
                    <a:cubicBezTo>
                      <a:pt x="458250" y="171080"/>
                      <a:pt x="458250" y="164970"/>
                      <a:pt x="452140" y="158860"/>
                    </a:cubicBezTo>
                    <a:cubicBezTo>
                      <a:pt x="446030" y="146640"/>
                      <a:pt x="433810" y="128310"/>
                      <a:pt x="421590" y="116090"/>
                    </a:cubicBezTo>
                    <a:cubicBezTo>
                      <a:pt x="409370" y="103870"/>
                      <a:pt x="397150" y="91650"/>
                      <a:pt x="378820" y="73320"/>
                    </a:cubicBezTo>
                    <a:cubicBezTo>
                      <a:pt x="360490" y="61100"/>
                      <a:pt x="342160" y="48880"/>
                      <a:pt x="323830" y="42770"/>
                    </a:cubicBezTo>
                    <a:cubicBezTo>
                      <a:pt x="305500" y="36660"/>
                      <a:pt x="281060" y="30550"/>
                      <a:pt x="262730" y="24440"/>
                    </a:cubicBezTo>
                    <a:cubicBezTo>
                      <a:pt x="250510" y="24440"/>
                      <a:pt x="238290" y="24440"/>
                      <a:pt x="232180" y="18330"/>
                    </a:cubicBezTo>
                    <a:cubicBezTo>
                      <a:pt x="219960" y="18330"/>
                      <a:pt x="213850" y="18330"/>
                      <a:pt x="201630" y="18330"/>
                    </a:cubicBezTo>
                    <a:cubicBezTo>
                      <a:pt x="183300" y="18330"/>
                      <a:pt x="158860" y="24440"/>
                      <a:pt x="140530" y="36660"/>
                    </a:cubicBezTo>
                    <a:cubicBezTo>
                      <a:pt x="134420" y="36660"/>
                      <a:pt x="134420" y="42770"/>
                      <a:pt x="128310" y="42770"/>
                    </a:cubicBezTo>
                    <a:cubicBezTo>
                      <a:pt x="122200" y="42770"/>
                      <a:pt x="122200" y="48880"/>
                      <a:pt x="116090" y="48880"/>
                    </a:cubicBezTo>
                    <a:cubicBezTo>
                      <a:pt x="109980" y="54990"/>
                      <a:pt x="97760" y="61100"/>
                      <a:pt x="91650" y="67210"/>
                    </a:cubicBezTo>
                    <a:cubicBezTo>
                      <a:pt x="85540" y="73320"/>
                      <a:pt x="79430" y="79430"/>
                      <a:pt x="73320" y="85540"/>
                    </a:cubicBezTo>
                    <a:cubicBezTo>
                      <a:pt x="67210" y="91650"/>
                      <a:pt x="61100" y="97760"/>
                      <a:pt x="54990" y="103870"/>
                    </a:cubicBezTo>
                    <a:cubicBezTo>
                      <a:pt x="42770" y="116090"/>
                      <a:pt x="36660" y="128310"/>
                      <a:pt x="30550" y="140530"/>
                    </a:cubicBezTo>
                    <a:cubicBezTo>
                      <a:pt x="24440" y="152750"/>
                      <a:pt x="18330" y="158860"/>
                      <a:pt x="12220" y="171080"/>
                    </a:cubicBezTo>
                    <a:cubicBezTo>
                      <a:pt x="6110" y="177190"/>
                      <a:pt x="0" y="183300"/>
                      <a:pt x="0" y="18330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Freeform: Shape 64">
                <a:extLst>
                  <a:ext uri="{FF2B5EF4-FFF2-40B4-BE49-F238E27FC236}">
                    <a16:creationId xmlns:a16="http://schemas.microsoft.com/office/drawing/2014/main" id="{45A3D818-D26C-10D8-7FFD-2DE3680C784B}"/>
                  </a:ext>
                </a:extLst>
              </p:cNvPr>
              <p:cNvSpPr/>
              <p:nvPr/>
            </p:nvSpPr>
            <p:spPr>
              <a:xfrm>
                <a:off x="1546929" y="5546273"/>
                <a:ext cx="439920" cy="134419"/>
              </a:xfrm>
              <a:custGeom>
                <a:avLst/>
                <a:gdLst>
                  <a:gd name="connsiteX0" fmla="*/ 0 w 439920"/>
                  <a:gd name="connsiteY0" fmla="*/ 0 h 134419"/>
                  <a:gd name="connsiteX1" fmla="*/ 12220 w 439920"/>
                  <a:gd name="connsiteY1" fmla="*/ 18330 h 134419"/>
                  <a:gd name="connsiteX2" fmla="*/ 30550 w 439920"/>
                  <a:gd name="connsiteY2" fmla="*/ 36660 h 134419"/>
                  <a:gd name="connsiteX3" fmla="*/ 54990 w 439920"/>
                  <a:gd name="connsiteY3" fmla="*/ 54990 h 134419"/>
                  <a:gd name="connsiteX4" fmla="*/ 67210 w 439920"/>
                  <a:gd name="connsiteY4" fmla="*/ 67210 h 134419"/>
                  <a:gd name="connsiteX5" fmla="*/ 85540 w 439920"/>
                  <a:gd name="connsiteY5" fmla="*/ 79430 h 134419"/>
                  <a:gd name="connsiteX6" fmla="*/ 103870 w 439920"/>
                  <a:gd name="connsiteY6" fmla="*/ 91650 h 134419"/>
                  <a:gd name="connsiteX7" fmla="*/ 122200 w 439920"/>
                  <a:gd name="connsiteY7" fmla="*/ 97760 h 134419"/>
                  <a:gd name="connsiteX8" fmla="*/ 140530 w 439920"/>
                  <a:gd name="connsiteY8" fmla="*/ 103870 h 134419"/>
                  <a:gd name="connsiteX9" fmla="*/ 158860 w 439920"/>
                  <a:gd name="connsiteY9" fmla="*/ 109980 h 134419"/>
                  <a:gd name="connsiteX10" fmla="*/ 183300 w 439920"/>
                  <a:gd name="connsiteY10" fmla="*/ 116090 h 134419"/>
                  <a:gd name="connsiteX11" fmla="*/ 195520 w 439920"/>
                  <a:gd name="connsiteY11" fmla="*/ 116090 h 134419"/>
                  <a:gd name="connsiteX12" fmla="*/ 207740 w 439920"/>
                  <a:gd name="connsiteY12" fmla="*/ 116090 h 134419"/>
                  <a:gd name="connsiteX13" fmla="*/ 250510 w 439920"/>
                  <a:gd name="connsiteY13" fmla="*/ 116090 h 134419"/>
                  <a:gd name="connsiteX14" fmla="*/ 293280 w 439920"/>
                  <a:gd name="connsiteY14" fmla="*/ 109980 h 134419"/>
                  <a:gd name="connsiteX15" fmla="*/ 329940 w 439920"/>
                  <a:gd name="connsiteY15" fmla="*/ 103870 h 134419"/>
                  <a:gd name="connsiteX16" fmla="*/ 366600 w 439920"/>
                  <a:gd name="connsiteY16" fmla="*/ 91650 h 134419"/>
                  <a:gd name="connsiteX17" fmla="*/ 397150 w 439920"/>
                  <a:gd name="connsiteY17" fmla="*/ 79430 h 134419"/>
                  <a:gd name="connsiteX18" fmla="*/ 421590 w 439920"/>
                  <a:gd name="connsiteY18" fmla="*/ 73320 h 134419"/>
                  <a:gd name="connsiteX19" fmla="*/ 439920 w 439920"/>
                  <a:gd name="connsiteY19" fmla="*/ 67210 h 134419"/>
                  <a:gd name="connsiteX20" fmla="*/ 421590 w 439920"/>
                  <a:gd name="connsiteY20" fmla="*/ 79430 h 134419"/>
                  <a:gd name="connsiteX21" fmla="*/ 403260 w 439920"/>
                  <a:gd name="connsiteY21" fmla="*/ 91650 h 134419"/>
                  <a:gd name="connsiteX22" fmla="*/ 372710 w 439920"/>
                  <a:gd name="connsiteY22" fmla="*/ 103870 h 134419"/>
                  <a:gd name="connsiteX23" fmla="*/ 336050 w 439920"/>
                  <a:gd name="connsiteY23" fmla="*/ 116090 h 134419"/>
                  <a:gd name="connsiteX24" fmla="*/ 299390 w 439920"/>
                  <a:gd name="connsiteY24" fmla="*/ 128310 h 134419"/>
                  <a:gd name="connsiteX25" fmla="*/ 256620 w 439920"/>
                  <a:gd name="connsiteY25" fmla="*/ 134420 h 134419"/>
                  <a:gd name="connsiteX26" fmla="*/ 213850 w 439920"/>
                  <a:gd name="connsiteY26" fmla="*/ 134420 h 134419"/>
                  <a:gd name="connsiteX27" fmla="*/ 201630 w 439920"/>
                  <a:gd name="connsiteY27" fmla="*/ 134420 h 134419"/>
                  <a:gd name="connsiteX28" fmla="*/ 189410 w 439920"/>
                  <a:gd name="connsiteY28" fmla="*/ 134420 h 134419"/>
                  <a:gd name="connsiteX29" fmla="*/ 164970 w 439920"/>
                  <a:gd name="connsiteY29" fmla="*/ 128310 h 134419"/>
                  <a:gd name="connsiteX30" fmla="*/ 140530 w 439920"/>
                  <a:gd name="connsiteY30" fmla="*/ 122200 h 134419"/>
                  <a:gd name="connsiteX31" fmla="*/ 122200 w 439920"/>
                  <a:gd name="connsiteY31" fmla="*/ 116090 h 134419"/>
                  <a:gd name="connsiteX32" fmla="*/ 103870 w 439920"/>
                  <a:gd name="connsiteY32" fmla="*/ 109980 h 134419"/>
                  <a:gd name="connsiteX33" fmla="*/ 85540 w 439920"/>
                  <a:gd name="connsiteY33" fmla="*/ 97760 h 134419"/>
                  <a:gd name="connsiteX34" fmla="*/ 67210 w 439920"/>
                  <a:gd name="connsiteY34" fmla="*/ 85540 h 134419"/>
                  <a:gd name="connsiteX35" fmla="*/ 54990 w 439920"/>
                  <a:gd name="connsiteY35" fmla="*/ 73320 h 134419"/>
                  <a:gd name="connsiteX36" fmla="*/ 42770 w 439920"/>
                  <a:gd name="connsiteY36" fmla="*/ 61100 h 134419"/>
                  <a:gd name="connsiteX37" fmla="*/ 30550 w 439920"/>
                  <a:gd name="connsiteY37" fmla="*/ 48880 h 134419"/>
                  <a:gd name="connsiteX38" fmla="*/ 6110 w 439920"/>
                  <a:gd name="connsiteY38" fmla="*/ 18330 h 134419"/>
                  <a:gd name="connsiteX39" fmla="*/ 0 w 439920"/>
                  <a:gd name="connsiteY39" fmla="*/ 0 h 13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9920" h="134419">
                    <a:moveTo>
                      <a:pt x="0" y="0"/>
                    </a:moveTo>
                    <a:cubicBezTo>
                      <a:pt x="0" y="0"/>
                      <a:pt x="6110" y="6110"/>
                      <a:pt x="12220" y="18330"/>
                    </a:cubicBezTo>
                    <a:cubicBezTo>
                      <a:pt x="18330" y="24440"/>
                      <a:pt x="18330" y="30550"/>
                      <a:pt x="30550" y="36660"/>
                    </a:cubicBezTo>
                    <a:cubicBezTo>
                      <a:pt x="36660" y="42770"/>
                      <a:pt x="42770" y="48880"/>
                      <a:pt x="54990" y="54990"/>
                    </a:cubicBezTo>
                    <a:cubicBezTo>
                      <a:pt x="61100" y="61100"/>
                      <a:pt x="61100" y="61100"/>
                      <a:pt x="67210" y="67210"/>
                    </a:cubicBezTo>
                    <a:cubicBezTo>
                      <a:pt x="73320" y="73320"/>
                      <a:pt x="79430" y="73320"/>
                      <a:pt x="85540" y="79430"/>
                    </a:cubicBezTo>
                    <a:cubicBezTo>
                      <a:pt x="91650" y="85540"/>
                      <a:pt x="97760" y="85540"/>
                      <a:pt x="103870" y="91650"/>
                    </a:cubicBezTo>
                    <a:cubicBezTo>
                      <a:pt x="109980" y="91650"/>
                      <a:pt x="116090" y="97760"/>
                      <a:pt x="122200" y="97760"/>
                    </a:cubicBezTo>
                    <a:cubicBezTo>
                      <a:pt x="128310" y="103870"/>
                      <a:pt x="134420" y="103870"/>
                      <a:pt x="140530" y="103870"/>
                    </a:cubicBezTo>
                    <a:cubicBezTo>
                      <a:pt x="146640" y="103870"/>
                      <a:pt x="152750" y="109980"/>
                      <a:pt x="158860" y="109980"/>
                    </a:cubicBezTo>
                    <a:cubicBezTo>
                      <a:pt x="164970" y="109980"/>
                      <a:pt x="171080" y="109980"/>
                      <a:pt x="183300" y="116090"/>
                    </a:cubicBezTo>
                    <a:lnTo>
                      <a:pt x="195520" y="116090"/>
                    </a:lnTo>
                    <a:lnTo>
                      <a:pt x="207740" y="116090"/>
                    </a:lnTo>
                    <a:cubicBezTo>
                      <a:pt x="219960" y="116090"/>
                      <a:pt x="238290" y="116090"/>
                      <a:pt x="250510" y="116090"/>
                    </a:cubicBezTo>
                    <a:cubicBezTo>
                      <a:pt x="262730" y="116090"/>
                      <a:pt x="281060" y="116090"/>
                      <a:pt x="293280" y="109980"/>
                    </a:cubicBezTo>
                    <a:cubicBezTo>
                      <a:pt x="305500" y="103870"/>
                      <a:pt x="317720" y="103870"/>
                      <a:pt x="329940" y="103870"/>
                    </a:cubicBezTo>
                    <a:cubicBezTo>
                      <a:pt x="342160" y="97760"/>
                      <a:pt x="354380" y="97760"/>
                      <a:pt x="366600" y="91650"/>
                    </a:cubicBezTo>
                    <a:cubicBezTo>
                      <a:pt x="378820" y="91650"/>
                      <a:pt x="384930" y="85540"/>
                      <a:pt x="397150" y="79430"/>
                    </a:cubicBezTo>
                    <a:cubicBezTo>
                      <a:pt x="403260" y="73320"/>
                      <a:pt x="415480" y="73320"/>
                      <a:pt x="421590" y="73320"/>
                    </a:cubicBezTo>
                    <a:cubicBezTo>
                      <a:pt x="433810" y="67210"/>
                      <a:pt x="439920" y="67210"/>
                      <a:pt x="439920" y="67210"/>
                    </a:cubicBezTo>
                    <a:cubicBezTo>
                      <a:pt x="439920" y="67210"/>
                      <a:pt x="433810" y="73320"/>
                      <a:pt x="421590" y="79430"/>
                    </a:cubicBezTo>
                    <a:cubicBezTo>
                      <a:pt x="415480" y="85540"/>
                      <a:pt x="409370" y="85540"/>
                      <a:pt x="403260" y="91650"/>
                    </a:cubicBezTo>
                    <a:cubicBezTo>
                      <a:pt x="397150" y="97760"/>
                      <a:pt x="384930" y="103870"/>
                      <a:pt x="372710" y="103870"/>
                    </a:cubicBezTo>
                    <a:cubicBezTo>
                      <a:pt x="360490" y="109980"/>
                      <a:pt x="348270" y="109980"/>
                      <a:pt x="336050" y="116090"/>
                    </a:cubicBezTo>
                    <a:cubicBezTo>
                      <a:pt x="323830" y="122200"/>
                      <a:pt x="311610" y="122200"/>
                      <a:pt x="299390" y="128310"/>
                    </a:cubicBezTo>
                    <a:cubicBezTo>
                      <a:pt x="287170" y="134420"/>
                      <a:pt x="268840" y="134420"/>
                      <a:pt x="256620" y="134420"/>
                    </a:cubicBezTo>
                    <a:cubicBezTo>
                      <a:pt x="244400" y="134420"/>
                      <a:pt x="226070" y="134420"/>
                      <a:pt x="213850" y="134420"/>
                    </a:cubicBezTo>
                    <a:lnTo>
                      <a:pt x="201630" y="134420"/>
                    </a:lnTo>
                    <a:lnTo>
                      <a:pt x="189410" y="134420"/>
                    </a:lnTo>
                    <a:cubicBezTo>
                      <a:pt x="183300" y="134420"/>
                      <a:pt x="171080" y="134420"/>
                      <a:pt x="164970" y="128310"/>
                    </a:cubicBezTo>
                    <a:cubicBezTo>
                      <a:pt x="158860" y="128310"/>
                      <a:pt x="152750" y="122200"/>
                      <a:pt x="140530" y="122200"/>
                    </a:cubicBezTo>
                    <a:cubicBezTo>
                      <a:pt x="134420" y="122200"/>
                      <a:pt x="128310" y="116090"/>
                      <a:pt x="122200" y="116090"/>
                    </a:cubicBezTo>
                    <a:cubicBezTo>
                      <a:pt x="116090" y="116090"/>
                      <a:pt x="109980" y="109980"/>
                      <a:pt x="103870" y="109980"/>
                    </a:cubicBezTo>
                    <a:cubicBezTo>
                      <a:pt x="97760" y="103870"/>
                      <a:pt x="91650" y="103870"/>
                      <a:pt x="85540" y="97760"/>
                    </a:cubicBezTo>
                    <a:cubicBezTo>
                      <a:pt x="79430" y="91650"/>
                      <a:pt x="73320" y="91650"/>
                      <a:pt x="67210" y="85540"/>
                    </a:cubicBezTo>
                    <a:cubicBezTo>
                      <a:pt x="61100" y="79430"/>
                      <a:pt x="54990" y="79430"/>
                      <a:pt x="54990" y="73320"/>
                    </a:cubicBezTo>
                    <a:cubicBezTo>
                      <a:pt x="48880" y="67210"/>
                      <a:pt x="48880" y="67210"/>
                      <a:pt x="42770" y="61100"/>
                    </a:cubicBezTo>
                    <a:cubicBezTo>
                      <a:pt x="36660" y="54990"/>
                      <a:pt x="36660" y="54990"/>
                      <a:pt x="30550" y="48880"/>
                    </a:cubicBezTo>
                    <a:cubicBezTo>
                      <a:pt x="12220" y="30550"/>
                      <a:pt x="12220" y="18330"/>
                      <a:pt x="6110" y="18330"/>
                    </a:cubicBezTo>
                    <a:cubicBezTo>
                      <a:pt x="0" y="6110"/>
                      <a:pt x="0" y="0"/>
                      <a:pt x="0" y="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Freeform: Shape 65">
                <a:extLst>
                  <a:ext uri="{FF2B5EF4-FFF2-40B4-BE49-F238E27FC236}">
                    <a16:creationId xmlns:a16="http://schemas.microsoft.com/office/drawing/2014/main" id="{B6101002-4384-0D5A-2A11-FD1E3BF2B8B4}"/>
                  </a:ext>
                </a:extLst>
              </p:cNvPr>
              <p:cNvSpPr/>
              <p:nvPr/>
            </p:nvSpPr>
            <p:spPr>
              <a:xfrm>
                <a:off x="1730229" y="5320203"/>
                <a:ext cx="299390" cy="189409"/>
              </a:xfrm>
              <a:custGeom>
                <a:avLst/>
                <a:gdLst>
                  <a:gd name="connsiteX0" fmla="*/ 0 w 299390"/>
                  <a:gd name="connsiteY0" fmla="*/ 12220 h 189409"/>
                  <a:gd name="connsiteX1" fmla="*/ 18330 w 299390"/>
                  <a:gd name="connsiteY1" fmla="*/ 6110 h 189409"/>
                  <a:gd name="connsiteX2" fmla="*/ 61100 w 299390"/>
                  <a:gd name="connsiteY2" fmla="*/ 0 h 189409"/>
                  <a:gd name="connsiteX3" fmla="*/ 91650 w 299390"/>
                  <a:gd name="connsiteY3" fmla="*/ 0 h 189409"/>
                  <a:gd name="connsiteX4" fmla="*/ 122200 w 299390"/>
                  <a:gd name="connsiteY4" fmla="*/ 6110 h 189409"/>
                  <a:gd name="connsiteX5" fmla="*/ 158860 w 299390"/>
                  <a:gd name="connsiteY5" fmla="*/ 18330 h 189409"/>
                  <a:gd name="connsiteX6" fmla="*/ 189410 w 299390"/>
                  <a:gd name="connsiteY6" fmla="*/ 36660 h 189409"/>
                  <a:gd name="connsiteX7" fmla="*/ 219960 w 299390"/>
                  <a:gd name="connsiteY7" fmla="*/ 54990 h 189409"/>
                  <a:gd name="connsiteX8" fmla="*/ 244400 w 299390"/>
                  <a:gd name="connsiteY8" fmla="*/ 79430 h 189409"/>
                  <a:gd name="connsiteX9" fmla="*/ 262730 w 299390"/>
                  <a:gd name="connsiteY9" fmla="*/ 103870 h 189409"/>
                  <a:gd name="connsiteX10" fmla="*/ 274950 w 299390"/>
                  <a:gd name="connsiteY10" fmla="*/ 128310 h 189409"/>
                  <a:gd name="connsiteX11" fmla="*/ 287170 w 299390"/>
                  <a:gd name="connsiteY11" fmla="*/ 152750 h 189409"/>
                  <a:gd name="connsiteX12" fmla="*/ 293280 w 299390"/>
                  <a:gd name="connsiteY12" fmla="*/ 171080 h 189409"/>
                  <a:gd name="connsiteX13" fmla="*/ 299390 w 299390"/>
                  <a:gd name="connsiteY13" fmla="*/ 189410 h 189409"/>
                  <a:gd name="connsiteX14" fmla="*/ 293280 w 299390"/>
                  <a:gd name="connsiteY14" fmla="*/ 177190 h 189409"/>
                  <a:gd name="connsiteX15" fmla="*/ 281060 w 299390"/>
                  <a:gd name="connsiteY15" fmla="*/ 158860 h 189409"/>
                  <a:gd name="connsiteX16" fmla="*/ 268840 w 299390"/>
                  <a:gd name="connsiteY16" fmla="*/ 140530 h 189409"/>
                  <a:gd name="connsiteX17" fmla="*/ 250510 w 299390"/>
                  <a:gd name="connsiteY17" fmla="*/ 116090 h 189409"/>
                  <a:gd name="connsiteX18" fmla="*/ 232180 w 299390"/>
                  <a:gd name="connsiteY18" fmla="*/ 91650 h 189409"/>
                  <a:gd name="connsiteX19" fmla="*/ 207740 w 299390"/>
                  <a:gd name="connsiteY19" fmla="*/ 67210 h 189409"/>
                  <a:gd name="connsiteX20" fmla="*/ 177190 w 299390"/>
                  <a:gd name="connsiteY20" fmla="*/ 48880 h 189409"/>
                  <a:gd name="connsiteX21" fmla="*/ 146640 w 299390"/>
                  <a:gd name="connsiteY21" fmla="*/ 30550 h 189409"/>
                  <a:gd name="connsiteX22" fmla="*/ 116090 w 299390"/>
                  <a:gd name="connsiteY22" fmla="*/ 18330 h 189409"/>
                  <a:gd name="connsiteX23" fmla="*/ 85540 w 299390"/>
                  <a:gd name="connsiteY23" fmla="*/ 12220 h 189409"/>
                  <a:gd name="connsiteX24" fmla="*/ 54990 w 299390"/>
                  <a:gd name="connsiteY24" fmla="*/ 6110 h 189409"/>
                  <a:gd name="connsiteX25" fmla="*/ 12220 w 299390"/>
                  <a:gd name="connsiteY25" fmla="*/ 6110 h 189409"/>
                  <a:gd name="connsiteX26" fmla="*/ 0 w 299390"/>
                  <a:gd name="connsiteY26" fmla="*/ 1222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9390" h="189409">
                    <a:moveTo>
                      <a:pt x="0" y="12220"/>
                    </a:moveTo>
                    <a:cubicBezTo>
                      <a:pt x="0" y="12220"/>
                      <a:pt x="6110" y="12220"/>
                      <a:pt x="18330" y="6110"/>
                    </a:cubicBezTo>
                    <a:cubicBezTo>
                      <a:pt x="30550" y="6110"/>
                      <a:pt x="42770" y="0"/>
                      <a:pt x="61100" y="0"/>
                    </a:cubicBezTo>
                    <a:cubicBezTo>
                      <a:pt x="67210" y="0"/>
                      <a:pt x="79430" y="0"/>
                      <a:pt x="91650" y="0"/>
                    </a:cubicBezTo>
                    <a:cubicBezTo>
                      <a:pt x="103870" y="0"/>
                      <a:pt x="116090" y="0"/>
                      <a:pt x="122200" y="6110"/>
                    </a:cubicBezTo>
                    <a:cubicBezTo>
                      <a:pt x="134420" y="6110"/>
                      <a:pt x="146640" y="12220"/>
                      <a:pt x="158860" y="18330"/>
                    </a:cubicBezTo>
                    <a:cubicBezTo>
                      <a:pt x="171080" y="24440"/>
                      <a:pt x="183300" y="30550"/>
                      <a:pt x="189410" y="36660"/>
                    </a:cubicBezTo>
                    <a:cubicBezTo>
                      <a:pt x="201630" y="42770"/>
                      <a:pt x="207740" y="48880"/>
                      <a:pt x="219960" y="54990"/>
                    </a:cubicBezTo>
                    <a:cubicBezTo>
                      <a:pt x="226070" y="61100"/>
                      <a:pt x="238290" y="73320"/>
                      <a:pt x="244400" y="79430"/>
                    </a:cubicBezTo>
                    <a:cubicBezTo>
                      <a:pt x="250510" y="85540"/>
                      <a:pt x="256620" y="97760"/>
                      <a:pt x="262730" y="103870"/>
                    </a:cubicBezTo>
                    <a:cubicBezTo>
                      <a:pt x="268840" y="109980"/>
                      <a:pt x="274950" y="122200"/>
                      <a:pt x="274950" y="128310"/>
                    </a:cubicBezTo>
                    <a:cubicBezTo>
                      <a:pt x="281060" y="134420"/>
                      <a:pt x="281060" y="140530"/>
                      <a:pt x="287170" y="152750"/>
                    </a:cubicBezTo>
                    <a:cubicBezTo>
                      <a:pt x="287170" y="158860"/>
                      <a:pt x="293280" y="164970"/>
                      <a:pt x="293280" y="171080"/>
                    </a:cubicBezTo>
                    <a:cubicBezTo>
                      <a:pt x="299390" y="183300"/>
                      <a:pt x="299390" y="189410"/>
                      <a:pt x="299390" y="189410"/>
                    </a:cubicBezTo>
                    <a:cubicBezTo>
                      <a:pt x="299390" y="189410"/>
                      <a:pt x="293280" y="183300"/>
                      <a:pt x="293280" y="177190"/>
                    </a:cubicBezTo>
                    <a:cubicBezTo>
                      <a:pt x="293280" y="171080"/>
                      <a:pt x="287170" y="164970"/>
                      <a:pt x="281060" y="158860"/>
                    </a:cubicBezTo>
                    <a:cubicBezTo>
                      <a:pt x="274950" y="152750"/>
                      <a:pt x="274950" y="146640"/>
                      <a:pt x="268840" y="140530"/>
                    </a:cubicBezTo>
                    <a:cubicBezTo>
                      <a:pt x="262730" y="134420"/>
                      <a:pt x="256620" y="122200"/>
                      <a:pt x="250510" y="116090"/>
                    </a:cubicBezTo>
                    <a:cubicBezTo>
                      <a:pt x="244400" y="109980"/>
                      <a:pt x="238290" y="97760"/>
                      <a:pt x="232180" y="91650"/>
                    </a:cubicBezTo>
                    <a:cubicBezTo>
                      <a:pt x="226070" y="85540"/>
                      <a:pt x="213850" y="79430"/>
                      <a:pt x="207740" y="67210"/>
                    </a:cubicBezTo>
                    <a:cubicBezTo>
                      <a:pt x="195520" y="61100"/>
                      <a:pt x="189410" y="54990"/>
                      <a:pt x="177190" y="48880"/>
                    </a:cubicBezTo>
                    <a:cubicBezTo>
                      <a:pt x="164970" y="42770"/>
                      <a:pt x="158860" y="36660"/>
                      <a:pt x="146640" y="30550"/>
                    </a:cubicBezTo>
                    <a:cubicBezTo>
                      <a:pt x="134420" y="24440"/>
                      <a:pt x="128310" y="24440"/>
                      <a:pt x="116090" y="18330"/>
                    </a:cubicBezTo>
                    <a:cubicBezTo>
                      <a:pt x="103870" y="18330"/>
                      <a:pt x="97760" y="12220"/>
                      <a:pt x="85540" y="12220"/>
                    </a:cubicBezTo>
                    <a:cubicBezTo>
                      <a:pt x="73320" y="12220"/>
                      <a:pt x="67210" y="12220"/>
                      <a:pt x="54990" y="6110"/>
                    </a:cubicBezTo>
                    <a:cubicBezTo>
                      <a:pt x="36660" y="6110"/>
                      <a:pt x="24440" y="6110"/>
                      <a:pt x="12220" y="6110"/>
                    </a:cubicBezTo>
                    <a:cubicBezTo>
                      <a:pt x="6110" y="12220"/>
                      <a:pt x="0" y="12220"/>
                      <a:pt x="0" y="1222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 name="Freeform: Shape 66">
                <a:extLst>
                  <a:ext uri="{FF2B5EF4-FFF2-40B4-BE49-F238E27FC236}">
                    <a16:creationId xmlns:a16="http://schemas.microsoft.com/office/drawing/2014/main" id="{69182B68-814F-030A-2A74-726E71530D38}"/>
                  </a:ext>
                </a:extLst>
              </p:cNvPr>
              <p:cNvSpPr/>
              <p:nvPr/>
            </p:nvSpPr>
            <p:spPr>
              <a:xfrm>
                <a:off x="1522489" y="5362973"/>
                <a:ext cx="483578" cy="308728"/>
              </a:xfrm>
              <a:custGeom>
                <a:avLst/>
                <a:gdLst>
                  <a:gd name="connsiteX0" fmla="*/ 378820 w 483578"/>
                  <a:gd name="connsiteY0" fmla="*/ 12220 h 308728"/>
                  <a:gd name="connsiteX1" fmla="*/ 384930 w 483578"/>
                  <a:gd name="connsiteY1" fmla="*/ 18330 h 308728"/>
                  <a:gd name="connsiteX2" fmla="*/ 348270 w 483578"/>
                  <a:gd name="connsiteY2" fmla="*/ 262730 h 308728"/>
                  <a:gd name="connsiteX3" fmla="*/ 48880 w 483578"/>
                  <a:gd name="connsiteY3" fmla="*/ 140530 h 308728"/>
                  <a:gd name="connsiteX4" fmla="*/ 134420 w 483578"/>
                  <a:gd name="connsiteY4" fmla="*/ 0 h 308728"/>
                  <a:gd name="connsiteX5" fmla="*/ 128310 w 483578"/>
                  <a:gd name="connsiteY5" fmla="*/ 0 h 308728"/>
                  <a:gd name="connsiteX6" fmla="*/ 0 w 483578"/>
                  <a:gd name="connsiteY6" fmla="*/ 158860 h 308728"/>
                  <a:gd name="connsiteX7" fmla="*/ 482690 w 483578"/>
                  <a:gd name="connsiteY7" fmla="*/ 219960 h 308728"/>
                  <a:gd name="connsiteX8" fmla="*/ 378820 w 483578"/>
                  <a:gd name="connsiteY8" fmla="*/ 12220 h 30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578" h="308728">
                    <a:moveTo>
                      <a:pt x="378820" y="12220"/>
                    </a:moveTo>
                    <a:cubicBezTo>
                      <a:pt x="378820" y="12220"/>
                      <a:pt x="384930" y="18330"/>
                      <a:pt x="384930" y="18330"/>
                    </a:cubicBezTo>
                    <a:cubicBezTo>
                      <a:pt x="415480" y="48880"/>
                      <a:pt x="549900" y="201630"/>
                      <a:pt x="348270" y="262730"/>
                    </a:cubicBezTo>
                    <a:cubicBezTo>
                      <a:pt x="140530" y="317720"/>
                      <a:pt x="36660" y="207740"/>
                      <a:pt x="48880" y="140530"/>
                    </a:cubicBezTo>
                    <a:cubicBezTo>
                      <a:pt x="67210" y="73320"/>
                      <a:pt x="134420" y="0"/>
                      <a:pt x="134420" y="0"/>
                    </a:cubicBezTo>
                    <a:lnTo>
                      <a:pt x="128310" y="0"/>
                    </a:lnTo>
                    <a:cubicBezTo>
                      <a:pt x="36660" y="48880"/>
                      <a:pt x="0" y="158860"/>
                      <a:pt x="0" y="158860"/>
                    </a:cubicBezTo>
                    <a:cubicBezTo>
                      <a:pt x="103870" y="391039"/>
                      <a:pt x="378820" y="305500"/>
                      <a:pt x="482690" y="219960"/>
                    </a:cubicBezTo>
                    <a:cubicBezTo>
                      <a:pt x="488800" y="177190"/>
                      <a:pt x="464360" y="67210"/>
                      <a:pt x="378820" y="12220"/>
                    </a:cubicBezTo>
                    <a:close/>
                  </a:path>
                </a:pathLst>
              </a:custGeom>
              <a:solidFill>
                <a:srgbClr val="D8D8D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8" name="Graphic 16">
                <a:extLst>
                  <a:ext uri="{FF2B5EF4-FFF2-40B4-BE49-F238E27FC236}">
                    <a16:creationId xmlns:a16="http://schemas.microsoft.com/office/drawing/2014/main" id="{392E9228-FEF4-A64E-4A0E-FF5D73897DA5}"/>
                  </a:ext>
                </a:extLst>
              </p:cNvPr>
              <p:cNvGrpSpPr/>
              <p:nvPr/>
            </p:nvGrpSpPr>
            <p:grpSpPr>
              <a:xfrm>
                <a:off x="1571369" y="5097129"/>
                <a:ext cx="415480" cy="180303"/>
                <a:chOff x="1571369" y="5097129"/>
                <a:chExt cx="415480" cy="180303"/>
              </a:xfrm>
            </p:grpSpPr>
            <p:sp>
              <p:nvSpPr>
                <p:cNvPr id="146" name="Freeform: Shape 145">
                  <a:extLst>
                    <a:ext uri="{FF2B5EF4-FFF2-40B4-BE49-F238E27FC236}">
                      <a16:creationId xmlns:a16="http://schemas.microsoft.com/office/drawing/2014/main" id="{5648B649-C99E-B128-65A5-735594AEFCA0}"/>
                    </a:ext>
                  </a:extLst>
                </p:cNvPr>
                <p:cNvSpPr/>
                <p:nvPr/>
              </p:nvSpPr>
              <p:spPr>
                <a:xfrm>
                  <a:off x="1620249" y="5102607"/>
                  <a:ext cx="348270" cy="150385"/>
                </a:xfrm>
                <a:custGeom>
                  <a:avLst/>
                  <a:gdLst>
                    <a:gd name="connsiteX0" fmla="*/ 0 w 348270"/>
                    <a:gd name="connsiteY0" fmla="*/ 64846 h 150385"/>
                    <a:gd name="connsiteX1" fmla="*/ 348270 w 348270"/>
                    <a:gd name="connsiteY1" fmla="*/ 150386 h 150385"/>
                    <a:gd name="connsiteX2" fmla="*/ 0 w 348270"/>
                    <a:gd name="connsiteY2" fmla="*/ 64846 h 150385"/>
                  </a:gdLst>
                  <a:ahLst/>
                  <a:cxnLst>
                    <a:cxn ang="0">
                      <a:pos x="connsiteX0" y="connsiteY0"/>
                    </a:cxn>
                    <a:cxn ang="0">
                      <a:pos x="connsiteX1" y="connsiteY1"/>
                    </a:cxn>
                    <a:cxn ang="0">
                      <a:pos x="connsiteX2" y="connsiteY2"/>
                    </a:cxn>
                  </a:cxnLst>
                  <a:rect l="l" t="t" r="r" b="b"/>
                  <a:pathLst>
                    <a:path w="348270" h="150385">
                      <a:moveTo>
                        <a:pt x="0" y="64846"/>
                      </a:moveTo>
                      <a:cubicBezTo>
                        <a:pt x="0" y="64846"/>
                        <a:pt x="183300" y="-14584"/>
                        <a:pt x="348270" y="150386"/>
                      </a:cubicBezTo>
                      <a:cubicBezTo>
                        <a:pt x="317720" y="52626"/>
                        <a:pt x="183300" y="-81794"/>
                        <a:pt x="0" y="64846"/>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7" name="Freeform: Shape 146">
                  <a:extLst>
                    <a:ext uri="{FF2B5EF4-FFF2-40B4-BE49-F238E27FC236}">
                      <a16:creationId xmlns:a16="http://schemas.microsoft.com/office/drawing/2014/main" id="{D3986E6F-6B46-1ABE-DFA5-B3B64F939FF0}"/>
                    </a:ext>
                  </a:extLst>
                </p:cNvPr>
                <p:cNvSpPr/>
                <p:nvPr/>
              </p:nvSpPr>
              <p:spPr>
                <a:xfrm>
                  <a:off x="1571369" y="5097129"/>
                  <a:ext cx="415480" cy="180303"/>
                </a:xfrm>
                <a:custGeom>
                  <a:avLst/>
                  <a:gdLst>
                    <a:gd name="connsiteX0" fmla="*/ 415480 w 415480"/>
                    <a:gd name="connsiteY0" fmla="*/ 180304 h 180303"/>
                    <a:gd name="connsiteX1" fmla="*/ 391040 w 415480"/>
                    <a:gd name="connsiteY1" fmla="*/ 161974 h 180303"/>
                    <a:gd name="connsiteX2" fmla="*/ 195520 w 415480"/>
                    <a:gd name="connsiteY2" fmla="*/ 58104 h 180303"/>
                    <a:gd name="connsiteX3" fmla="*/ 54990 w 415480"/>
                    <a:gd name="connsiteY3" fmla="*/ 76434 h 180303"/>
                    <a:gd name="connsiteX4" fmla="*/ 0 w 415480"/>
                    <a:gd name="connsiteY4" fmla="*/ 100874 h 180303"/>
                    <a:gd name="connsiteX5" fmla="*/ 42770 w 415480"/>
                    <a:gd name="connsiteY5" fmla="*/ 64214 h 180303"/>
                    <a:gd name="connsiteX6" fmla="*/ 226070 w 415480"/>
                    <a:gd name="connsiteY6" fmla="*/ 3114 h 180303"/>
                    <a:gd name="connsiteX7" fmla="*/ 403260 w 415480"/>
                    <a:gd name="connsiteY7" fmla="*/ 155864 h 180303"/>
                    <a:gd name="connsiteX8" fmla="*/ 415480 w 415480"/>
                    <a:gd name="connsiteY8" fmla="*/ 180304 h 180303"/>
                    <a:gd name="connsiteX9" fmla="*/ 195520 w 415480"/>
                    <a:gd name="connsiteY9" fmla="*/ 45884 h 180303"/>
                    <a:gd name="connsiteX10" fmla="*/ 372710 w 415480"/>
                    <a:gd name="connsiteY10" fmla="*/ 125314 h 180303"/>
                    <a:gd name="connsiteX11" fmla="*/ 219960 w 415480"/>
                    <a:gd name="connsiteY11" fmla="*/ 15334 h 180303"/>
                    <a:gd name="connsiteX12" fmla="*/ 85540 w 415480"/>
                    <a:gd name="connsiteY12" fmla="*/ 51994 h 180303"/>
                    <a:gd name="connsiteX13" fmla="*/ 195520 w 415480"/>
                    <a:gd name="connsiteY13" fmla="*/ 45884 h 1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5480" h="180303">
                      <a:moveTo>
                        <a:pt x="415480" y="180304"/>
                      </a:moveTo>
                      <a:lnTo>
                        <a:pt x="391040" y="161974"/>
                      </a:lnTo>
                      <a:cubicBezTo>
                        <a:pt x="336050" y="100874"/>
                        <a:pt x="268840" y="70324"/>
                        <a:pt x="195520" y="58104"/>
                      </a:cubicBezTo>
                      <a:cubicBezTo>
                        <a:pt x="116090" y="51994"/>
                        <a:pt x="54990" y="76434"/>
                        <a:pt x="54990" y="76434"/>
                      </a:cubicBezTo>
                      <a:lnTo>
                        <a:pt x="0" y="100874"/>
                      </a:lnTo>
                      <a:lnTo>
                        <a:pt x="42770" y="64214"/>
                      </a:lnTo>
                      <a:cubicBezTo>
                        <a:pt x="103870" y="15334"/>
                        <a:pt x="164970" y="-9106"/>
                        <a:pt x="226070" y="3114"/>
                      </a:cubicBezTo>
                      <a:cubicBezTo>
                        <a:pt x="317720" y="15334"/>
                        <a:pt x="378820" y="88654"/>
                        <a:pt x="403260" y="155864"/>
                      </a:cubicBezTo>
                      <a:lnTo>
                        <a:pt x="415480" y="180304"/>
                      </a:lnTo>
                      <a:close/>
                      <a:moveTo>
                        <a:pt x="195520" y="45884"/>
                      </a:moveTo>
                      <a:cubicBezTo>
                        <a:pt x="262730" y="51994"/>
                        <a:pt x="323830" y="82544"/>
                        <a:pt x="372710" y="125314"/>
                      </a:cubicBezTo>
                      <a:cubicBezTo>
                        <a:pt x="342160" y="70324"/>
                        <a:pt x="287170" y="21444"/>
                        <a:pt x="219960" y="15334"/>
                      </a:cubicBezTo>
                      <a:cubicBezTo>
                        <a:pt x="177190" y="9224"/>
                        <a:pt x="134420" y="21444"/>
                        <a:pt x="85540" y="51994"/>
                      </a:cubicBezTo>
                      <a:cubicBezTo>
                        <a:pt x="116090" y="45884"/>
                        <a:pt x="152750" y="39774"/>
                        <a:pt x="195520" y="45884"/>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9" name="Freeform: Shape 68">
                <a:extLst>
                  <a:ext uri="{FF2B5EF4-FFF2-40B4-BE49-F238E27FC236}">
                    <a16:creationId xmlns:a16="http://schemas.microsoft.com/office/drawing/2014/main" id="{857A1E16-249D-89CE-FC60-C33F1DEB17EF}"/>
                  </a:ext>
                </a:extLst>
              </p:cNvPr>
              <p:cNvSpPr/>
              <p:nvPr/>
            </p:nvSpPr>
            <p:spPr>
              <a:xfrm>
                <a:off x="1620249" y="5122392"/>
                <a:ext cx="348270" cy="130601"/>
              </a:xfrm>
              <a:custGeom>
                <a:avLst/>
                <a:gdLst>
                  <a:gd name="connsiteX0" fmla="*/ 293280 w 348270"/>
                  <a:gd name="connsiteY0" fmla="*/ 45061 h 130601"/>
                  <a:gd name="connsiteX1" fmla="*/ 232180 w 348270"/>
                  <a:gd name="connsiteY1" fmla="*/ 20621 h 130601"/>
                  <a:gd name="connsiteX2" fmla="*/ 67210 w 348270"/>
                  <a:gd name="connsiteY2" fmla="*/ 2291 h 130601"/>
                  <a:gd name="connsiteX3" fmla="*/ 0 w 348270"/>
                  <a:gd name="connsiteY3" fmla="*/ 45061 h 130601"/>
                  <a:gd name="connsiteX4" fmla="*/ 348270 w 348270"/>
                  <a:gd name="connsiteY4" fmla="*/ 130601 h 130601"/>
                  <a:gd name="connsiteX5" fmla="*/ 293280 w 348270"/>
                  <a:gd name="connsiteY5" fmla="*/ 45061 h 13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270" h="130601">
                    <a:moveTo>
                      <a:pt x="293280" y="45061"/>
                    </a:moveTo>
                    <a:cubicBezTo>
                      <a:pt x="274950" y="32841"/>
                      <a:pt x="256620" y="26731"/>
                      <a:pt x="232180" y="20621"/>
                    </a:cubicBezTo>
                    <a:cubicBezTo>
                      <a:pt x="177190" y="2291"/>
                      <a:pt x="122200" y="-3819"/>
                      <a:pt x="67210" y="2291"/>
                    </a:cubicBezTo>
                    <a:cubicBezTo>
                      <a:pt x="42770" y="14511"/>
                      <a:pt x="24440" y="26731"/>
                      <a:pt x="0" y="45061"/>
                    </a:cubicBezTo>
                    <a:cubicBezTo>
                      <a:pt x="0" y="45061"/>
                      <a:pt x="183300" y="-34369"/>
                      <a:pt x="348270" y="130601"/>
                    </a:cubicBezTo>
                    <a:cubicBezTo>
                      <a:pt x="336050" y="100051"/>
                      <a:pt x="317720" y="69501"/>
                      <a:pt x="293280" y="45061"/>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0" name="Graphic 16">
                <a:extLst>
                  <a:ext uri="{FF2B5EF4-FFF2-40B4-BE49-F238E27FC236}">
                    <a16:creationId xmlns:a16="http://schemas.microsoft.com/office/drawing/2014/main" id="{F3776584-64A6-0BEF-A012-907B0AD160CD}"/>
                  </a:ext>
                </a:extLst>
              </p:cNvPr>
              <p:cNvGrpSpPr/>
              <p:nvPr/>
            </p:nvGrpSpPr>
            <p:grpSpPr>
              <a:xfrm>
                <a:off x="917599" y="5839552"/>
                <a:ext cx="806520" cy="507129"/>
                <a:chOff x="917599" y="5839552"/>
                <a:chExt cx="806520" cy="507129"/>
              </a:xfrm>
              <a:solidFill>
                <a:srgbClr val="BA8058"/>
              </a:solidFill>
            </p:grpSpPr>
            <p:grpSp>
              <p:nvGrpSpPr>
                <p:cNvPr id="141" name="Graphic 16">
                  <a:extLst>
                    <a:ext uri="{FF2B5EF4-FFF2-40B4-BE49-F238E27FC236}">
                      <a16:creationId xmlns:a16="http://schemas.microsoft.com/office/drawing/2014/main" id="{14FF34CE-084E-21D4-A882-581D3D326BC0}"/>
                    </a:ext>
                  </a:extLst>
                </p:cNvPr>
                <p:cNvGrpSpPr/>
                <p:nvPr/>
              </p:nvGrpSpPr>
              <p:grpSpPr>
                <a:xfrm>
                  <a:off x="917599" y="5839552"/>
                  <a:ext cx="806520" cy="507129"/>
                  <a:chOff x="917599" y="5839552"/>
                  <a:chExt cx="806520" cy="507129"/>
                </a:xfrm>
                <a:solidFill>
                  <a:srgbClr val="BA8058"/>
                </a:solidFill>
              </p:grpSpPr>
              <p:sp>
                <p:nvSpPr>
                  <p:cNvPr id="143" name="Freeform: Shape 142">
                    <a:extLst>
                      <a:ext uri="{FF2B5EF4-FFF2-40B4-BE49-F238E27FC236}">
                        <a16:creationId xmlns:a16="http://schemas.microsoft.com/office/drawing/2014/main" id="{4322197A-5F38-54B1-EA02-0897CFDE4459}"/>
                      </a:ext>
                    </a:extLst>
                  </p:cNvPr>
                  <p:cNvSpPr/>
                  <p:nvPr/>
                </p:nvSpPr>
                <p:spPr>
                  <a:xfrm>
                    <a:off x="1388069" y="6316131"/>
                    <a:ext cx="116090" cy="30549"/>
                  </a:xfrm>
                  <a:custGeom>
                    <a:avLst/>
                    <a:gdLst>
                      <a:gd name="connsiteX0" fmla="*/ 0 w 116090"/>
                      <a:gd name="connsiteY0" fmla="*/ 12220 h 30549"/>
                      <a:gd name="connsiteX1" fmla="*/ 0 w 116090"/>
                      <a:gd name="connsiteY1" fmla="*/ 12220 h 30549"/>
                      <a:gd name="connsiteX2" fmla="*/ 18330 w 116090"/>
                      <a:gd name="connsiteY2" fmla="*/ 12220 h 30549"/>
                      <a:gd name="connsiteX3" fmla="*/ 24440 w 116090"/>
                      <a:gd name="connsiteY3" fmla="*/ 12220 h 30549"/>
                      <a:gd name="connsiteX4" fmla="*/ 36660 w 116090"/>
                      <a:gd name="connsiteY4" fmla="*/ 12220 h 30549"/>
                      <a:gd name="connsiteX5" fmla="*/ 48880 w 116090"/>
                      <a:gd name="connsiteY5" fmla="*/ 12220 h 30549"/>
                      <a:gd name="connsiteX6" fmla="*/ 61100 w 116090"/>
                      <a:gd name="connsiteY6" fmla="*/ 12220 h 30549"/>
                      <a:gd name="connsiteX7" fmla="*/ 73320 w 116090"/>
                      <a:gd name="connsiteY7" fmla="*/ 12220 h 30549"/>
                      <a:gd name="connsiteX8" fmla="*/ 85540 w 116090"/>
                      <a:gd name="connsiteY8" fmla="*/ 6110 h 30549"/>
                      <a:gd name="connsiteX9" fmla="*/ 91650 w 116090"/>
                      <a:gd name="connsiteY9" fmla="*/ 6110 h 30549"/>
                      <a:gd name="connsiteX10" fmla="*/ 97760 w 116090"/>
                      <a:gd name="connsiteY10" fmla="*/ 6110 h 30549"/>
                      <a:gd name="connsiteX11" fmla="*/ 116090 w 116090"/>
                      <a:gd name="connsiteY11" fmla="*/ 0 h 30549"/>
                      <a:gd name="connsiteX12" fmla="*/ 103870 w 116090"/>
                      <a:gd name="connsiteY12" fmla="*/ 12220 h 30549"/>
                      <a:gd name="connsiteX13" fmla="*/ 97760 w 116090"/>
                      <a:gd name="connsiteY13" fmla="*/ 18330 h 30549"/>
                      <a:gd name="connsiteX14" fmla="*/ 91650 w 116090"/>
                      <a:gd name="connsiteY14" fmla="*/ 24440 h 30549"/>
                      <a:gd name="connsiteX15" fmla="*/ 79430 w 116090"/>
                      <a:gd name="connsiteY15" fmla="*/ 30550 h 30549"/>
                      <a:gd name="connsiteX16" fmla="*/ 67210 w 116090"/>
                      <a:gd name="connsiteY16" fmla="*/ 30550 h 30549"/>
                      <a:gd name="connsiteX17" fmla="*/ 54990 w 116090"/>
                      <a:gd name="connsiteY17" fmla="*/ 30550 h 30549"/>
                      <a:gd name="connsiteX18" fmla="*/ 42770 w 116090"/>
                      <a:gd name="connsiteY18" fmla="*/ 30550 h 30549"/>
                      <a:gd name="connsiteX19" fmla="*/ 30550 w 116090"/>
                      <a:gd name="connsiteY19" fmla="*/ 30550 h 30549"/>
                      <a:gd name="connsiteX20" fmla="*/ 24440 w 116090"/>
                      <a:gd name="connsiteY20" fmla="*/ 30550 h 30549"/>
                      <a:gd name="connsiteX21" fmla="*/ 0 w 116090"/>
                      <a:gd name="connsiteY21" fmla="*/ 12220 h 30549"/>
                      <a:gd name="connsiteX22" fmla="*/ 0 w 116090"/>
                      <a:gd name="connsiteY22" fmla="*/ 1222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090" h="30549">
                        <a:moveTo>
                          <a:pt x="0" y="12220"/>
                        </a:moveTo>
                        <a:cubicBezTo>
                          <a:pt x="0" y="12220"/>
                          <a:pt x="0" y="12220"/>
                          <a:pt x="0" y="12220"/>
                        </a:cubicBezTo>
                        <a:cubicBezTo>
                          <a:pt x="6110" y="12220"/>
                          <a:pt x="12220" y="12220"/>
                          <a:pt x="18330" y="12220"/>
                        </a:cubicBezTo>
                        <a:cubicBezTo>
                          <a:pt x="18330" y="12220"/>
                          <a:pt x="24440" y="12220"/>
                          <a:pt x="24440" y="12220"/>
                        </a:cubicBezTo>
                        <a:cubicBezTo>
                          <a:pt x="24440" y="12220"/>
                          <a:pt x="30550" y="12220"/>
                          <a:pt x="36660" y="12220"/>
                        </a:cubicBezTo>
                        <a:cubicBezTo>
                          <a:pt x="42770" y="12220"/>
                          <a:pt x="42770" y="12220"/>
                          <a:pt x="48880" y="12220"/>
                        </a:cubicBezTo>
                        <a:cubicBezTo>
                          <a:pt x="54990" y="12220"/>
                          <a:pt x="54990" y="12220"/>
                          <a:pt x="61100" y="12220"/>
                        </a:cubicBezTo>
                        <a:cubicBezTo>
                          <a:pt x="67210" y="12220"/>
                          <a:pt x="67210" y="12220"/>
                          <a:pt x="73320" y="12220"/>
                        </a:cubicBezTo>
                        <a:cubicBezTo>
                          <a:pt x="79430" y="12220"/>
                          <a:pt x="79430" y="12220"/>
                          <a:pt x="85540" y="6110"/>
                        </a:cubicBezTo>
                        <a:cubicBezTo>
                          <a:pt x="91650" y="6110"/>
                          <a:pt x="91650" y="6110"/>
                          <a:pt x="91650" y="6110"/>
                        </a:cubicBezTo>
                        <a:cubicBezTo>
                          <a:pt x="91650" y="6110"/>
                          <a:pt x="97760" y="6110"/>
                          <a:pt x="97760" y="6110"/>
                        </a:cubicBezTo>
                        <a:cubicBezTo>
                          <a:pt x="109980" y="0"/>
                          <a:pt x="116090" y="0"/>
                          <a:pt x="116090" y="0"/>
                        </a:cubicBezTo>
                        <a:cubicBezTo>
                          <a:pt x="116090" y="0"/>
                          <a:pt x="109980" y="6110"/>
                          <a:pt x="103870" y="12220"/>
                        </a:cubicBezTo>
                        <a:cubicBezTo>
                          <a:pt x="103870" y="12220"/>
                          <a:pt x="97760" y="18330"/>
                          <a:pt x="97760" y="18330"/>
                        </a:cubicBezTo>
                        <a:cubicBezTo>
                          <a:pt x="97760" y="18330"/>
                          <a:pt x="91650" y="24440"/>
                          <a:pt x="91650" y="24440"/>
                        </a:cubicBezTo>
                        <a:cubicBezTo>
                          <a:pt x="85540" y="24440"/>
                          <a:pt x="85540" y="30550"/>
                          <a:pt x="79430" y="30550"/>
                        </a:cubicBezTo>
                        <a:cubicBezTo>
                          <a:pt x="73320" y="30550"/>
                          <a:pt x="73320" y="30550"/>
                          <a:pt x="67210" y="30550"/>
                        </a:cubicBezTo>
                        <a:cubicBezTo>
                          <a:pt x="61100" y="30550"/>
                          <a:pt x="61100" y="30550"/>
                          <a:pt x="54990" y="30550"/>
                        </a:cubicBezTo>
                        <a:cubicBezTo>
                          <a:pt x="48880" y="30550"/>
                          <a:pt x="48880" y="30550"/>
                          <a:pt x="42770" y="30550"/>
                        </a:cubicBezTo>
                        <a:cubicBezTo>
                          <a:pt x="36660" y="30550"/>
                          <a:pt x="36660" y="30550"/>
                          <a:pt x="30550" y="30550"/>
                        </a:cubicBezTo>
                        <a:cubicBezTo>
                          <a:pt x="24440" y="30550"/>
                          <a:pt x="24440" y="30550"/>
                          <a:pt x="24440" y="30550"/>
                        </a:cubicBezTo>
                        <a:cubicBezTo>
                          <a:pt x="12220" y="18330"/>
                          <a:pt x="6110" y="18330"/>
                          <a:pt x="0" y="12220"/>
                        </a:cubicBezTo>
                        <a:cubicBezTo>
                          <a:pt x="0" y="12220"/>
                          <a:pt x="0" y="12220"/>
                          <a:pt x="0" y="1222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4" name="Freeform: Shape 143">
                    <a:extLst>
                      <a:ext uri="{FF2B5EF4-FFF2-40B4-BE49-F238E27FC236}">
                        <a16:creationId xmlns:a16="http://schemas.microsoft.com/office/drawing/2014/main" id="{A00B0030-B395-3019-F7FC-EDD7B7A7FAFB}"/>
                      </a:ext>
                    </a:extLst>
                  </p:cNvPr>
                  <p:cNvSpPr/>
                  <p:nvPr/>
                </p:nvSpPr>
                <p:spPr>
                  <a:xfrm>
                    <a:off x="917599" y="5839552"/>
                    <a:ext cx="213850" cy="183299"/>
                  </a:xfrm>
                  <a:custGeom>
                    <a:avLst/>
                    <a:gdLst>
                      <a:gd name="connsiteX0" fmla="*/ 213850 w 213850"/>
                      <a:gd name="connsiteY0" fmla="*/ 183300 h 183299"/>
                      <a:gd name="connsiteX1" fmla="*/ 171080 w 213850"/>
                      <a:gd name="connsiteY1" fmla="*/ 164970 h 183299"/>
                      <a:gd name="connsiteX2" fmla="*/ 128310 w 213850"/>
                      <a:gd name="connsiteY2" fmla="*/ 146640 h 183299"/>
                      <a:gd name="connsiteX3" fmla="*/ 79430 w 213850"/>
                      <a:gd name="connsiteY3" fmla="*/ 116090 h 183299"/>
                      <a:gd name="connsiteX4" fmla="*/ 6110 w 213850"/>
                      <a:gd name="connsiteY4" fmla="*/ 42770 h 183299"/>
                      <a:gd name="connsiteX5" fmla="*/ 0 w 213850"/>
                      <a:gd name="connsiteY5" fmla="*/ 24440 h 183299"/>
                      <a:gd name="connsiteX6" fmla="*/ 0 w 213850"/>
                      <a:gd name="connsiteY6" fmla="*/ 6110 h 183299"/>
                      <a:gd name="connsiteX7" fmla="*/ 6110 w 213850"/>
                      <a:gd name="connsiteY7" fmla="*/ 0 h 183299"/>
                      <a:gd name="connsiteX8" fmla="*/ 6110 w 213850"/>
                      <a:gd name="connsiteY8" fmla="*/ 0 h 183299"/>
                      <a:gd name="connsiteX9" fmla="*/ 6110 w 213850"/>
                      <a:gd name="connsiteY9" fmla="*/ 0 h 183299"/>
                      <a:gd name="connsiteX10" fmla="*/ 6110 w 213850"/>
                      <a:gd name="connsiteY10" fmla="*/ 6110 h 183299"/>
                      <a:gd name="connsiteX11" fmla="*/ 6110 w 213850"/>
                      <a:gd name="connsiteY11" fmla="*/ 12220 h 183299"/>
                      <a:gd name="connsiteX12" fmla="*/ 6110 w 213850"/>
                      <a:gd name="connsiteY12" fmla="*/ 24440 h 183299"/>
                      <a:gd name="connsiteX13" fmla="*/ 12220 w 213850"/>
                      <a:gd name="connsiteY13" fmla="*/ 42770 h 183299"/>
                      <a:gd name="connsiteX14" fmla="*/ 42770 w 213850"/>
                      <a:gd name="connsiteY14" fmla="*/ 73320 h 183299"/>
                      <a:gd name="connsiteX15" fmla="*/ 85540 w 213850"/>
                      <a:gd name="connsiteY15" fmla="*/ 103870 h 183299"/>
                      <a:gd name="connsiteX16" fmla="*/ 134420 w 213850"/>
                      <a:gd name="connsiteY16" fmla="*/ 134420 h 183299"/>
                      <a:gd name="connsiteX17" fmla="*/ 177190 w 213850"/>
                      <a:gd name="connsiteY17" fmla="*/ 158860 h 183299"/>
                      <a:gd name="connsiteX18" fmla="*/ 207740 w 213850"/>
                      <a:gd name="connsiteY18" fmla="*/ 177190 h 183299"/>
                      <a:gd name="connsiteX19" fmla="*/ 213850 w 213850"/>
                      <a:gd name="connsiteY19" fmla="*/ 183300 h 18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850" h="183299">
                        <a:moveTo>
                          <a:pt x="213850" y="183300"/>
                        </a:moveTo>
                        <a:cubicBezTo>
                          <a:pt x="213850" y="183300"/>
                          <a:pt x="195520" y="177190"/>
                          <a:pt x="171080" y="164970"/>
                        </a:cubicBezTo>
                        <a:cubicBezTo>
                          <a:pt x="158860" y="158860"/>
                          <a:pt x="140530" y="152750"/>
                          <a:pt x="128310" y="146640"/>
                        </a:cubicBezTo>
                        <a:cubicBezTo>
                          <a:pt x="109980" y="140530"/>
                          <a:pt x="97760" y="128310"/>
                          <a:pt x="79430" y="116090"/>
                        </a:cubicBezTo>
                        <a:cubicBezTo>
                          <a:pt x="48880" y="97760"/>
                          <a:pt x="18330" y="67210"/>
                          <a:pt x="6110" y="42770"/>
                        </a:cubicBezTo>
                        <a:cubicBezTo>
                          <a:pt x="0" y="36660"/>
                          <a:pt x="0" y="30550"/>
                          <a:pt x="0" y="24440"/>
                        </a:cubicBezTo>
                        <a:cubicBezTo>
                          <a:pt x="0" y="18330"/>
                          <a:pt x="0" y="12220"/>
                          <a:pt x="0" y="6110"/>
                        </a:cubicBezTo>
                        <a:cubicBezTo>
                          <a:pt x="0" y="0"/>
                          <a:pt x="6110" y="0"/>
                          <a:pt x="6110" y="0"/>
                        </a:cubicBezTo>
                        <a:cubicBezTo>
                          <a:pt x="6110" y="0"/>
                          <a:pt x="6110" y="0"/>
                          <a:pt x="6110" y="0"/>
                        </a:cubicBezTo>
                        <a:cubicBezTo>
                          <a:pt x="6110" y="0"/>
                          <a:pt x="6110" y="0"/>
                          <a:pt x="6110" y="0"/>
                        </a:cubicBezTo>
                        <a:cubicBezTo>
                          <a:pt x="6110" y="0"/>
                          <a:pt x="6110" y="0"/>
                          <a:pt x="6110" y="6110"/>
                        </a:cubicBezTo>
                        <a:cubicBezTo>
                          <a:pt x="6110" y="6110"/>
                          <a:pt x="6110" y="12220"/>
                          <a:pt x="6110" y="12220"/>
                        </a:cubicBezTo>
                        <a:cubicBezTo>
                          <a:pt x="6110" y="18330"/>
                          <a:pt x="6110" y="18330"/>
                          <a:pt x="6110" y="24440"/>
                        </a:cubicBezTo>
                        <a:cubicBezTo>
                          <a:pt x="6110" y="30550"/>
                          <a:pt x="12220" y="36660"/>
                          <a:pt x="12220" y="42770"/>
                        </a:cubicBezTo>
                        <a:cubicBezTo>
                          <a:pt x="18330" y="54990"/>
                          <a:pt x="30550" y="67210"/>
                          <a:pt x="42770" y="73320"/>
                        </a:cubicBezTo>
                        <a:cubicBezTo>
                          <a:pt x="54990" y="85540"/>
                          <a:pt x="73320" y="97760"/>
                          <a:pt x="85540" y="103870"/>
                        </a:cubicBezTo>
                        <a:cubicBezTo>
                          <a:pt x="103870" y="116090"/>
                          <a:pt x="116090" y="122200"/>
                          <a:pt x="134420" y="134420"/>
                        </a:cubicBezTo>
                        <a:cubicBezTo>
                          <a:pt x="146640" y="146640"/>
                          <a:pt x="164970" y="152750"/>
                          <a:pt x="177190" y="158860"/>
                        </a:cubicBezTo>
                        <a:cubicBezTo>
                          <a:pt x="189410" y="164970"/>
                          <a:pt x="201630" y="171080"/>
                          <a:pt x="207740" y="177190"/>
                        </a:cubicBezTo>
                        <a:cubicBezTo>
                          <a:pt x="207740" y="183300"/>
                          <a:pt x="213850" y="183300"/>
                          <a:pt x="213850" y="18330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5" name="Freeform: Shape 144">
                    <a:extLst>
                      <a:ext uri="{FF2B5EF4-FFF2-40B4-BE49-F238E27FC236}">
                        <a16:creationId xmlns:a16="http://schemas.microsoft.com/office/drawing/2014/main" id="{57A1B464-F6AF-D4C1-B6E4-019965F31E32}"/>
                      </a:ext>
                    </a:extLst>
                  </p:cNvPr>
                  <p:cNvSpPr/>
                  <p:nvPr/>
                </p:nvSpPr>
                <p:spPr>
                  <a:xfrm>
                    <a:off x="1626359" y="5980082"/>
                    <a:ext cx="97759" cy="54990"/>
                  </a:xfrm>
                  <a:custGeom>
                    <a:avLst/>
                    <a:gdLst>
                      <a:gd name="connsiteX0" fmla="*/ 0 w 97759"/>
                      <a:gd name="connsiteY0" fmla="*/ 0 h 54990"/>
                      <a:gd name="connsiteX1" fmla="*/ 18330 w 97759"/>
                      <a:gd name="connsiteY1" fmla="*/ 0 h 54990"/>
                      <a:gd name="connsiteX2" fmla="*/ 61100 w 97759"/>
                      <a:gd name="connsiteY2" fmla="*/ 12220 h 54990"/>
                      <a:gd name="connsiteX3" fmla="*/ 79430 w 97759"/>
                      <a:gd name="connsiteY3" fmla="*/ 24440 h 54990"/>
                      <a:gd name="connsiteX4" fmla="*/ 91650 w 97759"/>
                      <a:gd name="connsiteY4" fmla="*/ 36660 h 54990"/>
                      <a:gd name="connsiteX5" fmla="*/ 97760 w 97759"/>
                      <a:gd name="connsiteY5" fmla="*/ 48880 h 54990"/>
                      <a:gd name="connsiteX6" fmla="*/ 97760 w 97759"/>
                      <a:gd name="connsiteY6" fmla="*/ 54990 h 54990"/>
                      <a:gd name="connsiteX7" fmla="*/ 91650 w 97759"/>
                      <a:gd name="connsiteY7" fmla="*/ 48880 h 54990"/>
                      <a:gd name="connsiteX8" fmla="*/ 79430 w 97759"/>
                      <a:gd name="connsiteY8" fmla="*/ 42770 h 54990"/>
                      <a:gd name="connsiteX9" fmla="*/ 67210 w 97759"/>
                      <a:gd name="connsiteY9" fmla="*/ 30550 h 54990"/>
                      <a:gd name="connsiteX10" fmla="*/ 48880 w 97759"/>
                      <a:gd name="connsiteY10" fmla="*/ 18330 h 54990"/>
                      <a:gd name="connsiteX11" fmla="*/ 12220 w 97759"/>
                      <a:gd name="connsiteY11" fmla="*/ 0 h 54990"/>
                      <a:gd name="connsiteX12" fmla="*/ 0 w 97759"/>
                      <a:gd name="connsiteY12" fmla="*/ 0 h 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759" h="54990">
                        <a:moveTo>
                          <a:pt x="0" y="0"/>
                        </a:moveTo>
                        <a:cubicBezTo>
                          <a:pt x="0" y="0"/>
                          <a:pt x="6110" y="0"/>
                          <a:pt x="18330" y="0"/>
                        </a:cubicBezTo>
                        <a:cubicBezTo>
                          <a:pt x="30550" y="0"/>
                          <a:pt x="42770" y="6110"/>
                          <a:pt x="61100" y="12220"/>
                        </a:cubicBezTo>
                        <a:cubicBezTo>
                          <a:pt x="67210" y="18330"/>
                          <a:pt x="73320" y="18330"/>
                          <a:pt x="79430" y="24440"/>
                        </a:cubicBezTo>
                        <a:cubicBezTo>
                          <a:pt x="85540" y="30550"/>
                          <a:pt x="91650" y="36660"/>
                          <a:pt x="91650" y="36660"/>
                        </a:cubicBezTo>
                        <a:cubicBezTo>
                          <a:pt x="97760" y="42770"/>
                          <a:pt x="97760" y="48880"/>
                          <a:pt x="97760" y="48880"/>
                        </a:cubicBezTo>
                        <a:cubicBezTo>
                          <a:pt x="97760" y="54990"/>
                          <a:pt x="97760" y="54990"/>
                          <a:pt x="97760" y="54990"/>
                        </a:cubicBezTo>
                        <a:cubicBezTo>
                          <a:pt x="97760" y="54990"/>
                          <a:pt x="97760" y="54990"/>
                          <a:pt x="91650" y="48880"/>
                        </a:cubicBezTo>
                        <a:cubicBezTo>
                          <a:pt x="91650" y="48880"/>
                          <a:pt x="85540" y="42770"/>
                          <a:pt x="79430" y="42770"/>
                        </a:cubicBezTo>
                        <a:cubicBezTo>
                          <a:pt x="73320" y="36660"/>
                          <a:pt x="67210" y="36660"/>
                          <a:pt x="67210" y="30550"/>
                        </a:cubicBezTo>
                        <a:cubicBezTo>
                          <a:pt x="61100" y="24440"/>
                          <a:pt x="54990" y="24440"/>
                          <a:pt x="48880" y="18330"/>
                        </a:cubicBezTo>
                        <a:cubicBezTo>
                          <a:pt x="36660" y="12220"/>
                          <a:pt x="24440" y="6110"/>
                          <a:pt x="12220" y="0"/>
                        </a:cubicBezTo>
                        <a:cubicBezTo>
                          <a:pt x="6110" y="0"/>
                          <a:pt x="0" y="0"/>
                          <a:pt x="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2" name="Freeform: Shape 141">
                  <a:extLst>
                    <a:ext uri="{FF2B5EF4-FFF2-40B4-BE49-F238E27FC236}">
                      <a16:creationId xmlns:a16="http://schemas.microsoft.com/office/drawing/2014/main" id="{BE6D2942-532F-2EA9-C620-CB7EBF161C54}"/>
                    </a:ext>
                  </a:extLst>
                </p:cNvPr>
                <p:cNvSpPr/>
                <p:nvPr/>
              </p:nvSpPr>
              <p:spPr>
                <a:xfrm>
                  <a:off x="1107009" y="5986192"/>
                  <a:ext cx="568230" cy="268839"/>
                </a:xfrm>
                <a:custGeom>
                  <a:avLst/>
                  <a:gdLst>
                    <a:gd name="connsiteX0" fmla="*/ 281060 w 568230"/>
                    <a:gd name="connsiteY0" fmla="*/ 268840 h 268839"/>
                    <a:gd name="connsiteX1" fmla="*/ 73320 w 568230"/>
                    <a:gd name="connsiteY1" fmla="*/ 109980 h 268839"/>
                    <a:gd name="connsiteX2" fmla="*/ 18330 w 568230"/>
                    <a:gd name="connsiteY2" fmla="*/ 42770 h 268839"/>
                    <a:gd name="connsiteX3" fmla="*/ 0 w 568230"/>
                    <a:gd name="connsiteY3" fmla="*/ 24440 h 268839"/>
                    <a:gd name="connsiteX4" fmla="*/ 24440 w 568230"/>
                    <a:gd name="connsiteY4" fmla="*/ 30550 h 268839"/>
                    <a:gd name="connsiteX5" fmla="*/ 158860 w 568230"/>
                    <a:gd name="connsiteY5" fmla="*/ 54990 h 268839"/>
                    <a:gd name="connsiteX6" fmla="*/ 549900 w 568230"/>
                    <a:gd name="connsiteY6" fmla="*/ 6110 h 268839"/>
                    <a:gd name="connsiteX7" fmla="*/ 568230 w 568230"/>
                    <a:gd name="connsiteY7" fmla="*/ 0 h 268839"/>
                    <a:gd name="connsiteX8" fmla="*/ 568230 w 568230"/>
                    <a:gd name="connsiteY8" fmla="*/ 12220 h 268839"/>
                    <a:gd name="connsiteX9" fmla="*/ 549900 w 568230"/>
                    <a:gd name="connsiteY9" fmla="*/ 54990 h 268839"/>
                    <a:gd name="connsiteX10" fmla="*/ 317720 w 568230"/>
                    <a:gd name="connsiteY10" fmla="*/ 268840 h 268839"/>
                    <a:gd name="connsiteX11" fmla="*/ 281060 w 568230"/>
                    <a:gd name="connsiteY11" fmla="*/ 268840 h 268839"/>
                    <a:gd name="connsiteX12" fmla="*/ 48880 w 568230"/>
                    <a:gd name="connsiteY12" fmla="*/ 48880 h 268839"/>
                    <a:gd name="connsiteX13" fmla="*/ 85540 w 568230"/>
                    <a:gd name="connsiteY13" fmla="*/ 97760 h 268839"/>
                    <a:gd name="connsiteX14" fmla="*/ 281060 w 568230"/>
                    <a:gd name="connsiteY14" fmla="*/ 250510 h 268839"/>
                    <a:gd name="connsiteX15" fmla="*/ 311610 w 568230"/>
                    <a:gd name="connsiteY15" fmla="*/ 250510 h 268839"/>
                    <a:gd name="connsiteX16" fmla="*/ 531570 w 568230"/>
                    <a:gd name="connsiteY16" fmla="*/ 42770 h 268839"/>
                    <a:gd name="connsiteX17" fmla="*/ 543790 w 568230"/>
                    <a:gd name="connsiteY17" fmla="*/ 18330 h 268839"/>
                    <a:gd name="connsiteX18" fmla="*/ 158860 w 568230"/>
                    <a:gd name="connsiteY18" fmla="*/ 61100 h 268839"/>
                    <a:gd name="connsiteX19" fmla="*/ 48880 w 568230"/>
                    <a:gd name="connsiteY19" fmla="*/ 48880 h 26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8230" h="268839">
                      <a:moveTo>
                        <a:pt x="281060" y="268840"/>
                      </a:moveTo>
                      <a:cubicBezTo>
                        <a:pt x="183300" y="256620"/>
                        <a:pt x="122200" y="177190"/>
                        <a:pt x="73320" y="109980"/>
                      </a:cubicBezTo>
                      <a:cubicBezTo>
                        <a:pt x="54990" y="85540"/>
                        <a:pt x="36660" y="61100"/>
                        <a:pt x="18330" y="42770"/>
                      </a:cubicBezTo>
                      <a:lnTo>
                        <a:pt x="0" y="24440"/>
                      </a:lnTo>
                      <a:lnTo>
                        <a:pt x="24440" y="30550"/>
                      </a:lnTo>
                      <a:cubicBezTo>
                        <a:pt x="24440" y="30550"/>
                        <a:pt x="79430" y="48880"/>
                        <a:pt x="158860" y="54990"/>
                      </a:cubicBezTo>
                      <a:cubicBezTo>
                        <a:pt x="262730" y="67210"/>
                        <a:pt x="421590" y="67210"/>
                        <a:pt x="549900" y="6110"/>
                      </a:cubicBezTo>
                      <a:lnTo>
                        <a:pt x="568230" y="0"/>
                      </a:lnTo>
                      <a:lnTo>
                        <a:pt x="568230" y="12220"/>
                      </a:lnTo>
                      <a:cubicBezTo>
                        <a:pt x="562120" y="24440"/>
                        <a:pt x="556010" y="42770"/>
                        <a:pt x="549900" y="54990"/>
                      </a:cubicBezTo>
                      <a:cubicBezTo>
                        <a:pt x="501020" y="164970"/>
                        <a:pt x="458250" y="262730"/>
                        <a:pt x="317720" y="268840"/>
                      </a:cubicBezTo>
                      <a:cubicBezTo>
                        <a:pt x="305500" y="268840"/>
                        <a:pt x="293280" y="268840"/>
                        <a:pt x="281060" y="268840"/>
                      </a:cubicBezTo>
                      <a:close/>
                      <a:moveTo>
                        <a:pt x="48880" y="48880"/>
                      </a:moveTo>
                      <a:cubicBezTo>
                        <a:pt x="61100" y="67210"/>
                        <a:pt x="73320" y="79430"/>
                        <a:pt x="85540" y="97760"/>
                      </a:cubicBezTo>
                      <a:cubicBezTo>
                        <a:pt x="134420" y="164970"/>
                        <a:pt x="189410" y="244400"/>
                        <a:pt x="281060" y="250510"/>
                      </a:cubicBezTo>
                      <a:cubicBezTo>
                        <a:pt x="293280" y="250510"/>
                        <a:pt x="299390" y="250510"/>
                        <a:pt x="311610" y="250510"/>
                      </a:cubicBezTo>
                      <a:cubicBezTo>
                        <a:pt x="446030" y="244400"/>
                        <a:pt x="482690" y="158860"/>
                        <a:pt x="531570" y="42770"/>
                      </a:cubicBezTo>
                      <a:cubicBezTo>
                        <a:pt x="537680" y="36660"/>
                        <a:pt x="537680" y="24440"/>
                        <a:pt x="543790" y="18330"/>
                      </a:cubicBezTo>
                      <a:cubicBezTo>
                        <a:pt x="409370" y="73320"/>
                        <a:pt x="262730" y="73320"/>
                        <a:pt x="158860" y="61100"/>
                      </a:cubicBezTo>
                      <a:cubicBezTo>
                        <a:pt x="109980" y="61100"/>
                        <a:pt x="73320" y="54990"/>
                        <a:pt x="48880" y="4888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1" name="Graphic 16">
                <a:extLst>
                  <a:ext uri="{FF2B5EF4-FFF2-40B4-BE49-F238E27FC236}">
                    <a16:creationId xmlns:a16="http://schemas.microsoft.com/office/drawing/2014/main" id="{287D4992-0E44-DAEF-6151-52063A0500B3}"/>
                  </a:ext>
                </a:extLst>
              </p:cNvPr>
              <p:cNvGrpSpPr/>
              <p:nvPr/>
            </p:nvGrpSpPr>
            <p:grpSpPr>
              <a:xfrm>
                <a:off x="836361" y="5068107"/>
                <a:ext cx="255181" cy="386515"/>
                <a:chOff x="836361" y="5068107"/>
                <a:chExt cx="255181" cy="386515"/>
              </a:xfrm>
            </p:grpSpPr>
            <p:sp>
              <p:nvSpPr>
                <p:cNvPr id="126" name="Freeform: Shape 125">
                  <a:extLst>
                    <a:ext uri="{FF2B5EF4-FFF2-40B4-BE49-F238E27FC236}">
                      <a16:creationId xmlns:a16="http://schemas.microsoft.com/office/drawing/2014/main" id="{DCAF9767-05D3-2E35-1B27-C020B1D06187}"/>
                    </a:ext>
                  </a:extLst>
                </p:cNvPr>
                <p:cNvSpPr/>
                <p:nvPr/>
              </p:nvSpPr>
              <p:spPr>
                <a:xfrm>
                  <a:off x="836361" y="5068107"/>
                  <a:ext cx="255181" cy="386515"/>
                </a:xfrm>
                <a:custGeom>
                  <a:avLst/>
                  <a:gdLst>
                    <a:gd name="connsiteX0" fmla="*/ 252318 w 255181"/>
                    <a:gd name="connsiteY0" fmla="*/ 105456 h 386515"/>
                    <a:gd name="connsiteX1" fmla="*/ 197328 w 255181"/>
                    <a:gd name="connsiteY1" fmla="*/ 282645 h 386515"/>
                    <a:gd name="connsiteX2" fmla="*/ 142338 w 255181"/>
                    <a:gd name="connsiteY2" fmla="*/ 1586 h 386515"/>
                    <a:gd name="connsiteX3" fmla="*/ 20138 w 255181"/>
                    <a:gd name="connsiteY3" fmla="*/ 129895 h 386515"/>
                    <a:gd name="connsiteX4" fmla="*/ 136228 w 255181"/>
                    <a:gd name="connsiteY4" fmla="*/ 386515 h 386515"/>
                    <a:gd name="connsiteX5" fmla="*/ 252318 w 255181"/>
                    <a:gd name="connsiteY5" fmla="*/ 105456 h 38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181" h="386515">
                      <a:moveTo>
                        <a:pt x="252318" y="105456"/>
                      </a:moveTo>
                      <a:cubicBezTo>
                        <a:pt x="252318" y="105456"/>
                        <a:pt x="233988" y="221545"/>
                        <a:pt x="197328" y="282645"/>
                      </a:cubicBezTo>
                      <a:cubicBezTo>
                        <a:pt x="240098" y="166555"/>
                        <a:pt x="246208" y="32136"/>
                        <a:pt x="142338" y="1586"/>
                      </a:cubicBezTo>
                      <a:cubicBezTo>
                        <a:pt x="69018" y="-16744"/>
                        <a:pt x="20138" y="129895"/>
                        <a:pt x="20138" y="129895"/>
                      </a:cubicBezTo>
                      <a:cubicBezTo>
                        <a:pt x="20138" y="129895"/>
                        <a:pt x="-71512" y="276535"/>
                        <a:pt x="136228" y="386515"/>
                      </a:cubicBezTo>
                      <a:cubicBezTo>
                        <a:pt x="197328" y="331525"/>
                        <a:pt x="270648" y="221545"/>
                        <a:pt x="252318" y="105456"/>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7" name="Graphic 16">
                  <a:extLst>
                    <a:ext uri="{FF2B5EF4-FFF2-40B4-BE49-F238E27FC236}">
                      <a16:creationId xmlns:a16="http://schemas.microsoft.com/office/drawing/2014/main" id="{C5C2B200-9646-1465-FDFF-CCE6282B3F60}"/>
                    </a:ext>
                  </a:extLst>
                </p:cNvPr>
                <p:cNvGrpSpPr/>
                <p:nvPr/>
              </p:nvGrpSpPr>
              <p:grpSpPr>
                <a:xfrm>
                  <a:off x="847673" y="5069693"/>
                  <a:ext cx="216565" cy="366599"/>
                  <a:chOff x="847673" y="5069693"/>
                  <a:chExt cx="216565" cy="366599"/>
                </a:xfrm>
              </p:grpSpPr>
              <p:sp>
                <p:nvSpPr>
                  <p:cNvPr id="128" name="Freeform: Shape 127">
                    <a:extLst>
                      <a:ext uri="{FF2B5EF4-FFF2-40B4-BE49-F238E27FC236}">
                        <a16:creationId xmlns:a16="http://schemas.microsoft.com/office/drawing/2014/main" id="{8E9E8685-B953-A912-FCB0-F8B6E5479C26}"/>
                      </a:ext>
                    </a:extLst>
                  </p:cNvPr>
                  <p:cNvSpPr/>
                  <p:nvPr/>
                </p:nvSpPr>
                <p:spPr>
                  <a:xfrm>
                    <a:off x="849597" y="5096951"/>
                    <a:ext cx="180736" cy="339342"/>
                  </a:xfrm>
                  <a:custGeom>
                    <a:avLst/>
                    <a:gdLst>
                      <a:gd name="connsiteX0" fmla="*/ 13012 w 180736"/>
                      <a:gd name="connsiteY0" fmla="*/ 107162 h 339342"/>
                      <a:gd name="connsiteX1" fmla="*/ 116882 w 180736"/>
                      <a:gd name="connsiteY1" fmla="*/ 339342 h 339342"/>
                      <a:gd name="connsiteX2" fmla="*/ 147432 w 180736"/>
                      <a:gd name="connsiteY2" fmla="*/ 21623 h 339342"/>
                      <a:gd name="connsiteX3" fmla="*/ 13012 w 180736"/>
                      <a:gd name="connsiteY3" fmla="*/ 107162 h 339342"/>
                    </a:gdLst>
                    <a:ahLst/>
                    <a:cxnLst>
                      <a:cxn ang="0">
                        <a:pos x="connsiteX0" y="connsiteY0"/>
                      </a:cxn>
                      <a:cxn ang="0">
                        <a:pos x="connsiteX1" y="connsiteY1"/>
                      </a:cxn>
                      <a:cxn ang="0">
                        <a:pos x="connsiteX2" y="connsiteY2"/>
                      </a:cxn>
                      <a:cxn ang="0">
                        <a:pos x="connsiteX3" y="connsiteY3"/>
                      </a:cxn>
                    </a:cxnLst>
                    <a:rect l="l" t="t" r="r" b="b"/>
                    <a:pathLst>
                      <a:path w="180736" h="339342">
                        <a:moveTo>
                          <a:pt x="13012" y="107162"/>
                        </a:moveTo>
                        <a:cubicBezTo>
                          <a:pt x="13012" y="107162"/>
                          <a:pt x="-54198" y="241582"/>
                          <a:pt x="116882" y="339342"/>
                        </a:cubicBezTo>
                        <a:cubicBezTo>
                          <a:pt x="177982" y="247692"/>
                          <a:pt x="208532" y="101052"/>
                          <a:pt x="147432" y="21623"/>
                        </a:cubicBezTo>
                        <a:cubicBezTo>
                          <a:pt x="92442" y="-57807"/>
                          <a:pt x="13012" y="107162"/>
                          <a:pt x="13012" y="107162"/>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9" name="Graphic 16">
                    <a:extLst>
                      <a:ext uri="{FF2B5EF4-FFF2-40B4-BE49-F238E27FC236}">
                        <a16:creationId xmlns:a16="http://schemas.microsoft.com/office/drawing/2014/main" id="{D822BAFE-F22D-FC7B-A686-BA5E85CF0200}"/>
                      </a:ext>
                    </a:extLst>
                  </p:cNvPr>
                  <p:cNvGrpSpPr/>
                  <p:nvPr/>
                </p:nvGrpSpPr>
                <p:grpSpPr>
                  <a:xfrm>
                    <a:off x="907661" y="5140672"/>
                    <a:ext cx="135965" cy="224400"/>
                    <a:chOff x="907661" y="5140672"/>
                    <a:chExt cx="135965" cy="224400"/>
                  </a:xfrm>
                </p:grpSpPr>
                <p:sp>
                  <p:nvSpPr>
                    <p:cNvPr id="134" name="Freeform: Shape 133">
                      <a:extLst>
                        <a:ext uri="{FF2B5EF4-FFF2-40B4-BE49-F238E27FC236}">
                          <a16:creationId xmlns:a16="http://schemas.microsoft.com/office/drawing/2014/main" id="{A4323419-2557-B703-18A5-52D546AF8BB7}"/>
                        </a:ext>
                      </a:extLst>
                    </p:cNvPr>
                    <p:cNvSpPr/>
                    <p:nvPr/>
                  </p:nvSpPr>
                  <p:spPr>
                    <a:xfrm>
                      <a:off x="910408" y="5140672"/>
                      <a:ext cx="133218" cy="218532"/>
                    </a:xfrm>
                    <a:custGeom>
                      <a:avLst/>
                      <a:gdLst>
                        <a:gd name="connsiteX0" fmla="*/ 129391 w 133218"/>
                        <a:gd name="connsiteY0" fmla="*/ 130651 h 218532"/>
                        <a:gd name="connsiteX1" fmla="*/ 43851 w 133218"/>
                        <a:gd name="connsiteY1" fmla="*/ 216191 h 218532"/>
                        <a:gd name="connsiteX2" fmla="*/ 7191 w 133218"/>
                        <a:gd name="connsiteY2" fmla="*/ 87881 h 218532"/>
                        <a:gd name="connsiteX3" fmla="*/ 92731 w 133218"/>
                        <a:gd name="connsiteY3" fmla="*/ 2341 h 218532"/>
                        <a:gd name="connsiteX4" fmla="*/ 129391 w 13321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8" h="218532">
                          <a:moveTo>
                            <a:pt x="129391" y="130651"/>
                          </a:moveTo>
                          <a:cubicBezTo>
                            <a:pt x="117171" y="191751"/>
                            <a:pt x="80511" y="228411"/>
                            <a:pt x="43851" y="216191"/>
                          </a:cubicBezTo>
                          <a:cubicBezTo>
                            <a:pt x="7191" y="203971"/>
                            <a:pt x="-11139" y="148981"/>
                            <a:pt x="7191" y="87881"/>
                          </a:cubicBezTo>
                          <a:cubicBezTo>
                            <a:pt x="19411" y="26781"/>
                            <a:pt x="56071" y="-9879"/>
                            <a:pt x="92731" y="2341"/>
                          </a:cubicBezTo>
                          <a:cubicBezTo>
                            <a:pt x="123281" y="14561"/>
                            <a:pt x="141611" y="69551"/>
                            <a:pt x="129391" y="130651"/>
                          </a:cubicBezTo>
                          <a:close/>
                        </a:path>
                      </a:pathLst>
                    </a:custGeom>
                    <a:solidFill>
                      <a:srgbClr val="52C1C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5" name="Freeform: Shape 134">
                      <a:extLst>
                        <a:ext uri="{FF2B5EF4-FFF2-40B4-BE49-F238E27FC236}">
                          <a16:creationId xmlns:a16="http://schemas.microsoft.com/office/drawing/2014/main" id="{C27510D1-C69C-208E-D0DB-AD8F29FA7189}"/>
                        </a:ext>
                      </a:extLst>
                    </p:cNvPr>
                    <p:cNvSpPr/>
                    <p:nvPr/>
                  </p:nvSpPr>
                  <p:spPr>
                    <a:xfrm>
                      <a:off x="910408" y="5140672"/>
                      <a:ext cx="133218" cy="218532"/>
                    </a:xfrm>
                    <a:custGeom>
                      <a:avLst/>
                      <a:gdLst>
                        <a:gd name="connsiteX0" fmla="*/ 129391 w 133218"/>
                        <a:gd name="connsiteY0" fmla="*/ 130651 h 218532"/>
                        <a:gd name="connsiteX1" fmla="*/ 43851 w 133218"/>
                        <a:gd name="connsiteY1" fmla="*/ 216191 h 218532"/>
                        <a:gd name="connsiteX2" fmla="*/ 7191 w 133218"/>
                        <a:gd name="connsiteY2" fmla="*/ 87881 h 218532"/>
                        <a:gd name="connsiteX3" fmla="*/ 92731 w 133218"/>
                        <a:gd name="connsiteY3" fmla="*/ 2341 h 218532"/>
                        <a:gd name="connsiteX4" fmla="*/ 129391 w 13321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8" h="218532">
                          <a:moveTo>
                            <a:pt x="129391" y="130651"/>
                          </a:moveTo>
                          <a:cubicBezTo>
                            <a:pt x="117171" y="191751"/>
                            <a:pt x="80511" y="228411"/>
                            <a:pt x="43851" y="216191"/>
                          </a:cubicBezTo>
                          <a:cubicBezTo>
                            <a:pt x="7191" y="203971"/>
                            <a:pt x="-11139" y="148981"/>
                            <a:pt x="7191" y="87881"/>
                          </a:cubicBezTo>
                          <a:cubicBezTo>
                            <a:pt x="19411" y="26781"/>
                            <a:pt x="56071" y="-9879"/>
                            <a:pt x="92731" y="2341"/>
                          </a:cubicBezTo>
                          <a:cubicBezTo>
                            <a:pt x="123281" y="14561"/>
                            <a:pt x="141611" y="69551"/>
                            <a:pt x="129391" y="130651"/>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6" name="Freeform: Shape 135">
                      <a:extLst>
                        <a:ext uri="{FF2B5EF4-FFF2-40B4-BE49-F238E27FC236}">
                          <a16:creationId xmlns:a16="http://schemas.microsoft.com/office/drawing/2014/main" id="{545C4952-3ABE-209F-EDB6-932B6BB02F9D}"/>
                        </a:ext>
                      </a:extLst>
                    </p:cNvPr>
                    <p:cNvSpPr/>
                    <p:nvPr/>
                  </p:nvSpPr>
                  <p:spPr>
                    <a:xfrm>
                      <a:off x="919819" y="5172785"/>
                      <a:ext cx="106332" cy="166526"/>
                    </a:xfrm>
                    <a:custGeom>
                      <a:avLst/>
                      <a:gdLst>
                        <a:gd name="connsiteX0" fmla="*/ 101650 w 106332"/>
                        <a:gd name="connsiteY0" fmla="*/ 98538 h 166526"/>
                        <a:gd name="connsiteX1" fmla="*/ 34440 w 106332"/>
                        <a:gd name="connsiteY1" fmla="*/ 165748 h 166526"/>
                        <a:gd name="connsiteX2" fmla="*/ 3890 w 106332"/>
                        <a:gd name="connsiteY2" fmla="*/ 67988 h 166526"/>
                        <a:gd name="connsiteX3" fmla="*/ 71100 w 106332"/>
                        <a:gd name="connsiteY3" fmla="*/ 779 h 166526"/>
                        <a:gd name="connsiteX4" fmla="*/ 101650 w 106332"/>
                        <a:gd name="connsiteY4" fmla="*/ 98538 h 16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32" h="166526">
                          <a:moveTo>
                            <a:pt x="101650" y="98538"/>
                          </a:moveTo>
                          <a:cubicBezTo>
                            <a:pt x="89430" y="141308"/>
                            <a:pt x="64990" y="171858"/>
                            <a:pt x="34440" y="165748"/>
                          </a:cubicBezTo>
                          <a:cubicBezTo>
                            <a:pt x="10000" y="159638"/>
                            <a:pt x="-8330" y="116868"/>
                            <a:pt x="3890" y="67988"/>
                          </a:cubicBezTo>
                          <a:cubicBezTo>
                            <a:pt x="16110" y="25218"/>
                            <a:pt x="40550" y="-5331"/>
                            <a:pt x="71100" y="779"/>
                          </a:cubicBezTo>
                          <a:cubicBezTo>
                            <a:pt x="101650" y="12998"/>
                            <a:pt x="113870" y="55768"/>
                            <a:pt x="101650" y="98538"/>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7" name="Freeform: Shape 136">
                      <a:extLst>
                        <a:ext uri="{FF2B5EF4-FFF2-40B4-BE49-F238E27FC236}">
                          <a16:creationId xmlns:a16="http://schemas.microsoft.com/office/drawing/2014/main" id="{04F14776-A9D8-32C1-C069-35CC6129324C}"/>
                        </a:ext>
                      </a:extLst>
                    </p:cNvPr>
                    <p:cNvSpPr/>
                    <p:nvPr/>
                  </p:nvSpPr>
                  <p:spPr>
                    <a:xfrm>
                      <a:off x="940449" y="5184847"/>
                      <a:ext cx="79703" cy="136291"/>
                    </a:xfrm>
                    <a:custGeom>
                      <a:avLst/>
                      <a:gdLst>
                        <a:gd name="connsiteX0" fmla="*/ 74909 w 79703"/>
                        <a:gd name="connsiteY0" fmla="*/ 80366 h 136291"/>
                        <a:gd name="connsiteX1" fmla="*/ 26029 w 79703"/>
                        <a:gd name="connsiteY1" fmla="*/ 135356 h 136291"/>
                        <a:gd name="connsiteX2" fmla="*/ 1589 w 79703"/>
                        <a:gd name="connsiteY2" fmla="*/ 55926 h 136291"/>
                        <a:gd name="connsiteX3" fmla="*/ 50469 w 79703"/>
                        <a:gd name="connsiteY3" fmla="*/ 936 h 136291"/>
                        <a:gd name="connsiteX4" fmla="*/ 74909 w 79703"/>
                        <a:gd name="connsiteY4" fmla="*/ 80366 h 13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03" h="136291">
                          <a:moveTo>
                            <a:pt x="74909" y="80366"/>
                          </a:moveTo>
                          <a:cubicBezTo>
                            <a:pt x="68799" y="117026"/>
                            <a:pt x="44359" y="141466"/>
                            <a:pt x="26029" y="135356"/>
                          </a:cubicBezTo>
                          <a:cubicBezTo>
                            <a:pt x="7699" y="129246"/>
                            <a:pt x="-4521" y="92586"/>
                            <a:pt x="1589" y="55926"/>
                          </a:cubicBezTo>
                          <a:cubicBezTo>
                            <a:pt x="7699" y="19266"/>
                            <a:pt x="32139" y="-5174"/>
                            <a:pt x="50469" y="936"/>
                          </a:cubicBezTo>
                          <a:cubicBezTo>
                            <a:pt x="74909" y="7046"/>
                            <a:pt x="87129" y="43706"/>
                            <a:pt x="74909" y="80366"/>
                          </a:cubicBezTo>
                          <a:close/>
                        </a:path>
                      </a:pathLst>
                    </a:custGeom>
                    <a:solidFill>
                      <a:srgbClr val="0A0A0A"/>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8" name="Freeform: Shape 137">
                      <a:extLst>
                        <a:ext uri="{FF2B5EF4-FFF2-40B4-BE49-F238E27FC236}">
                          <a16:creationId xmlns:a16="http://schemas.microsoft.com/office/drawing/2014/main" id="{A7EB74AF-58A9-92C9-F19B-96DA82185FA0}"/>
                        </a:ext>
                      </a:extLst>
                    </p:cNvPr>
                    <p:cNvSpPr/>
                    <p:nvPr/>
                  </p:nvSpPr>
                  <p:spPr>
                    <a:xfrm>
                      <a:off x="907661" y="5216333"/>
                      <a:ext cx="126027" cy="148739"/>
                    </a:xfrm>
                    <a:custGeom>
                      <a:avLst/>
                      <a:gdLst>
                        <a:gd name="connsiteX0" fmla="*/ 9938 w 126027"/>
                        <a:gd name="connsiteY0" fmla="*/ 0 h 148739"/>
                        <a:gd name="connsiteX1" fmla="*/ 3828 w 126027"/>
                        <a:gd name="connsiteY1" fmla="*/ 18330 h 148739"/>
                        <a:gd name="connsiteX2" fmla="*/ 40488 w 126027"/>
                        <a:gd name="connsiteY2" fmla="*/ 146640 h 148739"/>
                        <a:gd name="connsiteX3" fmla="*/ 126028 w 126027"/>
                        <a:gd name="connsiteY3" fmla="*/ 61100 h 148739"/>
                        <a:gd name="connsiteX4" fmla="*/ 126028 w 126027"/>
                        <a:gd name="connsiteY4" fmla="*/ 42770 h 148739"/>
                        <a:gd name="connsiteX5" fmla="*/ 9938 w 126027"/>
                        <a:gd name="connsiteY5" fmla="*/ 0 h 14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7" h="148739">
                          <a:moveTo>
                            <a:pt x="9938" y="0"/>
                          </a:moveTo>
                          <a:cubicBezTo>
                            <a:pt x="9938" y="6110"/>
                            <a:pt x="3828" y="12220"/>
                            <a:pt x="3828" y="18330"/>
                          </a:cubicBezTo>
                          <a:cubicBezTo>
                            <a:pt x="-8392" y="79430"/>
                            <a:pt x="9938" y="134420"/>
                            <a:pt x="40488" y="146640"/>
                          </a:cubicBezTo>
                          <a:cubicBezTo>
                            <a:pt x="77148" y="158860"/>
                            <a:pt x="113808" y="116090"/>
                            <a:pt x="126028" y="61100"/>
                          </a:cubicBezTo>
                          <a:cubicBezTo>
                            <a:pt x="126028" y="54990"/>
                            <a:pt x="126028" y="48880"/>
                            <a:pt x="126028" y="42770"/>
                          </a:cubicBezTo>
                          <a:cubicBezTo>
                            <a:pt x="89368" y="61100"/>
                            <a:pt x="34378" y="48880"/>
                            <a:pt x="9938" y="0"/>
                          </a:cubicBezTo>
                          <a:close/>
                        </a:path>
                      </a:pathLst>
                    </a:custGeom>
                    <a:solidFill>
                      <a:srgbClr val="333332">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9" name="Freeform: Shape 138">
                      <a:extLst>
                        <a:ext uri="{FF2B5EF4-FFF2-40B4-BE49-F238E27FC236}">
                          <a16:creationId xmlns:a16="http://schemas.microsoft.com/office/drawing/2014/main" id="{82C7AD0F-BD1E-908E-7256-4D76948C415D}"/>
                        </a:ext>
                      </a:extLst>
                    </p:cNvPr>
                    <p:cNvSpPr/>
                    <p:nvPr/>
                  </p:nvSpPr>
                  <p:spPr>
                    <a:xfrm>
                      <a:off x="929819" y="5178084"/>
                      <a:ext cx="45167" cy="70388"/>
                    </a:xfrm>
                    <a:custGeom>
                      <a:avLst/>
                      <a:gdLst>
                        <a:gd name="connsiteX0" fmla="*/ 42770 w 45167"/>
                        <a:gd name="connsiteY0" fmla="*/ 44359 h 70388"/>
                        <a:gd name="connsiteX1" fmla="*/ 12220 w 45167"/>
                        <a:gd name="connsiteY1" fmla="*/ 68799 h 70388"/>
                        <a:gd name="connsiteX2" fmla="*/ 0 w 45167"/>
                        <a:gd name="connsiteY2" fmla="*/ 26029 h 70388"/>
                        <a:gd name="connsiteX3" fmla="*/ 30550 w 45167"/>
                        <a:gd name="connsiteY3" fmla="*/ 1589 h 70388"/>
                        <a:gd name="connsiteX4" fmla="*/ 42770 w 45167"/>
                        <a:gd name="connsiteY4" fmla="*/ 44359 h 70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67" h="70388">
                          <a:moveTo>
                            <a:pt x="42770" y="44359"/>
                          </a:moveTo>
                          <a:cubicBezTo>
                            <a:pt x="36660" y="62689"/>
                            <a:pt x="24440" y="74909"/>
                            <a:pt x="12220" y="68799"/>
                          </a:cubicBezTo>
                          <a:cubicBezTo>
                            <a:pt x="0" y="62689"/>
                            <a:pt x="0" y="44359"/>
                            <a:pt x="0" y="26029"/>
                          </a:cubicBezTo>
                          <a:cubicBezTo>
                            <a:pt x="6110" y="7699"/>
                            <a:pt x="18330" y="-4521"/>
                            <a:pt x="30550" y="1589"/>
                          </a:cubicBezTo>
                          <a:cubicBezTo>
                            <a:pt x="42770" y="7699"/>
                            <a:pt x="48880" y="26029"/>
                            <a:pt x="42770" y="44359"/>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0" name="Freeform: Shape 139">
                      <a:extLst>
                        <a:ext uri="{FF2B5EF4-FFF2-40B4-BE49-F238E27FC236}">
                          <a16:creationId xmlns:a16="http://schemas.microsoft.com/office/drawing/2014/main" id="{D63F0E1C-C6C1-49EC-C4E3-B2D302E32FA0}"/>
                        </a:ext>
                      </a:extLst>
                    </p:cNvPr>
                    <p:cNvSpPr/>
                    <p:nvPr/>
                  </p:nvSpPr>
                  <p:spPr>
                    <a:xfrm>
                      <a:off x="929819" y="5256706"/>
                      <a:ext cx="21045" cy="32946"/>
                    </a:xfrm>
                    <a:custGeom>
                      <a:avLst/>
                      <a:gdLst>
                        <a:gd name="connsiteX0" fmla="*/ 18330 w 21045"/>
                        <a:gd name="connsiteY0" fmla="*/ 20727 h 32946"/>
                        <a:gd name="connsiteX1" fmla="*/ 6110 w 21045"/>
                        <a:gd name="connsiteY1" fmla="*/ 32947 h 32946"/>
                        <a:gd name="connsiteX2" fmla="*/ 0 w 21045"/>
                        <a:gd name="connsiteY2" fmla="*/ 14617 h 32946"/>
                        <a:gd name="connsiteX3" fmla="*/ 18330 w 21045"/>
                        <a:gd name="connsiteY3" fmla="*/ 2397 h 32946"/>
                        <a:gd name="connsiteX4" fmla="*/ 18330 w 21045"/>
                        <a:gd name="connsiteY4" fmla="*/ 20727 h 32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 h="32946">
                          <a:moveTo>
                            <a:pt x="18330" y="20727"/>
                          </a:moveTo>
                          <a:cubicBezTo>
                            <a:pt x="18330" y="26837"/>
                            <a:pt x="12220" y="32947"/>
                            <a:pt x="6110" y="32947"/>
                          </a:cubicBezTo>
                          <a:cubicBezTo>
                            <a:pt x="0" y="32947"/>
                            <a:pt x="0" y="20727"/>
                            <a:pt x="0" y="14617"/>
                          </a:cubicBezTo>
                          <a:cubicBezTo>
                            <a:pt x="6110" y="2397"/>
                            <a:pt x="12220" y="-3713"/>
                            <a:pt x="18330" y="2397"/>
                          </a:cubicBezTo>
                          <a:cubicBezTo>
                            <a:pt x="18330" y="2397"/>
                            <a:pt x="24440" y="14617"/>
                            <a:pt x="18330" y="20727"/>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0" name="Freeform: Shape 129">
                    <a:extLst>
                      <a:ext uri="{FF2B5EF4-FFF2-40B4-BE49-F238E27FC236}">
                        <a16:creationId xmlns:a16="http://schemas.microsoft.com/office/drawing/2014/main" id="{38B01970-82F8-2973-943F-E5CEC2D05C8B}"/>
                      </a:ext>
                    </a:extLst>
                  </p:cNvPr>
                  <p:cNvSpPr/>
                  <p:nvPr/>
                </p:nvSpPr>
                <p:spPr>
                  <a:xfrm>
                    <a:off x="847673" y="5222443"/>
                    <a:ext cx="94365" cy="195519"/>
                  </a:xfrm>
                  <a:custGeom>
                    <a:avLst/>
                    <a:gdLst>
                      <a:gd name="connsiteX0" fmla="*/ 8826 w 94365"/>
                      <a:gd name="connsiteY0" fmla="*/ 0 h 195519"/>
                      <a:gd name="connsiteX1" fmla="*/ 8826 w 94365"/>
                      <a:gd name="connsiteY1" fmla="*/ 36660 h 195519"/>
                      <a:gd name="connsiteX2" fmla="*/ 14936 w 94365"/>
                      <a:gd name="connsiteY2" fmla="*/ 73320 h 195519"/>
                      <a:gd name="connsiteX3" fmla="*/ 21046 w 94365"/>
                      <a:gd name="connsiteY3" fmla="*/ 91650 h 195519"/>
                      <a:gd name="connsiteX4" fmla="*/ 27156 w 94365"/>
                      <a:gd name="connsiteY4" fmla="*/ 109980 h 195519"/>
                      <a:gd name="connsiteX5" fmla="*/ 39376 w 94365"/>
                      <a:gd name="connsiteY5" fmla="*/ 122200 h 195519"/>
                      <a:gd name="connsiteX6" fmla="*/ 51596 w 94365"/>
                      <a:gd name="connsiteY6" fmla="*/ 140530 h 195519"/>
                      <a:gd name="connsiteX7" fmla="*/ 63816 w 94365"/>
                      <a:gd name="connsiteY7" fmla="*/ 152750 h 195519"/>
                      <a:gd name="connsiteX8" fmla="*/ 76036 w 94365"/>
                      <a:gd name="connsiteY8" fmla="*/ 164970 h 195519"/>
                      <a:gd name="connsiteX9" fmla="*/ 94366 w 94365"/>
                      <a:gd name="connsiteY9" fmla="*/ 183300 h 195519"/>
                      <a:gd name="connsiteX10" fmla="*/ 94366 w 94365"/>
                      <a:gd name="connsiteY10" fmla="*/ 195520 h 195519"/>
                      <a:gd name="connsiteX11" fmla="*/ 88256 w 94365"/>
                      <a:gd name="connsiteY11" fmla="*/ 189410 h 195519"/>
                      <a:gd name="connsiteX12" fmla="*/ 63816 w 94365"/>
                      <a:gd name="connsiteY12" fmla="*/ 177190 h 195519"/>
                      <a:gd name="connsiteX13" fmla="*/ 51596 w 94365"/>
                      <a:gd name="connsiteY13" fmla="*/ 164970 h 195519"/>
                      <a:gd name="connsiteX14" fmla="*/ 39376 w 94365"/>
                      <a:gd name="connsiteY14" fmla="*/ 152750 h 195519"/>
                      <a:gd name="connsiteX15" fmla="*/ 27156 w 94365"/>
                      <a:gd name="connsiteY15" fmla="*/ 134420 h 195519"/>
                      <a:gd name="connsiteX16" fmla="*/ 14936 w 94365"/>
                      <a:gd name="connsiteY16" fmla="*/ 116090 h 195519"/>
                      <a:gd name="connsiteX17" fmla="*/ 8826 w 94365"/>
                      <a:gd name="connsiteY17" fmla="*/ 97760 h 195519"/>
                      <a:gd name="connsiteX18" fmla="*/ 2716 w 94365"/>
                      <a:gd name="connsiteY18" fmla="*/ 79430 h 195519"/>
                      <a:gd name="connsiteX19" fmla="*/ 2716 w 94365"/>
                      <a:gd name="connsiteY19" fmla="*/ 42770 h 195519"/>
                      <a:gd name="connsiteX20" fmla="*/ 8826 w 94365"/>
                      <a:gd name="connsiteY20" fmla="*/ 0 h 19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365" h="195519">
                        <a:moveTo>
                          <a:pt x="8826" y="0"/>
                        </a:moveTo>
                        <a:cubicBezTo>
                          <a:pt x="8826" y="0"/>
                          <a:pt x="8826" y="12220"/>
                          <a:pt x="8826" y="36660"/>
                        </a:cubicBezTo>
                        <a:cubicBezTo>
                          <a:pt x="8826" y="48880"/>
                          <a:pt x="8826" y="61100"/>
                          <a:pt x="14936" y="73320"/>
                        </a:cubicBezTo>
                        <a:cubicBezTo>
                          <a:pt x="14936" y="79430"/>
                          <a:pt x="21046" y="85540"/>
                          <a:pt x="21046" y="91650"/>
                        </a:cubicBezTo>
                        <a:cubicBezTo>
                          <a:pt x="21046" y="97760"/>
                          <a:pt x="27156" y="103870"/>
                          <a:pt x="27156" y="109980"/>
                        </a:cubicBezTo>
                        <a:cubicBezTo>
                          <a:pt x="33266" y="109980"/>
                          <a:pt x="33266" y="116090"/>
                          <a:pt x="39376" y="122200"/>
                        </a:cubicBezTo>
                        <a:cubicBezTo>
                          <a:pt x="45486" y="128310"/>
                          <a:pt x="45486" y="134420"/>
                          <a:pt x="51596" y="140530"/>
                        </a:cubicBezTo>
                        <a:cubicBezTo>
                          <a:pt x="57706" y="146640"/>
                          <a:pt x="57706" y="152750"/>
                          <a:pt x="63816" y="152750"/>
                        </a:cubicBezTo>
                        <a:cubicBezTo>
                          <a:pt x="69926" y="158860"/>
                          <a:pt x="69926" y="158860"/>
                          <a:pt x="76036" y="164970"/>
                        </a:cubicBezTo>
                        <a:cubicBezTo>
                          <a:pt x="82146" y="171080"/>
                          <a:pt x="88256" y="177190"/>
                          <a:pt x="94366" y="183300"/>
                        </a:cubicBezTo>
                        <a:cubicBezTo>
                          <a:pt x="94366" y="189410"/>
                          <a:pt x="94366" y="195520"/>
                          <a:pt x="94366" y="195520"/>
                        </a:cubicBezTo>
                        <a:cubicBezTo>
                          <a:pt x="94366" y="195520"/>
                          <a:pt x="88256" y="195520"/>
                          <a:pt x="88256" y="189410"/>
                        </a:cubicBezTo>
                        <a:cubicBezTo>
                          <a:pt x="82146" y="183300"/>
                          <a:pt x="76036" y="183300"/>
                          <a:pt x="63816" y="177190"/>
                        </a:cubicBezTo>
                        <a:cubicBezTo>
                          <a:pt x="57706" y="171080"/>
                          <a:pt x="57706" y="171080"/>
                          <a:pt x="51596" y="164970"/>
                        </a:cubicBezTo>
                        <a:cubicBezTo>
                          <a:pt x="45486" y="158860"/>
                          <a:pt x="45486" y="152750"/>
                          <a:pt x="39376" y="152750"/>
                        </a:cubicBezTo>
                        <a:cubicBezTo>
                          <a:pt x="33266" y="146640"/>
                          <a:pt x="33266" y="140530"/>
                          <a:pt x="27156" y="134420"/>
                        </a:cubicBezTo>
                        <a:cubicBezTo>
                          <a:pt x="21046" y="128310"/>
                          <a:pt x="21046" y="122200"/>
                          <a:pt x="14936" y="116090"/>
                        </a:cubicBezTo>
                        <a:cubicBezTo>
                          <a:pt x="14936" y="109980"/>
                          <a:pt x="8826" y="103870"/>
                          <a:pt x="8826" y="97760"/>
                        </a:cubicBezTo>
                        <a:cubicBezTo>
                          <a:pt x="8826" y="91650"/>
                          <a:pt x="2716" y="85540"/>
                          <a:pt x="2716" y="79430"/>
                        </a:cubicBezTo>
                        <a:cubicBezTo>
                          <a:pt x="2716" y="67210"/>
                          <a:pt x="-3394" y="54990"/>
                          <a:pt x="2716" y="42770"/>
                        </a:cubicBezTo>
                        <a:cubicBezTo>
                          <a:pt x="2716" y="12220"/>
                          <a:pt x="8826" y="0"/>
                          <a:pt x="8826" y="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1" name="Freeform: Shape 130">
                    <a:extLst>
                      <a:ext uri="{FF2B5EF4-FFF2-40B4-BE49-F238E27FC236}">
                        <a16:creationId xmlns:a16="http://schemas.microsoft.com/office/drawing/2014/main" id="{381F3D2C-6133-CF40-5F4C-7A5644164763}"/>
                      </a:ext>
                    </a:extLst>
                  </p:cNvPr>
                  <p:cNvSpPr/>
                  <p:nvPr/>
                </p:nvSpPr>
                <p:spPr>
                  <a:xfrm>
                    <a:off x="855707" y="5100243"/>
                    <a:ext cx="177981" cy="336049"/>
                  </a:xfrm>
                  <a:custGeom>
                    <a:avLst/>
                    <a:gdLst>
                      <a:gd name="connsiteX0" fmla="*/ 177982 w 177981"/>
                      <a:gd name="connsiteY0" fmla="*/ 128310 h 336049"/>
                      <a:gd name="connsiteX1" fmla="*/ 25232 w 177981"/>
                      <a:gd name="connsiteY1" fmla="*/ 213850 h 336049"/>
                      <a:gd name="connsiteX2" fmla="*/ 98552 w 177981"/>
                      <a:gd name="connsiteY2" fmla="*/ 0 h 336049"/>
                      <a:gd name="connsiteX3" fmla="*/ 13012 w 177981"/>
                      <a:gd name="connsiteY3" fmla="*/ 103870 h 336049"/>
                      <a:gd name="connsiteX4" fmla="*/ 116882 w 177981"/>
                      <a:gd name="connsiteY4" fmla="*/ 336050 h 336049"/>
                      <a:gd name="connsiteX5" fmla="*/ 177982 w 177981"/>
                      <a:gd name="connsiteY5" fmla="*/ 128310 h 3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81" h="336049">
                        <a:moveTo>
                          <a:pt x="177982" y="128310"/>
                        </a:moveTo>
                        <a:cubicBezTo>
                          <a:pt x="147432" y="329940"/>
                          <a:pt x="68002" y="305500"/>
                          <a:pt x="25232" y="213850"/>
                        </a:cubicBezTo>
                        <a:cubicBezTo>
                          <a:pt x="-17538" y="103870"/>
                          <a:pt x="55782" y="30550"/>
                          <a:pt x="98552" y="0"/>
                        </a:cubicBezTo>
                        <a:cubicBezTo>
                          <a:pt x="49672" y="18330"/>
                          <a:pt x="13012" y="103870"/>
                          <a:pt x="13012" y="103870"/>
                        </a:cubicBezTo>
                        <a:cubicBezTo>
                          <a:pt x="13012" y="103870"/>
                          <a:pt x="-54198" y="238290"/>
                          <a:pt x="116882" y="336050"/>
                        </a:cubicBezTo>
                        <a:cubicBezTo>
                          <a:pt x="153542" y="274950"/>
                          <a:pt x="177982" y="195520"/>
                          <a:pt x="177982" y="128310"/>
                        </a:cubicBezTo>
                        <a:close/>
                      </a:path>
                    </a:pathLst>
                  </a:custGeom>
                  <a:solidFill>
                    <a:srgbClr val="D8D8D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2" name="Freeform: Shape 131">
                    <a:extLst>
                      <a:ext uri="{FF2B5EF4-FFF2-40B4-BE49-F238E27FC236}">
                        <a16:creationId xmlns:a16="http://schemas.microsoft.com/office/drawing/2014/main" id="{E448BD34-4F5D-F680-1F86-74930502C57C}"/>
                      </a:ext>
                    </a:extLst>
                  </p:cNvPr>
                  <p:cNvSpPr/>
                  <p:nvPr/>
                </p:nvSpPr>
                <p:spPr>
                  <a:xfrm>
                    <a:off x="972589" y="5069693"/>
                    <a:ext cx="91650" cy="232179"/>
                  </a:xfrm>
                  <a:custGeom>
                    <a:avLst/>
                    <a:gdLst>
                      <a:gd name="connsiteX0" fmla="*/ 0 w 91650"/>
                      <a:gd name="connsiteY0" fmla="*/ 6110 h 232179"/>
                      <a:gd name="connsiteX1" fmla="*/ 12220 w 91650"/>
                      <a:gd name="connsiteY1" fmla="*/ 6110 h 232179"/>
                      <a:gd name="connsiteX2" fmla="*/ 24440 w 91650"/>
                      <a:gd name="connsiteY2" fmla="*/ 12220 h 232179"/>
                      <a:gd name="connsiteX3" fmla="*/ 42770 w 91650"/>
                      <a:gd name="connsiteY3" fmla="*/ 18330 h 232179"/>
                      <a:gd name="connsiteX4" fmla="*/ 61100 w 91650"/>
                      <a:gd name="connsiteY4" fmla="*/ 30550 h 232179"/>
                      <a:gd name="connsiteX5" fmla="*/ 73320 w 91650"/>
                      <a:gd name="connsiteY5" fmla="*/ 48880 h 232179"/>
                      <a:gd name="connsiteX6" fmla="*/ 85540 w 91650"/>
                      <a:gd name="connsiteY6" fmla="*/ 73320 h 232179"/>
                      <a:gd name="connsiteX7" fmla="*/ 91650 w 91650"/>
                      <a:gd name="connsiteY7" fmla="*/ 97760 h 232179"/>
                      <a:gd name="connsiteX8" fmla="*/ 91650 w 91650"/>
                      <a:gd name="connsiteY8" fmla="*/ 122200 h 232179"/>
                      <a:gd name="connsiteX9" fmla="*/ 91650 w 91650"/>
                      <a:gd name="connsiteY9" fmla="*/ 146640 h 232179"/>
                      <a:gd name="connsiteX10" fmla="*/ 85540 w 91650"/>
                      <a:gd name="connsiteY10" fmla="*/ 189410 h 232179"/>
                      <a:gd name="connsiteX11" fmla="*/ 79430 w 91650"/>
                      <a:gd name="connsiteY11" fmla="*/ 219960 h 232179"/>
                      <a:gd name="connsiteX12" fmla="*/ 73320 w 91650"/>
                      <a:gd name="connsiteY12" fmla="*/ 232180 h 232179"/>
                      <a:gd name="connsiteX13" fmla="*/ 79430 w 91650"/>
                      <a:gd name="connsiteY13" fmla="*/ 189410 h 232179"/>
                      <a:gd name="connsiteX14" fmla="*/ 79430 w 91650"/>
                      <a:gd name="connsiteY14" fmla="*/ 146640 h 232179"/>
                      <a:gd name="connsiteX15" fmla="*/ 79430 w 91650"/>
                      <a:gd name="connsiteY15" fmla="*/ 122200 h 232179"/>
                      <a:gd name="connsiteX16" fmla="*/ 79430 w 91650"/>
                      <a:gd name="connsiteY16" fmla="*/ 97760 h 232179"/>
                      <a:gd name="connsiteX17" fmla="*/ 73320 w 91650"/>
                      <a:gd name="connsiteY17" fmla="*/ 73320 h 232179"/>
                      <a:gd name="connsiteX18" fmla="*/ 67210 w 91650"/>
                      <a:gd name="connsiteY18" fmla="*/ 48880 h 232179"/>
                      <a:gd name="connsiteX19" fmla="*/ 54990 w 91650"/>
                      <a:gd name="connsiteY19" fmla="*/ 30550 h 232179"/>
                      <a:gd name="connsiteX20" fmla="*/ 42770 w 91650"/>
                      <a:gd name="connsiteY20" fmla="*/ 18330 h 232179"/>
                      <a:gd name="connsiteX21" fmla="*/ 30550 w 91650"/>
                      <a:gd name="connsiteY21" fmla="*/ 6110 h 232179"/>
                      <a:gd name="connsiteX22" fmla="*/ 18330 w 91650"/>
                      <a:gd name="connsiteY22" fmla="*/ 0 h 232179"/>
                      <a:gd name="connsiteX23" fmla="*/ 0 w 91650"/>
                      <a:gd name="connsiteY23" fmla="*/ 6110 h 23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650" h="232179">
                        <a:moveTo>
                          <a:pt x="0" y="6110"/>
                        </a:moveTo>
                        <a:cubicBezTo>
                          <a:pt x="0" y="6110"/>
                          <a:pt x="6110" y="6110"/>
                          <a:pt x="12220" y="6110"/>
                        </a:cubicBezTo>
                        <a:cubicBezTo>
                          <a:pt x="18330" y="6110"/>
                          <a:pt x="18330" y="6110"/>
                          <a:pt x="24440" y="12220"/>
                        </a:cubicBezTo>
                        <a:cubicBezTo>
                          <a:pt x="30550" y="12220"/>
                          <a:pt x="36660" y="18330"/>
                          <a:pt x="42770" y="18330"/>
                        </a:cubicBezTo>
                        <a:cubicBezTo>
                          <a:pt x="48880" y="24440"/>
                          <a:pt x="54990" y="24440"/>
                          <a:pt x="61100" y="30550"/>
                        </a:cubicBezTo>
                        <a:cubicBezTo>
                          <a:pt x="67210" y="36660"/>
                          <a:pt x="73320" y="42770"/>
                          <a:pt x="73320" y="48880"/>
                        </a:cubicBezTo>
                        <a:cubicBezTo>
                          <a:pt x="79430" y="54990"/>
                          <a:pt x="79430" y="67210"/>
                          <a:pt x="85540" y="73320"/>
                        </a:cubicBezTo>
                        <a:cubicBezTo>
                          <a:pt x="85540" y="79430"/>
                          <a:pt x="91650" y="91650"/>
                          <a:pt x="91650" y="97760"/>
                        </a:cubicBezTo>
                        <a:cubicBezTo>
                          <a:pt x="91650" y="103870"/>
                          <a:pt x="91650" y="116090"/>
                          <a:pt x="91650" y="122200"/>
                        </a:cubicBezTo>
                        <a:cubicBezTo>
                          <a:pt x="91650" y="128310"/>
                          <a:pt x="91650" y="140530"/>
                          <a:pt x="91650" y="146640"/>
                        </a:cubicBezTo>
                        <a:cubicBezTo>
                          <a:pt x="91650" y="164970"/>
                          <a:pt x="85540" y="177190"/>
                          <a:pt x="85540" y="189410"/>
                        </a:cubicBezTo>
                        <a:cubicBezTo>
                          <a:pt x="85540" y="201630"/>
                          <a:pt x="79430" y="213850"/>
                          <a:pt x="79430" y="219960"/>
                        </a:cubicBezTo>
                        <a:cubicBezTo>
                          <a:pt x="79430" y="226070"/>
                          <a:pt x="73320" y="232180"/>
                          <a:pt x="73320" y="232180"/>
                        </a:cubicBezTo>
                        <a:cubicBezTo>
                          <a:pt x="73320" y="232180"/>
                          <a:pt x="73320" y="213850"/>
                          <a:pt x="79430" y="189410"/>
                        </a:cubicBezTo>
                        <a:cubicBezTo>
                          <a:pt x="79430" y="177190"/>
                          <a:pt x="79430" y="158860"/>
                          <a:pt x="79430" y="146640"/>
                        </a:cubicBezTo>
                        <a:cubicBezTo>
                          <a:pt x="79430" y="140530"/>
                          <a:pt x="79430" y="128310"/>
                          <a:pt x="79430" y="122200"/>
                        </a:cubicBezTo>
                        <a:cubicBezTo>
                          <a:pt x="79430" y="116090"/>
                          <a:pt x="79430" y="103870"/>
                          <a:pt x="79430" y="97760"/>
                        </a:cubicBezTo>
                        <a:cubicBezTo>
                          <a:pt x="79430" y="91650"/>
                          <a:pt x="79430" y="79430"/>
                          <a:pt x="73320" y="73320"/>
                        </a:cubicBezTo>
                        <a:cubicBezTo>
                          <a:pt x="73320" y="67210"/>
                          <a:pt x="67210" y="54990"/>
                          <a:pt x="67210" y="48880"/>
                        </a:cubicBezTo>
                        <a:cubicBezTo>
                          <a:pt x="67210" y="42770"/>
                          <a:pt x="61100" y="36660"/>
                          <a:pt x="54990" y="30550"/>
                        </a:cubicBezTo>
                        <a:cubicBezTo>
                          <a:pt x="48880" y="24440"/>
                          <a:pt x="48880" y="18330"/>
                          <a:pt x="42770" y="18330"/>
                        </a:cubicBezTo>
                        <a:cubicBezTo>
                          <a:pt x="36660" y="12220"/>
                          <a:pt x="30550" y="12220"/>
                          <a:pt x="30550" y="6110"/>
                        </a:cubicBezTo>
                        <a:cubicBezTo>
                          <a:pt x="24440" y="6110"/>
                          <a:pt x="24440" y="0"/>
                          <a:pt x="18330" y="0"/>
                        </a:cubicBezTo>
                        <a:cubicBezTo>
                          <a:pt x="6110" y="6110"/>
                          <a:pt x="0" y="6110"/>
                          <a:pt x="0" y="611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3" name="Freeform: Shape 132">
                    <a:extLst>
                      <a:ext uri="{FF2B5EF4-FFF2-40B4-BE49-F238E27FC236}">
                        <a16:creationId xmlns:a16="http://schemas.microsoft.com/office/drawing/2014/main" id="{4C3A048F-32F2-7582-FBA6-C835EC46FAC0}"/>
                      </a:ext>
                    </a:extLst>
                  </p:cNvPr>
                  <p:cNvSpPr/>
                  <p:nvPr/>
                </p:nvSpPr>
                <p:spPr>
                  <a:xfrm>
                    <a:off x="874829" y="5088023"/>
                    <a:ext cx="179720" cy="348269"/>
                  </a:xfrm>
                  <a:custGeom>
                    <a:avLst/>
                    <a:gdLst>
                      <a:gd name="connsiteX0" fmla="*/ 0 w 179720"/>
                      <a:gd name="connsiteY0" fmla="*/ 79430 h 348269"/>
                      <a:gd name="connsiteX1" fmla="*/ 12220 w 179720"/>
                      <a:gd name="connsiteY1" fmla="*/ 61100 h 348269"/>
                      <a:gd name="connsiteX2" fmla="*/ 54990 w 179720"/>
                      <a:gd name="connsiteY2" fmla="*/ 18330 h 348269"/>
                      <a:gd name="connsiteX3" fmla="*/ 91650 w 179720"/>
                      <a:gd name="connsiteY3" fmla="*/ 0 h 348269"/>
                      <a:gd name="connsiteX4" fmla="*/ 116090 w 179720"/>
                      <a:gd name="connsiteY4" fmla="*/ 0 h 348269"/>
                      <a:gd name="connsiteX5" fmla="*/ 128310 w 179720"/>
                      <a:gd name="connsiteY5" fmla="*/ 6110 h 348269"/>
                      <a:gd name="connsiteX6" fmla="*/ 134420 w 179720"/>
                      <a:gd name="connsiteY6" fmla="*/ 12220 h 348269"/>
                      <a:gd name="connsiteX7" fmla="*/ 140530 w 179720"/>
                      <a:gd name="connsiteY7" fmla="*/ 18330 h 348269"/>
                      <a:gd name="connsiteX8" fmla="*/ 152750 w 179720"/>
                      <a:gd name="connsiteY8" fmla="*/ 36660 h 348269"/>
                      <a:gd name="connsiteX9" fmla="*/ 164970 w 179720"/>
                      <a:gd name="connsiteY9" fmla="*/ 61100 h 348269"/>
                      <a:gd name="connsiteX10" fmla="*/ 177190 w 179720"/>
                      <a:gd name="connsiteY10" fmla="*/ 109980 h 348269"/>
                      <a:gd name="connsiteX11" fmla="*/ 171080 w 179720"/>
                      <a:gd name="connsiteY11" fmla="*/ 201630 h 348269"/>
                      <a:gd name="connsiteX12" fmla="*/ 158860 w 179720"/>
                      <a:gd name="connsiteY12" fmla="*/ 244400 h 348269"/>
                      <a:gd name="connsiteX13" fmla="*/ 146640 w 179720"/>
                      <a:gd name="connsiteY13" fmla="*/ 281060 h 348269"/>
                      <a:gd name="connsiteX14" fmla="*/ 134420 w 179720"/>
                      <a:gd name="connsiteY14" fmla="*/ 311610 h 348269"/>
                      <a:gd name="connsiteX15" fmla="*/ 122200 w 179720"/>
                      <a:gd name="connsiteY15" fmla="*/ 329940 h 348269"/>
                      <a:gd name="connsiteX16" fmla="*/ 109980 w 179720"/>
                      <a:gd name="connsiteY16" fmla="*/ 348269 h 348269"/>
                      <a:gd name="connsiteX17" fmla="*/ 122200 w 179720"/>
                      <a:gd name="connsiteY17" fmla="*/ 329940 h 348269"/>
                      <a:gd name="connsiteX18" fmla="*/ 134420 w 179720"/>
                      <a:gd name="connsiteY18" fmla="*/ 305500 h 348269"/>
                      <a:gd name="connsiteX19" fmla="*/ 146640 w 179720"/>
                      <a:gd name="connsiteY19" fmla="*/ 274950 h 348269"/>
                      <a:gd name="connsiteX20" fmla="*/ 158860 w 179720"/>
                      <a:gd name="connsiteY20" fmla="*/ 238290 h 348269"/>
                      <a:gd name="connsiteX21" fmla="*/ 164970 w 179720"/>
                      <a:gd name="connsiteY21" fmla="*/ 195520 h 348269"/>
                      <a:gd name="connsiteX22" fmla="*/ 164970 w 179720"/>
                      <a:gd name="connsiteY22" fmla="*/ 103870 h 348269"/>
                      <a:gd name="connsiteX23" fmla="*/ 152750 w 179720"/>
                      <a:gd name="connsiteY23" fmla="*/ 61100 h 348269"/>
                      <a:gd name="connsiteX24" fmla="*/ 146640 w 179720"/>
                      <a:gd name="connsiteY24" fmla="*/ 42770 h 348269"/>
                      <a:gd name="connsiteX25" fmla="*/ 140530 w 179720"/>
                      <a:gd name="connsiteY25" fmla="*/ 36660 h 348269"/>
                      <a:gd name="connsiteX26" fmla="*/ 134420 w 179720"/>
                      <a:gd name="connsiteY26" fmla="*/ 30550 h 348269"/>
                      <a:gd name="connsiteX27" fmla="*/ 103870 w 179720"/>
                      <a:gd name="connsiteY27" fmla="*/ 18330 h 348269"/>
                      <a:gd name="connsiteX28" fmla="*/ 73320 w 179720"/>
                      <a:gd name="connsiteY28" fmla="*/ 30550 h 348269"/>
                      <a:gd name="connsiteX29" fmla="*/ 30550 w 179720"/>
                      <a:gd name="connsiteY29" fmla="*/ 67210 h 348269"/>
                      <a:gd name="connsiteX30" fmla="*/ 0 w 179720"/>
                      <a:gd name="connsiteY30" fmla="*/ 7943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9720" h="348269">
                        <a:moveTo>
                          <a:pt x="0" y="79430"/>
                        </a:moveTo>
                        <a:cubicBezTo>
                          <a:pt x="0" y="79430"/>
                          <a:pt x="6110" y="73320"/>
                          <a:pt x="12220" y="61100"/>
                        </a:cubicBezTo>
                        <a:cubicBezTo>
                          <a:pt x="18330" y="48880"/>
                          <a:pt x="30550" y="36660"/>
                          <a:pt x="54990" y="18330"/>
                        </a:cubicBezTo>
                        <a:cubicBezTo>
                          <a:pt x="67210" y="12220"/>
                          <a:pt x="73320" y="6110"/>
                          <a:pt x="91650" y="0"/>
                        </a:cubicBezTo>
                        <a:cubicBezTo>
                          <a:pt x="97760" y="0"/>
                          <a:pt x="109980" y="0"/>
                          <a:pt x="116090" y="0"/>
                        </a:cubicBezTo>
                        <a:cubicBezTo>
                          <a:pt x="122200" y="0"/>
                          <a:pt x="122200" y="6110"/>
                          <a:pt x="128310" y="6110"/>
                        </a:cubicBezTo>
                        <a:cubicBezTo>
                          <a:pt x="128310" y="6110"/>
                          <a:pt x="134420" y="6110"/>
                          <a:pt x="134420" y="12220"/>
                        </a:cubicBezTo>
                        <a:lnTo>
                          <a:pt x="140530" y="18330"/>
                        </a:lnTo>
                        <a:cubicBezTo>
                          <a:pt x="146640" y="24440"/>
                          <a:pt x="152750" y="30550"/>
                          <a:pt x="152750" y="36660"/>
                        </a:cubicBezTo>
                        <a:cubicBezTo>
                          <a:pt x="158860" y="42770"/>
                          <a:pt x="158860" y="48880"/>
                          <a:pt x="164970" y="61100"/>
                        </a:cubicBezTo>
                        <a:cubicBezTo>
                          <a:pt x="171080" y="73320"/>
                          <a:pt x="177190" y="91650"/>
                          <a:pt x="177190" y="109980"/>
                        </a:cubicBezTo>
                        <a:cubicBezTo>
                          <a:pt x="183300" y="140530"/>
                          <a:pt x="177190" y="177190"/>
                          <a:pt x="171080" y="201630"/>
                        </a:cubicBezTo>
                        <a:cubicBezTo>
                          <a:pt x="171080" y="213850"/>
                          <a:pt x="164970" y="232180"/>
                          <a:pt x="158860" y="244400"/>
                        </a:cubicBezTo>
                        <a:cubicBezTo>
                          <a:pt x="152750" y="256620"/>
                          <a:pt x="152750" y="268840"/>
                          <a:pt x="146640" y="281060"/>
                        </a:cubicBezTo>
                        <a:cubicBezTo>
                          <a:pt x="140530" y="293280"/>
                          <a:pt x="134420" y="299390"/>
                          <a:pt x="134420" y="311610"/>
                        </a:cubicBezTo>
                        <a:cubicBezTo>
                          <a:pt x="128310" y="317720"/>
                          <a:pt x="122200" y="329940"/>
                          <a:pt x="122200" y="329940"/>
                        </a:cubicBezTo>
                        <a:cubicBezTo>
                          <a:pt x="116090" y="342159"/>
                          <a:pt x="109980" y="348269"/>
                          <a:pt x="109980" y="348269"/>
                        </a:cubicBezTo>
                        <a:cubicBezTo>
                          <a:pt x="109980" y="348269"/>
                          <a:pt x="116090" y="342159"/>
                          <a:pt x="122200" y="329940"/>
                        </a:cubicBezTo>
                        <a:cubicBezTo>
                          <a:pt x="128310" y="323830"/>
                          <a:pt x="128310" y="317720"/>
                          <a:pt x="134420" y="305500"/>
                        </a:cubicBezTo>
                        <a:cubicBezTo>
                          <a:pt x="140530" y="299390"/>
                          <a:pt x="140530" y="287170"/>
                          <a:pt x="146640" y="274950"/>
                        </a:cubicBezTo>
                        <a:cubicBezTo>
                          <a:pt x="152750" y="262730"/>
                          <a:pt x="152750" y="250510"/>
                          <a:pt x="158860" y="238290"/>
                        </a:cubicBezTo>
                        <a:cubicBezTo>
                          <a:pt x="164970" y="226070"/>
                          <a:pt x="164970" y="213850"/>
                          <a:pt x="164970" y="195520"/>
                        </a:cubicBezTo>
                        <a:cubicBezTo>
                          <a:pt x="171080" y="164970"/>
                          <a:pt x="171080" y="134420"/>
                          <a:pt x="164970" y="103870"/>
                        </a:cubicBezTo>
                        <a:cubicBezTo>
                          <a:pt x="164970" y="91650"/>
                          <a:pt x="158860" y="73320"/>
                          <a:pt x="152750" y="61100"/>
                        </a:cubicBezTo>
                        <a:cubicBezTo>
                          <a:pt x="152750" y="54990"/>
                          <a:pt x="146640" y="48880"/>
                          <a:pt x="146640" y="42770"/>
                        </a:cubicBezTo>
                        <a:cubicBezTo>
                          <a:pt x="146640" y="36660"/>
                          <a:pt x="140530" y="36660"/>
                          <a:pt x="140530" y="36660"/>
                        </a:cubicBezTo>
                        <a:cubicBezTo>
                          <a:pt x="140530" y="36660"/>
                          <a:pt x="134420" y="30550"/>
                          <a:pt x="134420" y="30550"/>
                        </a:cubicBezTo>
                        <a:cubicBezTo>
                          <a:pt x="122200" y="18330"/>
                          <a:pt x="116090" y="18330"/>
                          <a:pt x="103870" y="18330"/>
                        </a:cubicBezTo>
                        <a:cubicBezTo>
                          <a:pt x="91650" y="18330"/>
                          <a:pt x="79430" y="24440"/>
                          <a:pt x="73320" y="30550"/>
                        </a:cubicBezTo>
                        <a:cubicBezTo>
                          <a:pt x="54990" y="42770"/>
                          <a:pt x="42770" y="54990"/>
                          <a:pt x="30550" y="67210"/>
                        </a:cubicBezTo>
                        <a:cubicBezTo>
                          <a:pt x="0" y="73320"/>
                          <a:pt x="0" y="79430"/>
                          <a:pt x="0" y="7943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72" name="Freeform: Shape 71">
                <a:extLst>
                  <a:ext uri="{FF2B5EF4-FFF2-40B4-BE49-F238E27FC236}">
                    <a16:creationId xmlns:a16="http://schemas.microsoft.com/office/drawing/2014/main" id="{609CFC9B-4681-6DFA-E927-F496579D800E}"/>
                  </a:ext>
                </a:extLst>
              </p:cNvPr>
              <p:cNvSpPr/>
              <p:nvPr/>
            </p:nvSpPr>
            <p:spPr>
              <a:xfrm>
                <a:off x="2511387" y="5906762"/>
                <a:ext cx="216785" cy="311609"/>
              </a:xfrm>
              <a:custGeom>
                <a:avLst/>
                <a:gdLst>
                  <a:gd name="connsiteX0" fmla="*/ 117013 w 216785"/>
                  <a:gd name="connsiteY0" fmla="*/ 0 h 311609"/>
                  <a:gd name="connsiteX1" fmla="*/ 98683 w 216785"/>
                  <a:gd name="connsiteY1" fmla="*/ 79430 h 311609"/>
                  <a:gd name="connsiteX2" fmla="*/ 68133 w 216785"/>
                  <a:gd name="connsiteY2" fmla="*/ 244400 h 311609"/>
                  <a:gd name="connsiteX3" fmla="*/ 923 w 216785"/>
                  <a:gd name="connsiteY3" fmla="*/ 311610 h 311609"/>
                  <a:gd name="connsiteX4" fmla="*/ 68133 w 216785"/>
                  <a:gd name="connsiteY4" fmla="*/ 299390 h 311609"/>
                  <a:gd name="connsiteX5" fmla="*/ 214773 w 216785"/>
                  <a:gd name="connsiteY5" fmla="*/ 54990 h 311609"/>
                  <a:gd name="connsiteX6" fmla="*/ 117013 w 216785"/>
                  <a:gd name="connsiteY6" fmla="*/ 0 h 31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85" h="311609">
                    <a:moveTo>
                      <a:pt x="117013" y="0"/>
                    </a:moveTo>
                    <a:cubicBezTo>
                      <a:pt x="43693" y="12220"/>
                      <a:pt x="43693" y="79430"/>
                      <a:pt x="98683" y="79430"/>
                    </a:cubicBezTo>
                    <a:cubicBezTo>
                      <a:pt x="153673" y="79430"/>
                      <a:pt x="178113" y="189410"/>
                      <a:pt x="68133" y="244400"/>
                    </a:cubicBezTo>
                    <a:cubicBezTo>
                      <a:pt x="19253" y="262730"/>
                      <a:pt x="-5187" y="293280"/>
                      <a:pt x="923" y="311610"/>
                    </a:cubicBezTo>
                    <a:cubicBezTo>
                      <a:pt x="19253" y="311610"/>
                      <a:pt x="43693" y="305499"/>
                      <a:pt x="68133" y="299390"/>
                    </a:cubicBezTo>
                    <a:cubicBezTo>
                      <a:pt x="184223" y="250510"/>
                      <a:pt x="226993" y="134420"/>
                      <a:pt x="214773" y="54990"/>
                    </a:cubicBezTo>
                    <a:cubicBezTo>
                      <a:pt x="196443" y="24440"/>
                      <a:pt x="165893" y="0"/>
                      <a:pt x="117013" y="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3" name="Graphic 16">
                <a:extLst>
                  <a:ext uri="{FF2B5EF4-FFF2-40B4-BE49-F238E27FC236}">
                    <a16:creationId xmlns:a16="http://schemas.microsoft.com/office/drawing/2014/main" id="{1594CEE1-7751-81A4-D546-0088D726DDB0}"/>
                  </a:ext>
                </a:extLst>
              </p:cNvPr>
              <p:cNvGrpSpPr/>
              <p:nvPr/>
            </p:nvGrpSpPr>
            <p:grpSpPr>
              <a:xfrm>
                <a:off x="760307" y="4042327"/>
                <a:ext cx="2644274" cy="2287629"/>
                <a:chOff x="760307" y="4042327"/>
                <a:chExt cx="2644274" cy="2287629"/>
              </a:xfrm>
              <a:solidFill>
                <a:srgbClr val="333332"/>
              </a:solidFill>
            </p:grpSpPr>
            <p:sp>
              <p:nvSpPr>
                <p:cNvPr id="123" name="Freeform: Shape 122">
                  <a:extLst>
                    <a:ext uri="{FF2B5EF4-FFF2-40B4-BE49-F238E27FC236}">
                      <a16:creationId xmlns:a16="http://schemas.microsoft.com/office/drawing/2014/main" id="{B51DE3EF-1B1C-90E6-CB77-9F8752AAEDD0}"/>
                    </a:ext>
                  </a:extLst>
                </p:cNvPr>
                <p:cNvSpPr/>
                <p:nvPr/>
              </p:nvSpPr>
              <p:spPr>
                <a:xfrm>
                  <a:off x="760307" y="4122644"/>
                  <a:ext cx="1739782" cy="1185338"/>
                </a:xfrm>
                <a:custGeom>
                  <a:avLst/>
                  <a:gdLst>
                    <a:gd name="connsiteX0" fmla="*/ 1739783 w 1739782"/>
                    <a:gd name="connsiteY0" fmla="*/ 910389 h 1185338"/>
                    <a:gd name="connsiteX1" fmla="*/ 1483163 w 1739782"/>
                    <a:gd name="connsiteY1" fmla="*/ 1105909 h 1185338"/>
                    <a:gd name="connsiteX2" fmla="*/ 1415953 w 1739782"/>
                    <a:gd name="connsiteY2" fmla="*/ 1063139 h 1185338"/>
                    <a:gd name="connsiteX3" fmla="*/ 1605363 w 1739782"/>
                    <a:gd name="connsiteY3" fmla="*/ 806519 h 1185338"/>
                    <a:gd name="connsiteX4" fmla="*/ 1257093 w 1739782"/>
                    <a:gd name="connsiteY4" fmla="*/ 971489 h 1185338"/>
                    <a:gd name="connsiteX5" fmla="*/ 1153222 w 1739782"/>
                    <a:gd name="connsiteY5" fmla="*/ 910389 h 1185338"/>
                    <a:gd name="connsiteX6" fmla="*/ 1385403 w 1739782"/>
                    <a:gd name="connsiteY6" fmla="*/ 678209 h 1185338"/>
                    <a:gd name="connsiteX7" fmla="*/ 982142 w 1739782"/>
                    <a:gd name="connsiteY7" fmla="*/ 830959 h 1185338"/>
                    <a:gd name="connsiteX8" fmla="*/ 859942 w 1739782"/>
                    <a:gd name="connsiteY8" fmla="*/ 775969 h 1185338"/>
                    <a:gd name="connsiteX9" fmla="*/ 1147112 w 1739782"/>
                    <a:gd name="connsiteY9" fmla="*/ 562119 h 1185338"/>
                    <a:gd name="connsiteX10" fmla="*/ 701082 w 1739782"/>
                    <a:gd name="connsiteY10" fmla="*/ 714869 h 1185338"/>
                    <a:gd name="connsiteX11" fmla="*/ 523892 w 1739782"/>
                    <a:gd name="connsiteY11" fmla="*/ 617109 h 1185338"/>
                    <a:gd name="connsiteX12" fmla="*/ 921042 w 1739782"/>
                    <a:gd name="connsiteY12" fmla="*/ 427699 h 1185338"/>
                    <a:gd name="connsiteX13" fmla="*/ 261162 w 1739782"/>
                    <a:gd name="connsiteY13" fmla="*/ 537679 h 1185338"/>
                    <a:gd name="connsiteX14" fmla="*/ 200062 w 1739782"/>
                    <a:gd name="connsiteY14" fmla="*/ 501019 h 1185338"/>
                    <a:gd name="connsiteX15" fmla="*/ 560552 w 1739782"/>
                    <a:gd name="connsiteY15" fmla="*/ 281060 h 1185338"/>
                    <a:gd name="connsiteX16" fmla="*/ 169512 w 1739782"/>
                    <a:gd name="connsiteY16" fmla="*/ 403259 h 1185338"/>
                    <a:gd name="connsiteX17" fmla="*/ 548332 w 1739782"/>
                    <a:gd name="connsiteY17" fmla="*/ 109980 h 1185338"/>
                    <a:gd name="connsiteX18" fmla="*/ 267272 w 1739782"/>
                    <a:gd name="connsiteY18" fmla="*/ 171080 h 1185338"/>
                    <a:gd name="connsiteX19" fmla="*/ 603322 w 1739782"/>
                    <a:gd name="connsiteY19" fmla="*/ 6110 h 1185338"/>
                    <a:gd name="connsiteX20" fmla="*/ 603322 w 1739782"/>
                    <a:gd name="connsiteY20" fmla="*/ 0 h 1185338"/>
                    <a:gd name="connsiteX21" fmla="*/ 83972 w 1739782"/>
                    <a:gd name="connsiteY21" fmla="*/ 268840 h 1185338"/>
                    <a:gd name="connsiteX22" fmla="*/ 206172 w 1739782"/>
                    <a:gd name="connsiteY22" fmla="*/ 250510 h 1185338"/>
                    <a:gd name="connsiteX23" fmla="*/ 10652 w 1739782"/>
                    <a:gd name="connsiteY23" fmla="*/ 672099 h 1185338"/>
                    <a:gd name="connsiteX24" fmla="*/ 59532 w 1739782"/>
                    <a:gd name="connsiteY24" fmla="*/ 610999 h 1185338"/>
                    <a:gd name="connsiteX25" fmla="*/ 90082 w 1739782"/>
                    <a:gd name="connsiteY25" fmla="*/ 843179 h 1185338"/>
                    <a:gd name="connsiteX26" fmla="*/ 114522 w 1739782"/>
                    <a:gd name="connsiteY26" fmla="*/ 1050919 h 1185338"/>
                    <a:gd name="connsiteX27" fmla="*/ 224502 w 1739782"/>
                    <a:gd name="connsiteY27" fmla="*/ 641549 h 1185338"/>
                    <a:gd name="connsiteX28" fmla="*/ 267272 w 1739782"/>
                    <a:gd name="connsiteY28" fmla="*/ 653769 h 1185338"/>
                    <a:gd name="connsiteX29" fmla="*/ 743852 w 1739782"/>
                    <a:gd name="connsiteY29" fmla="*/ 464359 h 1185338"/>
                    <a:gd name="connsiteX30" fmla="*/ 371142 w 1739782"/>
                    <a:gd name="connsiteY30" fmla="*/ 672099 h 1185338"/>
                    <a:gd name="connsiteX31" fmla="*/ 694972 w 1739782"/>
                    <a:gd name="connsiteY31" fmla="*/ 806519 h 1185338"/>
                    <a:gd name="connsiteX32" fmla="*/ 963812 w 1739782"/>
                    <a:gd name="connsiteY32" fmla="*/ 635439 h 1185338"/>
                    <a:gd name="connsiteX33" fmla="*/ 762182 w 1739782"/>
                    <a:gd name="connsiteY33" fmla="*/ 837069 h 1185338"/>
                    <a:gd name="connsiteX34" fmla="*/ 976032 w 1739782"/>
                    <a:gd name="connsiteY34" fmla="*/ 916499 h 1185338"/>
                    <a:gd name="connsiteX35" fmla="*/ 1238762 w 1739782"/>
                    <a:gd name="connsiteY35" fmla="*/ 739309 h 1185338"/>
                    <a:gd name="connsiteX36" fmla="*/ 1043242 w 1739782"/>
                    <a:gd name="connsiteY36" fmla="*/ 947049 h 1185338"/>
                    <a:gd name="connsiteX37" fmla="*/ 1244872 w 1739782"/>
                    <a:gd name="connsiteY37" fmla="*/ 1050919 h 1185338"/>
                    <a:gd name="connsiteX38" fmla="*/ 1495383 w 1739782"/>
                    <a:gd name="connsiteY38" fmla="*/ 904279 h 1185338"/>
                    <a:gd name="connsiteX39" fmla="*/ 1318193 w 1739782"/>
                    <a:gd name="connsiteY39" fmla="*/ 1105909 h 1185338"/>
                    <a:gd name="connsiteX40" fmla="*/ 1458723 w 1739782"/>
                    <a:gd name="connsiteY40" fmla="*/ 1185338 h 1185338"/>
                    <a:gd name="connsiteX41" fmla="*/ 1666463 w 1739782"/>
                    <a:gd name="connsiteY41" fmla="*/ 1032589 h 1185338"/>
                    <a:gd name="connsiteX42" fmla="*/ 1678683 w 1739782"/>
                    <a:gd name="connsiteY42" fmla="*/ 1026479 h 1185338"/>
                    <a:gd name="connsiteX43" fmla="*/ 1739783 w 1739782"/>
                    <a:gd name="connsiteY43" fmla="*/ 910389 h 118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9782" h="1185338">
                      <a:moveTo>
                        <a:pt x="1739783" y="910389"/>
                      </a:moveTo>
                      <a:cubicBezTo>
                        <a:pt x="1642023" y="1032589"/>
                        <a:pt x="1483163" y="1105909"/>
                        <a:pt x="1483163" y="1105909"/>
                      </a:cubicBezTo>
                      <a:lnTo>
                        <a:pt x="1415953" y="1063139"/>
                      </a:lnTo>
                      <a:lnTo>
                        <a:pt x="1605363" y="806519"/>
                      </a:lnTo>
                      <a:lnTo>
                        <a:pt x="1257093" y="971489"/>
                      </a:lnTo>
                      <a:lnTo>
                        <a:pt x="1153222" y="910389"/>
                      </a:lnTo>
                      <a:cubicBezTo>
                        <a:pt x="1153222" y="910389"/>
                        <a:pt x="1269312" y="757639"/>
                        <a:pt x="1385403" y="678209"/>
                      </a:cubicBezTo>
                      <a:cubicBezTo>
                        <a:pt x="1134892" y="647659"/>
                        <a:pt x="982142" y="830959"/>
                        <a:pt x="982142" y="830959"/>
                      </a:cubicBezTo>
                      <a:lnTo>
                        <a:pt x="859942" y="775969"/>
                      </a:lnTo>
                      <a:cubicBezTo>
                        <a:pt x="859942" y="775969"/>
                        <a:pt x="976032" y="641549"/>
                        <a:pt x="1147112" y="562119"/>
                      </a:cubicBezTo>
                      <a:cubicBezTo>
                        <a:pt x="908822" y="562119"/>
                        <a:pt x="701082" y="714869"/>
                        <a:pt x="701082" y="714869"/>
                      </a:cubicBezTo>
                      <a:lnTo>
                        <a:pt x="523892" y="617109"/>
                      </a:lnTo>
                      <a:cubicBezTo>
                        <a:pt x="523892" y="617109"/>
                        <a:pt x="676642" y="488799"/>
                        <a:pt x="921042" y="427699"/>
                      </a:cubicBezTo>
                      <a:cubicBezTo>
                        <a:pt x="664422" y="317720"/>
                        <a:pt x="261162" y="537679"/>
                        <a:pt x="261162" y="537679"/>
                      </a:cubicBezTo>
                      <a:cubicBezTo>
                        <a:pt x="261162" y="537679"/>
                        <a:pt x="261162" y="537679"/>
                        <a:pt x="200062" y="501019"/>
                      </a:cubicBezTo>
                      <a:cubicBezTo>
                        <a:pt x="310042" y="366600"/>
                        <a:pt x="560552" y="281060"/>
                        <a:pt x="560552" y="281060"/>
                      </a:cubicBezTo>
                      <a:cubicBezTo>
                        <a:pt x="560552" y="281060"/>
                        <a:pt x="328372" y="268840"/>
                        <a:pt x="169512" y="403259"/>
                      </a:cubicBezTo>
                      <a:cubicBezTo>
                        <a:pt x="291712" y="189410"/>
                        <a:pt x="548332" y="109980"/>
                        <a:pt x="548332" y="109980"/>
                      </a:cubicBezTo>
                      <a:cubicBezTo>
                        <a:pt x="548332" y="109980"/>
                        <a:pt x="450572" y="85540"/>
                        <a:pt x="267272" y="171080"/>
                      </a:cubicBezTo>
                      <a:cubicBezTo>
                        <a:pt x="395582" y="67210"/>
                        <a:pt x="603322" y="6110"/>
                        <a:pt x="603322" y="6110"/>
                      </a:cubicBezTo>
                      <a:lnTo>
                        <a:pt x="603322" y="0"/>
                      </a:lnTo>
                      <a:cubicBezTo>
                        <a:pt x="169512" y="109980"/>
                        <a:pt x="83972" y="268840"/>
                        <a:pt x="83972" y="268840"/>
                      </a:cubicBezTo>
                      <a:cubicBezTo>
                        <a:pt x="83972" y="268840"/>
                        <a:pt x="96192" y="250510"/>
                        <a:pt x="206172" y="250510"/>
                      </a:cubicBezTo>
                      <a:cubicBezTo>
                        <a:pt x="-68778" y="384930"/>
                        <a:pt x="10652" y="672099"/>
                        <a:pt x="10652" y="672099"/>
                      </a:cubicBezTo>
                      <a:lnTo>
                        <a:pt x="59532" y="610999"/>
                      </a:lnTo>
                      <a:cubicBezTo>
                        <a:pt x="59532" y="610999"/>
                        <a:pt x="35092" y="708759"/>
                        <a:pt x="90082" y="843179"/>
                      </a:cubicBezTo>
                      <a:cubicBezTo>
                        <a:pt x="145072" y="971489"/>
                        <a:pt x="114522" y="1050919"/>
                        <a:pt x="114522" y="1050919"/>
                      </a:cubicBezTo>
                      <a:cubicBezTo>
                        <a:pt x="181732" y="940939"/>
                        <a:pt x="181732" y="751529"/>
                        <a:pt x="224502" y="641549"/>
                      </a:cubicBezTo>
                      <a:cubicBezTo>
                        <a:pt x="267272" y="653769"/>
                        <a:pt x="267272" y="653769"/>
                        <a:pt x="267272" y="653769"/>
                      </a:cubicBezTo>
                      <a:cubicBezTo>
                        <a:pt x="267272" y="653769"/>
                        <a:pt x="481122" y="446029"/>
                        <a:pt x="743852" y="464359"/>
                      </a:cubicBezTo>
                      <a:cubicBezTo>
                        <a:pt x="456682" y="568229"/>
                        <a:pt x="371142" y="672099"/>
                        <a:pt x="371142" y="672099"/>
                      </a:cubicBezTo>
                      <a:cubicBezTo>
                        <a:pt x="371142" y="672099"/>
                        <a:pt x="621652" y="751529"/>
                        <a:pt x="694972" y="806519"/>
                      </a:cubicBezTo>
                      <a:cubicBezTo>
                        <a:pt x="780512" y="702649"/>
                        <a:pt x="963812" y="635439"/>
                        <a:pt x="963812" y="635439"/>
                      </a:cubicBezTo>
                      <a:cubicBezTo>
                        <a:pt x="963812" y="635439"/>
                        <a:pt x="823282" y="727089"/>
                        <a:pt x="762182" y="837069"/>
                      </a:cubicBezTo>
                      <a:cubicBezTo>
                        <a:pt x="896602" y="861509"/>
                        <a:pt x="976032" y="916499"/>
                        <a:pt x="976032" y="916499"/>
                      </a:cubicBezTo>
                      <a:cubicBezTo>
                        <a:pt x="976032" y="916499"/>
                        <a:pt x="1079902" y="782079"/>
                        <a:pt x="1238762" y="739309"/>
                      </a:cubicBezTo>
                      <a:cubicBezTo>
                        <a:pt x="1110452" y="830959"/>
                        <a:pt x="1043242" y="947049"/>
                        <a:pt x="1043242" y="947049"/>
                      </a:cubicBezTo>
                      <a:lnTo>
                        <a:pt x="1244872" y="1050919"/>
                      </a:lnTo>
                      <a:cubicBezTo>
                        <a:pt x="1244872" y="1050919"/>
                        <a:pt x="1367073" y="959269"/>
                        <a:pt x="1495383" y="904279"/>
                      </a:cubicBezTo>
                      <a:cubicBezTo>
                        <a:pt x="1367073" y="1020369"/>
                        <a:pt x="1318193" y="1105909"/>
                        <a:pt x="1318193" y="1105909"/>
                      </a:cubicBezTo>
                      <a:lnTo>
                        <a:pt x="1458723" y="1185338"/>
                      </a:lnTo>
                      <a:cubicBezTo>
                        <a:pt x="1458723" y="1185338"/>
                        <a:pt x="1587033" y="1118129"/>
                        <a:pt x="1666463" y="1032589"/>
                      </a:cubicBezTo>
                      <a:lnTo>
                        <a:pt x="1678683" y="1026479"/>
                      </a:lnTo>
                      <a:cubicBezTo>
                        <a:pt x="1697013" y="1008149"/>
                        <a:pt x="1709233" y="977599"/>
                        <a:pt x="1739783" y="910389"/>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4" name="Freeform: Shape 123">
                  <a:extLst>
                    <a:ext uri="{FF2B5EF4-FFF2-40B4-BE49-F238E27FC236}">
                      <a16:creationId xmlns:a16="http://schemas.microsoft.com/office/drawing/2014/main" id="{389F95DC-B42D-6D5F-57CE-3663B81143C0}"/>
                    </a:ext>
                  </a:extLst>
                </p:cNvPr>
                <p:cNvSpPr/>
                <p:nvPr/>
              </p:nvSpPr>
              <p:spPr>
                <a:xfrm>
                  <a:off x="2017400" y="4042327"/>
                  <a:ext cx="1387182" cy="2287629"/>
                </a:xfrm>
                <a:custGeom>
                  <a:avLst/>
                  <a:gdLst>
                    <a:gd name="connsiteX0" fmla="*/ 1374751 w 1387182"/>
                    <a:gd name="connsiteY0" fmla="*/ 1351196 h 2287629"/>
                    <a:gd name="connsiteX1" fmla="*/ 1173121 w 1387182"/>
                    <a:gd name="connsiteY1" fmla="*/ 605777 h 2287629"/>
                    <a:gd name="connsiteX2" fmla="*/ 1301431 w 1387182"/>
                    <a:gd name="connsiteY2" fmla="*/ 593557 h 2287629"/>
                    <a:gd name="connsiteX3" fmla="*/ 1075361 w 1387182"/>
                    <a:gd name="connsiteY3" fmla="*/ 550787 h 2287629"/>
                    <a:gd name="connsiteX4" fmla="*/ 1044811 w 1387182"/>
                    <a:gd name="connsiteY4" fmla="*/ 349157 h 2287629"/>
                    <a:gd name="connsiteX5" fmla="*/ 1002041 w 1387182"/>
                    <a:gd name="connsiteY5" fmla="*/ 483577 h 2287629"/>
                    <a:gd name="connsiteX6" fmla="*/ 73320 w 1387182"/>
                    <a:gd name="connsiteY6" fmla="*/ 888 h 2287629"/>
                    <a:gd name="connsiteX7" fmla="*/ 0 w 1387182"/>
                    <a:gd name="connsiteY7" fmla="*/ 888 h 2287629"/>
                    <a:gd name="connsiteX8" fmla="*/ 6110 w 1387182"/>
                    <a:gd name="connsiteY8" fmla="*/ 888 h 2287629"/>
                    <a:gd name="connsiteX9" fmla="*/ 922611 w 1387182"/>
                    <a:gd name="connsiteY9" fmla="*/ 538567 h 2287629"/>
                    <a:gd name="connsiteX10" fmla="*/ 476580 w 1387182"/>
                    <a:gd name="connsiteY10" fmla="*/ 294167 h 2287629"/>
                    <a:gd name="connsiteX11" fmla="*/ 812631 w 1387182"/>
                    <a:gd name="connsiteY11" fmla="*/ 685207 h 2287629"/>
                    <a:gd name="connsiteX12" fmla="*/ 1160901 w 1387182"/>
                    <a:gd name="connsiteY12" fmla="*/ 837956 h 2287629"/>
                    <a:gd name="connsiteX13" fmla="*/ 1069251 w 1387182"/>
                    <a:gd name="connsiteY13" fmla="*/ 617997 h 2287629"/>
                    <a:gd name="connsiteX14" fmla="*/ 1283101 w 1387182"/>
                    <a:gd name="connsiteY14" fmla="*/ 1186226 h 2287629"/>
                    <a:gd name="connsiteX15" fmla="*/ 1148681 w 1387182"/>
                    <a:gd name="connsiteY15" fmla="*/ 1039586 h 2287629"/>
                    <a:gd name="connsiteX16" fmla="*/ 1203671 w 1387182"/>
                    <a:gd name="connsiteY16" fmla="*/ 1320646 h 2287629"/>
                    <a:gd name="connsiteX17" fmla="*/ 1105911 w 1387182"/>
                    <a:gd name="connsiteY17" fmla="*/ 1094576 h 2287629"/>
                    <a:gd name="connsiteX18" fmla="*/ 1112021 w 1387182"/>
                    <a:gd name="connsiteY18" fmla="*/ 1595596 h 2287629"/>
                    <a:gd name="connsiteX19" fmla="*/ 965381 w 1387182"/>
                    <a:gd name="connsiteY19" fmla="*/ 1265656 h 2287629"/>
                    <a:gd name="connsiteX20" fmla="*/ 879841 w 1387182"/>
                    <a:gd name="connsiteY20" fmla="*/ 1723905 h 2287629"/>
                    <a:gd name="connsiteX21" fmla="*/ 788191 w 1387182"/>
                    <a:gd name="connsiteY21" fmla="*/ 1387856 h 2287629"/>
                    <a:gd name="connsiteX22" fmla="*/ 727090 w 1387182"/>
                    <a:gd name="connsiteY22" fmla="*/ 1595596 h 2287629"/>
                    <a:gd name="connsiteX23" fmla="*/ 702650 w 1387182"/>
                    <a:gd name="connsiteY23" fmla="*/ 1296206 h 2287629"/>
                    <a:gd name="connsiteX24" fmla="*/ 568230 w 1387182"/>
                    <a:gd name="connsiteY24" fmla="*/ 1693355 h 2287629"/>
                    <a:gd name="connsiteX25" fmla="*/ 623220 w 1387182"/>
                    <a:gd name="connsiteY25" fmla="*/ 1051806 h 2287629"/>
                    <a:gd name="connsiteX26" fmla="*/ 507130 w 1387182"/>
                    <a:gd name="connsiteY26" fmla="*/ 1210666 h 2287629"/>
                    <a:gd name="connsiteX27" fmla="*/ 549900 w 1387182"/>
                    <a:gd name="connsiteY27" fmla="*/ 1002926 h 2287629"/>
                    <a:gd name="connsiteX28" fmla="*/ 427700 w 1387182"/>
                    <a:gd name="connsiteY28" fmla="*/ 1094576 h 2287629"/>
                    <a:gd name="connsiteX29" fmla="*/ 415480 w 1387182"/>
                    <a:gd name="connsiteY29" fmla="*/ 1100686 h 2287629"/>
                    <a:gd name="connsiteX30" fmla="*/ 293280 w 1387182"/>
                    <a:gd name="connsiteY30" fmla="*/ 1259546 h 2287629"/>
                    <a:gd name="connsiteX31" fmla="*/ 452140 w 1387182"/>
                    <a:gd name="connsiteY31" fmla="*/ 1155676 h 2287629"/>
                    <a:gd name="connsiteX32" fmla="*/ 427700 w 1387182"/>
                    <a:gd name="connsiteY32" fmla="*/ 1326756 h 2287629"/>
                    <a:gd name="connsiteX33" fmla="*/ 537680 w 1387182"/>
                    <a:gd name="connsiteY33" fmla="*/ 1216776 h 2287629"/>
                    <a:gd name="connsiteX34" fmla="*/ 384930 w 1387182"/>
                    <a:gd name="connsiteY34" fmla="*/ 1943865 h 2287629"/>
                    <a:gd name="connsiteX35" fmla="*/ 665990 w 1387182"/>
                    <a:gd name="connsiteY35" fmla="*/ 1858325 h 2287629"/>
                    <a:gd name="connsiteX36" fmla="*/ 549900 w 1387182"/>
                    <a:gd name="connsiteY36" fmla="*/ 2169935 h 2287629"/>
                    <a:gd name="connsiteX37" fmla="*/ 397150 w 1387182"/>
                    <a:gd name="connsiteY37" fmla="*/ 2078285 h 2287629"/>
                    <a:gd name="connsiteX38" fmla="*/ 250510 w 1387182"/>
                    <a:gd name="connsiteY38" fmla="*/ 2286025 h 2287629"/>
                    <a:gd name="connsiteX39" fmla="*/ 800411 w 1387182"/>
                    <a:gd name="connsiteY39" fmla="*/ 2047735 h 2287629"/>
                    <a:gd name="connsiteX40" fmla="*/ 782081 w 1387182"/>
                    <a:gd name="connsiteY40" fmla="*/ 2145495 h 2287629"/>
                    <a:gd name="connsiteX41" fmla="*/ 1112021 w 1387182"/>
                    <a:gd name="connsiteY41" fmla="*/ 1797225 h 2287629"/>
                    <a:gd name="connsiteX42" fmla="*/ 1160901 w 1387182"/>
                    <a:gd name="connsiteY42" fmla="*/ 1888875 h 2287629"/>
                    <a:gd name="connsiteX43" fmla="*/ 1215891 w 1387182"/>
                    <a:gd name="connsiteY43" fmla="*/ 1424516 h 2287629"/>
                    <a:gd name="connsiteX44" fmla="*/ 1276991 w 1387182"/>
                    <a:gd name="connsiteY44" fmla="*/ 1510056 h 2287629"/>
                    <a:gd name="connsiteX45" fmla="*/ 1258661 w 1387182"/>
                    <a:gd name="connsiteY45" fmla="*/ 1271766 h 2287629"/>
                    <a:gd name="connsiteX46" fmla="*/ 1374751 w 1387182"/>
                    <a:gd name="connsiteY46" fmla="*/ 1351196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7182" h="2287629">
                      <a:moveTo>
                        <a:pt x="1374751" y="1351196"/>
                      </a:moveTo>
                      <a:cubicBezTo>
                        <a:pt x="1448071" y="746307"/>
                        <a:pt x="1173121" y="605777"/>
                        <a:pt x="1173121" y="605777"/>
                      </a:cubicBezTo>
                      <a:cubicBezTo>
                        <a:pt x="1173121" y="605777"/>
                        <a:pt x="1197561" y="593557"/>
                        <a:pt x="1301431" y="593557"/>
                      </a:cubicBezTo>
                      <a:cubicBezTo>
                        <a:pt x="1301431" y="593557"/>
                        <a:pt x="1191451" y="514127"/>
                        <a:pt x="1075361" y="550787"/>
                      </a:cubicBezTo>
                      <a:cubicBezTo>
                        <a:pt x="1087581" y="422477"/>
                        <a:pt x="1044811" y="349157"/>
                        <a:pt x="1044811" y="349157"/>
                      </a:cubicBezTo>
                      <a:cubicBezTo>
                        <a:pt x="1044811" y="349157"/>
                        <a:pt x="1044811" y="349157"/>
                        <a:pt x="1002041" y="483577"/>
                      </a:cubicBezTo>
                      <a:cubicBezTo>
                        <a:pt x="788191" y="6998"/>
                        <a:pt x="494910" y="-5222"/>
                        <a:pt x="73320" y="888"/>
                      </a:cubicBezTo>
                      <a:cubicBezTo>
                        <a:pt x="48880" y="888"/>
                        <a:pt x="24440" y="888"/>
                        <a:pt x="0" y="888"/>
                      </a:cubicBezTo>
                      <a:cubicBezTo>
                        <a:pt x="0" y="888"/>
                        <a:pt x="6110" y="888"/>
                        <a:pt x="6110" y="888"/>
                      </a:cubicBezTo>
                      <a:cubicBezTo>
                        <a:pt x="775970" y="19218"/>
                        <a:pt x="959271" y="385817"/>
                        <a:pt x="922611" y="538567"/>
                      </a:cubicBezTo>
                      <a:cubicBezTo>
                        <a:pt x="904281" y="324717"/>
                        <a:pt x="617110" y="220847"/>
                        <a:pt x="476580" y="294167"/>
                      </a:cubicBezTo>
                      <a:cubicBezTo>
                        <a:pt x="769861" y="300277"/>
                        <a:pt x="965381" y="544677"/>
                        <a:pt x="812631" y="685207"/>
                      </a:cubicBezTo>
                      <a:cubicBezTo>
                        <a:pt x="1081471" y="556897"/>
                        <a:pt x="1160901" y="837956"/>
                        <a:pt x="1160901" y="837956"/>
                      </a:cubicBezTo>
                      <a:cubicBezTo>
                        <a:pt x="1160901" y="837956"/>
                        <a:pt x="1185341" y="727977"/>
                        <a:pt x="1069251" y="617997"/>
                      </a:cubicBezTo>
                      <a:cubicBezTo>
                        <a:pt x="1283101" y="721867"/>
                        <a:pt x="1270881" y="923496"/>
                        <a:pt x="1283101" y="1186226"/>
                      </a:cubicBezTo>
                      <a:cubicBezTo>
                        <a:pt x="1234221" y="1094576"/>
                        <a:pt x="1148681" y="1039586"/>
                        <a:pt x="1148681" y="1039586"/>
                      </a:cubicBezTo>
                      <a:lnTo>
                        <a:pt x="1203671" y="1320646"/>
                      </a:lnTo>
                      <a:lnTo>
                        <a:pt x="1105911" y="1094576"/>
                      </a:lnTo>
                      <a:cubicBezTo>
                        <a:pt x="1105911" y="1094576"/>
                        <a:pt x="1154791" y="1296206"/>
                        <a:pt x="1112021" y="1595596"/>
                      </a:cubicBezTo>
                      <a:cubicBezTo>
                        <a:pt x="1124241" y="1424516"/>
                        <a:pt x="965381" y="1265656"/>
                        <a:pt x="965381" y="1265656"/>
                      </a:cubicBezTo>
                      <a:cubicBezTo>
                        <a:pt x="965381" y="1265656"/>
                        <a:pt x="947051" y="1503946"/>
                        <a:pt x="879841" y="1723905"/>
                      </a:cubicBezTo>
                      <a:cubicBezTo>
                        <a:pt x="892061" y="1528386"/>
                        <a:pt x="788191" y="1387856"/>
                        <a:pt x="788191" y="1387856"/>
                      </a:cubicBezTo>
                      <a:lnTo>
                        <a:pt x="727090" y="1595596"/>
                      </a:lnTo>
                      <a:lnTo>
                        <a:pt x="702650" y="1296206"/>
                      </a:lnTo>
                      <a:cubicBezTo>
                        <a:pt x="702650" y="1296206"/>
                        <a:pt x="665990" y="1479506"/>
                        <a:pt x="568230" y="1693355"/>
                      </a:cubicBezTo>
                      <a:cubicBezTo>
                        <a:pt x="635440" y="1412296"/>
                        <a:pt x="623220" y="1051806"/>
                        <a:pt x="623220" y="1051806"/>
                      </a:cubicBezTo>
                      <a:lnTo>
                        <a:pt x="507130" y="1210666"/>
                      </a:lnTo>
                      <a:lnTo>
                        <a:pt x="549900" y="1002926"/>
                      </a:lnTo>
                      <a:lnTo>
                        <a:pt x="427700" y="1094576"/>
                      </a:lnTo>
                      <a:cubicBezTo>
                        <a:pt x="421590" y="1100686"/>
                        <a:pt x="415480" y="1100686"/>
                        <a:pt x="415480" y="1100686"/>
                      </a:cubicBezTo>
                      <a:cubicBezTo>
                        <a:pt x="323830" y="1222886"/>
                        <a:pt x="293280" y="1259546"/>
                        <a:pt x="293280" y="1259546"/>
                      </a:cubicBezTo>
                      <a:lnTo>
                        <a:pt x="452140" y="1155676"/>
                      </a:lnTo>
                      <a:lnTo>
                        <a:pt x="427700" y="1326756"/>
                      </a:lnTo>
                      <a:lnTo>
                        <a:pt x="537680" y="1216776"/>
                      </a:lnTo>
                      <a:cubicBezTo>
                        <a:pt x="537680" y="1216776"/>
                        <a:pt x="513240" y="1711685"/>
                        <a:pt x="384930" y="1943865"/>
                      </a:cubicBezTo>
                      <a:cubicBezTo>
                        <a:pt x="488800" y="1839995"/>
                        <a:pt x="611000" y="1803335"/>
                        <a:pt x="665990" y="1858325"/>
                      </a:cubicBezTo>
                      <a:cubicBezTo>
                        <a:pt x="727090" y="1919425"/>
                        <a:pt x="708761" y="2108835"/>
                        <a:pt x="549900" y="2169935"/>
                      </a:cubicBezTo>
                      <a:cubicBezTo>
                        <a:pt x="409370" y="2224925"/>
                        <a:pt x="391040" y="2114945"/>
                        <a:pt x="397150" y="2078285"/>
                      </a:cubicBezTo>
                      <a:cubicBezTo>
                        <a:pt x="342160" y="2194375"/>
                        <a:pt x="250510" y="2286025"/>
                        <a:pt x="250510" y="2286025"/>
                      </a:cubicBezTo>
                      <a:cubicBezTo>
                        <a:pt x="659881" y="2310465"/>
                        <a:pt x="800411" y="2047735"/>
                        <a:pt x="800411" y="2047735"/>
                      </a:cubicBezTo>
                      <a:cubicBezTo>
                        <a:pt x="800411" y="2047735"/>
                        <a:pt x="806521" y="2096615"/>
                        <a:pt x="782081" y="2145495"/>
                      </a:cubicBezTo>
                      <a:cubicBezTo>
                        <a:pt x="947051" y="2090505"/>
                        <a:pt x="1112021" y="1901095"/>
                        <a:pt x="1112021" y="1797225"/>
                      </a:cubicBezTo>
                      <a:cubicBezTo>
                        <a:pt x="1148681" y="1839995"/>
                        <a:pt x="1160901" y="1888875"/>
                        <a:pt x="1160901" y="1888875"/>
                      </a:cubicBezTo>
                      <a:cubicBezTo>
                        <a:pt x="1307541" y="1583376"/>
                        <a:pt x="1215891" y="1424516"/>
                        <a:pt x="1215891" y="1424516"/>
                      </a:cubicBezTo>
                      <a:cubicBezTo>
                        <a:pt x="1215891" y="1424516"/>
                        <a:pt x="1270881" y="1473396"/>
                        <a:pt x="1276991" y="1510056"/>
                      </a:cubicBezTo>
                      <a:cubicBezTo>
                        <a:pt x="1319761" y="1338976"/>
                        <a:pt x="1258661" y="1271766"/>
                        <a:pt x="1258661" y="1271766"/>
                      </a:cubicBezTo>
                      <a:cubicBezTo>
                        <a:pt x="1258661" y="1271766"/>
                        <a:pt x="1307541" y="1277876"/>
                        <a:pt x="1374751" y="1351196"/>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5" name="Freeform: Shape 124">
                  <a:extLst>
                    <a:ext uri="{FF2B5EF4-FFF2-40B4-BE49-F238E27FC236}">
                      <a16:creationId xmlns:a16="http://schemas.microsoft.com/office/drawing/2014/main" id="{F9BEEA30-241A-6DBC-1403-AD1EDAA0A542}"/>
                    </a:ext>
                  </a:extLst>
                </p:cNvPr>
                <p:cNvSpPr/>
                <p:nvPr/>
              </p:nvSpPr>
              <p:spPr>
                <a:xfrm>
                  <a:off x="2432880" y="5136903"/>
                  <a:ext cx="12219" cy="10123"/>
                </a:xfrm>
                <a:custGeom>
                  <a:avLst/>
                  <a:gdLst>
                    <a:gd name="connsiteX0" fmla="*/ 12220 w 12219"/>
                    <a:gd name="connsiteY0" fmla="*/ 0 h 10123"/>
                    <a:gd name="connsiteX1" fmla="*/ 0 w 12219"/>
                    <a:gd name="connsiteY1" fmla="*/ 6110 h 10123"/>
                    <a:gd name="connsiteX2" fmla="*/ 12220 w 12219"/>
                    <a:gd name="connsiteY2" fmla="*/ 0 h 10123"/>
                  </a:gdLst>
                  <a:ahLst/>
                  <a:cxnLst>
                    <a:cxn ang="0">
                      <a:pos x="connsiteX0" y="connsiteY0"/>
                    </a:cxn>
                    <a:cxn ang="0">
                      <a:pos x="connsiteX1" y="connsiteY1"/>
                    </a:cxn>
                    <a:cxn ang="0">
                      <a:pos x="connsiteX2" y="connsiteY2"/>
                    </a:cxn>
                  </a:cxnLst>
                  <a:rect l="l" t="t" r="r" b="b"/>
                  <a:pathLst>
                    <a:path w="12219" h="10123">
                      <a:moveTo>
                        <a:pt x="12220" y="0"/>
                      </a:moveTo>
                      <a:lnTo>
                        <a:pt x="0" y="6110"/>
                      </a:lnTo>
                      <a:cubicBezTo>
                        <a:pt x="0" y="12220"/>
                        <a:pt x="6110" y="12220"/>
                        <a:pt x="12220" y="0"/>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74" name="Freeform: Shape 73">
                <a:extLst>
                  <a:ext uri="{FF2B5EF4-FFF2-40B4-BE49-F238E27FC236}">
                    <a16:creationId xmlns:a16="http://schemas.microsoft.com/office/drawing/2014/main" id="{57B1C0F6-5031-D7A8-0D88-EF2AA2ABA9C3}"/>
                  </a:ext>
                </a:extLst>
              </p:cNvPr>
              <p:cNvSpPr/>
              <p:nvPr/>
            </p:nvSpPr>
            <p:spPr>
              <a:xfrm>
                <a:off x="1880485" y="4420375"/>
                <a:ext cx="925104" cy="670300"/>
              </a:xfrm>
              <a:custGeom>
                <a:avLst/>
                <a:gdLst>
                  <a:gd name="connsiteX0" fmla="*/ 925105 w 925104"/>
                  <a:gd name="connsiteY0" fmla="*/ 246059 h 670300"/>
                  <a:gd name="connsiteX1" fmla="*/ 521845 w 925104"/>
                  <a:gd name="connsiteY1" fmla="*/ 630988 h 670300"/>
                  <a:gd name="connsiteX2" fmla="*/ 589055 w 925104"/>
                  <a:gd name="connsiteY2" fmla="*/ 447688 h 670300"/>
                  <a:gd name="connsiteX3" fmla="*/ 503514 w 925104"/>
                  <a:gd name="connsiteY3" fmla="*/ 362148 h 670300"/>
                  <a:gd name="connsiteX4" fmla="*/ 399644 w 925104"/>
                  <a:gd name="connsiteY4" fmla="*/ 270499 h 670300"/>
                  <a:gd name="connsiteX5" fmla="*/ 39154 w 925104"/>
                  <a:gd name="connsiteY5" fmla="*/ 337709 h 670300"/>
                  <a:gd name="connsiteX6" fmla="*/ 656265 w 925104"/>
                  <a:gd name="connsiteY6" fmla="*/ 1659 h 670300"/>
                  <a:gd name="connsiteX7" fmla="*/ 637935 w 925104"/>
                  <a:gd name="connsiteY7" fmla="*/ 81089 h 670300"/>
                  <a:gd name="connsiteX8" fmla="*/ 711255 w 925104"/>
                  <a:gd name="connsiteY8" fmla="*/ 172739 h 670300"/>
                  <a:gd name="connsiteX9" fmla="*/ 925105 w 925104"/>
                  <a:gd name="connsiteY9" fmla="*/ 246059 h 67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104" h="670300">
                    <a:moveTo>
                      <a:pt x="925105" y="246059"/>
                    </a:moveTo>
                    <a:cubicBezTo>
                      <a:pt x="925105" y="246059"/>
                      <a:pt x="772355" y="417138"/>
                      <a:pt x="521845" y="630988"/>
                    </a:cubicBezTo>
                    <a:cubicBezTo>
                      <a:pt x="393534" y="734858"/>
                      <a:pt x="491295" y="618768"/>
                      <a:pt x="589055" y="447688"/>
                    </a:cubicBezTo>
                    <a:cubicBezTo>
                      <a:pt x="692925" y="276609"/>
                      <a:pt x="417975" y="514898"/>
                      <a:pt x="503514" y="362148"/>
                    </a:cubicBezTo>
                    <a:cubicBezTo>
                      <a:pt x="589055" y="209399"/>
                      <a:pt x="320214" y="417138"/>
                      <a:pt x="399644" y="270499"/>
                    </a:cubicBezTo>
                    <a:cubicBezTo>
                      <a:pt x="479075" y="129969"/>
                      <a:pt x="198014" y="258279"/>
                      <a:pt x="39154" y="337709"/>
                    </a:cubicBezTo>
                    <a:cubicBezTo>
                      <a:pt x="-119706" y="417138"/>
                      <a:pt x="228564" y="87199"/>
                      <a:pt x="656265" y="1659"/>
                    </a:cubicBezTo>
                    <a:cubicBezTo>
                      <a:pt x="784575" y="-16671"/>
                      <a:pt x="485185" y="123859"/>
                      <a:pt x="637935" y="81089"/>
                    </a:cubicBezTo>
                    <a:cubicBezTo>
                      <a:pt x="790685" y="38319"/>
                      <a:pt x="454634" y="301049"/>
                      <a:pt x="711255" y="172739"/>
                    </a:cubicBezTo>
                    <a:cubicBezTo>
                      <a:pt x="973985" y="50539"/>
                      <a:pt x="430195" y="551558"/>
                      <a:pt x="925105" y="246059"/>
                    </a:cubicBezTo>
                    <a:close/>
                  </a:path>
                </a:pathLst>
              </a:custGeom>
              <a:solidFill>
                <a:srgbClr val="333332">
                  <a:alpha val="7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Shape 74">
                <a:extLst>
                  <a:ext uri="{FF2B5EF4-FFF2-40B4-BE49-F238E27FC236}">
                    <a16:creationId xmlns:a16="http://schemas.microsoft.com/office/drawing/2014/main" id="{ABB3A0F9-9B40-18E6-CAA3-EB6C0226F38A}"/>
                  </a:ext>
                </a:extLst>
              </p:cNvPr>
              <p:cNvSpPr/>
              <p:nvPr/>
            </p:nvSpPr>
            <p:spPr>
              <a:xfrm>
                <a:off x="2688004" y="4782524"/>
                <a:ext cx="392734" cy="505395"/>
              </a:xfrm>
              <a:custGeom>
                <a:avLst/>
                <a:gdLst>
                  <a:gd name="connsiteX0" fmla="*/ 178686 w 392734"/>
                  <a:gd name="connsiteY0" fmla="*/ 0 h 505395"/>
                  <a:gd name="connsiteX1" fmla="*/ 7606 w 392734"/>
                  <a:gd name="connsiteY1" fmla="*/ 427700 h 505395"/>
                  <a:gd name="connsiteX2" fmla="*/ 148136 w 392734"/>
                  <a:gd name="connsiteY2" fmla="*/ 226070 h 505395"/>
                  <a:gd name="connsiteX3" fmla="*/ 209236 w 392734"/>
                  <a:gd name="connsiteY3" fmla="*/ 317720 h 505395"/>
                  <a:gd name="connsiteX4" fmla="*/ 349767 w 392734"/>
                  <a:gd name="connsiteY4" fmla="*/ 421589 h 505395"/>
                  <a:gd name="connsiteX5" fmla="*/ 380317 w 392734"/>
                  <a:gd name="connsiteY5" fmla="*/ 164970 h 505395"/>
                  <a:gd name="connsiteX6" fmla="*/ 270337 w 392734"/>
                  <a:gd name="connsiteY6" fmla="*/ 103870 h 505395"/>
                  <a:gd name="connsiteX7" fmla="*/ 178686 w 392734"/>
                  <a:gd name="connsiteY7" fmla="*/ 0 h 5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734" h="505395">
                    <a:moveTo>
                      <a:pt x="178686" y="0"/>
                    </a:moveTo>
                    <a:cubicBezTo>
                      <a:pt x="178686" y="0"/>
                      <a:pt x="93146" y="67210"/>
                      <a:pt x="7606" y="427700"/>
                    </a:cubicBezTo>
                    <a:cubicBezTo>
                      <a:pt x="-29054" y="635439"/>
                      <a:pt x="74816" y="348270"/>
                      <a:pt x="148136" y="226070"/>
                    </a:cubicBezTo>
                    <a:cubicBezTo>
                      <a:pt x="221457" y="103870"/>
                      <a:pt x="87036" y="531569"/>
                      <a:pt x="209236" y="317720"/>
                    </a:cubicBezTo>
                    <a:cubicBezTo>
                      <a:pt x="337546" y="103870"/>
                      <a:pt x="288666" y="195520"/>
                      <a:pt x="349767" y="421589"/>
                    </a:cubicBezTo>
                    <a:cubicBezTo>
                      <a:pt x="410867" y="647659"/>
                      <a:pt x="392537" y="366600"/>
                      <a:pt x="380317" y="164970"/>
                    </a:cubicBezTo>
                    <a:cubicBezTo>
                      <a:pt x="368096" y="-42770"/>
                      <a:pt x="264227" y="336050"/>
                      <a:pt x="270337" y="103870"/>
                    </a:cubicBezTo>
                    <a:cubicBezTo>
                      <a:pt x="270337" y="-134420"/>
                      <a:pt x="50376" y="281060"/>
                      <a:pt x="178686" y="0"/>
                    </a:cubicBezTo>
                    <a:close/>
                  </a:path>
                </a:pathLst>
              </a:custGeom>
              <a:solidFill>
                <a:srgbClr val="333332">
                  <a:alpha val="7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Freeform: Shape 75">
                <a:extLst>
                  <a:ext uri="{FF2B5EF4-FFF2-40B4-BE49-F238E27FC236}">
                    <a16:creationId xmlns:a16="http://schemas.microsoft.com/office/drawing/2014/main" id="{279E4A95-83B9-B28D-DF89-A4046ADBE62C}"/>
                  </a:ext>
                </a:extLst>
              </p:cNvPr>
              <p:cNvSpPr/>
              <p:nvPr/>
            </p:nvSpPr>
            <p:spPr>
              <a:xfrm>
                <a:off x="1233565" y="4098204"/>
                <a:ext cx="1262815" cy="518137"/>
              </a:xfrm>
              <a:custGeom>
                <a:avLst/>
                <a:gdLst>
                  <a:gd name="connsiteX0" fmla="*/ 1003795 w 1262815"/>
                  <a:gd name="connsiteY0" fmla="*/ 317720 h 518137"/>
                  <a:gd name="connsiteX1" fmla="*/ 618865 w 1262815"/>
                  <a:gd name="connsiteY1" fmla="*/ 482689 h 518137"/>
                  <a:gd name="connsiteX2" fmla="*/ 692185 w 1262815"/>
                  <a:gd name="connsiteY2" fmla="*/ 372710 h 518137"/>
                  <a:gd name="connsiteX3" fmla="*/ 484445 w 1262815"/>
                  <a:gd name="connsiteY3" fmla="*/ 293280 h 518137"/>
                  <a:gd name="connsiteX4" fmla="*/ 148395 w 1262815"/>
                  <a:gd name="connsiteY4" fmla="*/ 195520 h 518137"/>
                  <a:gd name="connsiteX5" fmla="*/ 820495 w 1262815"/>
                  <a:gd name="connsiteY5" fmla="*/ 0 h 518137"/>
                  <a:gd name="connsiteX6" fmla="*/ 979355 w 1262815"/>
                  <a:gd name="connsiteY6" fmla="*/ 91650 h 518137"/>
                  <a:gd name="connsiteX7" fmla="*/ 1052675 w 1262815"/>
                  <a:gd name="connsiteY7" fmla="*/ 195520 h 518137"/>
                  <a:gd name="connsiteX8" fmla="*/ 1003795 w 1262815"/>
                  <a:gd name="connsiteY8" fmla="*/ 317720 h 51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815" h="518137">
                    <a:moveTo>
                      <a:pt x="1003795" y="317720"/>
                    </a:moveTo>
                    <a:cubicBezTo>
                      <a:pt x="1003795" y="317720"/>
                      <a:pt x="948805" y="317720"/>
                      <a:pt x="618865" y="482689"/>
                    </a:cubicBezTo>
                    <a:cubicBezTo>
                      <a:pt x="392795" y="574339"/>
                      <a:pt x="521105" y="470469"/>
                      <a:pt x="692185" y="372710"/>
                    </a:cubicBezTo>
                    <a:cubicBezTo>
                      <a:pt x="863265" y="274950"/>
                      <a:pt x="350025" y="397149"/>
                      <a:pt x="484445" y="293280"/>
                    </a:cubicBezTo>
                    <a:cubicBezTo>
                      <a:pt x="618865" y="183300"/>
                      <a:pt x="490555" y="146640"/>
                      <a:pt x="148395" y="195520"/>
                    </a:cubicBezTo>
                    <a:cubicBezTo>
                      <a:pt x="-199876" y="244400"/>
                      <a:pt x="81185" y="36660"/>
                      <a:pt x="820495" y="0"/>
                    </a:cubicBezTo>
                    <a:cubicBezTo>
                      <a:pt x="1413166" y="18330"/>
                      <a:pt x="545545" y="54990"/>
                      <a:pt x="979355" y="91650"/>
                    </a:cubicBezTo>
                    <a:cubicBezTo>
                      <a:pt x="1413166" y="128310"/>
                      <a:pt x="624975" y="262730"/>
                      <a:pt x="1052675" y="195520"/>
                    </a:cubicBezTo>
                    <a:cubicBezTo>
                      <a:pt x="1474266" y="128310"/>
                      <a:pt x="1156545" y="256620"/>
                      <a:pt x="1003795" y="317720"/>
                    </a:cubicBezTo>
                    <a:close/>
                  </a:path>
                </a:pathLst>
              </a:custGeom>
              <a:solidFill>
                <a:srgbClr val="333332">
                  <a:alpha val="7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7" name="Graphic 16">
                <a:extLst>
                  <a:ext uri="{FF2B5EF4-FFF2-40B4-BE49-F238E27FC236}">
                    <a16:creationId xmlns:a16="http://schemas.microsoft.com/office/drawing/2014/main" id="{04AED988-8FEC-94C1-8072-D52A7062615A}"/>
                  </a:ext>
                </a:extLst>
              </p:cNvPr>
              <p:cNvGrpSpPr/>
              <p:nvPr/>
            </p:nvGrpSpPr>
            <p:grpSpPr>
              <a:xfrm>
                <a:off x="1125339" y="5207826"/>
                <a:ext cx="323830" cy="259016"/>
                <a:chOff x="1125339" y="5207826"/>
                <a:chExt cx="323830" cy="259016"/>
              </a:xfrm>
            </p:grpSpPr>
            <p:grpSp>
              <p:nvGrpSpPr>
                <p:cNvPr id="117" name="Graphic 16">
                  <a:extLst>
                    <a:ext uri="{FF2B5EF4-FFF2-40B4-BE49-F238E27FC236}">
                      <a16:creationId xmlns:a16="http://schemas.microsoft.com/office/drawing/2014/main" id="{3CCB3A95-39FC-6C5E-5A32-8638C046154E}"/>
                    </a:ext>
                  </a:extLst>
                </p:cNvPr>
                <p:cNvGrpSpPr/>
                <p:nvPr/>
              </p:nvGrpSpPr>
              <p:grpSpPr>
                <a:xfrm>
                  <a:off x="1125339" y="5207826"/>
                  <a:ext cx="323830" cy="259016"/>
                  <a:chOff x="1125339" y="5207826"/>
                  <a:chExt cx="323830" cy="259016"/>
                </a:xfrm>
              </p:grpSpPr>
              <p:sp>
                <p:nvSpPr>
                  <p:cNvPr id="121" name="Freeform: Shape 120">
                    <a:extLst>
                      <a:ext uri="{FF2B5EF4-FFF2-40B4-BE49-F238E27FC236}">
                        <a16:creationId xmlns:a16="http://schemas.microsoft.com/office/drawing/2014/main" id="{55E50BA2-450D-2EE1-FCD9-AF65A8C75C84}"/>
                      </a:ext>
                    </a:extLst>
                  </p:cNvPr>
                  <p:cNvSpPr/>
                  <p:nvPr/>
                </p:nvSpPr>
                <p:spPr>
                  <a:xfrm>
                    <a:off x="1137559" y="5218564"/>
                    <a:ext cx="293280" cy="223838"/>
                  </a:xfrm>
                  <a:custGeom>
                    <a:avLst/>
                    <a:gdLst>
                      <a:gd name="connsiteX0" fmla="*/ 0 w 293280"/>
                      <a:gd name="connsiteY0" fmla="*/ 113858 h 223838"/>
                      <a:gd name="connsiteX1" fmla="*/ 262730 w 293280"/>
                      <a:gd name="connsiteY1" fmla="*/ 223838 h 223838"/>
                      <a:gd name="connsiteX2" fmla="*/ 293280 w 293280"/>
                      <a:gd name="connsiteY2" fmla="*/ 113858 h 223838"/>
                      <a:gd name="connsiteX3" fmla="*/ 36660 w 293280"/>
                      <a:gd name="connsiteY3" fmla="*/ 16099 h 223838"/>
                      <a:gd name="connsiteX4" fmla="*/ 0 w 293280"/>
                      <a:gd name="connsiteY4" fmla="*/ 113858 h 223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80" h="223838">
                        <a:moveTo>
                          <a:pt x="0" y="113858"/>
                        </a:moveTo>
                        <a:cubicBezTo>
                          <a:pt x="0" y="113858"/>
                          <a:pt x="158860" y="3879"/>
                          <a:pt x="262730" y="223838"/>
                        </a:cubicBezTo>
                        <a:cubicBezTo>
                          <a:pt x="293280" y="113858"/>
                          <a:pt x="293280" y="113858"/>
                          <a:pt x="293280" y="113858"/>
                        </a:cubicBezTo>
                        <a:cubicBezTo>
                          <a:pt x="293280" y="113858"/>
                          <a:pt x="232180" y="-51111"/>
                          <a:pt x="36660" y="16099"/>
                        </a:cubicBezTo>
                        <a:cubicBezTo>
                          <a:pt x="18330" y="64978"/>
                          <a:pt x="0" y="113858"/>
                          <a:pt x="0" y="113858"/>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2" name="Freeform: Shape 121">
                    <a:extLst>
                      <a:ext uri="{FF2B5EF4-FFF2-40B4-BE49-F238E27FC236}">
                        <a16:creationId xmlns:a16="http://schemas.microsoft.com/office/drawing/2014/main" id="{624A199C-E77E-F982-6742-309B88C0E245}"/>
                      </a:ext>
                    </a:extLst>
                  </p:cNvPr>
                  <p:cNvSpPr/>
                  <p:nvPr/>
                </p:nvSpPr>
                <p:spPr>
                  <a:xfrm>
                    <a:off x="1125339" y="5207826"/>
                    <a:ext cx="323830" cy="259016"/>
                  </a:xfrm>
                  <a:custGeom>
                    <a:avLst/>
                    <a:gdLst>
                      <a:gd name="connsiteX0" fmla="*/ 274950 w 323830"/>
                      <a:gd name="connsiteY0" fmla="*/ 259017 h 259016"/>
                      <a:gd name="connsiteX1" fmla="*/ 268840 w 323830"/>
                      <a:gd name="connsiteY1" fmla="*/ 240687 h 259016"/>
                      <a:gd name="connsiteX2" fmla="*/ 122200 w 323830"/>
                      <a:gd name="connsiteY2" fmla="*/ 106267 h 259016"/>
                      <a:gd name="connsiteX3" fmla="*/ 18330 w 323830"/>
                      <a:gd name="connsiteY3" fmla="*/ 130707 h 259016"/>
                      <a:gd name="connsiteX4" fmla="*/ 0 w 323830"/>
                      <a:gd name="connsiteY4" fmla="*/ 142927 h 259016"/>
                      <a:gd name="connsiteX5" fmla="*/ 12220 w 323830"/>
                      <a:gd name="connsiteY5" fmla="*/ 118487 h 259016"/>
                      <a:gd name="connsiteX6" fmla="*/ 48880 w 323830"/>
                      <a:gd name="connsiteY6" fmla="*/ 20727 h 259016"/>
                      <a:gd name="connsiteX7" fmla="*/ 48880 w 323830"/>
                      <a:gd name="connsiteY7" fmla="*/ 14617 h 259016"/>
                      <a:gd name="connsiteX8" fmla="*/ 54990 w 323830"/>
                      <a:gd name="connsiteY8" fmla="*/ 14617 h 259016"/>
                      <a:gd name="connsiteX9" fmla="*/ 171080 w 323830"/>
                      <a:gd name="connsiteY9" fmla="*/ 2397 h 259016"/>
                      <a:gd name="connsiteX10" fmla="*/ 323830 w 323830"/>
                      <a:gd name="connsiteY10" fmla="*/ 118487 h 259016"/>
                      <a:gd name="connsiteX11" fmla="*/ 323830 w 323830"/>
                      <a:gd name="connsiteY11" fmla="*/ 118487 h 259016"/>
                      <a:gd name="connsiteX12" fmla="*/ 274950 w 323830"/>
                      <a:gd name="connsiteY12" fmla="*/ 259017 h 259016"/>
                      <a:gd name="connsiteX13" fmla="*/ 122200 w 323830"/>
                      <a:gd name="connsiteY13" fmla="*/ 94047 h 259016"/>
                      <a:gd name="connsiteX14" fmla="*/ 274950 w 323830"/>
                      <a:gd name="connsiteY14" fmla="*/ 222357 h 259016"/>
                      <a:gd name="connsiteX15" fmla="*/ 299390 w 323830"/>
                      <a:gd name="connsiteY15" fmla="*/ 130707 h 259016"/>
                      <a:gd name="connsiteX16" fmla="*/ 158860 w 323830"/>
                      <a:gd name="connsiteY16" fmla="*/ 26837 h 259016"/>
                      <a:gd name="connsiteX17" fmla="*/ 54990 w 323830"/>
                      <a:gd name="connsiteY17" fmla="*/ 39057 h 259016"/>
                      <a:gd name="connsiteX18" fmla="*/ 24440 w 323830"/>
                      <a:gd name="connsiteY18" fmla="*/ 118487 h 259016"/>
                      <a:gd name="connsiteX19" fmla="*/ 122200 w 323830"/>
                      <a:gd name="connsiteY19" fmla="*/ 94047 h 2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830" h="259016">
                        <a:moveTo>
                          <a:pt x="274950" y="259017"/>
                        </a:moveTo>
                        <a:lnTo>
                          <a:pt x="268840" y="240687"/>
                        </a:lnTo>
                        <a:cubicBezTo>
                          <a:pt x="232180" y="161257"/>
                          <a:pt x="183300" y="112377"/>
                          <a:pt x="122200" y="106267"/>
                        </a:cubicBezTo>
                        <a:cubicBezTo>
                          <a:pt x="67210" y="100157"/>
                          <a:pt x="18330" y="130707"/>
                          <a:pt x="18330" y="130707"/>
                        </a:cubicBezTo>
                        <a:lnTo>
                          <a:pt x="0" y="142927"/>
                        </a:lnTo>
                        <a:lnTo>
                          <a:pt x="12220" y="118487"/>
                        </a:lnTo>
                        <a:cubicBezTo>
                          <a:pt x="12220" y="118487"/>
                          <a:pt x="30550" y="69607"/>
                          <a:pt x="48880" y="20727"/>
                        </a:cubicBezTo>
                        <a:lnTo>
                          <a:pt x="48880" y="14617"/>
                        </a:lnTo>
                        <a:lnTo>
                          <a:pt x="54990" y="14617"/>
                        </a:lnTo>
                        <a:cubicBezTo>
                          <a:pt x="97760" y="2397"/>
                          <a:pt x="134420" y="-3713"/>
                          <a:pt x="171080" y="2397"/>
                        </a:cubicBezTo>
                        <a:cubicBezTo>
                          <a:pt x="287170" y="14617"/>
                          <a:pt x="323830" y="118487"/>
                          <a:pt x="323830" y="118487"/>
                        </a:cubicBezTo>
                        <a:lnTo>
                          <a:pt x="323830" y="118487"/>
                        </a:lnTo>
                        <a:lnTo>
                          <a:pt x="274950" y="259017"/>
                        </a:lnTo>
                        <a:close/>
                        <a:moveTo>
                          <a:pt x="122200" y="94047"/>
                        </a:moveTo>
                        <a:cubicBezTo>
                          <a:pt x="183300" y="100157"/>
                          <a:pt x="232180" y="142927"/>
                          <a:pt x="274950" y="222357"/>
                        </a:cubicBezTo>
                        <a:lnTo>
                          <a:pt x="299390" y="130707"/>
                        </a:lnTo>
                        <a:cubicBezTo>
                          <a:pt x="293280" y="118487"/>
                          <a:pt x="256620" y="32947"/>
                          <a:pt x="158860" y="26837"/>
                        </a:cubicBezTo>
                        <a:cubicBezTo>
                          <a:pt x="128310" y="20727"/>
                          <a:pt x="91650" y="26837"/>
                          <a:pt x="54990" y="39057"/>
                        </a:cubicBezTo>
                        <a:cubicBezTo>
                          <a:pt x="42770" y="69607"/>
                          <a:pt x="30550" y="100157"/>
                          <a:pt x="24440" y="118487"/>
                        </a:cubicBezTo>
                        <a:cubicBezTo>
                          <a:pt x="48880" y="100157"/>
                          <a:pt x="79430" y="87937"/>
                          <a:pt x="122200" y="94047"/>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8" name="Freeform: Shape 117">
                  <a:extLst>
                    <a:ext uri="{FF2B5EF4-FFF2-40B4-BE49-F238E27FC236}">
                      <a16:creationId xmlns:a16="http://schemas.microsoft.com/office/drawing/2014/main" id="{FC0BD0D7-0788-CF2F-087C-38FA9315AD7D}"/>
                    </a:ext>
                  </a:extLst>
                </p:cNvPr>
                <p:cNvSpPr/>
                <p:nvPr/>
              </p:nvSpPr>
              <p:spPr>
                <a:xfrm>
                  <a:off x="1137559" y="5222443"/>
                  <a:ext cx="293280" cy="213849"/>
                </a:xfrm>
                <a:custGeom>
                  <a:avLst/>
                  <a:gdLst>
                    <a:gd name="connsiteX0" fmla="*/ 293280 w 293280"/>
                    <a:gd name="connsiteY0" fmla="*/ 109980 h 213849"/>
                    <a:gd name="connsiteX1" fmla="*/ 226070 w 293280"/>
                    <a:gd name="connsiteY1" fmla="*/ 24440 h 213849"/>
                    <a:gd name="connsiteX2" fmla="*/ 232180 w 293280"/>
                    <a:gd name="connsiteY2" fmla="*/ 24440 h 213849"/>
                    <a:gd name="connsiteX3" fmla="*/ 226070 w 293280"/>
                    <a:gd name="connsiteY3" fmla="*/ 116090 h 213849"/>
                    <a:gd name="connsiteX4" fmla="*/ 61100 w 293280"/>
                    <a:gd name="connsiteY4" fmla="*/ 48880 h 213849"/>
                    <a:gd name="connsiteX5" fmla="*/ 61100 w 293280"/>
                    <a:gd name="connsiteY5" fmla="*/ 0 h 213849"/>
                    <a:gd name="connsiteX6" fmla="*/ 36660 w 293280"/>
                    <a:gd name="connsiteY6" fmla="*/ 6110 h 213849"/>
                    <a:gd name="connsiteX7" fmla="*/ 0 w 293280"/>
                    <a:gd name="connsiteY7" fmla="*/ 103870 h 213849"/>
                    <a:gd name="connsiteX8" fmla="*/ 262730 w 293280"/>
                    <a:gd name="connsiteY8" fmla="*/ 213850 h 213849"/>
                    <a:gd name="connsiteX9" fmla="*/ 293280 w 293280"/>
                    <a:gd name="connsiteY9" fmla="*/ 109980 h 21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280" h="213849">
                      <a:moveTo>
                        <a:pt x="293280" y="109980"/>
                      </a:moveTo>
                      <a:cubicBezTo>
                        <a:pt x="293280" y="109980"/>
                        <a:pt x="274950" y="61100"/>
                        <a:pt x="226070" y="24440"/>
                      </a:cubicBezTo>
                      <a:cubicBezTo>
                        <a:pt x="226070" y="24440"/>
                        <a:pt x="226070" y="24440"/>
                        <a:pt x="232180" y="24440"/>
                      </a:cubicBezTo>
                      <a:cubicBezTo>
                        <a:pt x="299390" y="79430"/>
                        <a:pt x="268840" y="189410"/>
                        <a:pt x="226070" y="116090"/>
                      </a:cubicBezTo>
                      <a:cubicBezTo>
                        <a:pt x="183300" y="48880"/>
                        <a:pt x="97760" y="36660"/>
                        <a:pt x="61100" y="48880"/>
                      </a:cubicBezTo>
                      <a:cubicBezTo>
                        <a:pt x="36660" y="54990"/>
                        <a:pt x="48880" y="24440"/>
                        <a:pt x="61100" y="0"/>
                      </a:cubicBezTo>
                      <a:cubicBezTo>
                        <a:pt x="54990" y="0"/>
                        <a:pt x="48880" y="6110"/>
                        <a:pt x="36660" y="6110"/>
                      </a:cubicBezTo>
                      <a:cubicBezTo>
                        <a:pt x="18330" y="54990"/>
                        <a:pt x="0" y="103870"/>
                        <a:pt x="0" y="103870"/>
                      </a:cubicBezTo>
                      <a:cubicBezTo>
                        <a:pt x="0" y="103870"/>
                        <a:pt x="158860" y="-6110"/>
                        <a:pt x="262730" y="213850"/>
                      </a:cubicBezTo>
                      <a:cubicBezTo>
                        <a:pt x="293280" y="109980"/>
                        <a:pt x="293280" y="109980"/>
                        <a:pt x="293280" y="10998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9" name="Freeform: Shape 118">
                  <a:extLst>
                    <a:ext uri="{FF2B5EF4-FFF2-40B4-BE49-F238E27FC236}">
                      <a16:creationId xmlns:a16="http://schemas.microsoft.com/office/drawing/2014/main" id="{8B271F2A-0BDB-7884-BF3F-833305EC46B4}"/>
                    </a:ext>
                  </a:extLst>
                </p:cNvPr>
                <p:cNvSpPr/>
                <p:nvPr/>
              </p:nvSpPr>
              <p:spPr>
                <a:xfrm>
                  <a:off x="1213675" y="5228806"/>
                  <a:ext cx="148732" cy="62620"/>
                </a:xfrm>
                <a:custGeom>
                  <a:avLst/>
                  <a:gdLst>
                    <a:gd name="connsiteX0" fmla="*/ 15534 w 148732"/>
                    <a:gd name="connsiteY0" fmla="*/ 18077 h 62620"/>
                    <a:gd name="connsiteX1" fmla="*/ 119404 w 148732"/>
                    <a:gd name="connsiteY1" fmla="*/ 48627 h 62620"/>
                    <a:gd name="connsiteX2" fmla="*/ 82744 w 148732"/>
                    <a:gd name="connsiteY2" fmla="*/ 5857 h 62620"/>
                    <a:gd name="connsiteX3" fmla="*/ 15534 w 148732"/>
                    <a:gd name="connsiteY3" fmla="*/ 18077 h 62620"/>
                  </a:gdLst>
                  <a:ahLst/>
                  <a:cxnLst>
                    <a:cxn ang="0">
                      <a:pos x="connsiteX0" y="connsiteY0"/>
                    </a:cxn>
                    <a:cxn ang="0">
                      <a:pos x="connsiteX1" y="connsiteY1"/>
                    </a:cxn>
                    <a:cxn ang="0">
                      <a:pos x="connsiteX2" y="connsiteY2"/>
                    </a:cxn>
                    <a:cxn ang="0">
                      <a:pos x="connsiteX3" y="connsiteY3"/>
                    </a:cxn>
                  </a:cxnLst>
                  <a:rect l="l" t="t" r="r" b="b"/>
                  <a:pathLst>
                    <a:path w="148732" h="62620">
                      <a:moveTo>
                        <a:pt x="15534" y="18077"/>
                      </a:moveTo>
                      <a:cubicBezTo>
                        <a:pt x="15534" y="18077"/>
                        <a:pt x="70524" y="5857"/>
                        <a:pt x="119404" y="48627"/>
                      </a:cubicBezTo>
                      <a:cubicBezTo>
                        <a:pt x="168284" y="91397"/>
                        <a:pt x="156064" y="24187"/>
                        <a:pt x="82744" y="5857"/>
                      </a:cubicBezTo>
                      <a:cubicBezTo>
                        <a:pt x="9424" y="-12473"/>
                        <a:pt x="-21126" y="18077"/>
                        <a:pt x="15534" y="18077"/>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0" name="Freeform: Shape 119">
                  <a:extLst>
                    <a:ext uri="{FF2B5EF4-FFF2-40B4-BE49-F238E27FC236}">
                      <a16:creationId xmlns:a16="http://schemas.microsoft.com/office/drawing/2014/main" id="{97605FD9-2947-D664-2A33-970921BCF73D}"/>
                    </a:ext>
                  </a:extLst>
                </p:cNvPr>
                <p:cNvSpPr/>
                <p:nvPr/>
              </p:nvSpPr>
              <p:spPr>
                <a:xfrm rot="2234265">
                  <a:off x="1375328" y="5290715"/>
                  <a:ext cx="12219" cy="12219"/>
                </a:xfrm>
                <a:custGeom>
                  <a:avLst/>
                  <a:gdLst>
                    <a:gd name="connsiteX0" fmla="*/ 12219 w 12219"/>
                    <a:gd name="connsiteY0" fmla="*/ 6110 h 12219"/>
                    <a:gd name="connsiteX1" fmla="*/ 6110 w 12219"/>
                    <a:gd name="connsiteY1" fmla="*/ 12220 h 12219"/>
                    <a:gd name="connsiteX2" fmla="*/ 0 w 12219"/>
                    <a:gd name="connsiteY2" fmla="*/ 6110 h 12219"/>
                    <a:gd name="connsiteX3" fmla="*/ 6110 w 12219"/>
                    <a:gd name="connsiteY3" fmla="*/ 0 h 12219"/>
                    <a:gd name="connsiteX4" fmla="*/ 12219 w 12219"/>
                    <a:gd name="connsiteY4" fmla="*/ 611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 h="12219">
                      <a:moveTo>
                        <a:pt x="12219" y="6110"/>
                      </a:moveTo>
                      <a:cubicBezTo>
                        <a:pt x="12219" y="9484"/>
                        <a:pt x="9484" y="12220"/>
                        <a:pt x="6110" y="12220"/>
                      </a:cubicBezTo>
                      <a:cubicBezTo>
                        <a:pt x="2735" y="12220"/>
                        <a:pt x="0" y="9484"/>
                        <a:pt x="0" y="6110"/>
                      </a:cubicBezTo>
                      <a:cubicBezTo>
                        <a:pt x="0" y="2735"/>
                        <a:pt x="2735" y="0"/>
                        <a:pt x="6110" y="0"/>
                      </a:cubicBezTo>
                      <a:cubicBezTo>
                        <a:pt x="9484" y="0"/>
                        <a:pt x="12219" y="2735"/>
                        <a:pt x="12219" y="6110"/>
                      </a:cubicBezTo>
                      <a:close/>
                    </a:path>
                  </a:pathLst>
                </a:custGeom>
                <a:solidFill>
                  <a:srgbClr val="FFFFFF"/>
                </a:solidFill>
                <a:ln w="610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8" name="Graphic 16">
                <a:extLst>
                  <a:ext uri="{FF2B5EF4-FFF2-40B4-BE49-F238E27FC236}">
                    <a16:creationId xmlns:a16="http://schemas.microsoft.com/office/drawing/2014/main" id="{CA1FDEC6-9426-1EA1-4DC9-EF4DF7D1C80D}"/>
                  </a:ext>
                </a:extLst>
              </p:cNvPr>
              <p:cNvGrpSpPr/>
              <p:nvPr/>
            </p:nvGrpSpPr>
            <p:grpSpPr>
              <a:xfrm>
                <a:off x="2060170" y="5534053"/>
                <a:ext cx="513240" cy="366599"/>
                <a:chOff x="2060170" y="5534053"/>
                <a:chExt cx="513240" cy="366599"/>
              </a:xfrm>
            </p:grpSpPr>
            <p:grpSp>
              <p:nvGrpSpPr>
                <p:cNvPr id="111" name="Graphic 16">
                  <a:extLst>
                    <a:ext uri="{FF2B5EF4-FFF2-40B4-BE49-F238E27FC236}">
                      <a16:creationId xmlns:a16="http://schemas.microsoft.com/office/drawing/2014/main" id="{8A146F8A-793B-03AB-1EA8-203292A4E754}"/>
                    </a:ext>
                  </a:extLst>
                </p:cNvPr>
                <p:cNvGrpSpPr/>
                <p:nvPr/>
              </p:nvGrpSpPr>
              <p:grpSpPr>
                <a:xfrm>
                  <a:off x="2060170" y="5534053"/>
                  <a:ext cx="513240" cy="366599"/>
                  <a:chOff x="2060170" y="5534053"/>
                  <a:chExt cx="513240" cy="366599"/>
                </a:xfrm>
              </p:grpSpPr>
              <p:grpSp>
                <p:nvGrpSpPr>
                  <p:cNvPr id="113" name="Graphic 16">
                    <a:extLst>
                      <a:ext uri="{FF2B5EF4-FFF2-40B4-BE49-F238E27FC236}">
                        <a16:creationId xmlns:a16="http://schemas.microsoft.com/office/drawing/2014/main" id="{BC404EE3-B035-DC58-0F34-0C43009D314B}"/>
                      </a:ext>
                    </a:extLst>
                  </p:cNvPr>
                  <p:cNvGrpSpPr/>
                  <p:nvPr/>
                </p:nvGrpSpPr>
                <p:grpSpPr>
                  <a:xfrm>
                    <a:off x="2060170" y="5534053"/>
                    <a:ext cx="513240" cy="366599"/>
                    <a:chOff x="2060170" y="5534053"/>
                    <a:chExt cx="513240" cy="366599"/>
                  </a:xfrm>
                </p:grpSpPr>
                <p:sp>
                  <p:nvSpPr>
                    <p:cNvPr id="115" name="Freeform: Shape 114">
                      <a:extLst>
                        <a:ext uri="{FF2B5EF4-FFF2-40B4-BE49-F238E27FC236}">
                          <a16:creationId xmlns:a16="http://schemas.microsoft.com/office/drawing/2014/main" id="{FD2376AA-8049-F6B4-8C0A-CF331A338FC6}"/>
                        </a:ext>
                      </a:extLst>
                    </p:cNvPr>
                    <p:cNvSpPr/>
                    <p:nvPr/>
                  </p:nvSpPr>
                  <p:spPr>
                    <a:xfrm>
                      <a:off x="2072390" y="5540163"/>
                      <a:ext cx="488800" cy="348269"/>
                    </a:xfrm>
                    <a:custGeom>
                      <a:avLst/>
                      <a:gdLst>
                        <a:gd name="connsiteX0" fmla="*/ 488800 w 488800"/>
                        <a:gd name="connsiteY0" fmla="*/ 329940 h 348269"/>
                        <a:gd name="connsiteX1" fmla="*/ 250510 w 488800"/>
                        <a:gd name="connsiteY1" fmla="*/ 128310 h 348269"/>
                        <a:gd name="connsiteX2" fmla="*/ 67210 w 488800"/>
                        <a:gd name="connsiteY2" fmla="*/ 0 h 348269"/>
                        <a:gd name="connsiteX3" fmla="*/ 0 w 488800"/>
                        <a:gd name="connsiteY3" fmla="*/ 54990 h 348269"/>
                        <a:gd name="connsiteX4" fmla="*/ 452140 w 488800"/>
                        <a:gd name="connsiteY4" fmla="*/ 348269 h 348269"/>
                        <a:gd name="connsiteX5" fmla="*/ 488800 w 488800"/>
                        <a:gd name="connsiteY5" fmla="*/ 32994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00" h="348269">
                          <a:moveTo>
                            <a:pt x="488800" y="329940"/>
                          </a:moveTo>
                          <a:cubicBezTo>
                            <a:pt x="415480" y="256620"/>
                            <a:pt x="311610" y="171080"/>
                            <a:pt x="250510" y="128310"/>
                          </a:cubicBezTo>
                          <a:cubicBezTo>
                            <a:pt x="146640" y="54990"/>
                            <a:pt x="67210" y="0"/>
                            <a:pt x="67210" y="0"/>
                          </a:cubicBezTo>
                          <a:lnTo>
                            <a:pt x="0" y="54990"/>
                          </a:lnTo>
                          <a:lnTo>
                            <a:pt x="452140" y="348269"/>
                          </a:lnTo>
                          <a:cubicBezTo>
                            <a:pt x="464360" y="342160"/>
                            <a:pt x="476580" y="336050"/>
                            <a:pt x="488800" y="32994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Freeform: Shape 115">
                      <a:extLst>
                        <a:ext uri="{FF2B5EF4-FFF2-40B4-BE49-F238E27FC236}">
                          <a16:creationId xmlns:a16="http://schemas.microsoft.com/office/drawing/2014/main" id="{93CAA6E7-0C61-5BE5-1F53-8369D1DBE372}"/>
                        </a:ext>
                      </a:extLst>
                    </p:cNvPr>
                    <p:cNvSpPr/>
                    <p:nvPr/>
                  </p:nvSpPr>
                  <p:spPr>
                    <a:xfrm>
                      <a:off x="2060170" y="5534053"/>
                      <a:ext cx="513240" cy="366599"/>
                    </a:xfrm>
                    <a:custGeom>
                      <a:avLst/>
                      <a:gdLst>
                        <a:gd name="connsiteX0" fmla="*/ 464360 w 513240"/>
                        <a:gd name="connsiteY0" fmla="*/ 366600 h 366599"/>
                        <a:gd name="connsiteX1" fmla="*/ 0 w 513240"/>
                        <a:gd name="connsiteY1" fmla="*/ 67210 h 366599"/>
                        <a:gd name="connsiteX2" fmla="*/ 79430 w 513240"/>
                        <a:gd name="connsiteY2" fmla="*/ 0 h 366599"/>
                        <a:gd name="connsiteX3" fmla="*/ 85540 w 513240"/>
                        <a:gd name="connsiteY3" fmla="*/ 0 h 366599"/>
                        <a:gd name="connsiteX4" fmla="*/ 268840 w 513240"/>
                        <a:gd name="connsiteY4" fmla="*/ 128310 h 366599"/>
                        <a:gd name="connsiteX5" fmla="*/ 507130 w 513240"/>
                        <a:gd name="connsiteY5" fmla="*/ 329940 h 366599"/>
                        <a:gd name="connsiteX6" fmla="*/ 513240 w 513240"/>
                        <a:gd name="connsiteY6" fmla="*/ 336050 h 366599"/>
                        <a:gd name="connsiteX7" fmla="*/ 501020 w 513240"/>
                        <a:gd name="connsiteY7" fmla="*/ 342160 h 366599"/>
                        <a:gd name="connsiteX8" fmla="*/ 464360 w 513240"/>
                        <a:gd name="connsiteY8" fmla="*/ 366600 h 366599"/>
                        <a:gd name="connsiteX9" fmla="*/ 464360 w 513240"/>
                        <a:gd name="connsiteY9" fmla="*/ 366600 h 366599"/>
                        <a:gd name="connsiteX10" fmla="*/ 24440 w 513240"/>
                        <a:gd name="connsiteY10" fmla="*/ 61100 h 366599"/>
                        <a:gd name="connsiteX11" fmla="*/ 464360 w 513240"/>
                        <a:gd name="connsiteY11" fmla="*/ 348270 h 366599"/>
                        <a:gd name="connsiteX12" fmla="*/ 494910 w 513240"/>
                        <a:gd name="connsiteY12" fmla="*/ 336050 h 366599"/>
                        <a:gd name="connsiteX13" fmla="*/ 268840 w 513240"/>
                        <a:gd name="connsiteY13" fmla="*/ 146640 h 366599"/>
                        <a:gd name="connsiteX14" fmla="*/ 85540 w 513240"/>
                        <a:gd name="connsiteY14" fmla="*/ 18330 h 366599"/>
                        <a:gd name="connsiteX15" fmla="*/ 24440 w 513240"/>
                        <a:gd name="connsiteY15" fmla="*/ 61100 h 36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3240" h="366599">
                          <a:moveTo>
                            <a:pt x="464360" y="366600"/>
                          </a:moveTo>
                          <a:lnTo>
                            <a:pt x="0" y="67210"/>
                          </a:lnTo>
                          <a:lnTo>
                            <a:pt x="79430" y="0"/>
                          </a:lnTo>
                          <a:lnTo>
                            <a:pt x="85540" y="0"/>
                          </a:lnTo>
                          <a:cubicBezTo>
                            <a:pt x="85540" y="0"/>
                            <a:pt x="171080" y="54990"/>
                            <a:pt x="268840" y="128310"/>
                          </a:cubicBezTo>
                          <a:cubicBezTo>
                            <a:pt x="329940" y="171080"/>
                            <a:pt x="433810" y="256620"/>
                            <a:pt x="507130" y="329940"/>
                          </a:cubicBezTo>
                          <a:lnTo>
                            <a:pt x="513240" y="336050"/>
                          </a:lnTo>
                          <a:lnTo>
                            <a:pt x="501020" y="342160"/>
                          </a:lnTo>
                          <a:cubicBezTo>
                            <a:pt x="494910" y="348270"/>
                            <a:pt x="476580" y="354380"/>
                            <a:pt x="464360" y="366600"/>
                          </a:cubicBezTo>
                          <a:lnTo>
                            <a:pt x="464360" y="366600"/>
                          </a:lnTo>
                          <a:close/>
                          <a:moveTo>
                            <a:pt x="24440" y="61100"/>
                          </a:moveTo>
                          <a:lnTo>
                            <a:pt x="464360" y="348270"/>
                          </a:lnTo>
                          <a:cubicBezTo>
                            <a:pt x="476580" y="342160"/>
                            <a:pt x="482690" y="336050"/>
                            <a:pt x="494910" y="336050"/>
                          </a:cubicBezTo>
                          <a:cubicBezTo>
                            <a:pt x="421590" y="262730"/>
                            <a:pt x="323830" y="183300"/>
                            <a:pt x="268840" y="146640"/>
                          </a:cubicBezTo>
                          <a:cubicBezTo>
                            <a:pt x="177190" y="85540"/>
                            <a:pt x="103870" y="30550"/>
                            <a:pt x="85540" y="18330"/>
                          </a:cubicBezTo>
                          <a:lnTo>
                            <a:pt x="24440" y="61100"/>
                          </a:ln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4" name="Freeform: Shape 113">
                    <a:extLst>
                      <a:ext uri="{FF2B5EF4-FFF2-40B4-BE49-F238E27FC236}">
                        <a16:creationId xmlns:a16="http://schemas.microsoft.com/office/drawing/2014/main" id="{9BDB513D-8B72-3CC0-FE80-CE4D8F9553FB}"/>
                      </a:ext>
                    </a:extLst>
                  </p:cNvPr>
                  <p:cNvSpPr/>
                  <p:nvPr/>
                </p:nvSpPr>
                <p:spPr>
                  <a:xfrm>
                    <a:off x="2072390" y="5540163"/>
                    <a:ext cx="476580" cy="348269"/>
                  </a:xfrm>
                  <a:custGeom>
                    <a:avLst/>
                    <a:gdLst>
                      <a:gd name="connsiteX0" fmla="*/ 476580 w 476580"/>
                      <a:gd name="connsiteY0" fmla="*/ 336050 h 348269"/>
                      <a:gd name="connsiteX1" fmla="*/ 85540 w 476580"/>
                      <a:gd name="connsiteY1" fmla="*/ 67210 h 348269"/>
                      <a:gd name="connsiteX2" fmla="*/ 91650 w 476580"/>
                      <a:gd name="connsiteY2" fmla="*/ 18330 h 348269"/>
                      <a:gd name="connsiteX3" fmla="*/ 67210 w 476580"/>
                      <a:gd name="connsiteY3" fmla="*/ 0 h 348269"/>
                      <a:gd name="connsiteX4" fmla="*/ 0 w 476580"/>
                      <a:gd name="connsiteY4" fmla="*/ 54990 h 348269"/>
                      <a:gd name="connsiteX5" fmla="*/ 452140 w 476580"/>
                      <a:gd name="connsiteY5" fmla="*/ 348269 h 348269"/>
                      <a:gd name="connsiteX6" fmla="*/ 476580 w 476580"/>
                      <a:gd name="connsiteY6" fmla="*/ 33605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580" h="348269">
                        <a:moveTo>
                          <a:pt x="476580" y="336050"/>
                        </a:moveTo>
                        <a:cubicBezTo>
                          <a:pt x="360490" y="250510"/>
                          <a:pt x="116090" y="79430"/>
                          <a:pt x="85540" y="67210"/>
                        </a:cubicBezTo>
                        <a:cubicBezTo>
                          <a:pt x="67210" y="54990"/>
                          <a:pt x="79430" y="36660"/>
                          <a:pt x="91650" y="18330"/>
                        </a:cubicBezTo>
                        <a:cubicBezTo>
                          <a:pt x="79430" y="6110"/>
                          <a:pt x="67210" y="0"/>
                          <a:pt x="67210" y="0"/>
                        </a:cubicBezTo>
                        <a:lnTo>
                          <a:pt x="0" y="54990"/>
                        </a:lnTo>
                        <a:lnTo>
                          <a:pt x="452140" y="348269"/>
                        </a:lnTo>
                        <a:cubicBezTo>
                          <a:pt x="458250" y="348269"/>
                          <a:pt x="464360" y="342160"/>
                          <a:pt x="476580" y="33605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2" name="Freeform: Shape 111">
                  <a:extLst>
                    <a:ext uri="{FF2B5EF4-FFF2-40B4-BE49-F238E27FC236}">
                      <a16:creationId xmlns:a16="http://schemas.microsoft.com/office/drawing/2014/main" id="{37B13947-E1DA-1303-1CB9-9F1ED701468F}"/>
                    </a:ext>
                  </a:extLst>
                </p:cNvPr>
                <p:cNvSpPr/>
                <p:nvPr/>
              </p:nvSpPr>
              <p:spPr>
                <a:xfrm>
                  <a:off x="2204768" y="5601226"/>
                  <a:ext cx="186824" cy="131603"/>
                </a:xfrm>
                <a:custGeom>
                  <a:avLst/>
                  <a:gdLst>
                    <a:gd name="connsiteX0" fmla="*/ 20371 w 186824"/>
                    <a:gd name="connsiteY0" fmla="*/ 6147 h 131603"/>
                    <a:gd name="connsiteX1" fmla="*/ 185341 w 186824"/>
                    <a:gd name="connsiteY1" fmla="*/ 128347 h 131603"/>
                    <a:gd name="connsiteX2" fmla="*/ 20371 w 186824"/>
                    <a:gd name="connsiteY2" fmla="*/ 6147 h 131603"/>
                  </a:gdLst>
                  <a:ahLst/>
                  <a:cxnLst>
                    <a:cxn ang="0">
                      <a:pos x="connsiteX0" y="connsiteY0"/>
                    </a:cxn>
                    <a:cxn ang="0">
                      <a:pos x="connsiteX1" y="connsiteY1"/>
                    </a:cxn>
                    <a:cxn ang="0">
                      <a:pos x="connsiteX2" y="connsiteY2"/>
                    </a:cxn>
                  </a:cxnLst>
                  <a:rect l="l" t="t" r="r" b="b"/>
                  <a:pathLst>
                    <a:path w="186824" h="131603">
                      <a:moveTo>
                        <a:pt x="20371" y="6147"/>
                      </a:moveTo>
                      <a:cubicBezTo>
                        <a:pt x="20371" y="6147"/>
                        <a:pt x="154791" y="97797"/>
                        <a:pt x="185341" y="128347"/>
                      </a:cubicBezTo>
                      <a:cubicBezTo>
                        <a:pt x="209781" y="158897"/>
                        <a:pt x="-77389" y="-36623"/>
                        <a:pt x="20371" y="6147"/>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9" name="Graphic 16">
                <a:extLst>
                  <a:ext uri="{FF2B5EF4-FFF2-40B4-BE49-F238E27FC236}">
                    <a16:creationId xmlns:a16="http://schemas.microsoft.com/office/drawing/2014/main" id="{8B5290A2-FE44-CA6A-7D7B-BB70F84D3CA4}"/>
                  </a:ext>
                </a:extLst>
              </p:cNvPr>
              <p:cNvGrpSpPr/>
              <p:nvPr/>
            </p:nvGrpSpPr>
            <p:grpSpPr>
              <a:xfrm>
                <a:off x="1367778" y="5166200"/>
                <a:ext cx="796895" cy="657131"/>
                <a:chOff x="1367778" y="5166200"/>
                <a:chExt cx="796895" cy="657131"/>
              </a:xfrm>
            </p:grpSpPr>
            <p:grpSp>
              <p:nvGrpSpPr>
                <p:cNvPr id="96" name="Graphic 16">
                  <a:extLst>
                    <a:ext uri="{FF2B5EF4-FFF2-40B4-BE49-F238E27FC236}">
                      <a16:creationId xmlns:a16="http://schemas.microsoft.com/office/drawing/2014/main" id="{12794CAD-8261-7414-625F-690AB7470857}"/>
                    </a:ext>
                  </a:extLst>
                </p:cNvPr>
                <p:cNvGrpSpPr/>
                <p:nvPr/>
              </p:nvGrpSpPr>
              <p:grpSpPr>
                <a:xfrm>
                  <a:off x="1367778" y="5166200"/>
                  <a:ext cx="796895" cy="657131"/>
                  <a:chOff x="1367778" y="5166200"/>
                  <a:chExt cx="796895" cy="657131"/>
                </a:xfrm>
              </p:grpSpPr>
              <p:grpSp>
                <p:nvGrpSpPr>
                  <p:cNvPr id="106" name="Graphic 16">
                    <a:extLst>
                      <a:ext uri="{FF2B5EF4-FFF2-40B4-BE49-F238E27FC236}">
                        <a16:creationId xmlns:a16="http://schemas.microsoft.com/office/drawing/2014/main" id="{A7528C9D-0FE9-8AF4-A84C-F523EC8B9888}"/>
                      </a:ext>
                    </a:extLst>
                  </p:cNvPr>
                  <p:cNvGrpSpPr/>
                  <p:nvPr/>
                </p:nvGrpSpPr>
                <p:grpSpPr>
                  <a:xfrm>
                    <a:off x="1367778" y="5166200"/>
                    <a:ext cx="796895" cy="657131"/>
                    <a:chOff x="1367778" y="5166200"/>
                    <a:chExt cx="796895" cy="657131"/>
                  </a:xfrm>
                </p:grpSpPr>
                <p:sp>
                  <p:nvSpPr>
                    <p:cNvPr id="109" name="Freeform: Shape 108">
                      <a:extLst>
                        <a:ext uri="{FF2B5EF4-FFF2-40B4-BE49-F238E27FC236}">
                          <a16:creationId xmlns:a16="http://schemas.microsoft.com/office/drawing/2014/main" id="{4B0BBE79-3006-0BBC-84EB-E7A21328C8E2}"/>
                        </a:ext>
                      </a:extLst>
                    </p:cNvPr>
                    <p:cNvSpPr/>
                    <p:nvPr/>
                  </p:nvSpPr>
                  <p:spPr>
                    <a:xfrm>
                      <a:off x="1379998" y="5175538"/>
                      <a:ext cx="784675" cy="646276"/>
                    </a:xfrm>
                    <a:custGeom>
                      <a:avLst/>
                      <a:gdLst>
                        <a:gd name="connsiteX0" fmla="*/ 771822 w 784675"/>
                        <a:gd name="connsiteY0" fmla="*/ 334074 h 646276"/>
                        <a:gd name="connsiteX1" fmla="*/ 655732 w 784675"/>
                        <a:gd name="connsiteY1" fmla="*/ 120225 h 646276"/>
                        <a:gd name="connsiteX2" fmla="*/ 240251 w 784675"/>
                        <a:gd name="connsiteY2" fmla="*/ 4135 h 646276"/>
                        <a:gd name="connsiteX3" fmla="*/ 38621 w 784675"/>
                        <a:gd name="connsiteY3" fmla="*/ 126335 h 646276"/>
                        <a:gd name="connsiteX4" fmla="*/ 1961 w 784675"/>
                        <a:gd name="connsiteY4" fmla="*/ 376844 h 646276"/>
                        <a:gd name="connsiteX5" fmla="*/ 331901 w 784675"/>
                        <a:gd name="connsiteY5" fmla="*/ 627354 h 646276"/>
                        <a:gd name="connsiteX6" fmla="*/ 655732 w 784675"/>
                        <a:gd name="connsiteY6" fmla="*/ 566254 h 646276"/>
                        <a:gd name="connsiteX7" fmla="*/ 771822 w 784675"/>
                        <a:gd name="connsiteY7" fmla="*/ 334074 h 646276"/>
                        <a:gd name="connsiteX8" fmla="*/ 606852 w 784675"/>
                        <a:gd name="connsiteY8" fmla="*/ 529594 h 646276"/>
                        <a:gd name="connsiteX9" fmla="*/ 331901 w 784675"/>
                        <a:gd name="connsiteY9" fmla="*/ 578474 h 646276"/>
                        <a:gd name="connsiteX10" fmla="*/ 50841 w 784675"/>
                        <a:gd name="connsiteY10" fmla="*/ 364624 h 646276"/>
                        <a:gd name="connsiteX11" fmla="*/ 81391 w 784675"/>
                        <a:gd name="connsiteY11" fmla="*/ 150775 h 646276"/>
                        <a:gd name="connsiteX12" fmla="*/ 252471 w 784675"/>
                        <a:gd name="connsiteY12" fmla="*/ 46905 h 646276"/>
                        <a:gd name="connsiteX13" fmla="*/ 606852 w 784675"/>
                        <a:gd name="connsiteY13" fmla="*/ 144665 h 646276"/>
                        <a:gd name="connsiteX14" fmla="*/ 704612 w 784675"/>
                        <a:gd name="connsiteY14" fmla="*/ 327964 h 646276"/>
                        <a:gd name="connsiteX15" fmla="*/ 606852 w 784675"/>
                        <a:gd name="connsiteY15" fmla="*/ 529594 h 6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4675" h="646276">
                          <a:moveTo>
                            <a:pt x="771822" y="334074"/>
                          </a:moveTo>
                          <a:cubicBezTo>
                            <a:pt x="802372" y="260755"/>
                            <a:pt x="784042" y="175215"/>
                            <a:pt x="655732" y="120225"/>
                          </a:cubicBezTo>
                          <a:cubicBezTo>
                            <a:pt x="527422" y="65235"/>
                            <a:pt x="295241" y="10245"/>
                            <a:pt x="240251" y="4135"/>
                          </a:cubicBezTo>
                          <a:cubicBezTo>
                            <a:pt x="185261" y="-1975"/>
                            <a:pt x="93611" y="-20305"/>
                            <a:pt x="38621" y="126335"/>
                          </a:cubicBezTo>
                          <a:cubicBezTo>
                            <a:pt x="38621" y="126335"/>
                            <a:pt x="-10259" y="236315"/>
                            <a:pt x="1961" y="376844"/>
                          </a:cubicBezTo>
                          <a:cubicBezTo>
                            <a:pt x="8071" y="474604"/>
                            <a:pt x="118051" y="547924"/>
                            <a:pt x="331901" y="627354"/>
                          </a:cubicBezTo>
                          <a:cubicBezTo>
                            <a:pt x="496872" y="676234"/>
                            <a:pt x="619072" y="621244"/>
                            <a:pt x="655732" y="566254"/>
                          </a:cubicBezTo>
                          <a:cubicBezTo>
                            <a:pt x="698502" y="480714"/>
                            <a:pt x="741272" y="407394"/>
                            <a:pt x="771822" y="334074"/>
                          </a:cubicBezTo>
                          <a:close/>
                          <a:moveTo>
                            <a:pt x="606852" y="529594"/>
                          </a:moveTo>
                          <a:cubicBezTo>
                            <a:pt x="582412" y="578474"/>
                            <a:pt x="472432" y="621244"/>
                            <a:pt x="331901" y="578474"/>
                          </a:cubicBezTo>
                          <a:cubicBezTo>
                            <a:pt x="148601" y="511264"/>
                            <a:pt x="56951" y="450164"/>
                            <a:pt x="50841" y="364624"/>
                          </a:cubicBezTo>
                          <a:cubicBezTo>
                            <a:pt x="44731" y="242425"/>
                            <a:pt x="81391" y="150775"/>
                            <a:pt x="81391" y="150775"/>
                          </a:cubicBezTo>
                          <a:cubicBezTo>
                            <a:pt x="130271" y="28575"/>
                            <a:pt x="203591" y="40795"/>
                            <a:pt x="252471" y="46905"/>
                          </a:cubicBezTo>
                          <a:cubicBezTo>
                            <a:pt x="301351" y="53015"/>
                            <a:pt x="496872" y="95785"/>
                            <a:pt x="606852" y="144665"/>
                          </a:cubicBezTo>
                          <a:cubicBezTo>
                            <a:pt x="716832" y="193545"/>
                            <a:pt x="735162" y="266865"/>
                            <a:pt x="704612" y="327964"/>
                          </a:cubicBezTo>
                          <a:cubicBezTo>
                            <a:pt x="680172" y="395174"/>
                            <a:pt x="649622" y="456274"/>
                            <a:pt x="606852" y="529594"/>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Shape 109">
                      <a:extLst>
                        <a:ext uri="{FF2B5EF4-FFF2-40B4-BE49-F238E27FC236}">
                          <a16:creationId xmlns:a16="http://schemas.microsoft.com/office/drawing/2014/main" id="{2A9B10FC-D158-A57F-5580-9285D8E104AD}"/>
                        </a:ext>
                      </a:extLst>
                    </p:cNvPr>
                    <p:cNvSpPr/>
                    <p:nvPr/>
                  </p:nvSpPr>
                  <p:spPr>
                    <a:xfrm>
                      <a:off x="1367778" y="5166200"/>
                      <a:ext cx="791062" cy="657131"/>
                    </a:xfrm>
                    <a:custGeom>
                      <a:avLst/>
                      <a:gdLst>
                        <a:gd name="connsiteX0" fmla="*/ 417441 w 791062"/>
                        <a:gd name="connsiteY0" fmla="*/ 655022 h 657131"/>
                        <a:gd name="connsiteX1" fmla="*/ 417441 w 791062"/>
                        <a:gd name="connsiteY1" fmla="*/ 655022 h 657131"/>
                        <a:gd name="connsiteX2" fmla="*/ 338011 w 791062"/>
                        <a:gd name="connsiteY2" fmla="*/ 636692 h 657131"/>
                        <a:gd name="connsiteX3" fmla="*/ 1961 w 791062"/>
                        <a:gd name="connsiteY3" fmla="*/ 380073 h 657131"/>
                        <a:gd name="connsiteX4" fmla="*/ 38621 w 791062"/>
                        <a:gd name="connsiteY4" fmla="*/ 129563 h 657131"/>
                        <a:gd name="connsiteX5" fmla="*/ 221921 w 791062"/>
                        <a:gd name="connsiteY5" fmla="*/ 1253 h 657131"/>
                        <a:gd name="connsiteX6" fmla="*/ 234141 w 791062"/>
                        <a:gd name="connsiteY6" fmla="*/ 1253 h 657131"/>
                        <a:gd name="connsiteX7" fmla="*/ 240251 w 791062"/>
                        <a:gd name="connsiteY7" fmla="*/ 1253 h 657131"/>
                        <a:gd name="connsiteX8" fmla="*/ 655732 w 791062"/>
                        <a:gd name="connsiteY8" fmla="*/ 117343 h 657131"/>
                        <a:gd name="connsiteX9" fmla="*/ 777932 w 791062"/>
                        <a:gd name="connsiteY9" fmla="*/ 343413 h 657131"/>
                        <a:gd name="connsiteX10" fmla="*/ 655732 w 791062"/>
                        <a:gd name="connsiteY10" fmla="*/ 575593 h 657131"/>
                        <a:gd name="connsiteX11" fmla="*/ 417441 w 791062"/>
                        <a:gd name="connsiteY11" fmla="*/ 655022 h 657131"/>
                        <a:gd name="connsiteX12" fmla="*/ 228031 w 791062"/>
                        <a:gd name="connsiteY12" fmla="*/ 13473 h 657131"/>
                        <a:gd name="connsiteX13" fmla="*/ 56951 w 791062"/>
                        <a:gd name="connsiteY13" fmla="*/ 135673 h 657131"/>
                        <a:gd name="connsiteX14" fmla="*/ 20291 w 791062"/>
                        <a:gd name="connsiteY14" fmla="*/ 380073 h 657131"/>
                        <a:gd name="connsiteX15" fmla="*/ 344121 w 791062"/>
                        <a:gd name="connsiteY15" fmla="*/ 624473 h 657131"/>
                        <a:gd name="connsiteX16" fmla="*/ 423552 w 791062"/>
                        <a:gd name="connsiteY16" fmla="*/ 642802 h 657131"/>
                        <a:gd name="connsiteX17" fmla="*/ 661842 w 791062"/>
                        <a:gd name="connsiteY17" fmla="*/ 569483 h 657131"/>
                        <a:gd name="connsiteX18" fmla="*/ 777932 w 791062"/>
                        <a:gd name="connsiteY18" fmla="*/ 343413 h 657131"/>
                        <a:gd name="connsiteX19" fmla="*/ 661842 w 791062"/>
                        <a:gd name="connsiteY19" fmla="*/ 135673 h 657131"/>
                        <a:gd name="connsiteX20" fmla="*/ 246361 w 791062"/>
                        <a:gd name="connsiteY20" fmla="*/ 19583 h 657131"/>
                        <a:gd name="connsiteX21" fmla="*/ 240251 w 791062"/>
                        <a:gd name="connsiteY21" fmla="*/ 19583 h 657131"/>
                        <a:gd name="connsiteX22" fmla="*/ 228031 w 791062"/>
                        <a:gd name="connsiteY22" fmla="*/ 13473 h 657131"/>
                        <a:gd name="connsiteX23" fmla="*/ 411332 w 791062"/>
                        <a:gd name="connsiteY23" fmla="*/ 606142 h 657131"/>
                        <a:gd name="connsiteX24" fmla="*/ 344121 w 791062"/>
                        <a:gd name="connsiteY24" fmla="*/ 593923 h 657131"/>
                        <a:gd name="connsiteX25" fmla="*/ 56951 w 791062"/>
                        <a:gd name="connsiteY25" fmla="*/ 373963 h 657131"/>
                        <a:gd name="connsiteX26" fmla="*/ 87501 w 791062"/>
                        <a:gd name="connsiteY26" fmla="*/ 160113 h 657131"/>
                        <a:gd name="connsiteX27" fmla="*/ 246361 w 791062"/>
                        <a:gd name="connsiteY27" fmla="*/ 50133 h 657131"/>
                        <a:gd name="connsiteX28" fmla="*/ 258581 w 791062"/>
                        <a:gd name="connsiteY28" fmla="*/ 50133 h 657131"/>
                        <a:gd name="connsiteX29" fmla="*/ 264691 w 791062"/>
                        <a:gd name="connsiteY29" fmla="*/ 50133 h 657131"/>
                        <a:gd name="connsiteX30" fmla="*/ 619072 w 791062"/>
                        <a:gd name="connsiteY30" fmla="*/ 147893 h 657131"/>
                        <a:gd name="connsiteX31" fmla="*/ 722942 w 791062"/>
                        <a:gd name="connsiteY31" fmla="*/ 337303 h 657131"/>
                        <a:gd name="connsiteX32" fmla="*/ 619072 w 791062"/>
                        <a:gd name="connsiteY32" fmla="*/ 532823 h 657131"/>
                        <a:gd name="connsiteX33" fmla="*/ 411332 w 791062"/>
                        <a:gd name="connsiteY33" fmla="*/ 606142 h 657131"/>
                        <a:gd name="connsiteX34" fmla="*/ 246361 w 791062"/>
                        <a:gd name="connsiteY34" fmla="*/ 62353 h 657131"/>
                        <a:gd name="connsiteX35" fmla="*/ 99721 w 791062"/>
                        <a:gd name="connsiteY35" fmla="*/ 166223 h 657131"/>
                        <a:gd name="connsiteX36" fmla="*/ 69171 w 791062"/>
                        <a:gd name="connsiteY36" fmla="*/ 373963 h 657131"/>
                        <a:gd name="connsiteX37" fmla="*/ 344121 w 791062"/>
                        <a:gd name="connsiteY37" fmla="*/ 581703 h 657131"/>
                        <a:gd name="connsiteX38" fmla="*/ 411332 w 791062"/>
                        <a:gd name="connsiteY38" fmla="*/ 593923 h 657131"/>
                        <a:gd name="connsiteX39" fmla="*/ 612962 w 791062"/>
                        <a:gd name="connsiteY39" fmla="*/ 532823 h 657131"/>
                        <a:gd name="connsiteX40" fmla="*/ 716832 w 791062"/>
                        <a:gd name="connsiteY40" fmla="*/ 337303 h 657131"/>
                        <a:gd name="connsiteX41" fmla="*/ 619072 w 791062"/>
                        <a:gd name="connsiteY41" fmla="*/ 160113 h 657131"/>
                        <a:gd name="connsiteX42" fmla="*/ 270801 w 791062"/>
                        <a:gd name="connsiteY42" fmla="*/ 62353 h 657131"/>
                        <a:gd name="connsiteX43" fmla="*/ 264691 w 791062"/>
                        <a:gd name="connsiteY43" fmla="*/ 62353 h 657131"/>
                        <a:gd name="connsiteX44" fmla="*/ 246361 w 791062"/>
                        <a:gd name="connsiteY44" fmla="*/ 62353 h 6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91062" h="657131">
                          <a:moveTo>
                            <a:pt x="417441" y="655022"/>
                          </a:moveTo>
                          <a:lnTo>
                            <a:pt x="417441" y="655022"/>
                          </a:lnTo>
                          <a:cubicBezTo>
                            <a:pt x="393001" y="655022"/>
                            <a:pt x="362451" y="648912"/>
                            <a:pt x="338011" y="636692"/>
                          </a:cubicBezTo>
                          <a:cubicBezTo>
                            <a:pt x="111941" y="551153"/>
                            <a:pt x="8071" y="477833"/>
                            <a:pt x="1961" y="380073"/>
                          </a:cubicBezTo>
                          <a:cubicBezTo>
                            <a:pt x="-10259" y="239543"/>
                            <a:pt x="38621" y="129563"/>
                            <a:pt x="38621" y="129563"/>
                          </a:cubicBezTo>
                          <a:cubicBezTo>
                            <a:pt x="87501" y="7363"/>
                            <a:pt x="154711" y="-4857"/>
                            <a:pt x="221921" y="1253"/>
                          </a:cubicBezTo>
                          <a:cubicBezTo>
                            <a:pt x="228031" y="1253"/>
                            <a:pt x="234141" y="1253"/>
                            <a:pt x="234141" y="1253"/>
                          </a:cubicBezTo>
                          <a:lnTo>
                            <a:pt x="240251" y="1253"/>
                          </a:lnTo>
                          <a:cubicBezTo>
                            <a:pt x="301351" y="7363"/>
                            <a:pt x="527422" y="62353"/>
                            <a:pt x="655732" y="117343"/>
                          </a:cubicBezTo>
                          <a:cubicBezTo>
                            <a:pt x="820702" y="190663"/>
                            <a:pt x="796262" y="294533"/>
                            <a:pt x="777932" y="343413"/>
                          </a:cubicBezTo>
                          <a:cubicBezTo>
                            <a:pt x="747382" y="416733"/>
                            <a:pt x="710722" y="490053"/>
                            <a:pt x="655732" y="575593"/>
                          </a:cubicBezTo>
                          <a:cubicBezTo>
                            <a:pt x="637402" y="624473"/>
                            <a:pt x="545752" y="667242"/>
                            <a:pt x="417441" y="655022"/>
                          </a:cubicBezTo>
                          <a:close/>
                          <a:moveTo>
                            <a:pt x="228031" y="13473"/>
                          </a:moveTo>
                          <a:cubicBezTo>
                            <a:pt x="166931" y="7363"/>
                            <a:pt x="99721" y="13473"/>
                            <a:pt x="56951" y="135673"/>
                          </a:cubicBezTo>
                          <a:cubicBezTo>
                            <a:pt x="56951" y="135673"/>
                            <a:pt x="8071" y="245653"/>
                            <a:pt x="20291" y="380073"/>
                          </a:cubicBezTo>
                          <a:cubicBezTo>
                            <a:pt x="26401" y="471723"/>
                            <a:pt x="124161" y="545043"/>
                            <a:pt x="344121" y="624473"/>
                          </a:cubicBezTo>
                          <a:cubicBezTo>
                            <a:pt x="368561" y="630582"/>
                            <a:pt x="393001" y="636692"/>
                            <a:pt x="423552" y="642802"/>
                          </a:cubicBezTo>
                          <a:cubicBezTo>
                            <a:pt x="539642" y="655022"/>
                            <a:pt x="631292" y="612252"/>
                            <a:pt x="661842" y="569483"/>
                          </a:cubicBezTo>
                          <a:cubicBezTo>
                            <a:pt x="710722" y="483943"/>
                            <a:pt x="753492" y="410623"/>
                            <a:pt x="777932" y="343413"/>
                          </a:cubicBezTo>
                          <a:cubicBezTo>
                            <a:pt x="814592" y="257873"/>
                            <a:pt x="771822" y="184553"/>
                            <a:pt x="661842" y="135673"/>
                          </a:cubicBezTo>
                          <a:cubicBezTo>
                            <a:pt x="533532" y="80683"/>
                            <a:pt x="307461" y="25693"/>
                            <a:pt x="246361" y="19583"/>
                          </a:cubicBezTo>
                          <a:lnTo>
                            <a:pt x="240251" y="19583"/>
                          </a:lnTo>
                          <a:cubicBezTo>
                            <a:pt x="234141" y="19583"/>
                            <a:pt x="228031" y="13473"/>
                            <a:pt x="228031" y="13473"/>
                          </a:cubicBezTo>
                          <a:close/>
                          <a:moveTo>
                            <a:pt x="411332" y="606142"/>
                          </a:moveTo>
                          <a:cubicBezTo>
                            <a:pt x="386891" y="606142"/>
                            <a:pt x="368561" y="600032"/>
                            <a:pt x="344121" y="593923"/>
                          </a:cubicBezTo>
                          <a:cubicBezTo>
                            <a:pt x="148601" y="520603"/>
                            <a:pt x="63061" y="453393"/>
                            <a:pt x="56951" y="373963"/>
                          </a:cubicBezTo>
                          <a:cubicBezTo>
                            <a:pt x="50841" y="251763"/>
                            <a:pt x="87501" y="160113"/>
                            <a:pt x="87501" y="160113"/>
                          </a:cubicBezTo>
                          <a:cubicBezTo>
                            <a:pt x="124161" y="56243"/>
                            <a:pt x="191371" y="44023"/>
                            <a:pt x="246361" y="50133"/>
                          </a:cubicBezTo>
                          <a:cubicBezTo>
                            <a:pt x="252471" y="50133"/>
                            <a:pt x="252471" y="50133"/>
                            <a:pt x="258581" y="50133"/>
                          </a:cubicBezTo>
                          <a:lnTo>
                            <a:pt x="264691" y="50133"/>
                          </a:lnTo>
                          <a:cubicBezTo>
                            <a:pt x="313571" y="56243"/>
                            <a:pt x="509092" y="99013"/>
                            <a:pt x="619072" y="147893"/>
                          </a:cubicBezTo>
                          <a:cubicBezTo>
                            <a:pt x="759602" y="208993"/>
                            <a:pt x="741272" y="300643"/>
                            <a:pt x="722942" y="337303"/>
                          </a:cubicBezTo>
                          <a:cubicBezTo>
                            <a:pt x="698502" y="398403"/>
                            <a:pt x="661842" y="459503"/>
                            <a:pt x="619072" y="532823"/>
                          </a:cubicBezTo>
                          <a:cubicBezTo>
                            <a:pt x="600742" y="581703"/>
                            <a:pt x="521312" y="618363"/>
                            <a:pt x="411332" y="606142"/>
                          </a:cubicBezTo>
                          <a:close/>
                          <a:moveTo>
                            <a:pt x="246361" y="62353"/>
                          </a:moveTo>
                          <a:cubicBezTo>
                            <a:pt x="191371" y="56243"/>
                            <a:pt x="136381" y="62353"/>
                            <a:pt x="99721" y="166223"/>
                          </a:cubicBezTo>
                          <a:cubicBezTo>
                            <a:pt x="99721" y="166223"/>
                            <a:pt x="56951" y="257873"/>
                            <a:pt x="69171" y="373963"/>
                          </a:cubicBezTo>
                          <a:cubicBezTo>
                            <a:pt x="75281" y="447283"/>
                            <a:pt x="154711" y="508383"/>
                            <a:pt x="344121" y="581703"/>
                          </a:cubicBezTo>
                          <a:cubicBezTo>
                            <a:pt x="368561" y="587813"/>
                            <a:pt x="386891" y="593923"/>
                            <a:pt x="411332" y="593923"/>
                          </a:cubicBezTo>
                          <a:cubicBezTo>
                            <a:pt x="509092" y="606142"/>
                            <a:pt x="588522" y="569483"/>
                            <a:pt x="612962" y="532823"/>
                          </a:cubicBezTo>
                          <a:cubicBezTo>
                            <a:pt x="655732" y="459503"/>
                            <a:pt x="686282" y="398403"/>
                            <a:pt x="716832" y="337303"/>
                          </a:cubicBezTo>
                          <a:cubicBezTo>
                            <a:pt x="747382" y="263983"/>
                            <a:pt x="710722" y="202883"/>
                            <a:pt x="619072" y="160113"/>
                          </a:cubicBezTo>
                          <a:cubicBezTo>
                            <a:pt x="509092" y="111233"/>
                            <a:pt x="319682" y="68463"/>
                            <a:pt x="270801" y="62353"/>
                          </a:cubicBezTo>
                          <a:lnTo>
                            <a:pt x="264691" y="62353"/>
                          </a:lnTo>
                          <a:cubicBezTo>
                            <a:pt x="258581" y="62353"/>
                            <a:pt x="252471" y="62353"/>
                            <a:pt x="246361" y="62353"/>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07" name="Freeform: Shape 106">
                    <a:extLst>
                      <a:ext uri="{FF2B5EF4-FFF2-40B4-BE49-F238E27FC236}">
                        <a16:creationId xmlns:a16="http://schemas.microsoft.com/office/drawing/2014/main" id="{96D679EF-3121-5740-76EB-544126BAD958}"/>
                      </a:ext>
                    </a:extLst>
                  </p:cNvPr>
                  <p:cNvSpPr/>
                  <p:nvPr/>
                </p:nvSpPr>
                <p:spPr>
                  <a:xfrm>
                    <a:off x="1428643" y="5224028"/>
                    <a:ext cx="671623" cy="552620"/>
                  </a:xfrm>
                  <a:custGeom>
                    <a:avLst/>
                    <a:gdLst>
                      <a:gd name="connsiteX0" fmla="*/ 558206 w 671623"/>
                      <a:gd name="connsiteY0" fmla="*/ 102285 h 552620"/>
                      <a:gd name="connsiteX1" fmla="*/ 203826 w 671623"/>
                      <a:gd name="connsiteY1" fmla="*/ 4525 h 552620"/>
                      <a:gd name="connsiteX2" fmla="*/ 32746 w 671623"/>
                      <a:gd name="connsiteY2" fmla="*/ 108395 h 552620"/>
                      <a:gd name="connsiteX3" fmla="*/ 2196 w 671623"/>
                      <a:gd name="connsiteY3" fmla="*/ 322245 h 552620"/>
                      <a:gd name="connsiteX4" fmla="*/ 283256 w 671623"/>
                      <a:gd name="connsiteY4" fmla="*/ 536094 h 552620"/>
                      <a:gd name="connsiteX5" fmla="*/ 558206 w 671623"/>
                      <a:gd name="connsiteY5" fmla="*/ 487214 h 552620"/>
                      <a:gd name="connsiteX6" fmla="*/ 662076 w 671623"/>
                      <a:gd name="connsiteY6" fmla="*/ 291695 h 552620"/>
                      <a:gd name="connsiteX7" fmla="*/ 558206 w 671623"/>
                      <a:gd name="connsiteY7" fmla="*/ 102285 h 5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623" h="552620">
                        <a:moveTo>
                          <a:pt x="558206" y="102285"/>
                        </a:moveTo>
                        <a:cubicBezTo>
                          <a:pt x="448226" y="53405"/>
                          <a:pt x="252706" y="10635"/>
                          <a:pt x="203826" y="4525"/>
                        </a:cubicBezTo>
                        <a:cubicBezTo>
                          <a:pt x="154946" y="-1585"/>
                          <a:pt x="81626" y="-19915"/>
                          <a:pt x="32746" y="108395"/>
                        </a:cubicBezTo>
                        <a:cubicBezTo>
                          <a:pt x="32746" y="108395"/>
                          <a:pt x="-10024" y="200045"/>
                          <a:pt x="2196" y="322245"/>
                        </a:cubicBezTo>
                        <a:cubicBezTo>
                          <a:pt x="8306" y="401674"/>
                          <a:pt x="99956" y="468884"/>
                          <a:pt x="283256" y="536094"/>
                        </a:cubicBezTo>
                        <a:cubicBezTo>
                          <a:pt x="423786" y="578864"/>
                          <a:pt x="527656" y="529984"/>
                          <a:pt x="558206" y="487214"/>
                        </a:cubicBezTo>
                        <a:cubicBezTo>
                          <a:pt x="600976" y="420004"/>
                          <a:pt x="631526" y="352795"/>
                          <a:pt x="662076" y="291695"/>
                        </a:cubicBezTo>
                        <a:cubicBezTo>
                          <a:pt x="686516" y="218375"/>
                          <a:pt x="668186" y="145055"/>
                          <a:pt x="558206" y="102285"/>
                        </a:cubicBezTo>
                        <a:close/>
                      </a:path>
                    </a:pathLst>
                  </a:custGeom>
                  <a:solidFill>
                    <a:srgbClr val="FF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Shape 107">
                    <a:extLst>
                      <a:ext uri="{FF2B5EF4-FFF2-40B4-BE49-F238E27FC236}">
                        <a16:creationId xmlns:a16="http://schemas.microsoft.com/office/drawing/2014/main" id="{80C2DB66-0232-145A-1026-60540E6A7CB6}"/>
                      </a:ext>
                    </a:extLst>
                  </p:cNvPr>
                  <p:cNvSpPr/>
                  <p:nvPr/>
                </p:nvSpPr>
                <p:spPr>
                  <a:xfrm>
                    <a:off x="1434753" y="5224028"/>
                    <a:ext cx="666542" cy="552620"/>
                  </a:xfrm>
                  <a:custGeom>
                    <a:avLst/>
                    <a:gdLst>
                      <a:gd name="connsiteX0" fmla="*/ 655966 w 666542"/>
                      <a:gd name="connsiteY0" fmla="*/ 285585 h 552620"/>
                      <a:gd name="connsiteX1" fmla="*/ 558206 w 666542"/>
                      <a:gd name="connsiteY1" fmla="*/ 102285 h 552620"/>
                      <a:gd name="connsiteX2" fmla="*/ 203826 w 666542"/>
                      <a:gd name="connsiteY2" fmla="*/ 4525 h 552620"/>
                      <a:gd name="connsiteX3" fmla="*/ 32746 w 666542"/>
                      <a:gd name="connsiteY3" fmla="*/ 108395 h 552620"/>
                      <a:gd name="connsiteX4" fmla="*/ 2196 w 666542"/>
                      <a:gd name="connsiteY4" fmla="*/ 322245 h 552620"/>
                      <a:gd name="connsiteX5" fmla="*/ 283256 w 666542"/>
                      <a:gd name="connsiteY5" fmla="*/ 536094 h 552620"/>
                      <a:gd name="connsiteX6" fmla="*/ 558206 w 666542"/>
                      <a:gd name="connsiteY6" fmla="*/ 487214 h 552620"/>
                      <a:gd name="connsiteX7" fmla="*/ 655966 w 666542"/>
                      <a:gd name="connsiteY7" fmla="*/ 285585 h 552620"/>
                      <a:gd name="connsiteX8" fmla="*/ 521546 w 666542"/>
                      <a:gd name="connsiteY8" fmla="*/ 450554 h 552620"/>
                      <a:gd name="connsiteX9" fmla="*/ 283256 w 666542"/>
                      <a:gd name="connsiteY9" fmla="*/ 493324 h 552620"/>
                      <a:gd name="connsiteX10" fmla="*/ 38856 w 666542"/>
                      <a:gd name="connsiteY10" fmla="*/ 310025 h 552620"/>
                      <a:gd name="connsiteX11" fmla="*/ 69406 w 666542"/>
                      <a:gd name="connsiteY11" fmla="*/ 126725 h 552620"/>
                      <a:gd name="connsiteX12" fmla="*/ 216046 w 666542"/>
                      <a:gd name="connsiteY12" fmla="*/ 35075 h 552620"/>
                      <a:gd name="connsiteX13" fmla="*/ 521546 w 666542"/>
                      <a:gd name="connsiteY13" fmla="*/ 120615 h 552620"/>
                      <a:gd name="connsiteX14" fmla="*/ 607086 w 666542"/>
                      <a:gd name="connsiteY14" fmla="*/ 279475 h 552620"/>
                      <a:gd name="connsiteX15" fmla="*/ 521546 w 666542"/>
                      <a:gd name="connsiteY15" fmla="*/ 450554 h 5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542" h="552620">
                        <a:moveTo>
                          <a:pt x="655966" y="285585"/>
                        </a:moveTo>
                        <a:cubicBezTo>
                          <a:pt x="680406" y="224485"/>
                          <a:pt x="668186" y="151165"/>
                          <a:pt x="558206" y="102285"/>
                        </a:cubicBezTo>
                        <a:cubicBezTo>
                          <a:pt x="448226" y="53405"/>
                          <a:pt x="252706" y="10635"/>
                          <a:pt x="203826" y="4525"/>
                        </a:cubicBezTo>
                        <a:cubicBezTo>
                          <a:pt x="154946" y="-1585"/>
                          <a:pt x="81626" y="-19915"/>
                          <a:pt x="32746" y="108395"/>
                        </a:cubicBezTo>
                        <a:cubicBezTo>
                          <a:pt x="32746" y="108395"/>
                          <a:pt x="-10024" y="200045"/>
                          <a:pt x="2196" y="322245"/>
                        </a:cubicBezTo>
                        <a:cubicBezTo>
                          <a:pt x="8306" y="401674"/>
                          <a:pt x="99956" y="468884"/>
                          <a:pt x="283256" y="536094"/>
                        </a:cubicBezTo>
                        <a:cubicBezTo>
                          <a:pt x="423786" y="578864"/>
                          <a:pt x="527656" y="529984"/>
                          <a:pt x="558206" y="487214"/>
                        </a:cubicBezTo>
                        <a:cubicBezTo>
                          <a:pt x="594866" y="407784"/>
                          <a:pt x="625416" y="346685"/>
                          <a:pt x="655966" y="285585"/>
                        </a:cubicBezTo>
                        <a:close/>
                        <a:moveTo>
                          <a:pt x="521546" y="450554"/>
                        </a:moveTo>
                        <a:cubicBezTo>
                          <a:pt x="497106" y="493324"/>
                          <a:pt x="405456" y="529984"/>
                          <a:pt x="283256" y="493324"/>
                        </a:cubicBezTo>
                        <a:cubicBezTo>
                          <a:pt x="124396" y="432224"/>
                          <a:pt x="44966" y="377235"/>
                          <a:pt x="38856" y="310025"/>
                        </a:cubicBezTo>
                        <a:cubicBezTo>
                          <a:pt x="32746" y="206155"/>
                          <a:pt x="69406" y="126725"/>
                          <a:pt x="69406" y="126725"/>
                        </a:cubicBezTo>
                        <a:cubicBezTo>
                          <a:pt x="112176" y="16745"/>
                          <a:pt x="173276" y="28965"/>
                          <a:pt x="216046" y="35075"/>
                        </a:cubicBezTo>
                        <a:cubicBezTo>
                          <a:pt x="258816" y="41185"/>
                          <a:pt x="429896" y="77845"/>
                          <a:pt x="521546" y="120615"/>
                        </a:cubicBezTo>
                        <a:cubicBezTo>
                          <a:pt x="619306" y="163385"/>
                          <a:pt x="631526" y="224485"/>
                          <a:pt x="607086" y="279475"/>
                        </a:cubicBezTo>
                        <a:cubicBezTo>
                          <a:pt x="588756" y="334465"/>
                          <a:pt x="558206" y="389454"/>
                          <a:pt x="521546" y="450554"/>
                        </a:cubicBezTo>
                        <a:close/>
                      </a:path>
                    </a:pathLst>
                  </a:custGeom>
                  <a:solidFill>
                    <a:srgbClr val="72706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7" name="Graphic 16">
                  <a:extLst>
                    <a:ext uri="{FF2B5EF4-FFF2-40B4-BE49-F238E27FC236}">
                      <a16:creationId xmlns:a16="http://schemas.microsoft.com/office/drawing/2014/main" id="{EA2B1067-9BB5-5863-D047-13B6F0948640}"/>
                    </a:ext>
                  </a:extLst>
                </p:cNvPr>
                <p:cNvGrpSpPr/>
                <p:nvPr/>
              </p:nvGrpSpPr>
              <p:grpSpPr>
                <a:xfrm>
                  <a:off x="1430839" y="5224014"/>
                  <a:ext cx="623220" cy="523888"/>
                  <a:chOff x="1430839" y="5224014"/>
                  <a:chExt cx="623220" cy="523888"/>
                </a:xfrm>
                <a:solidFill>
                  <a:srgbClr val="E6FFFF">
                    <a:alpha val="50000"/>
                  </a:srgbClr>
                </a:solidFill>
              </p:grpSpPr>
              <p:sp>
                <p:nvSpPr>
                  <p:cNvPr id="103" name="Freeform: Shape 102">
                    <a:extLst>
                      <a:ext uri="{FF2B5EF4-FFF2-40B4-BE49-F238E27FC236}">
                        <a16:creationId xmlns:a16="http://schemas.microsoft.com/office/drawing/2014/main" id="{455EB2D7-603B-5738-12E9-D2370F1823EA}"/>
                      </a:ext>
                    </a:extLst>
                  </p:cNvPr>
                  <p:cNvSpPr/>
                  <p:nvPr/>
                </p:nvSpPr>
                <p:spPr>
                  <a:xfrm>
                    <a:off x="1485829" y="5224014"/>
                    <a:ext cx="201630" cy="65639"/>
                  </a:xfrm>
                  <a:custGeom>
                    <a:avLst/>
                    <a:gdLst>
                      <a:gd name="connsiteX0" fmla="*/ 152750 w 201630"/>
                      <a:gd name="connsiteY0" fmla="*/ 4539 h 65639"/>
                      <a:gd name="connsiteX1" fmla="*/ 0 w 201630"/>
                      <a:gd name="connsiteY1" fmla="*/ 65639 h 65639"/>
                      <a:gd name="connsiteX2" fmla="*/ 201630 w 201630"/>
                      <a:gd name="connsiteY2" fmla="*/ 10649 h 65639"/>
                      <a:gd name="connsiteX3" fmla="*/ 152750 w 201630"/>
                      <a:gd name="connsiteY3" fmla="*/ 4539 h 65639"/>
                    </a:gdLst>
                    <a:ahLst/>
                    <a:cxnLst>
                      <a:cxn ang="0">
                        <a:pos x="connsiteX0" y="connsiteY0"/>
                      </a:cxn>
                      <a:cxn ang="0">
                        <a:pos x="connsiteX1" y="connsiteY1"/>
                      </a:cxn>
                      <a:cxn ang="0">
                        <a:pos x="connsiteX2" y="connsiteY2"/>
                      </a:cxn>
                      <a:cxn ang="0">
                        <a:pos x="connsiteX3" y="connsiteY3"/>
                      </a:cxn>
                    </a:cxnLst>
                    <a:rect l="l" t="t" r="r" b="b"/>
                    <a:pathLst>
                      <a:path w="201630" h="65639">
                        <a:moveTo>
                          <a:pt x="152750" y="4539"/>
                        </a:moveTo>
                        <a:cubicBezTo>
                          <a:pt x="109980" y="-1571"/>
                          <a:pt x="48880" y="-13791"/>
                          <a:pt x="0" y="65639"/>
                        </a:cubicBezTo>
                        <a:lnTo>
                          <a:pt x="201630" y="10649"/>
                        </a:lnTo>
                        <a:cubicBezTo>
                          <a:pt x="177190" y="4539"/>
                          <a:pt x="158860" y="4539"/>
                          <a:pt x="152750" y="4539"/>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Freeform: Shape 103">
                    <a:extLst>
                      <a:ext uri="{FF2B5EF4-FFF2-40B4-BE49-F238E27FC236}">
                        <a16:creationId xmlns:a16="http://schemas.microsoft.com/office/drawing/2014/main" id="{41924D63-55AB-657E-1552-216189C53FD6}"/>
                      </a:ext>
                    </a:extLst>
                  </p:cNvPr>
                  <p:cNvSpPr/>
                  <p:nvPr/>
                </p:nvSpPr>
                <p:spPr>
                  <a:xfrm>
                    <a:off x="1430839" y="5265213"/>
                    <a:ext cx="598780" cy="244399"/>
                  </a:xfrm>
                  <a:custGeom>
                    <a:avLst/>
                    <a:gdLst>
                      <a:gd name="connsiteX0" fmla="*/ 556010 w 598780"/>
                      <a:gd name="connsiteY0" fmla="*/ 61100 h 244399"/>
                      <a:gd name="connsiteX1" fmla="*/ 372710 w 598780"/>
                      <a:gd name="connsiteY1" fmla="*/ 0 h 244399"/>
                      <a:gd name="connsiteX2" fmla="*/ 24440 w 598780"/>
                      <a:gd name="connsiteY2" fmla="*/ 91650 h 244399"/>
                      <a:gd name="connsiteX3" fmla="*/ 0 w 598780"/>
                      <a:gd name="connsiteY3" fmla="*/ 244400 h 244399"/>
                      <a:gd name="connsiteX4" fmla="*/ 598780 w 598780"/>
                      <a:gd name="connsiteY4" fmla="*/ 85540 h 244399"/>
                      <a:gd name="connsiteX5" fmla="*/ 556010 w 598780"/>
                      <a:gd name="connsiteY5" fmla="*/ 61100 h 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80" h="244399">
                        <a:moveTo>
                          <a:pt x="556010" y="61100"/>
                        </a:moveTo>
                        <a:cubicBezTo>
                          <a:pt x="507130" y="36660"/>
                          <a:pt x="433810" y="18330"/>
                          <a:pt x="372710" y="0"/>
                        </a:cubicBezTo>
                        <a:lnTo>
                          <a:pt x="24440" y="91650"/>
                        </a:lnTo>
                        <a:cubicBezTo>
                          <a:pt x="18330" y="122200"/>
                          <a:pt x="0" y="177190"/>
                          <a:pt x="0" y="244400"/>
                        </a:cubicBezTo>
                        <a:lnTo>
                          <a:pt x="598780" y="85540"/>
                        </a:lnTo>
                        <a:cubicBezTo>
                          <a:pt x="592670" y="73320"/>
                          <a:pt x="574340" y="67210"/>
                          <a:pt x="556010" y="61100"/>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5" name="Freeform: Shape 104">
                    <a:extLst>
                      <a:ext uri="{FF2B5EF4-FFF2-40B4-BE49-F238E27FC236}">
                        <a16:creationId xmlns:a16="http://schemas.microsoft.com/office/drawing/2014/main" id="{74B05791-F10A-766E-95C1-56EB438B3784}"/>
                      </a:ext>
                    </a:extLst>
                  </p:cNvPr>
                  <p:cNvSpPr/>
                  <p:nvPr/>
                </p:nvSpPr>
                <p:spPr>
                  <a:xfrm>
                    <a:off x="1589699" y="5576823"/>
                    <a:ext cx="464360" cy="171079"/>
                  </a:xfrm>
                  <a:custGeom>
                    <a:avLst/>
                    <a:gdLst>
                      <a:gd name="connsiteX0" fmla="*/ 0 w 464360"/>
                      <a:gd name="connsiteY0" fmla="*/ 122200 h 171079"/>
                      <a:gd name="connsiteX1" fmla="*/ 109980 w 464360"/>
                      <a:gd name="connsiteY1" fmla="*/ 171080 h 171079"/>
                      <a:gd name="connsiteX2" fmla="*/ 415480 w 464360"/>
                      <a:gd name="connsiteY2" fmla="*/ 91650 h 171079"/>
                      <a:gd name="connsiteX3" fmla="*/ 464360 w 464360"/>
                      <a:gd name="connsiteY3" fmla="*/ 0 h 171079"/>
                      <a:gd name="connsiteX4" fmla="*/ 0 w 464360"/>
                      <a:gd name="connsiteY4" fmla="*/ 122200 h 171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60" h="171079">
                        <a:moveTo>
                          <a:pt x="0" y="122200"/>
                        </a:moveTo>
                        <a:cubicBezTo>
                          <a:pt x="30550" y="140530"/>
                          <a:pt x="67210" y="152750"/>
                          <a:pt x="109980" y="171080"/>
                        </a:cubicBezTo>
                        <a:lnTo>
                          <a:pt x="415480" y="91650"/>
                        </a:lnTo>
                        <a:cubicBezTo>
                          <a:pt x="433810" y="61100"/>
                          <a:pt x="452140" y="30550"/>
                          <a:pt x="464360" y="0"/>
                        </a:cubicBezTo>
                        <a:cubicBezTo>
                          <a:pt x="317720" y="48880"/>
                          <a:pt x="158860" y="85540"/>
                          <a:pt x="0" y="122200"/>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8" name="Graphic 16">
                  <a:extLst>
                    <a:ext uri="{FF2B5EF4-FFF2-40B4-BE49-F238E27FC236}">
                      <a16:creationId xmlns:a16="http://schemas.microsoft.com/office/drawing/2014/main" id="{EBCF357A-AD5D-84B4-CEA4-A2D5E18B282C}"/>
                    </a:ext>
                  </a:extLst>
                </p:cNvPr>
                <p:cNvGrpSpPr/>
                <p:nvPr/>
              </p:nvGrpSpPr>
              <p:grpSpPr>
                <a:xfrm>
                  <a:off x="1379775" y="5224028"/>
                  <a:ext cx="784898" cy="591676"/>
                  <a:chOff x="1379775" y="5224028"/>
                  <a:chExt cx="784898" cy="591676"/>
                </a:xfrm>
              </p:grpSpPr>
              <p:sp>
                <p:nvSpPr>
                  <p:cNvPr id="101" name="Freeform: Shape 100">
                    <a:extLst>
                      <a:ext uri="{FF2B5EF4-FFF2-40B4-BE49-F238E27FC236}">
                        <a16:creationId xmlns:a16="http://schemas.microsoft.com/office/drawing/2014/main" id="{9BC64514-336D-DD59-7D07-C99A844198F2}"/>
                      </a:ext>
                    </a:extLst>
                  </p:cNvPr>
                  <p:cNvSpPr/>
                  <p:nvPr/>
                </p:nvSpPr>
                <p:spPr>
                  <a:xfrm>
                    <a:off x="1430242" y="5224028"/>
                    <a:ext cx="671054" cy="546510"/>
                  </a:xfrm>
                  <a:custGeom>
                    <a:avLst/>
                    <a:gdLst>
                      <a:gd name="connsiteX0" fmla="*/ 597 w 671054"/>
                      <a:gd name="connsiteY0" fmla="*/ 316135 h 546510"/>
                      <a:gd name="connsiteX1" fmla="*/ 281658 w 671054"/>
                      <a:gd name="connsiteY1" fmla="*/ 529984 h 546510"/>
                      <a:gd name="connsiteX2" fmla="*/ 556608 w 671054"/>
                      <a:gd name="connsiteY2" fmla="*/ 481104 h 546510"/>
                      <a:gd name="connsiteX3" fmla="*/ 660478 w 671054"/>
                      <a:gd name="connsiteY3" fmla="*/ 285585 h 546510"/>
                      <a:gd name="connsiteX4" fmla="*/ 562718 w 671054"/>
                      <a:gd name="connsiteY4" fmla="*/ 102285 h 546510"/>
                      <a:gd name="connsiteX5" fmla="*/ 208338 w 671054"/>
                      <a:gd name="connsiteY5" fmla="*/ 4525 h 546510"/>
                      <a:gd name="connsiteX6" fmla="*/ 37257 w 671054"/>
                      <a:gd name="connsiteY6" fmla="*/ 108395 h 546510"/>
                      <a:gd name="connsiteX7" fmla="*/ 597 w 671054"/>
                      <a:gd name="connsiteY7" fmla="*/ 316135 h 54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054" h="546510">
                        <a:moveTo>
                          <a:pt x="597" y="316135"/>
                        </a:moveTo>
                        <a:cubicBezTo>
                          <a:pt x="6707" y="395564"/>
                          <a:pt x="98358" y="462774"/>
                          <a:pt x="281658" y="529984"/>
                        </a:cubicBezTo>
                        <a:cubicBezTo>
                          <a:pt x="422188" y="572754"/>
                          <a:pt x="526058" y="523874"/>
                          <a:pt x="556608" y="481104"/>
                        </a:cubicBezTo>
                        <a:cubicBezTo>
                          <a:pt x="599378" y="413894"/>
                          <a:pt x="629928" y="346685"/>
                          <a:pt x="660478" y="285585"/>
                        </a:cubicBezTo>
                        <a:cubicBezTo>
                          <a:pt x="684918" y="224485"/>
                          <a:pt x="672698" y="151165"/>
                          <a:pt x="562718" y="102285"/>
                        </a:cubicBezTo>
                        <a:cubicBezTo>
                          <a:pt x="452738" y="53405"/>
                          <a:pt x="257218" y="10635"/>
                          <a:pt x="208338" y="4525"/>
                        </a:cubicBezTo>
                        <a:cubicBezTo>
                          <a:pt x="159458" y="-1585"/>
                          <a:pt x="86137" y="-19915"/>
                          <a:pt x="37257" y="108395"/>
                        </a:cubicBezTo>
                        <a:cubicBezTo>
                          <a:pt x="37257" y="102285"/>
                          <a:pt x="-5513" y="200045"/>
                          <a:pt x="597" y="316135"/>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 name="Freeform: Shape 101">
                    <a:extLst>
                      <a:ext uri="{FF2B5EF4-FFF2-40B4-BE49-F238E27FC236}">
                        <a16:creationId xmlns:a16="http://schemas.microsoft.com/office/drawing/2014/main" id="{8FBEDC2B-9809-DABA-068B-7B2713889756}"/>
                      </a:ext>
                    </a:extLst>
                  </p:cNvPr>
                  <p:cNvSpPr/>
                  <p:nvPr/>
                </p:nvSpPr>
                <p:spPr>
                  <a:xfrm>
                    <a:off x="1379775" y="5240773"/>
                    <a:ext cx="784898" cy="574931"/>
                  </a:xfrm>
                  <a:custGeom>
                    <a:avLst/>
                    <a:gdLst>
                      <a:gd name="connsiteX0" fmla="*/ 772044 w 784898"/>
                      <a:gd name="connsiteY0" fmla="*/ 268840 h 574931"/>
                      <a:gd name="connsiteX1" fmla="*/ 655954 w 784898"/>
                      <a:gd name="connsiteY1" fmla="*/ 54990 h 574931"/>
                      <a:gd name="connsiteX2" fmla="*/ 490984 w 784898"/>
                      <a:gd name="connsiteY2" fmla="*/ 0 h 574931"/>
                      <a:gd name="connsiteX3" fmla="*/ 717054 w 784898"/>
                      <a:gd name="connsiteY3" fmla="*/ 116090 h 574931"/>
                      <a:gd name="connsiteX4" fmla="*/ 649844 w 784898"/>
                      <a:gd name="connsiteY4" fmla="*/ 458249 h 574931"/>
                      <a:gd name="connsiteX5" fmla="*/ 240474 w 784898"/>
                      <a:gd name="connsiteY5" fmla="*/ 507129 h 574931"/>
                      <a:gd name="connsiteX6" fmla="*/ 32734 w 784898"/>
                      <a:gd name="connsiteY6" fmla="*/ 79430 h 574931"/>
                      <a:gd name="connsiteX7" fmla="*/ 38844 w 784898"/>
                      <a:gd name="connsiteY7" fmla="*/ 61100 h 574931"/>
                      <a:gd name="connsiteX8" fmla="*/ 2184 w 784898"/>
                      <a:gd name="connsiteY8" fmla="*/ 305500 h 574931"/>
                      <a:gd name="connsiteX9" fmla="*/ 332124 w 784898"/>
                      <a:gd name="connsiteY9" fmla="*/ 556009 h 574931"/>
                      <a:gd name="connsiteX10" fmla="*/ 655954 w 784898"/>
                      <a:gd name="connsiteY10" fmla="*/ 494909 h 574931"/>
                      <a:gd name="connsiteX11" fmla="*/ 772044 w 784898"/>
                      <a:gd name="connsiteY11" fmla="*/ 268840 h 57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98" h="574931">
                        <a:moveTo>
                          <a:pt x="772044" y="268840"/>
                        </a:moveTo>
                        <a:cubicBezTo>
                          <a:pt x="802594" y="195520"/>
                          <a:pt x="784265" y="109980"/>
                          <a:pt x="655954" y="54990"/>
                        </a:cubicBezTo>
                        <a:cubicBezTo>
                          <a:pt x="607074" y="36660"/>
                          <a:pt x="552084" y="18330"/>
                          <a:pt x="490984" y="0"/>
                        </a:cubicBezTo>
                        <a:cubicBezTo>
                          <a:pt x="539864" y="18330"/>
                          <a:pt x="643734" y="67210"/>
                          <a:pt x="717054" y="116090"/>
                        </a:cubicBezTo>
                        <a:cubicBezTo>
                          <a:pt x="820925" y="183300"/>
                          <a:pt x="698724" y="360490"/>
                          <a:pt x="649844" y="458249"/>
                        </a:cubicBezTo>
                        <a:cubicBezTo>
                          <a:pt x="607074" y="549899"/>
                          <a:pt x="454324" y="586559"/>
                          <a:pt x="240474" y="507129"/>
                        </a:cubicBezTo>
                        <a:cubicBezTo>
                          <a:pt x="-58916" y="403259"/>
                          <a:pt x="8294" y="164970"/>
                          <a:pt x="32734" y="79430"/>
                        </a:cubicBezTo>
                        <a:cubicBezTo>
                          <a:pt x="32734" y="73320"/>
                          <a:pt x="32734" y="67210"/>
                          <a:pt x="38844" y="61100"/>
                        </a:cubicBezTo>
                        <a:cubicBezTo>
                          <a:pt x="32734" y="79430"/>
                          <a:pt x="-10036" y="177190"/>
                          <a:pt x="2184" y="305500"/>
                        </a:cubicBezTo>
                        <a:cubicBezTo>
                          <a:pt x="8294" y="403259"/>
                          <a:pt x="118274" y="476579"/>
                          <a:pt x="332124" y="556009"/>
                        </a:cubicBezTo>
                        <a:cubicBezTo>
                          <a:pt x="497094" y="604889"/>
                          <a:pt x="619294" y="549899"/>
                          <a:pt x="655954" y="494909"/>
                        </a:cubicBezTo>
                        <a:cubicBezTo>
                          <a:pt x="698724" y="415479"/>
                          <a:pt x="741494" y="342159"/>
                          <a:pt x="772044" y="268840"/>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9" name="Freeform: Shape 98">
                  <a:extLst>
                    <a:ext uri="{FF2B5EF4-FFF2-40B4-BE49-F238E27FC236}">
                      <a16:creationId xmlns:a16="http://schemas.microsoft.com/office/drawing/2014/main" id="{9B1E4305-2C5A-2350-A7D4-3E6E1495901C}"/>
                    </a:ext>
                  </a:extLst>
                </p:cNvPr>
                <p:cNvSpPr/>
                <p:nvPr/>
              </p:nvSpPr>
              <p:spPr>
                <a:xfrm>
                  <a:off x="1449169" y="5186793"/>
                  <a:ext cx="232180" cy="121189"/>
                </a:xfrm>
                <a:custGeom>
                  <a:avLst/>
                  <a:gdLst>
                    <a:gd name="connsiteX0" fmla="*/ 0 w 232180"/>
                    <a:gd name="connsiteY0" fmla="*/ 121189 h 121189"/>
                    <a:gd name="connsiteX1" fmla="*/ 232180 w 232180"/>
                    <a:gd name="connsiteY1" fmla="*/ 29540 h 121189"/>
                    <a:gd name="connsiteX2" fmla="*/ 0 w 232180"/>
                    <a:gd name="connsiteY2" fmla="*/ 121189 h 121189"/>
                  </a:gdLst>
                  <a:ahLst/>
                  <a:cxnLst>
                    <a:cxn ang="0">
                      <a:pos x="connsiteX0" y="connsiteY0"/>
                    </a:cxn>
                    <a:cxn ang="0">
                      <a:pos x="connsiteX1" y="connsiteY1"/>
                    </a:cxn>
                    <a:cxn ang="0">
                      <a:pos x="connsiteX2" y="connsiteY2"/>
                    </a:cxn>
                  </a:cxnLst>
                  <a:rect l="l" t="t" r="r" b="b"/>
                  <a:pathLst>
                    <a:path w="232180" h="121189">
                      <a:moveTo>
                        <a:pt x="0" y="121189"/>
                      </a:moveTo>
                      <a:cubicBezTo>
                        <a:pt x="0" y="121189"/>
                        <a:pt x="36660" y="-25450"/>
                        <a:pt x="232180" y="29540"/>
                      </a:cubicBezTo>
                      <a:cubicBezTo>
                        <a:pt x="152750" y="-19340"/>
                        <a:pt x="12220" y="-19340"/>
                        <a:pt x="0" y="121189"/>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Freeform: Shape 99">
                  <a:extLst>
                    <a:ext uri="{FF2B5EF4-FFF2-40B4-BE49-F238E27FC236}">
                      <a16:creationId xmlns:a16="http://schemas.microsoft.com/office/drawing/2014/main" id="{D44F6DE2-1415-FB6C-B74A-F5FB4791EED9}"/>
                    </a:ext>
                  </a:extLst>
                </p:cNvPr>
                <p:cNvSpPr/>
                <p:nvPr/>
              </p:nvSpPr>
              <p:spPr>
                <a:xfrm rot="885366">
                  <a:off x="1706376" y="5209823"/>
                  <a:ext cx="36659" cy="12219"/>
                </a:xfrm>
                <a:custGeom>
                  <a:avLst/>
                  <a:gdLst>
                    <a:gd name="connsiteX0" fmla="*/ 36659 w 36659"/>
                    <a:gd name="connsiteY0" fmla="*/ 6110 h 12219"/>
                    <a:gd name="connsiteX1" fmla="*/ 18330 w 36659"/>
                    <a:gd name="connsiteY1" fmla="*/ 12220 h 12219"/>
                    <a:gd name="connsiteX2" fmla="*/ 0 w 36659"/>
                    <a:gd name="connsiteY2" fmla="*/ 6110 h 12219"/>
                    <a:gd name="connsiteX3" fmla="*/ 18330 w 36659"/>
                    <a:gd name="connsiteY3" fmla="*/ 0 h 12219"/>
                    <a:gd name="connsiteX4" fmla="*/ 36659 w 36659"/>
                    <a:gd name="connsiteY4" fmla="*/ 611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59" h="12219">
                      <a:moveTo>
                        <a:pt x="36659" y="6110"/>
                      </a:moveTo>
                      <a:cubicBezTo>
                        <a:pt x="36659" y="9484"/>
                        <a:pt x="28453" y="12220"/>
                        <a:pt x="18330" y="12220"/>
                      </a:cubicBezTo>
                      <a:cubicBezTo>
                        <a:pt x="8207" y="12220"/>
                        <a:pt x="0" y="9484"/>
                        <a:pt x="0" y="6110"/>
                      </a:cubicBezTo>
                      <a:cubicBezTo>
                        <a:pt x="0" y="2735"/>
                        <a:pt x="8207" y="0"/>
                        <a:pt x="18330" y="0"/>
                      </a:cubicBezTo>
                      <a:cubicBezTo>
                        <a:pt x="28453" y="0"/>
                        <a:pt x="36659" y="2735"/>
                        <a:pt x="36659" y="6110"/>
                      </a:cubicBezTo>
                      <a:close/>
                    </a:path>
                  </a:pathLst>
                </a:custGeom>
                <a:solidFill>
                  <a:srgbClr val="FFFFFF"/>
                </a:solidFill>
                <a:ln w="610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0" name="Graphic 16">
                <a:extLst>
                  <a:ext uri="{FF2B5EF4-FFF2-40B4-BE49-F238E27FC236}">
                    <a16:creationId xmlns:a16="http://schemas.microsoft.com/office/drawing/2014/main" id="{3D025398-500A-0E17-4686-2B973A65B7FF}"/>
                  </a:ext>
                </a:extLst>
              </p:cNvPr>
              <p:cNvGrpSpPr/>
              <p:nvPr/>
            </p:nvGrpSpPr>
            <p:grpSpPr>
              <a:xfrm>
                <a:off x="649815" y="4900141"/>
                <a:ext cx="601733" cy="608443"/>
                <a:chOff x="649815" y="4900141"/>
                <a:chExt cx="601733" cy="608443"/>
              </a:xfrm>
            </p:grpSpPr>
            <p:grpSp>
              <p:nvGrpSpPr>
                <p:cNvPr id="81" name="Graphic 16">
                  <a:extLst>
                    <a:ext uri="{FF2B5EF4-FFF2-40B4-BE49-F238E27FC236}">
                      <a16:creationId xmlns:a16="http://schemas.microsoft.com/office/drawing/2014/main" id="{B11023AB-1122-B428-F3B9-5136DFAF7E78}"/>
                    </a:ext>
                  </a:extLst>
                </p:cNvPr>
                <p:cNvGrpSpPr/>
                <p:nvPr/>
              </p:nvGrpSpPr>
              <p:grpSpPr>
                <a:xfrm>
                  <a:off x="649815" y="4900141"/>
                  <a:ext cx="601733" cy="605390"/>
                  <a:chOff x="649815" y="4900141"/>
                  <a:chExt cx="601733" cy="605390"/>
                </a:xfrm>
              </p:grpSpPr>
              <p:grpSp>
                <p:nvGrpSpPr>
                  <p:cNvPr id="91" name="Graphic 16">
                    <a:extLst>
                      <a:ext uri="{FF2B5EF4-FFF2-40B4-BE49-F238E27FC236}">
                        <a16:creationId xmlns:a16="http://schemas.microsoft.com/office/drawing/2014/main" id="{5EE003E3-8050-ABE6-AAA8-95E306AC7450}"/>
                      </a:ext>
                    </a:extLst>
                  </p:cNvPr>
                  <p:cNvGrpSpPr/>
                  <p:nvPr/>
                </p:nvGrpSpPr>
                <p:grpSpPr>
                  <a:xfrm>
                    <a:off x="649815" y="4900141"/>
                    <a:ext cx="601733" cy="605390"/>
                    <a:chOff x="649815" y="4900141"/>
                    <a:chExt cx="601733" cy="605390"/>
                  </a:xfrm>
                </p:grpSpPr>
                <p:sp>
                  <p:nvSpPr>
                    <p:cNvPr id="94" name="Freeform: Shape 93">
                      <a:extLst>
                        <a:ext uri="{FF2B5EF4-FFF2-40B4-BE49-F238E27FC236}">
                          <a16:creationId xmlns:a16="http://schemas.microsoft.com/office/drawing/2014/main" id="{46A007A0-2EC3-4D76-6B24-3027C64217E5}"/>
                        </a:ext>
                      </a:extLst>
                    </p:cNvPr>
                    <p:cNvSpPr/>
                    <p:nvPr/>
                  </p:nvSpPr>
                  <p:spPr>
                    <a:xfrm>
                      <a:off x="657299" y="4908169"/>
                      <a:ext cx="588140" cy="594305"/>
                    </a:xfrm>
                    <a:custGeom>
                      <a:avLst/>
                      <a:gdLst>
                        <a:gd name="connsiteX0" fmla="*/ 535250 w 588140"/>
                        <a:gd name="connsiteY0" fmla="*/ 143194 h 594305"/>
                        <a:gd name="connsiteX1" fmla="*/ 174760 w 588140"/>
                        <a:gd name="connsiteY1" fmla="*/ 2664 h 594305"/>
                        <a:gd name="connsiteX2" fmla="*/ 58670 w 588140"/>
                        <a:gd name="connsiteY2" fmla="*/ 118754 h 594305"/>
                        <a:gd name="connsiteX3" fmla="*/ 9790 w 588140"/>
                        <a:gd name="connsiteY3" fmla="*/ 259284 h 594305"/>
                        <a:gd name="connsiteX4" fmla="*/ 180870 w 588140"/>
                        <a:gd name="connsiteY4" fmla="*/ 534234 h 594305"/>
                        <a:gd name="connsiteX5" fmla="*/ 516920 w 588140"/>
                        <a:gd name="connsiteY5" fmla="*/ 460914 h 594305"/>
                        <a:gd name="connsiteX6" fmla="*/ 535250 w 588140"/>
                        <a:gd name="connsiteY6" fmla="*/ 143194 h 594305"/>
                        <a:gd name="connsiteX7" fmla="*/ 199200 w 588140"/>
                        <a:gd name="connsiteY7" fmla="*/ 485354 h 594305"/>
                        <a:gd name="connsiteX8" fmla="*/ 58670 w 588140"/>
                        <a:gd name="connsiteY8" fmla="*/ 259284 h 594305"/>
                        <a:gd name="connsiteX9" fmla="*/ 101440 w 588140"/>
                        <a:gd name="connsiteY9" fmla="*/ 149304 h 594305"/>
                        <a:gd name="connsiteX10" fmla="*/ 199200 w 588140"/>
                        <a:gd name="connsiteY10" fmla="*/ 51544 h 594305"/>
                        <a:gd name="connsiteX11" fmla="*/ 498590 w 588140"/>
                        <a:gd name="connsiteY11" fmla="*/ 167634 h 594305"/>
                        <a:gd name="connsiteX12" fmla="*/ 480260 w 588140"/>
                        <a:gd name="connsiteY12" fmla="*/ 430364 h 594305"/>
                        <a:gd name="connsiteX13" fmla="*/ 199200 w 588140"/>
                        <a:gd name="connsiteY13" fmla="*/ 485354 h 5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140" h="594305">
                          <a:moveTo>
                            <a:pt x="535250" y="143194"/>
                          </a:moveTo>
                          <a:cubicBezTo>
                            <a:pt x="461930" y="63764"/>
                            <a:pt x="296960" y="-15666"/>
                            <a:pt x="174760" y="2664"/>
                          </a:cubicBezTo>
                          <a:cubicBezTo>
                            <a:pt x="119770" y="14884"/>
                            <a:pt x="83110" y="51544"/>
                            <a:pt x="58670" y="118754"/>
                          </a:cubicBezTo>
                          <a:cubicBezTo>
                            <a:pt x="58670" y="118754"/>
                            <a:pt x="40340" y="161524"/>
                            <a:pt x="9790" y="259284"/>
                          </a:cubicBezTo>
                          <a:cubicBezTo>
                            <a:pt x="-20760" y="357044"/>
                            <a:pt x="15900" y="430364"/>
                            <a:pt x="180870" y="534234"/>
                          </a:cubicBezTo>
                          <a:cubicBezTo>
                            <a:pt x="333620" y="607554"/>
                            <a:pt x="431380" y="644214"/>
                            <a:pt x="516920" y="460914"/>
                          </a:cubicBezTo>
                          <a:cubicBezTo>
                            <a:pt x="608571" y="283724"/>
                            <a:pt x="608571" y="222624"/>
                            <a:pt x="535250" y="143194"/>
                          </a:cubicBezTo>
                          <a:close/>
                          <a:moveTo>
                            <a:pt x="199200" y="485354"/>
                          </a:moveTo>
                          <a:cubicBezTo>
                            <a:pt x="64780" y="399814"/>
                            <a:pt x="34230" y="338714"/>
                            <a:pt x="58670" y="259284"/>
                          </a:cubicBezTo>
                          <a:cubicBezTo>
                            <a:pt x="83110" y="185964"/>
                            <a:pt x="101440" y="149304"/>
                            <a:pt x="101440" y="149304"/>
                          </a:cubicBezTo>
                          <a:cubicBezTo>
                            <a:pt x="125880" y="94314"/>
                            <a:pt x="150320" y="63764"/>
                            <a:pt x="199200" y="51544"/>
                          </a:cubicBezTo>
                          <a:cubicBezTo>
                            <a:pt x="303070" y="39324"/>
                            <a:pt x="437490" y="100424"/>
                            <a:pt x="498590" y="167634"/>
                          </a:cubicBezTo>
                          <a:cubicBezTo>
                            <a:pt x="559690" y="234844"/>
                            <a:pt x="553580" y="283724"/>
                            <a:pt x="480260" y="430364"/>
                          </a:cubicBezTo>
                          <a:cubicBezTo>
                            <a:pt x="406940" y="577004"/>
                            <a:pt x="327510" y="552564"/>
                            <a:pt x="199200" y="485354"/>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 name="Freeform: Shape 94">
                      <a:extLst>
                        <a:ext uri="{FF2B5EF4-FFF2-40B4-BE49-F238E27FC236}">
                          <a16:creationId xmlns:a16="http://schemas.microsoft.com/office/drawing/2014/main" id="{5A4A994C-FC21-1011-F4D4-C428F0C36D5C}"/>
                        </a:ext>
                      </a:extLst>
                    </p:cNvPr>
                    <p:cNvSpPr/>
                    <p:nvPr/>
                  </p:nvSpPr>
                  <p:spPr>
                    <a:xfrm>
                      <a:off x="649815" y="4900141"/>
                      <a:ext cx="601733" cy="605390"/>
                    </a:xfrm>
                    <a:custGeom>
                      <a:avLst/>
                      <a:gdLst>
                        <a:gd name="connsiteX0" fmla="*/ 347213 w 601733"/>
                        <a:gd name="connsiteY0" fmla="*/ 603362 h 605390"/>
                        <a:gd name="connsiteX1" fmla="*/ 347213 w 601733"/>
                        <a:gd name="connsiteY1" fmla="*/ 603362 h 605390"/>
                        <a:gd name="connsiteX2" fmla="*/ 182243 w 601733"/>
                        <a:gd name="connsiteY2" fmla="*/ 542262 h 605390"/>
                        <a:gd name="connsiteX3" fmla="*/ 11163 w 601733"/>
                        <a:gd name="connsiteY3" fmla="*/ 261202 h 605390"/>
                        <a:gd name="connsiteX4" fmla="*/ 60043 w 601733"/>
                        <a:gd name="connsiteY4" fmla="*/ 120672 h 605390"/>
                        <a:gd name="connsiteX5" fmla="*/ 182243 w 601733"/>
                        <a:gd name="connsiteY5" fmla="*/ 4582 h 605390"/>
                        <a:gd name="connsiteX6" fmla="*/ 255563 w 601733"/>
                        <a:gd name="connsiteY6" fmla="*/ 4582 h 605390"/>
                        <a:gd name="connsiteX7" fmla="*/ 548844 w 601733"/>
                        <a:gd name="connsiteY7" fmla="*/ 145112 h 605390"/>
                        <a:gd name="connsiteX8" fmla="*/ 530514 w 601733"/>
                        <a:gd name="connsiteY8" fmla="*/ 468942 h 605390"/>
                        <a:gd name="connsiteX9" fmla="*/ 347213 w 601733"/>
                        <a:gd name="connsiteY9" fmla="*/ 603362 h 605390"/>
                        <a:gd name="connsiteX10" fmla="*/ 255563 w 601733"/>
                        <a:gd name="connsiteY10" fmla="*/ 16802 h 605390"/>
                        <a:gd name="connsiteX11" fmla="*/ 182243 w 601733"/>
                        <a:gd name="connsiteY11" fmla="*/ 16802 h 605390"/>
                        <a:gd name="connsiteX12" fmla="*/ 72263 w 601733"/>
                        <a:gd name="connsiteY12" fmla="*/ 126782 h 605390"/>
                        <a:gd name="connsiteX13" fmla="*/ 23383 w 601733"/>
                        <a:gd name="connsiteY13" fmla="*/ 267312 h 605390"/>
                        <a:gd name="connsiteX14" fmla="*/ 194463 w 601733"/>
                        <a:gd name="connsiteY14" fmla="*/ 536152 h 605390"/>
                        <a:gd name="connsiteX15" fmla="*/ 353323 w 601733"/>
                        <a:gd name="connsiteY15" fmla="*/ 597252 h 605390"/>
                        <a:gd name="connsiteX16" fmla="*/ 353323 w 601733"/>
                        <a:gd name="connsiteY16" fmla="*/ 597252 h 605390"/>
                        <a:gd name="connsiteX17" fmla="*/ 524404 w 601733"/>
                        <a:gd name="connsiteY17" fmla="*/ 468942 h 605390"/>
                        <a:gd name="connsiteX18" fmla="*/ 542734 w 601733"/>
                        <a:gd name="connsiteY18" fmla="*/ 157332 h 605390"/>
                        <a:gd name="connsiteX19" fmla="*/ 255563 w 601733"/>
                        <a:gd name="connsiteY19" fmla="*/ 16802 h 605390"/>
                        <a:gd name="connsiteX20" fmla="*/ 341103 w 601733"/>
                        <a:gd name="connsiteY20" fmla="*/ 548372 h 605390"/>
                        <a:gd name="connsiteX21" fmla="*/ 206683 w 601733"/>
                        <a:gd name="connsiteY21" fmla="*/ 499492 h 605390"/>
                        <a:gd name="connsiteX22" fmla="*/ 66153 w 601733"/>
                        <a:gd name="connsiteY22" fmla="*/ 273422 h 605390"/>
                        <a:gd name="connsiteX23" fmla="*/ 108923 w 601733"/>
                        <a:gd name="connsiteY23" fmla="*/ 157332 h 605390"/>
                        <a:gd name="connsiteX24" fmla="*/ 206683 w 601733"/>
                        <a:gd name="connsiteY24" fmla="*/ 59572 h 605390"/>
                        <a:gd name="connsiteX25" fmla="*/ 267783 w 601733"/>
                        <a:gd name="connsiteY25" fmla="*/ 59572 h 605390"/>
                        <a:gd name="connsiteX26" fmla="*/ 506074 w 601733"/>
                        <a:gd name="connsiteY26" fmla="*/ 175662 h 605390"/>
                        <a:gd name="connsiteX27" fmla="*/ 493854 w 601733"/>
                        <a:gd name="connsiteY27" fmla="*/ 444502 h 605390"/>
                        <a:gd name="connsiteX28" fmla="*/ 341103 w 601733"/>
                        <a:gd name="connsiteY28" fmla="*/ 548372 h 605390"/>
                        <a:gd name="connsiteX29" fmla="*/ 261673 w 601733"/>
                        <a:gd name="connsiteY29" fmla="*/ 65682 h 605390"/>
                        <a:gd name="connsiteX30" fmla="*/ 200573 w 601733"/>
                        <a:gd name="connsiteY30" fmla="*/ 65682 h 605390"/>
                        <a:gd name="connsiteX31" fmla="*/ 108923 w 601733"/>
                        <a:gd name="connsiteY31" fmla="*/ 157332 h 605390"/>
                        <a:gd name="connsiteX32" fmla="*/ 72263 w 601733"/>
                        <a:gd name="connsiteY32" fmla="*/ 273422 h 605390"/>
                        <a:gd name="connsiteX33" fmla="*/ 212793 w 601733"/>
                        <a:gd name="connsiteY33" fmla="*/ 493382 h 605390"/>
                        <a:gd name="connsiteX34" fmla="*/ 341103 w 601733"/>
                        <a:gd name="connsiteY34" fmla="*/ 542262 h 605390"/>
                        <a:gd name="connsiteX35" fmla="*/ 481634 w 601733"/>
                        <a:gd name="connsiteY35" fmla="*/ 438392 h 605390"/>
                        <a:gd name="connsiteX36" fmla="*/ 499964 w 601733"/>
                        <a:gd name="connsiteY36" fmla="*/ 181772 h 605390"/>
                        <a:gd name="connsiteX37" fmla="*/ 261673 w 601733"/>
                        <a:gd name="connsiteY37" fmla="*/ 65682 h 60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1733" h="605390">
                          <a:moveTo>
                            <a:pt x="347213" y="603362"/>
                          </a:moveTo>
                          <a:lnTo>
                            <a:pt x="347213" y="603362"/>
                          </a:lnTo>
                          <a:cubicBezTo>
                            <a:pt x="298333" y="597252"/>
                            <a:pt x="249453" y="572812"/>
                            <a:pt x="182243" y="542262"/>
                          </a:cubicBezTo>
                          <a:cubicBezTo>
                            <a:pt x="5053" y="432282"/>
                            <a:pt x="-19387" y="352852"/>
                            <a:pt x="11163" y="261202"/>
                          </a:cubicBezTo>
                          <a:cubicBezTo>
                            <a:pt x="41713" y="163442"/>
                            <a:pt x="60043" y="120672"/>
                            <a:pt x="60043" y="120672"/>
                          </a:cubicBezTo>
                          <a:cubicBezTo>
                            <a:pt x="90593" y="47352"/>
                            <a:pt x="127253" y="10692"/>
                            <a:pt x="182243" y="4582"/>
                          </a:cubicBezTo>
                          <a:cubicBezTo>
                            <a:pt x="206683" y="-1527"/>
                            <a:pt x="231123" y="-1527"/>
                            <a:pt x="255563" y="4582"/>
                          </a:cubicBezTo>
                          <a:cubicBezTo>
                            <a:pt x="359433" y="16802"/>
                            <a:pt x="481634" y="77902"/>
                            <a:pt x="548844" y="145112"/>
                          </a:cubicBezTo>
                          <a:cubicBezTo>
                            <a:pt x="622164" y="224542"/>
                            <a:pt x="622164" y="285642"/>
                            <a:pt x="530514" y="468942"/>
                          </a:cubicBezTo>
                          <a:cubicBezTo>
                            <a:pt x="481634" y="572812"/>
                            <a:pt x="426643" y="615582"/>
                            <a:pt x="347213" y="603362"/>
                          </a:cubicBezTo>
                          <a:close/>
                          <a:moveTo>
                            <a:pt x="255563" y="16802"/>
                          </a:moveTo>
                          <a:cubicBezTo>
                            <a:pt x="231123" y="16802"/>
                            <a:pt x="206683" y="16802"/>
                            <a:pt x="182243" y="16802"/>
                          </a:cubicBezTo>
                          <a:cubicBezTo>
                            <a:pt x="133363" y="29022"/>
                            <a:pt x="102813" y="59572"/>
                            <a:pt x="72263" y="126782"/>
                          </a:cubicBezTo>
                          <a:cubicBezTo>
                            <a:pt x="72263" y="126782"/>
                            <a:pt x="53933" y="175662"/>
                            <a:pt x="23383" y="267312"/>
                          </a:cubicBezTo>
                          <a:cubicBezTo>
                            <a:pt x="-1057" y="352852"/>
                            <a:pt x="17273" y="426172"/>
                            <a:pt x="194463" y="536152"/>
                          </a:cubicBezTo>
                          <a:cubicBezTo>
                            <a:pt x="255563" y="566702"/>
                            <a:pt x="310553" y="591142"/>
                            <a:pt x="353323" y="597252"/>
                          </a:cubicBezTo>
                          <a:lnTo>
                            <a:pt x="353323" y="597252"/>
                          </a:lnTo>
                          <a:cubicBezTo>
                            <a:pt x="426643" y="603362"/>
                            <a:pt x="475524" y="566702"/>
                            <a:pt x="524404" y="468942"/>
                          </a:cubicBezTo>
                          <a:cubicBezTo>
                            <a:pt x="609944" y="291752"/>
                            <a:pt x="616054" y="236762"/>
                            <a:pt x="542734" y="157332"/>
                          </a:cubicBezTo>
                          <a:cubicBezTo>
                            <a:pt x="481634" y="84012"/>
                            <a:pt x="359433" y="22912"/>
                            <a:pt x="255563" y="16802"/>
                          </a:cubicBezTo>
                          <a:close/>
                          <a:moveTo>
                            <a:pt x="341103" y="548372"/>
                          </a:moveTo>
                          <a:cubicBezTo>
                            <a:pt x="304443" y="542262"/>
                            <a:pt x="261673" y="523932"/>
                            <a:pt x="206683" y="499492"/>
                          </a:cubicBezTo>
                          <a:cubicBezTo>
                            <a:pt x="78373" y="420062"/>
                            <a:pt x="41713" y="358962"/>
                            <a:pt x="66153" y="273422"/>
                          </a:cubicBezTo>
                          <a:cubicBezTo>
                            <a:pt x="90593" y="193992"/>
                            <a:pt x="102813" y="157332"/>
                            <a:pt x="108923" y="157332"/>
                          </a:cubicBezTo>
                          <a:cubicBezTo>
                            <a:pt x="133363" y="96232"/>
                            <a:pt x="163913" y="65682"/>
                            <a:pt x="206683" y="59572"/>
                          </a:cubicBezTo>
                          <a:cubicBezTo>
                            <a:pt x="225013" y="59572"/>
                            <a:pt x="249453" y="59572"/>
                            <a:pt x="267783" y="59572"/>
                          </a:cubicBezTo>
                          <a:cubicBezTo>
                            <a:pt x="353323" y="71792"/>
                            <a:pt x="457194" y="120672"/>
                            <a:pt x="506074" y="175662"/>
                          </a:cubicBezTo>
                          <a:cubicBezTo>
                            <a:pt x="567174" y="242872"/>
                            <a:pt x="567174" y="291752"/>
                            <a:pt x="493854" y="444502"/>
                          </a:cubicBezTo>
                          <a:cubicBezTo>
                            <a:pt x="451084" y="523932"/>
                            <a:pt x="402203" y="554482"/>
                            <a:pt x="341103" y="548372"/>
                          </a:cubicBezTo>
                          <a:close/>
                          <a:moveTo>
                            <a:pt x="261673" y="65682"/>
                          </a:moveTo>
                          <a:cubicBezTo>
                            <a:pt x="243343" y="65682"/>
                            <a:pt x="218903" y="65682"/>
                            <a:pt x="200573" y="65682"/>
                          </a:cubicBezTo>
                          <a:cubicBezTo>
                            <a:pt x="157803" y="71792"/>
                            <a:pt x="133363" y="102342"/>
                            <a:pt x="108923" y="157332"/>
                          </a:cubicBezTo>
                          <a:cubicBezTo>
                            <a:pt x="108923" y="157332"/>
                            <a:pt x="90593" y="193992"/>
                            <a:pt x="72263" y="273422"/>
                          </a:cubicBezTo>
                          <a:cubicBezTo>
                            <a:pt x="53933" y="346742"/>
                            <a:pt x="66153" y="401732"/>
                            <a:pt x="212793" y="493382"/>
                          </a:cubicBezTo>
                          <a:cubicBezTo>
                            <a:pt x="261673" y="517822"/>
                            <a:pt x="304443" y="536152"/>
                            <a:pt x="341103" y="542262"/>
                          </a:cubicBezTo>
                          <a:cubicBezTo>
                            <a:pt x="402203" y="548372"/>
                            <a:pt x="444974" y="517822"/>
                            <a:pt x="481634" y="438392"/>
                          </a:cubicBezTo>
                          <a:cubicBezTo>
                            <a:pt x="554954" y="291752"/>
                            <a:pt x="554954" y="248982"/>
                            <a:pt x="499964" y="181772"/>
                          </a:cubicBezTo>
                          <a:cubicBezTo>
                            <a:pt x="444974" y="120672"/>
                            <a:pt x="347213" y="77902"/>
                            <a:pt x="261673" y="65682"/>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2" name="Freeform: Shape 91">
                    <a:extLst>
                      <a:ext uri="{FF2B5EF4-FFF2-40B4-BE49-F238E27FC236}">
                        <a16:creationId xmlns:a16="http://schemas.microsoft.com/office/drawing/2014/main" id="{38F1EE70-331B-CC18-0B7C-1B5A43D5CF64}"/>
                      </a:ext>
                    </a:extLst>
                  </p:cNvPr>
                  <p:cNvSpPr/>
                  <p:nvPr/>
                </p:nvSpPr>
                <p:spPr>
                  <a:xfrm>
                    <a:off x="708292" y="4958144"/>
                    <a:ext cx="483146" cy="492169"/>
                  </a:xfrm>
                  <a:custGeom>
                    <a:avLst/>
                    <a:gdLst>
                      <a:gd name="connsiteX0" fmla="*/ 441487 w 483146"/>
                      <a:gd name="connsiteY0" fmla="*/ 117659 h 492169"/>
                      <a:gd name="connsiteX1" fmla="*/ 142097 w 483146"/>
                      <a:gd name="connsiteY1" fmla="*/ 1569 h 492169"/>
                      <a:gd name="connsiteX2" fmla="*/ 44337 w 483146"/>
                      <a:gd name="connsiteY2" fmla="*/ 99329 h 492169"/>
                      <a:gd name="connsiteX3" fmla="*/ 7677 w 483146"/>
                      <a:gd name="connsiteY3" fmla="*/ 215419 h 492169"/>
                      <a:gd name="connsiteX4" fmla="*/ 148207 w 483146"/>
                      <a:gd name="connsiteY4" fmla="*/ 441488 h 492169"/>
                      <a:gd name="connsiteX5" fmla="*/ 423157 w 483146"/>
                      <a:gd name="connsiteY5" fmla="*/ 386498 h 492169"/>
                      <a:gd name="connsiteX6" fmla="*/ 441487 w 483146"/>
                      <a:gd name="connsiteY6" fmla="*/ 117659 h 4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146" h="492169">
                        <a:moveTo>
                          <a:pt x="441487" y="117659"/>
                        </a:moveTo>
                        <a:cubicBezTo>
                          <a:pt x="380387" y="50449"/>
                          <a:pt x="245967" y="-10651"/>
                          <a:pt x="142097" y="1569"/>
                        </a:cubicBezTo>
                        <a:cubicBezTo>
                          <a:pt x="93217" y="7679"/>
                          <a:pt x="68777" y="44339"/>
                          <a:pt x="44337" y="99329"/>
                        </a:cubicBezTo>
                        <a:cubicBezTo>
                          <a:pt x="44337" y="99329"/>
                          <a:pt x="26007" y="135989"/>
                          <a:pt x="7677" y="215419"/>
                        </a:cubicBezTo>
                        <a:cubicBezTo>
                          <a:pt x="-16763" y="294848"/>
                          <a:pt x="13787" y="355948"/>
                          <a:pt x="148207" y="441488"/>
                        </a:cubicBezTo>
                        <a:cubicBezTo>
                          <a:pt x="270407" y="502588"/>
                          <a:pt x="355947" y="533138"/>
                          <a:pt x="423157" y="386498"/>
                        </a:cubicBezTo>
                        <a:cubicBezTo>
                          <a:pt x="496477" y="233748"/>
                          <a:pt x="502587" y="184869"/>
                          <a:pt x="441487" y="117659"/>
                        </a:cubicBezTo>
                        <a:close/>
                      </a:path>
                    </a:pathLst>
                  </a:custGeom>
                  <a:solidFill>
                    <a:srgbClr val="FF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Freeform: Shape 92">
                    <a:extLst>
                      <a:ext uri="{FF2B5EF4-FFF2-40B4-BE49-F238E27FC236}">
                        <a16:creationId xmlns:a16="http://schemas.microsoft.com/office/drawing/2014/main" id="{B3F9EA65-D2AD-A46A-C5DA-5A05E576E6D1}"/>
                      </a:ext>
                    </a:extLst>
                  </p:cNvPr>
                  <p:cNvSpPr/>
                  <p:nvPr/>
                </p:nvSpPr>
                <p:spPr>
                  <a:xfrm>
                    <a:off x="708292" y="4958144"/>
                    <a:ext cx="483146" cy="492169"/>
                  </a:xfrm>
                  <a:custGeom>
                    <a:avLst/>
                    <a:gdLst>
                      <a:gd name="connsiteX0" fmla="*/ 441487 w 483146"/>
                      <a:gd name="connsiteY0" fmla="*/ 117659 h 492169"/>
                      <a:gd name="connsiteX1" fmla="*/ 142097 w 483146"/>
                      <a:gd name="connsiteY1" fmla="*/ 1569 h 492169"/>
                      <a:gd name="connsiteX2" fmla="*/ 44337 w 483146"/>
                      <a:gd name="connsiteY2" fmla="*/ 99329 h 492169"/>
                      <a:gd name="connsiteX3" fmla="*/ 7677 w 483146"/>
                      <a:gd name="connsiteY3" fmla="*/ 215419 h 492169"/>
                      <a:gd name="connsiteX4" fmla="*/ 148207 w 483146"/>
                      <a:gd name="connsiteY4" fmla="*/ 441488 h 492169"/>
                      <a:gd name="connsiteX5" fmla="*/ 423157 w 483146"/>
                      <a:gd name="connsiteY5" fmla="*/ 386498 h 492169"/>
                      <a:gd name="connsiteX6" fmla="*/ 441487 w 483146"/>
                      <a:gd name="connsiteY6" fmla="*/ 117659 h 492169"/>
                      <a:gd name="connsiteX7" fmla="*/ 160427 w 483146"/>
                      <a:gd name="connsiteY7" fmla="*/ 410938 h 492169"/>
                      <a:gd name="connsiteX8" fmla="*/ 38227 w 483146"/>
                      <a:gd name="connsiteY8" fmla="*/ 215419 h 492169"/>
                      <a:gd name="connsiteX9" fmla="*/ 74887 w 483146"/>
                      <a:gd name="connsiteY9" fmla="*/ 117659 h 492169"/>
                      <a:gd name="connsiteX10" fmla="*/ 154317 w 483146"/>
                      <a:gd name="connsiteY10" fmla="*/ 38229 h 492169"/>
                      <a:gd name="connsiteX11" fmla="*/ 410937 w 483146"/>
                      <a:gd name="connsiteY11" fmla="*/ 135989 h 492169"/>
                      <a:gd name="connsiteX12" fmla="*/ 398717 w 483146"/>
                      <a:gd name="connsiteY12" fmla="*/ 362058 h 492169"/>
                      <a:gd name="connsiteX13" fmla="*/ 160427 w 483146"/>
                      <a:gd name="connsiteY13" fmla="*/ 410938 h 4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3146" h="492169">
                        <a:moveTo>
                          <a:pt x="441487" y="117659"/>
                        </a:moveTo>
                        <a:cubicBezTo>
                          <a:pt x="380387" y="50449"/>
                          <a:pt x="245967" y="-10651"/>
                          <a:pt x="142097" y="1569"/>
                        </a:cubicBezTo>
                        <a:cubicBezTo>
                          <a:pt x="93217" y="7679"/>
                          <a:pt x="68777" y="44339"/>
                          <a:pt x="44337" y="99329"/>
                        </a:cubicBezTo>
                        <a:cubicBezTo>
                          <a:pt x="44337" y="99329"/>
                          <a:pt x="26007" y="135989"/>
                          <a:pt x="7677" y="215419"/>
                        </a:cubicBezTo>
                        <a:cubicBezTo>
                          <a:pt x="-16763" y="294848"/>
                          <a:pt x="13787" y="355948"/>
                          <a:pt x="148207" y="441488"/>
                        </a:cubicBezTo>
                        <a:cubicBezTo>
                          <a:pt x="270407" y="502588"/>
                          <a:pt x="355947" y="533138"/>
                          <a:pt x="423157" y="386498"/>
                        </a:cubicBezTo>
                        <a:cubicBezTo>
                          <a:pt x="496477" y="233748"/>
                          <a:pt x="502587" y="184869"/>
                          <a:pt x="441487" y="117659"/>
                        </a:cubicBezTo>
                        <a:close/>
                        <a:moveTo>
                          <a:pt x="160427" y="410938"/>
                        </a:moveTo>
                        <a:cubicBezTo>
                          <a:pt x="44337" y="337618"/>
                          <a:pt x="19897" y="288738"/>
                          <a:pt x="38227" y="215419"/>
                        </a:cubicBezTo>
                        <a:cubicBezTo>
                          <a:pt x="62667" y="148209"/>
                          <a:pt x="74887" y="117659"/>
                          <a:pt x="74887" y="117659"/>
                        </a:cubicBezTo>
                        <a:cubicBezTo>
                          <a:pt x="93217" y="68779"/>
                          <a:pt x="117657" y="44339"/>
                          <a:pt x="154317" y="38229"/>
                        </a:cubicBezTo>
                        <a:cubicBezTo>
                          <a:pt x="239857" y="26009"/>
                          <a:pt x="362057" y="80999"/>
                          <a:pt x="410937" y="135989"/>
                        </a:cubicBezTo>
                        <a:cubicBezTo>
                          <a:pt x="459817" y="190979"/>
                          <a:pt x="459817" y="233748"/>
                          <a:pt x="398717" y="362058"/>
                        </a:cubicBezTo>
                        <a:cubicBezTo>
                          <a:pt x="337617" y="484258"/>
                          <a:pt x="270407" y="465928"/>
                          <a:pt x="160427" y="410938"/>
                        </a:cubicBezTo>
                        <a:close/>
                      </a:path>
                    </a:pathLst>
                  </a:custGeom>
                  <a:solidFill>
                    <a:srgbClr val="72706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2" name="Graphic 16">
                  <a:extLst>
                    <a:ext uri="{FF2B5EF4-FFF2-40B4-BE49-F238E27FC236}">
                      <a16:creationId xmlns:a16="http://schemas.microsoft.com/office/drawing/2014/main" id="{3F7E9FC6-D19E-0B6E-84AD-B4336B98492D}"/>
                    </a:ext>
                  </a:extLst>
                </p:cNvPr>
                <p:cNvGrpSpPr/>
                <p:nvPr/>
              </p:nvGrpSpPr>
              <p:grpSpPr>
                <a:xfrm>
                  <a:off x="713765" y="4958156"/>
                  <a:ext cx="472674" cy="488480"/>
                  <a:chOff x="713765" y="4958156"/>
                  <a:chExt cx="472674" cy="488480"/>
                </a:xfrm>
                <a:solidFill>
                  <a:srgbClr val="E6FFFF">
                    <a:alpha val="50000"/>
                  </a:srgbClr>
                </a:solidFill>
              </p:grpSpPr>
              <p:sp>
                <p:nvSpPr>
                  <p:cNvPr id="88" name="Freeform: Shape 87">
                    <a:extLst>
                      <a:ext uri="{FF2B5EF4-FFF2-40B4-BE49-F238E27FC236}">
                        <a16:creationId xmlns:a16="http://schemas.microsoft.com/office/drawing/2014/main" id="{76CA5753-3CB3-7B46-A8D2-A680E03011BD}"/>
                      </a:ext>
                    </a:extLst>
                  </p:cNvPr>
                  <p:cNvSpPr/>
                  <p:nvPr/>
                </p:nvSpPr>
                <p:spPr>
                  <a:xfrm>
                    <a:off x="752629" y="4958156"/>
                    <a:ext cx="262730" cy="123756"/>
                  </a:xfrm>
                  <a:custGeom>
                    <a:avLst/>
                    <a:gdLst>
                      <a:gd name="connsiteX0" fmla="*/ 103870 w 262730"/>
                      <a:gd name="connsiteY0" fmla="*/ 1557 h 123756"/>
                      <a:gd name="connsiteX1" fmla="*/ 6110 w 262730"/>
                      <a:gd name="connsiteY1" fmla="*/ 99317 h 123756"/>
                      <a:gd name="connsiteX2" fmla="*/ 0 w 262730"/>
                      <a:gd name="connsiteY2" fmla="*/ 123757 h 123756"/>
                      <a:gd name="connsiteX3" fmla="*/ 262730 w 262730"/>
                      <a:gd name="connsiteY3" fmla="*/ 32107 h 123756"/>
                      <a:gd name="connsiteX4" fmla="*/ 103870 w 262730"/>
                      <a:gd name="connsiteY4" fmla="*/ 1557 h 123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30" h="123756">
                        <a:moveTo>
                          <a:pt x="103870" y="1557"/>
                        </a:moveTo>
                        <a:cubicBezTo>
                          <a:pt x="54990" y="7667"/>
                          <a:pt x="30550" y="44327"/>
                          <a:pt x="6110" y="99317"/>
                        </a:cubicBezTo>
                        <a:cubicBezTo>
                          <a:pt x="6110" y="99317"/>
                          <a:pt x="0" y="105427"/>
                          <a:pt x="0" y="123757"/>
                        </a:cubicBezTo>
                        <a:lnTo>
                          <a:pt x="262730" y="32107"/>
                        </a:lnTo>
                        <a:cubicBezTo>
                          <a:pt x="207740" y="7667"/>
                          <a:pt x="152750" y="-4553"/>
                          <a:pt x="103870" y="1557"/>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Freeform: Shape 88">
                    <a:extLst>
                      <a:ext uri="{FF2B5EF4-FFF2-40B4-BE49-F238E27FC236}">
                        <a16:creationId xmlns:a16="http://schemas.microsoft.com/office/drawing/2014/main" id="{586B87F9-957F-82E5-83AF-B63458756C7C}"/>
                      </a:ext>
                    </a:extLst>
                  </p:cNvPr>
                  <p:cNvSpPr/>
                  <p:nvPr/>
                </p:nvSpPr>
                <p:spPr>
                  <a:xfrm>
                    <a:off x="713765" y="5051363"/>
                    <a:ext cx="472674" cy="238289"/>
                  </a:xfrm>
                  <a:custGeom>
                    <a:avLst/>
                    <a:gdLst>
                      <a:gd name="connsiteX0" fmla="*/ 436014 w 472674"/>
                      <a:gd name="connsiteY0" fmla="*/ 24440 h 238289"/>
                      <a:gd name="connsiteX1" fmla="*/ 411574 w 472674"/>
                      <a:gd name="connsiteY1" fmla="*/ 0 h 238289"/>
                      <a:gd name="connsiteX2" fmla="*/ 2204 w 472674"/>
                      <a:gd name="connsiteY2" fmla="*/ 140530 h 238289"/>
                      <a:gd name="connsiteX3" fmla="*/ 26644 w 472674"/>
                      <a:gd name="connsiteY3" fmla="*/ 238290 h 238289"/>
                      <a:gd name="connsiteX4" fmla="*/ 472674 w 472674"/>
                      <a:gd name="connsiteY4" fmla="*/ 85540 h 238289"/>
                      <a:gd name="connsiteX5" fmla="*/ 436014 w 472674"/>
                      <a:gd name="connsiteY5" fmla="*/ 24440 h 23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674" h="238289">
                        <a:moveTo>
                          <a:pt x="436014" y="24440"/>
                        </a:moveTo>
                        <a:cubicBezTo>
                          <a:pt x="429904" y="18330"/>
                          <a:pt x="417684" y="6110"/>
                          <a:pt x="411574" y="0"/>
                        </a:cubicBezTo>
                        <a:cubicBezTo>
                          <a:pt x="277154" y="54990"/>
                          <a:pt x="136624" y="97760"/>
                          <a:pt x="2204" y="140530"/>
                        </a:cubicBezTo>
                        <a:cubicBezTo>
                          <a:pt x="-3906" y="177190"/>
                          <a:pt x="2204" y="207740"/>
                          <a:pt x="26644" y="238290"/>
                        </a:cubicBezTo>
                        <a:lnTo>
                          <a:pt x="472674" y="85540"/>
                        </a:lnTo>
                        <a:cubicBezTo>
                          <a:pt x="466564" y="61100"/>
                          <a:pt x="454344" y="42770"/>
                          <a:pt x="436014" y="24440"/>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21D8304A-CFA1-4E9B-3C22-2DBD507DD72F}"/>
                      </a:ext>
                    </a:extLst>
                  </p:cNvPr>
                  <p:cNvSpPr/>
                  <p:nvPr/>
                </p:nvSpPr>
                <p:spPr>
                  <a:xfrm>
                    <a:off x="856499" y="5289653"/>
                    <a:ext cx="305500" cy="156983"/>
                  </a:xfrm>
                  <a:custGeom>
                    <a:avLst/>
                    <a:gdLst>
                      <a:gd name="connsiteX0" fmla="*/ 0 w 305500"/>
                      <a:gd name="connsiteY0" fmla="*/ 103870 h 156983"/>
                      <a:gd name="connsiteX1" fmla="*/ 0 w 305500"/>
                      <a:gd name="connsiteY1" fmla="*/ 103870 h 156983"/>
                      <a:gd name="connsiteX2" fmla="*/ 281060 w 305500"/>
                      <a:gd name="connsiteY2" fmla="*/ 48880 h 156983"/>
                      <a:gd name="connsiteX3" fmla="*/ 305500 w 305500"/>
                      <a:gd name="connsiteY3" fmla="*/ 0 h 156983"/>
                      <a:gd name="connsiteX4" fmla="*/ 0 w 305500"/>
                      <a:gd name="connsiteY4" fmla="*/ 103870 h 15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00" h="156983">
                        <a:moveTo>
                          <a:pt x="0" y="103870"/>
                        </a:moveTo>
                        <a:cubicBezTo>
                          <a:pt x="0" y="103870"/>
                          <a:pt x="0" y="103870"/>
                          <a:pt x="0" y="103870"/>
                        </a:cubicBezTo>
                        <a:cubicBezTo>
                          <a:pt x="128310" y="171080"/>
                          <a:pt x="207740" y="195520"/>
                          <a:pt x="281060" y="48880"/>
                        </a:cubicBezTo>
                        <a:cubicBezTo>
                          <a:pt x="287170" y="30550"/>
                          <a:pt x="299390" y="12220"/>
                          <a:pt x="305500" y="0"/>
                        </a:cubicBezTo>
                        <a:lnTo>
                          <a:pt x="0" y="103870"/>
                        </a:ln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3" name="Graphic 16">
                  <a:extLst>
                    <a:ext uri="{FF2B5EF4-FFF2-40B4-BE49-F238E27FC236}">
                      <a16:creationId xmlns:a16="http://schemas.microsoft.com/office/drawing/2014/main" id="{DFE877FF-7BE0-9C6E-30E9-4E9FACC20EB2}"/>
                    </a:ext>
                  </a:extLst>
                </p:cNvPr>
                <p:cNvGrpSpPr/>
                <p:nvPr/>
              </p:nvGrpSpPr>
              <p:grpSpPr>
                <a:xfrm>
                  <a:off x="657299" y="4958144"/>
                  <a:ext cx="588140" cy="550440"/>
                  <a:chOff x="657299" y="4958144"/>
                  <a:chExt cx="588140" cy="550440"/>
                </a:xfrm>
              </p:grpSpPr>
              <p:sp>
                <p:nvSpPr>
                  <p:cNvPr id="86" name="Freeform: Shape 85">
                    <a:extLst>
                      <a:ext uri="{FF2B5EF4-FFF2-40B4-BE49-F238E27FC236}">
                        <a16:creationId xmlns:a16="http://schemas.microsoft.com/office/drawing/2014/main" id="{9ADD4AD0-5148-BF84-DC41-9D9BF23888D1}"/>
                      </a:ext>
                    </a:extLst>
                  </p:cNvPr>
                  <p:cNvSpPr/>
                  <p:nvPr/>
                </p:nvSpPr>
                <p:spPr>
                  <a:xfrm>
                    <a:off x="710612" y="4958144"/>
                    <a:ext cx="478364" cy="486059"/>
                  </a:xfrm>
                  <a:custGeom>
                    <a:avLst/>
                    <a:gdLst>
                      <a:gd name="connsiteX0" fmla="*/ 145887 w 478364"/>
                      <a:gd name="connsiteY0" fmla="*/ 435378 h 486059"/>
                      <a:gd name="connsiteX1" fmla="*/ 420837 w 478364"/>
                      <a:gd name="connsiteY1" fmla="*/ 380388 h 486059"/>
                      <a:gd name="connsiteX2" fmla="*/ 439167 w 478364"/>
                      <a:gd name="connsiteY2" fmla="*/ 117659 h 486059"/>
                      <a:gd name="connsiteX3" fmla="*/ 139777 w 478364"/>
                      <a:gd name="connsiteY3" fmla="*/ 1569 h 486059"/>
                      <a:gd name="connsiteX4" fmla="*/ 42017 w 478364"/>
                      <a:gd name="connsiteY4" fmla="*/ 99329 h 486059"/>
                      <a:gd name="connsiteX5" fmla="*/ 5357 w 478364"/>
                      <a:gd name="connsiteY5" fmla="*/ 215419 h 486059"/>
                      <a:gd name="connsiteX6" fmla="*/ 145887 w 478364"/>
                      <a:gd name="connsiteY6" fmla="*/ 435378 h 48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364" h="486059">
                        <a:moveTo>
                          <a:pt x="145887" y="435378"/>
                        </a:moveTo>
                        <a:cubicBezTo>
                          <a:pt x="268087" y="496478"/>
                          <a:pt x="353627" y="527028"/>
                          <a:pt x="420837" y="380388"/>
                        </a:cubicBezTo>
                        <a:cubicBezTo>
                          <a:pt x="494157" y="233748"/>
                          <a:pt x="494157" y="184869"/>
                          <a:pt x="439167" y="117659"/>
                        </a:cubicBezTo>
                        <a:cubicBezTo>
                          <a:pt x="378067" y="50449"/>
                          <a:pt x="243647" y="-10651"/>
                          <a:pt x="139777" y="1569"/>
                        </a:cubicBezTo>
                        <a:cubicBezTo>
                          <a:pt x="90897" y="7679"/>
                          <a:pt x="66457" y="44339"/>
                          <a:pt x="42017" y="99329"/>
                        </a:cubicBezTo>
                        <a:cubicBezTo>
                          <a:pt x="42017" y="99329"/>
                          <a:pt x="23687" y="135989"/>
                          <a:pt x="5357" y="215419"/>
                        </a:cubicBezTo>
                        <a:cubicBezTo>
                          <a:pt x="-12973" y="294848"/>
                          <a:pt x="11467" y="349838"/>
                          <a:pt x="145887" y="435378"/>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7" name="Freeform: Shape 86">
                    <a:extLst>
                      <a:ext uri="{FF2B5EF4-FFF2-40B4-BE49-F238E27FC236}">
                        <a16:creationId xmlns:a16="http://schemas.microsoft.com/office/drawing/2014/main" id="{E5359981-29E8-DE19-E0EB-D4E280578ECE}"/>
                      </a:ext>
                    </a:extLst>
                  </p:cNvPr>
                  <p:cNvSpPr/>
                  <p:nvPr/>
                </p:nvSpPr>
                <p:spPr>
                  <a:xfrm>
                    <a:off x="657299" y="5026923"/>
                    <a:ext cx="588140" cy="481661"/>
                  </a:xfrm>
                  <a:custGeom>
                    <a:avLst/>
                    <a:gdLst>
                      <a:gd name="connsiteX0" fmla="*/ 535250 w 588140"/>
                      <a:gd name="connsiteY0" fmla="*/ 24440 h 481661"/>
                      <a:gd name="connsiteX1" fmla="*/ 510810 w 588140"/>
                      <a:gd name="connsiteY1" fmla="*/ 0 h 481661"/>
                      <a:gd name="connsiteX2" fmla="*/ 480260 w 588140"/>
                      <a:gd name="connsiteY2" fmla="*/ 354380 h 481661"/>
                      <a:gd name="connsiteX3" fmla="*/ 101440 w 588140"/>
                      <a:gd name="connsiteY3" fmla="*/ 342159 h 481661"/>
                      <a:gd name="connsiteX4" fmla="*/ 22010 w 588140"/>
                      <a:gd name="connsiteY4" fmla="*/ 97760 h 481661"/>
                      <a:gd name="connsiteX5" fmla="*/ 9790 w 588140"/>
                      <a:gd name="connsiteY5" fmla="*/ 146640 h 481661"/>
                      <a:gd name="connsiteX6" fmla="*/ 180870 w 588140"/>
                      <a:gd name="connsiteY6" fmla="*/ 421589 h 481661"/>
                      <a:gd name="connsiteX7" fmla="*/ 516920 w 588140"/>
                      <a:gd name="connsiteY7" fmla="*/ 348269 h 481661"/>
                      <a:gd name="connsiteX8" fmla="*/ 535250 w 588140"/>
                      <a:gd name="connsiteY8" fmla="*/ 24440 h 48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140" h="481661">
                        <a:moveTo>
                          <a:pt x="535250" y="24440"/>
                        </a:moveTo>
                        <a:cubicBezTo>
                          <a:pt x="529140" y="18330"/>
                          <a:pt x="523030" y="12220"/>
                          <a:pt x="510810" y="0"/>
                        </a:cubicBezTo>
                        <a:cubicBezTo>
                          <a:pt x="614680" y="103870"/>
                          <a:pt x="553580" y="207740"/>
                          <a:pt x="480260" y="354380"/>
                        </a:cubicBezTo>
                        <a:cubicBezTo>
                          <a:pt x="400830" y="525459"/>
                          <a:pt x="254190" y="452139"/>
                          <a:pt x="101440" y="342159"/>
                        </a:cubicBezTo>
                        <a:cubicBezTo>
                          <a:pt x="-2430" y="262730"/>
                          <a:pt x="3680" y="152750"/>
                          <a:pt x="22010" y="97760"/>
                        </a:cubicBezTo>
                        <a:cubicBezTo>
                          <a:pt x="15900" y="109980"/>
                          <a:pt x="9790" y="128310"/>
                          <a:pt x="9790" y="146640"/>
                        </a:cubicBezTo>
                        <a:cubicBezTo>
                          <a:pt x="-20760" y="244400"/>
                          <a:pt x="15900" y="317720"/>
                          <a:pt x="180870" y="421589"/>
                        </a:cubicBezTo>
                        <a:cubicBezTo>
                          <a:pt x="333620" y="494909"/>
                          <a:pt x="431380" y="531569"/>
                          <a:pt x="516920" y="348269"/>
                        </a:cubicBezTo>
                        <a:cubicBezTo>
                          <a:pt x="608571" y="164970"/>
                          <a:pt x="608571" y="103870"/>
                          <a:pt x="535250" y="24440"/>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4" name="Freeform: Shape 83">
                  <a:extLst>
                    <a:ext uri="{FF2B5EF4-FFF2-40B4-BE49-F238E27FC236}">
                      <a16:creationId xmlns:a16="http://schemas.microsoft.com/office/drawing/2014/main" id="{47D5A828-8C10-794F-59DA-0EFE7988D21D}"/>
                    </a:ext>
                  </a:extLst>
                </p:cNvPr>
                <p:cNvSpPr/>
                <p:nvPr/>
              </p:nvSpPr>
              <p:spPr>
                <a:xfrm>
                  <a:off x="734299" y="4918405"/>
                  <a:ext cx="211826" cy="132958"/>
                </a:xfrm>
                <a:custGeom>
                  <a:avLst/>
                  <a:gdLst>
                    <a:gd name="connsiteX0" fmla="*/ 0 w 211826"/>
                    <a:gd name="connsiteY0" fmla="*/ 132958 h 132958"/>
                    <a:gd name="connsiteX1" fmla="*/ 201630 w 211826"/>
                    <a:gd name="connsiteY1" fmla="*/ 22978 h 132958"/>
                    <a:gd name="connsiteX2" fmla="*/ 0 w 211826"/>
                    <a:gd name="connsiteY2" fmla="*/ 132958 h 132958"/>
                  </a:gdLst>
                  <a:ahLst/>
                  <a:cxnLst>
                    <a:cxn ang="0">
                      <a:pos x="connsiteX0" y="connsiteY0"/>
                    </a:cxn>
                    <a:cxn ang="0">
                      <a:pos x="connsiteX1" y="connsiteY1"/>
                    </a:cxn>
                    <a:cxn ang="0">
                      <a:pos x="connsiteX2" y="connsiteY2"/>
                    </a:cxn>
                  </a:cxnLst>
                  <a:rect l="l" t="t" r="r" b="b"/>
                  <a:pathLst>
                    <a:path w="211826" h="132958">
                      <a:moveTo>
                        <a:pt x="0" y="132958"/>
                      </a:moveTo>
                      <a:cubicBezTo>
                        <a:pt x="0" y="132958"/>
                        <a:pt x="36660" y="-19792"/>
                        <a:pt x="201630" y="22978"/>
                      </a:cubicBezTo>
                      <a:cubicBezTo>
                        <a:pt x="262730" y="35198"/>
                        <a:pt x="30550" y="-87001"/>
                        <a:pt x="0" y="132958"/>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Freeform: Shape 84">
                  <a:extLst>
                    <a:ext uri="{FF2B5EF4-FFF2-40B4-BE49-F238E27FC236}">
                      <a16:creationId xmlns:a16="http://schemas.microsoft.com/office/drawing/2014/main" id="{F8798F70-C5B8-3FC6-A1C0-E211446C22A5}"/>
                    </a:ext>
                  </a:extLst>
                </p:cNvPr>
                <p:cNvSpPr/>
                <p:nvPr/>
              </p:nvSpPr>
              <p:spPr>
                <a:xfrm>
                  <a:off x="966479" y="4941383"/>
                  <a:ext cx="30550" cy="12219"/>
                </a:xfrm>
                <a:custGeom>
                  <a:avLst/>
                  <a:gdLst>
                    <a:gd name="connsiteX0" fmla="*/ 30550 w 30550"/>
                    <a:gd name="connsiteY0" fmla="*/ 12220 h 12219"/>
                    <a:gd name="connsiteX1" fmla="*/ 12220 w 30550"/>
                    <a:gd name="connsiteY1" fmla="*/ 12220 h 12219"/>
                    <a:gd name="connsiteX2" fmla="*/ 0 w 30550"/>
                    <a:gd name="connsiteY2" fmla="*/ 0 h 12219"/>
                    <a:gd name="connsiteX3" fmla="*/ 18330 w 30550"/>
                    <a:gd name="connsiteY3" fmla="*/ 0 h 12219"/>
                    <a:gd name="connsiteX4" fmla="*/ 30550 w 30550"/>
                    <a:gd name="connsiteY4" fmla="*/ 1222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0" h="12219">
                      <a:moveTo>
                        <a:pt x="30550" y="12220"/>
                      </a:moveTo>
                      <a:cubicBezTo>
                        <a:pt x="30550" y="12220"/>
                        <a:pt x="24440" y="12220"/>
                        <a:pt x="12220" y="12220"/>
                      </a:cubicBezTo>
                      <a:cubicBezTo>
                        <a:pt x="6110" y="12220"/>
                        <a:pt x="0" y="6110"/>
                        <a:pt x="0" y="0"/>
                      </a:cubicBezTo>
                      <a:cubicBezTo>
                        <a:pt x="0" y="0"/>
                        <a:pt x="6110" y="0"/>
                        <a:pt x="18330" y="0"/>
                      </a:cubicBezTo>
                      <a:cubicBezTo>
                        <a:pt x="24440" y="6110"/>
                        <a:pt x="30550" y="12220"/>
                        <a:pt x="30550" y="1222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5" name="Graphic 16">
              <a:extLst>
                <a:ext uri="{FF2B5EF4-FFF2-40B4-BE49-F238E27FC236}">
                  <a16:creationId xmlns:a16="http://schemas.microsoft.com/office/drawing/2014/main" id="{312B136D-B07D-54C9-1B4B-817685D702E3}"/>
                </a:ext>
              </a:extLst>
            </p:cNvPr>
            <p:cNvGrpSpPr/>
            <p:nvPr/>
          </p:nvGrpSpPr>
          <p:grpSpPr>
            <a:xfrm>
              <a:off x="908434" y="6539910"/>
              <a:ext cx="1184208" cy="1487019"/>
              <a:chOff x="908434" y="6539910"/>
              <a:chExt cx="1184208" cy="1487019"/>
            </a:xfrm>
          </p:grpSpPr>
          <p:sp>
            <p:nvSpPr>
              <p:cNvPr id="46" name="Freeform: Shape 45">
                <a:extLst>
                  <a:ext uri="{FF2B5EF4-FFF2-40B4-BE49-F238E27FC236}">
                    <a16:creationId xmlns:a16="http://schemas.microsoft.com/office/drawing/2014/main" id="{A30A2DF8-854C-6D2B-1233-40BDC91DD3EF}"/>
                  </a:ext>
                </a:extLst>
              </p:cNvPr>
              <p:cNvSpPr/>
              <p:nvPr/>
            </p:nvSpPr>
            <p:spPr>
              <a:xfrm>
                <a:off x="1589699" y="6584971"/>
                <a:ext cx="61100" cy="61099"/>
              </a:xfrm>
              <a:custGeom>
                <a:avLst/>
                <a:gdLst>
                  <a:gd name="connsiteX0" fmla="*/ 0 w 61100"/>
                  <a:gd name="connsiteY0" fmla="*/ 0 h 61099"/>
                  <a:gd name="connsiteX1" fmla="*/ 0 w 61100"/>
                  <a:gd name="connsiteY1" fmla="*/ 0 h 61099"/>
                  <a:gd name="connsiteX2" fmla="*/ 0 w 61100"/>
                  <a:gd name="connsiteY2" fmla="*/ 0 h 61099"/>
                </a:gdLst>
                <a:ahLst/>
                <a:cxnLst>
                  <a:cxn ang="0">
                    <a:pos x="connsiteX0" y="connsiteY0"/>
                  </a:cxn>
                  <a:cxn ang="0">
                    <a:pos x="connsiteX1" y="connsiteY1"/>
                  </a:cxn>
                  <a:cxn ang="0">
                    <a:pos x="connsiteX2" y="connsiteY2"/>
                  </a:cxn>
                </a:cxnLst>
                <a:rect l="l" t="t" r="r" b="b"/>
                <a:pathLst>
                  <a:path w="61100" h="61099">
                    <a:moveTo>
                      <a:pt x="0" y="0"/>
                    </a:moveTo>
                    <a:lnTo>
                      <a:pt x="0" y="0"/>
                    </a:lnTo>
                    <a:lnTo>
                      <a:pt x="0" y="0"/>
                    </a:ln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Freeform: Shape 46">
                <a:extLst>
                  <a:ext uri="{FF2B5EF4-FFF2-40B4-BE49-F238E27FC236}">
                    <a16:creationId xmlns:a16="http://schemas.microsoft.com/office/drawing/2014/main" id="{55C85FCC-44A5-8E76-FBC4-121F199BEFC0}"/>
                  </a:ext>
                </a:extLst>
              </p:cNvPr>
              <p:cNvSpPr/>
              <p:nvPr/>
            </p:nvSpPr>
            <p:spPr>
              <a:xfrm>
                <a:off x="1583589" y="6572751"/>
                <a:ext cx="12220" cy="12220"/>
              </a:xfrm>
              <a:custGeom>
                <a:avLst/>
                <a:gdLst>
                  <a:gd name="connsiteX0" fmla="*/ 12220 w 12220"/>
                  <a:gd name="connsiteY0" fmla="*/ 12220 h 12220"/>
                  <a:gd name="connsiteX1" fmla="*/ 0 w 12220"/>
                  <a:gd name="connsiteY1" fmla="*/ 12220 h 12220"/>
                  <a:gd name="connsiteX2" fmla="*/ 0 w 12220"/>
                  <a:gd name="connsiteY2" fmla="*/ 0 h 12220"/>
                  <a:gd name="connsiteX3" fmla="*/ 12220 w 12220"/>
                  <a:gd name="connsiteY3" fmla="*/ 0 h 12220"/>
                  <a:gd name="connsiteX4" fmla="*/ 12220 w 12220"/>
                  <a:gd name="connsiteY4" fmla="*/ 12220 h 1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 h="12220">
                    <a:moveTo>
                      <a:pt x="12220" y="12220"/>
                    </a:moveTo>
                    <a:lnTo>
                      <a:pt x="0" y="12220"/>
                    </a:lnTo>
                    <a:lnTo>
                      <a:pt x="0" y="0"/>
                    </a:lnTo>
                    <a:lnTo>
                      <a:pt x="12220" y="0"/>
                    </a:lnTo>
                    <a:cubicBezTo>
                      <a:pt x="12220" y="0"/>
                      <a:pt x="12220" y="6110"/>
                      <a:pt x="12220" y="12220"/>
                    </a:cubicBezTo>
                    <a:close/>
                  </a:path>
                </a:pathLst>
              </a:custGeom>
              <a:solidFill>
                <a:srgbClr val="EEB4C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8" name="Graphic 16">
                <a:extLst>
                  <a:ext uri="{FF2B5EF4-FFF2-40B4-BE49-F238E27FC236}">
                    <a16:creationId xmlns:a16="http://schemas.microsoft.com/office/drawing/2014/main" id="{AA3C8AE6-6970-4DCE-8DDC-94A39A3237D7}"/>
                  </a:ext>
                </a:extLst>
              </p:cNvPr>
              <p:cNvGrpSpPr/>
              <p:nvPr/>
            </p:nvGrpSpPr>
            <p:grpSpPr>
              <a:xfrm>
                <a:off x="908434" y="6539910"/>
                <a:ext cx="1184208" cy="1487019"/>
                <a:chOff x="908434" y="6539910"/>
                <a:chExt cx="1184208" cy="1487019"/>
              </a:xfrm>
            </p:grpSpPr>
            <p:sp>
              <p:nvSpPr>
                <p:cNvPr id="49" name="Freeform: Shape 48">
                  <a:extLst>
                    <a:ext uri="{FF2B5EF4-FFF2-40B4-BE49-F238E27FC236}">
                      <a16:creationId xmlns:a16="http://schemas.microsoft.com/office/drawing/2014/main" id="{69F727AF-3068-719F-D9EF-1326FEF74DB4}"/>
                    </a:ext>
                  </a:extLst>
                </p:cNvPr>
                <p:cNvSpPr/>
                <p:nvPr/>
              </p:nvSpPr>
              <p:spPr>
                <a:xfrm>
                  <a:off x="919484" y="6546161"/>
                  <a:ext cx="1160533" cy="1473242"/>
                </a:xfrm>
                <a:custGeom>
                  <a:avLst/>
                  <a:gdLst>
                    <a:gd name="connsiteX0" fmla="*/ 1091806 w 1160533"/>
                    <a:gd name="connsiteY0" fmla="*/ 1022519 h 1473242"/>
                    <a:gd name="connsiteX1" fmla="*/ 1122356 w 1160533"/>
                    <a:gd name="connsiteY1" fmla="*/ 576490 h 1473242"/>
                    <a:gd name="connsiteX2" fmla="*/ 975716 w 1160533"/>
                    <a:gd name="connsiteY2" fmla="*/ 57140 h 1473242"/>
                    <a:gd name="connsiteX3" fmla="*/ 945166 w 1160533"/>
                    <a:gd name="connsiteY3" fmla="*/ 2150 h 1473242"/>
                    <a:gd name="connsiteX4" fmla="*/ 896285 w 1160533"/>
                    <a:gd name="connsiteY4" fmla="*/ 20481 h 1473242"/>
                    <a:gd name="connsiteX5" fmla="*/ 615225 w 1160533"/>
                    <a:gd name="connsiteY5" fmla="*/ 222110 h 1473242"/>
                    <a:gd name="connsiteX6" fmla="*/ 670215 w 1160533"/>
                    <a:gd name="connsiteY6" fmla="*/ 51030 h 1473242"/>
                    <a:gd name="connsiteX7" fmla="*/ 670215 w 1160533"/>
                    <a:gd name="connsiteY7" fmla="*/ 38810 h 1473242"/>
                    <a:gd name="connsiteX8" fmla="*/ 621335 w 1160533"/>
                    <a:gd name="connsiteY8" fmla="*/ 14370 h 1473242"/>
                    <a:gd name="connsiteX9" fmla="*/ 566345 w 1160533"/>
                    <a:gd name="connsiteY9" fmla="*/ 57140 h 1473242"/>
                    <a:gd name="connsiteX10" fmla="*/ 224185 w 1160533"/>
                    <a:gd name="connsiteY10" fmla="*/ 222110 h 1473242"/>
                    <a:gd name="connsiteX11" fmla="*/ 114205 w 1160533"/>
                    <a:gd name="connsiteY11" fmla="*/ 270990 h 1473242"/>
                    <a:gd name="connsiteX12" fmla="*/ 242515 w 1160533"/>
                    <a:gd name="connsiteY12" fmla="*/ 405410 h 1473242"/>
                    <a:gd name="connsiteX13" fmla="*/ 77545 w 1160533"/>
                    <a:gd name="connsiteY13" fmla="*/ 1144719 h 1473242"/>
                    <a:gd name="connsiteX14" fmla="*/ 83655 w 1160533"/>
                    <a:gd name="connsiteY14" fmla="*/ 1376899 h 1473242"/>
                    <a:gd name="connsiteX15" fmla="*/ 1024596 w 1160533"/>
                    <a:gd name="connsiteY15" fmla="*/ 1334129 h 1473242"/>
                    <a:gd name="connsiteX16" fmla="*/ 1091806 w 1160533"/>
                    <a:gd name="connsiteY16" fmla="*/ 1022519 h 147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0533" h="1473242">
                      <a:moveTo>
                        <a:pt x="1091806" y="1022519"/>
                      </a:moveTo>
                      <a:cubicBezTo>
                        <a:pt x="1067366" y="967529"/>
                        <a:pt x="1116246" y="747569"/>
                        <a:pt x="1122356" y="576490"/>
                      </a:cubicBezTo>
                      <a:cubicBezTo>
                        <a:pt x="1159016" y="368750"/>
                        <a:pt x="1152906" y="234330"/>
                        <a:pt x="975716" y="57140"/>
                      </a:cubicBezTo>
                      <a:cubicBezTo>
                        <a:pt x="994046" y="32700"/>
                        <a:pt x="975716" y="-10069"/>
                        <a:pt x="945166" y="2150"/>
                      </a:cubicBezTo>
                      <a:cubicBezTo>
                        <a:pt x="914616" y="14370"/>
                        <a:pt x="896285" y="20481"/>
                        <a:pt x="896285" y="20481"/>
                      </a:cubicBezTo>
                      <a:cubicBezTo>
                        <a:pt x="896285" y="20481"/>
                        <a:pt x="755755" y="99910"/>
                        <a:pt x="615225" y="222110"/>
                      </a:cubicBezTo>
                      <a:cubicBezTo>
                        <a:pt x="621335" y="167120"/>
                        <a:pt x="664105" y="81580"/>
                        <a:pt x="670215" y="51030"/>
                      </a:cubicBezTo>
                      <a:cubicBezTo>
                        <a:pt x="670215" y="51030"/>
                        <a:pt x="670215" y="44920"/>
                        <a:pt x="670215" y="38810"/>
                      </a:cubicBezTo>
                      <a:cubicBezTo>
                        <a:pt x="670215" y="38810"/>
                        <a:pt x="645775" y="-10069"/>
                        <a:pt x="621335" y="14370"/>
                      </a:cubicBezTo>
                      <a:cubicBezTo>
                        <a:pt x="578565" y="51030"/>
                        <a:pt x="566345" y="57140"/>
                        <a:pt x="566345" y="57140"/>
                      </a:cubicBezTo>
                      <a:cubicBezTo>
                        <a:pt x="566345" y="57140"/>
                        <a:pt x="358605" y="130460"/>
                        <a:pt x="224185" y="222110"/>
                      </a:cubicBezTo>
                      <a:cubicBezTo>
                        <a:pt x="175305" y="252660"/>
                        <a:pt x="114205" y="228220"/>
                        <a:pt x="114205" y="270990"/>
                      </a:cubicBezTo>
                      <a:cubicBezTo>
                        <a:pt x="108095" y="313760"/>
                        <a:pt x="242515" y="405410"/>
                        <a:pt x="242515" y="405410"/>
                      </a:cubicBezTo>
                      <a:cubicBezTo>
                        <a:pt x="242515" y="405410"/>
                        <a:pt x="59215" y="790339"/>
                        <a:pt x="77545" y="1144719"/>
                      </a:cubicBezTo>
                      <a:cubicBezTo>
                        <a:pt x="-38545" y="1260809"/>
                        <a:pt x="-14105" y="1340239"/>
                        <a:pt x="83655" y="1376899"/>
                      </a:cubicBezTo>
                      <a:cubicBezTo>
                        <a:pt x="181415" y="1413558"/>
                        <a:pt x="572455" y="1596858"/>
                        <a:pt x="1024596" y="1334129"/>
                      </a:cubicBezTo>
                      <a:cubicBezTo>
                        <a:pt x="1171236" y="1230259"/>
                        <a:pt x="1207896" y="1211929"/>
                        <a:pt x="1091806" y="1022519"/>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Freeform: Shape 49">
                  <a:extLst>
                    <a:ext uri="{FF2B5EF4-FFF2-40B4-BE49-F238E27FC236}">
                      <a16:creationId xmlns:a16="http://schemas.microsoft.com/office/drawing/2014/main" id="{2C2BB7F7-04FF-5D3D-5275-F439DFA7E904}"/>
                    </a:ext>
                  </a:extLst>
                </p:cNvPr>
                <p:cNvSpPr/>
                <p:nvPr/>
              </p:nvSpPr>
              <p:spPr>
                <a:xfrm>
                  <a:off x="908434" y="6539910"/>
                  <a:ext cx="1184208" cy="1487019"/>
                </a:xfrm>
                <a:custGeom>
                  <a:avLst/>
                  <a:gdLst>
                    <a:gd name="connsiteX0" fmla="*/ 540735 w 1184208"/>
                    <a:gd name="connsiteY0" fmla="*/ 1487020 h 1487019"/>
                    <a:gd name="connsiteX1" fmla="*/ 540735 w 1184208"/>
                    <a:gd name="connsiteY1" fmla="*/ 1487020 h 1487019"/>
                    <a:gd name="connsiteX2" fmla="*/ 113035 w 1184208"/>
                    <a:gd name="connsiteY2" fmla="*/ 1395369 h 1487019"/>
                    <a:gd name="connsiteX3" fmla="*/ 88595 w 1184208"/>
                    <a:gd name="connsiteY3" fmla="*/ 1389260 h 1487019"/>
                    <a:gd name="connsiteX4" fmla="*/ 3055 w 1184208"/>
                    <a:gd name="connsiteY4" fmla="*/ 1309830 h 1487019"/>
                    <a:gd name="connsiteX5" fmla="*/ 76375 w 1184208"/>
                    <a:gd name="connsiteY5" fmla="*/ 1144860 h 1487019"/>
                    <a:gd name="connsiteX6" fmla="*/ 241345 w 1184208"/>
                    <a:gd name="connsiteY6" fmla="*/ 411661 h 1487019"/>
                    <a:gd name="connsiteX7" fmla="*/ 113035 w 1184208"/>
                    <a:gd name="connsiteY7" fmla="*/ 277241 h 1487019"/>
                    <a:gd name="connsiteX8" fmla="*/ 168025 w 1184208"/>
                    <a:gd name="connsiteY8" fmla="*/ 240581 h 1487019"/>
                    <a:gd name="connsiteX9" fmla="*/ 229125 w 1184208"/>
                    <a:gd name="connsiteY9" fmla="*/ 222251 h 1487019"/>
                    <a:gd name="connsiteX10" fmla="*/ 571285 w 1184208"/>
                    <a:gd name="connsiteY10" fmla="*/ 57281 h 1487019"/>
                    <a:gd name="connsiteX11" fmla="*/ 626275 w 1184208"/>
                    <a:gd name="connsiteY11" fmla="*/ 14511 h 1487019"/>
                    <a:gd name="connsiteX12" fmla="*/ 644605 w 1184208"/>
                    <a:gd name="connsiteY12" fmla="*/ 8401 h 1487019"/>
                    <a:gd name="connsiteX13" fmla="*/ 687376 w 1184208"/>
                    <a:gd name="connsiteY13" fmla="*/ 45061 h 1487019"/>
                    <a:gd name="connsiteX14" fmla="*/ 687376 w 1184208"/>
                    <a:gd name="connsiteY14" fmla="*/ 45061 h 1487019"/>
                    <a:gd name="connsiteX15" fmla="*/ 687376 w 1184208"/>
                    <a:gd name="connsiteY15" fmla="*/ 45061 h 1487019"/>
                    <a:gd name="connsiteX16" fmla="*/ 687376 w 1184208"/>
                    <a:gd name="connsiteY16" fmla="*/ 57281 h 1487019"/>
                    <a:gd name="connsiteX17" fmla="*/ 669045 w 1184208"/>
                    <a:gd name="connsiteY17" fmla="*/ 112271 h 1487019"/>
                    <a:gd name="connsiteX18" fmla="*/ 632385 w 1184208"/>
                    <a:gd name="connsiteY18" fmla="*/ 210031 h 1487019"/>
                    <a:gd name="connsiteX19" fmla="*/ 901226 w 1184208"/>
                    <a:gd name="connsiteY19" fmla="*/ 20621 h 1487019"/>
                    <a:gd name="connsiteX20" fmla="*/ 901226 w 1184208"/>
                    <a:gd name="connsiteY20" fmla="*/ 20621 h 1487019"/>
                    <a:gd name="connsiteX21" fmla="*/ 950106 w 1184208"/>
                    <a:gd name="connsiteY21" fmla="*/ 2291 h 1487019"/>
                    <a:gd name="connsiteX22" fmla="*/ 992876 w 1184208"/>
                    <a:gd name="connsiteY22" fmla="*/ 20621 h 1487019"/>
                    <a:gd name="connsiteX23" fmla="*/ 992876 w 1184208"/>
                    <a:gd name="connsiteY23" fmla="*/ 63391 h 1487019"/>
                    <a:gd name="connsiteX24" fmla="*/ 1139516 w 1184208"/>
                    <a:gd name="connsiteY24" fmla="*/ 588850 h 1487019"/>
                    <a:gd name="connsiteX25" fmla="*/ 1121186 w 1184208"/>
                    <a:gd name="connsiteY25" fmla="*/ 814920 h 1487019"/>
                    <a:gd name="connsiteX26" fmla="*/ 1115076 w 1184208"/>
                    <a:gd name="connsiteY26" fmla="*/ 1028770 h 1487019"/>
                    <a:gd name="connsiteX27" fmla="*/ 1053976 w 1184208"/>
                    <a:gd name="connsiteY27" fmla="*/ 1346490 h 1487019"/>
                    <a:gd name="connsiteX28" fmla="*/ 1041756 w 1184208"/>
                    <a:gd name="connsiteY28" fmla="*/ 1352599 h 1487019"/>
                    <a:gd name="connsiteX29" fmla="*/ 540735 w 1184208"/>
                    <a:gd name="connsiteY29" fmla="*/ 1487020 h 1487019"/>
                    <a:gd name="connsiteX30" fmla="*/ 650715 w 1184208"/>
                    <a:gd name="connsiteY30" fmla="*/ 20621 h 1487019"/>
                    <a:gd name="connsiteX31" fmla="*/ 638495 w 1184208"/>
                    <a:gd name="connsiteY31" fmla="*/ 26731 h 1487019"/>
                    <a:gd name="connsiteX32" fmla="*/ 583505 w 1184208"/>
                    <a:gd name="connsiteY32" fmla="*/ 69501 h 1487019"/>
                    <a:gd name="connsiteX33" fmla="*/ 583505 w 1184208"/>
                    <a:gd name="connsiteY33" fmla="*/ 69501 h 1487019"/>
                    <a:gd name="connsiteX34" fmla="*/ 241345 w 1184208"/>
                    <a:gd name="connsiteY34" fmla="*/ 234471 h 1487019"/>
                    <a:gd name="connsiteX35" fmla="*/ 174135 w 1184208"/>
                    <a:gd name="connsiteY35" fmla="*/ 252801 h 1487019"/>
                    <a:gd name="connsiteX36" fmla="*/ 131365 w 1184208"/>
                    <a:gd name="connsiteY36" fmla="*/ 277241 h 1487019"/>
                    <a:gd name="connsiteX37" fmla="*/ 259675 w 1184208"/>
                    <a:gd name="connsiteY37" fmla="*/ 405551 h 1487019"/>
                    <a:gd name="connsiteX38" fmla="*/ 265785 w 1184208"/>
                    <a:gd name="connsiteY38" fmla="*/ 411661 h 1487019"/>
                    <a:gd name="connsiteX39" fmla="*/ 265785 w 1184208"/>
                    <a:gd name="connsiteY39" fmla="*/ 417771 h 1487019"/>
                    <a:gd name="connsiteX40" fmla="*/ 100815 w 1184208"/>
                    <a:gd name="connsiteY40" fmla="*/ 1150970 h 1487019"/>
                    <a:gd name="connsiteX41" fmla="*/ 100815 w 1184208"/>
                    <a:gd name="connsiteY41" fmla="*/ 1157080 h 1487019"/>
                    <a:gd name="connsiteX42" fmla="*/ 100815 w 1184208"/>
                    <a:gd name="connsiteY42" fmla="*/ 1157080 h 1487019"/>
                    <a:gd name="connsiteX43" fmla="*/ 27495 w 1184208"/>
                    <a:gd name="connsiteY43" fmla="*/ 1309830 h 1487019"/>
                    <a:gd name="connsiteX44" fmla="*/ 100815 w 1184208"/>
                    <a:gd name="connsiteY44" fmla="*/ 1383149 h 1487019"/>
                    <a:gd name="connsiteX45" fmla="*/ 125255 w 1184208"/>
                    <a:gd name="connsiteY45" fmla="*/ 1389260 h 1487019"/>
                    <a:gd name="connsiteX46" fmla="*/ 546845 w 1184208"/>
                    <a:gd name="connsiteY46" fmla="*/ 1474799 h 1487019"/>
                    <a:gd name="connsiteX47" fmla="*/ 1035646 w 1184208"/>
                    <a:gd name="connsiteY47" fmla="*/ 1340380 h 1487019"/>
                    <a:gd name="connsiteX48" fmla="*/ 1041756 w 1184208"/>
                    <a:gd name="connsiteY48" fmla="*/ 1334269 h 1487019"/>
                    <a:gd name="connsiteX49" fmla="*/ 1163956 w 1184208"/>
                    <a:gd name="connsiteY49" fmla="*/ 1212070 h 1487019"/>
                    <a:gd name="connsiteX50" fmla="*/ 1096746 w 1184208"/>
                    <a:gd name="connsiteY50" fmla="*/ 1034880 h 1487019"/>
                    <a:gd name="connsiteX51" fmla="*/ 1102856 w 1184208"/>
                    <a:gd name="connsiteY51" fmla="*/ 808810 h 1487019"/>
                    <a:gd name="connsiteX52" fmla="*/ 1121186 w 1184208"/>
                    <a:gd name="connsiteY52" fmla="*/ 582740 h 1487019"/>
                    <a:gd name="connsiteX53" fmla="*/ 974546 w 1184208"/>
                    <a:gd name="connsiteY53" fmla="*/ 63391 h 1487019"/>
                    <a:gd name="connsiteX54" fmla="*/ 974546 w 1184208"/>
                    <a:gd name="connsiteY54" fmla="*/ 63391 h 1487019"/>
                    <a:gd name="connsiteX55" fmla="*/ 980656 w 1184208"/>
                    <a:gd name="connsiteY55" fmla="*/ 57281 h 1487019"/>
                    <a:gd name="connsiteX56" fmla="*/ 980656 w 1184208"/>
                    <a:gd name="connsiteY56" fmla="*/ 26731 h 1487019"/>
                    <a:gd name="connsiteX57" fmla="*/ 956216 w 1184208"/>
                    <a:gd name="connsiteY57" fmla="*/ 14511 h 1487019"/>
                    <a:gd name="connsiteX58" fmla="*/ 907336 w 1184208"/>
                    <a:gd name="connsiteY58" fmla="*/ 32841 h 1487019"/>
                    <a:gd name="connsiteX59" fmla="*/ 626275 w 1184208"/>
                    <a:gd name="connsiteY59" fmla="*/ 234471 h 1487019"/>
                    <a:gd name="connsiteX60" fmla="*/ 614055 w 1184208"/>
                    <a:gd name="connsiteY60" fmla="*/ 246691 h 1487019"/>
                    <a:gd name="connsiteX61" fmla="*/ 614055 w 1184208"/>
                    <a:gd name="connsiteY61" fmla="*/ 228361 h 1487019"/>
                    <a:gd name="connsiteX62" fmla="*/ 650715 w 1184208"/>
                    <a:gd name="connsiteY62" fmla="*/ 106161 h 1487019"/>
                    <a:gd name="connsiteX63" fmla="*/ 669045 w 1184208"/>
                    <a:gd name="connsiteY63" fmla="*/ 57281 h 1487019"/>
                    <a:gd name="connsiteX64" fmla="*/ 669045 w 1184208"/>
                    <a:gd name="connsiteY64" fmla="*/ 51171 h 1487019"/>
                    <a:gd name="connsiteX65" fmla="*/ 650715 w 1184208"/>
                    <a:gd name="connsiteY65" fmla="*/ 20621 h 148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4208" h="1487019">
                      <a:moveTo>
                        <a:pt x="540735" y="1487020"/>
                      </a:moveTo>
                      <a:lnTo>
                        <a:pt x="540735" y="1487020"/>
                      </a:lnTo>
                      <a:cubicBezTo>
                        <a:pt x="345215" y="1487020"/>
                        <a:pt x="186355" y="1425920"/>
                        <a:pt x="113035" y="1395369"/>
                      </a:cubicBezTo>
                      <a:cubicBezTo>
                        <a:pt x="106925" y="1389260"/>
                        <a:pt x="94705" y="1389260"/>
                        <a:pt x="88595" y="1389260"/>
                      </a:cubicBezTo>
                      <a:cubicBezTo>
                        <a:pt x="39715" y="1370930"/>
                        <a:pt x="9165" y="1346490"/>
                        <a:pt x="3055" y="1309830"/>
                      </a:cubicBezTo>
                      <a:cubicBezTo>
                        <a:pt x="-9165" y="1260950"/>
                        <a:pt x="15275" y="1205960"/>
                        <a:pt x="76375" y="1144860"/>
                      </a:cubicBezTo>
                      <a:cubicBezTo>
                        <a:pt x="64155" y="814920"/>
                        <a:pt x="216905" y="460541"/>
                        <a:pt x="241345" y="411661"/>
                      </a:cubicBezTo>
                      <a:cubicBezTo>
                        <a:pt x="216905" y="393331"/>
                        <a:pt x="106925" y="320011"/>
                        <a:pt x="113035" y="277241"/>
                      </a:cubicBezTo>
                      <a:cubicBezTo>
                        <a:pt x="113035" y="246691"/>
                        <a:pt x="143585" y="240581"/>
                        <a:pt x="168025" y="240581"/>
                      </a:cubicBezTo>
                      <a:cubicBezTo>
                        <a:pt x="186355" y="240581"/>
                        <a:pt x="210795" y="234471"/>
                        <a:pt x="229125" y="222251"/>
                      </a:cubicBezTo>
                      <a:cubicBezTo>
                        <a:pt x="357435" y="130601"/>
                        <a:pt x="559065" y="63391"/>
                        <a:pt x="571285" y="57281"/>
                      </a:cubicBezTo>
                      <a:cubicBezTo>
                        <a:pt x="577395" y="57281"/>
                        <a:pt x="583505" y="45061"/>
                        <a:pt x="626275" y="14511"/>
                      </a:cubicBezTo>
                      <a:cubicBezTo>
                        <a:pt x="632385" y="8401"/>
                        <a:pt x="638495" y="8401"/>
                        <a:pt x="644605" y="8401"/>
                      </a:cubicBezTo>
                      <a:cubicBezTo>
                        <a:pt x="669045" y="8401"/>
                        <a:pt x="687376" y="45061"/>
                        <a:pt x="687376" y="45061"/>
                      </a:cubicBezTo>
                      <a:lnTo>
                        <a:pt x="687376" y="45061"/>
                      </a:lnTo>
                      <a:lnTo>
                        <a:pt x="687376" y="45061"/>
                      </a:lnTo>
                      <a:cubicBezTo>
                        <a:pt x="687376" y="51171"/>
                        <a:pt x="687376" y="51171"/>
                        <a:pt x="687376" y="57281"/>
                      </a:cubicBezTo>
                      <a:cubicBezTo>
                        <a:pt x="681266" y="69501"/>
                        <a:pt x="675155" y="87831"/>
                        <a:pt x="669045" y="112271"/>
                      </a:cubicBezTo>
                      <a:cubicBezTo>
                        <a:pt x="656826" y="142821"/>
                        <a:pt x="644605" y="179481"/>
                        <a:pt x="632385" y="210031"/>
                      </a:cubicBezTo>
                      <a:cubicBezTo>
                        <a:pt x="766806" y="100051"/>
                        <a:pt x="901226" y="20621"/>
                        <a:pt x="901226" y="20621"/>
                      </a:cubicBezTo>
                      <a:lnTo>
                        <a:pt x="901226" y="20621"/>
                      </a:lnTo>
                      <a:cubicBezTo>
                        <a:pt x="901226" y="20621"/>
                        <a:pt x="919556" y="14511"/>
                        <a:pt x="950106" y="2291"/>
                      </a:cubicBezTo>
                      <a:cubicBezTo>
                        <a:pt x="968436" y="-3819"/>
                        <a:pt x="986766" y="2291"/>
                        <a:pt x="992876" y="20621"/>
                      </a:cubicBezTo>
                      <a:cubicBezTo>
                        <a:pt x="998986" y="32841"/>
                        <a:pt x="998986" y="51171"/>
                        <a:pt x="992876" y="63391"/>
                      </a:cubicBezTo>
                      <a:cubicBezTo>
                        <a:pt x="1163956" y="240581"/>
                        <a:pt x="1176176" y="368891"/>
                        <a:pt x="1139516" y="588850"/>
                      </a:cubicBezTo>
                      <a:cubicBezTo>
                        <a:pt x="1139516" y="662170"/>
                        <a:pt x="1127296" y="741600"/>
                        <a:pt x="1121186" y="814920"/>
                      </a:cubicBezTo>
                      <a:cubicBezTo>
                        <a:pt x="1108966" y="912680"/>
                        <a:pt x="1096746" y="998220"/>
                        <a:pt x="1115076" y="1028770"/>
                      </a:cubicBezTo>
                      <a:cubicBezTo>
                        <a:pt x="1231166" y="1218180"/>
                        <a:pt x="1194506" y="1242620"/>
                        <a:pt x="1053976" y="1346490"/>
                      </a:cubicBezTo>
                      <a:lnTo>
                        <a:pt x="1041756" y="1352599"/>
                      </a:lnTo>
                      <a:cubicBezTo>
                        <a:pt x="876786" y="1444249"/>
                        <a:pt x="711816" y="1487020"/>
                        <a:pt x="540735" y="1487020"/>
                      </a:cubicBezTo>
                      <a:close/>
                      <a:moveTo>
                        <a:pt x="650715" y="20621"/>
                      </a:moveTo>
                      <a:cubicBezTo>
                        <a:pt x="644605" y="20621"/>
                        <a:pt x="644605" y="20621"/>
                        <a:pt x="638495" y="26731"/>
                      </a:cubicBezTo>
                      <a:cubicBezTo>
                        <a:pt x="589615" y="63391"/>
                        <a:pt x="583505" y="69501"/>
                        <a:pt x="583505" y="69501"/>
                      </a:cubicBezTo>
                      <a:lnTo>
                        <a:pt x="583505" y="69501"/>
                      </a:lnTo>
                      <a:cubicBezTo>
                        <a:pt x="583505" y="69501"/>
                        <a:pt x="375765" y="142821"/>
                        <a:pt x="241345" y="234471"/>
                      </a:cubicBezTo>
                      <a:cubicBezTo>
                        <a:pt x="216905" y="246691"/>
                        <a:pt x="198575" y="252801"/>
                        <a:pt x="174135" y="252801"/>
                      </a:cubicBezTo>
                      <a:cubicBezTo>
                        <a:pt x="143585" y="258911"/>
                        <a:pt x="131365" y="258911"/>
                        <a:pt x="131365" y="277241"/>
                      </a:cubicBezTo>
                      <a:cubicBezTo>
                        <a:pt x="131365" y="307791"/>
                        <a:pt x="210795" y="368891"/>
                        <a:pt x="259675" y="405551"/>
                      </a:cubicBezTo>
                      <a:lnTo>
                        <a:pt x="265785" y="411661"/>
                      </a:lnTo>
                      <a:lnTo>
                        <a:pt x="265785" y="417771"/>
                      </a:lnTo>
                      <a:cubicBezTo>
                        <a:pt x="265785" y="423881"/>
                        <a:pt x="88595" y="802700"/>
                        <a:pt x="100815" y="1150970"/>
                      </a:cubicBezTo>
                      <a:lnTo>
                        <a:pt x="100815" y="1157080"/>
                      </a:lnTo>
                      <a:lnTo>
                        <a:pt x="100815" y="1157080"/>
                      </a:lnTo>
                      <a:cubicBezTo>
                        <a:pt x="45825" y="1212070"/>
                        <a:pt x="21385" y="1267060"/>
                        <a:pt x="27495" y="1309830"/>
                      </a:cubicBezTo>
                      <a:cubicBezTo>
                        <a:pt x="33605" y="1340380"/>
                        <a:pt x="58045" y="1364819"/>
                        <a:pt x="100815" y="1383149"/>
                      </a:cubicBezTo>
                      <a:cubicBezTo>
                        <a:pt x="106925" y="1383149"/>
                        <a:pt x="113035" y="1389260"/>
                        <a:pt x="125255" y="1389260"/>
                      </a:cubicBezTo>
                      <a:cubicBezTo>
                        <a:pt x="198575" y="1419809"/>
                        <a:pt x="351325" y="1474799"/>
                        <a:pt x="546845" y="1474799"/>
                      </a:cubicBezTo>
                      <a:cubicBezTo>
                        <a:pt x="717926" y="1474799"/>
                        <a:pt x="882896" y="1432029"/>
                        <a:pt x="1035646" y="1340380"/>
                      </a:cubicBezTo>
                      <a:lnTo>
                        <a:pt x="1041756" y="1334269"/>
                      </a:lnTo>
                      <a:cubicBezTo>
                        <a:pt x="1115076" y="1285390"/>
                        <a:pt x="1151736" y="1248730"/>
                        <a:pt x="1163956" y="1212070"/>
                      </a:cubicBezTo>
                      <a:cubicBezTo>
                        <a:pt x="1176176" y="1175410"/>
                        <a:pt x="1157846" y="1126530"/>
                        <a:pt x="1096746" y="1034880"/>
                      </a:cubicBezTo>
                      <a:cubicBezTo>
                        <a:pt x="1078416" y="998220"/>
                        <a:pt x="1090636" y="912680"/>
                        <a:pt x="1102856" y="808810"/>
                      </a:cubicBezTo>
                      <a:cubicBezTo>
                        <a:pt x="1108966" y="735490"/>
                        <a:pt x="1121186" y="656060"/>
                        <a:pt x="1121186" y="582740"/>
                      </a:cubicBezTo>
                      <a:cubicBezTo>
                        <a:pt x="1157846" y="362781"/>
                        <a:pt x="1145626" y="240581"/>
                        <a:pt x="974546" y="63391"/>
                      </a:cubicBezTo>
                      <a:lnTo>
                        <a:pt x="974546" y="63391"/>
                      </a:lnTo>
                      <a:lnTo>
                        <a:pt x="980656" y="57281"/>
                      </a:lnTo>
                      <a:cubicBezTo>
                        <a:pt x="986766" y="51171"/>
                        <a:pt x="986766" y="32841"/>
                        <a:pt x="980656" y="26731"/>
                      </a:cubicBezTo>
                      <a:cubicBezTo>
                        <a:pt x="974546" y="20621"/>
                        <a:pt x="968436" y="8401"/>
                        <a:pt x="956216" y="14511"/>
                      </a:cubicBezTo>
                      <a:cubicBezTo>
                        <a:pt x="931776" y="26731"/>
                        <a:pt x="913446" y="32841"/>
                        <a:pt x="907336" y="32841"/>
                      </a:cubicBezTo>
                      <a:cubicBezTo>
                        <a:pt x="895116" y="38951"/>
                        <a:pt x="760696" y="118381"/>
                        <a:pt x="626275" y="234471"/>
                      </a:cubicBezTo>
                      <a:lnTo>
                        <a:pt x="614055" y="246691"/>
                      </a:lnTo>
                      <a:lnTo>
                        <a:pt x="614055" y="228361"/>
                      </a:lnTo>
                      <a:cubicBezTo>
                        <a:pt x="620165" y="191701"/>
                        <a:pt x="638495" y="142821"/>
                        <a:pt x="650715" y="106161"/>
                      </a:cubicBezTo>
                      <a:cubicBezTo>
                        <a:pt x="656826" y="87831"/>
                        <a:pt x="669045" y="69501"/>
                        <a:pt x="669045" y="57281"/>
                      </a:cubicBezTo>
                      <a:cubicBezTo>
                        <a:pt x="669045" y="57281"/>
                        <a:pt x="669045" y="51171"/>
                        <a:pt x="669045" y="51171"/>
                      </a:cubicBezTo>
                      <a:cubicBezTo>
                        <a:pt x="669045" y="38951"/>
                        <a:pt x="662935" y="20621"/>
                        <a:pt x="650715" y="20621"/>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6" name="Graphic 16">
              <a:extLst>
                <a:ext uri="{FF2B5EF4-FFF2-40B4-BE49-F238E27FC236}">
                  <a16:creationId xmlns:a16="http://schemas.microsoft.com/office/drawing/2014/main" id="{0476CA6E-6F82-8CAF-5683-309AD44C7AAA}"/>
                </a:ext>
              </a:extLst>
            </p:cNvPr>
            <p:cNvGrpSpPr/>
            <p:nvPr/>
          </p:nvGrpSpPr>
          <p:grpSpPr>
            <a:xfrm>
              <a:off x="1027334" y="6539910"/>
              <a:ext cx="1043613" cy="1034879"/>
              <a:chOff x="1027334" y="6539910"/>
              <a:chExt cx="1043613" cy="1034879"/>
            </a:xfrm>
          </p:grpSpPr>
          <p:sp>
            <p:nvSpPr>
              <p:cNvPr id="41" name="Freeform: Shape 40">
                <a:extLst>
                  <a:ext uri="{FF2B5EF4-FFF2-40B4-BE49-F238E27FC236}">
                    <a16:creationId xmlns:a16="http://schemas.microsoft.com/office/drawing/2014/main" id="{0A439EFE-77B4-6744-1105-9077C2B3CBDC}"/>
                  </a:ext>
                </a:extLst>
              </p:cNvPr>
              <p:cNvSpPr/>
              <p:nvPr/>
            </p:nvSpPr>
            <p:spPr>
              <a:xfrm>
                <a:off x="1589699" y="6584971"/>
                <a:ext cx="61100" cy="61099"/>
              </a:xfrm>
              <a:custGeom>
                <a:avLst/>
                <a:gdLst>
                  <a:gd name="connsiteX0" fmla="*/ 0 w 61100"/>
                  <a:gd name="connsiteY0" fmla="*/ 0 h 61099"/>
                  <a:gd name="connsiteX1" fmla="*/ 0 w 61100"/>
                  <a:gd name="connsiteY1" fmla="*/ 0 h 61099"/>
                  <a:gd name="connsiteX2" fmla="*/ 0 w 61100"/>
                  <a:gd name="connsiteY2" fmla="*/ 0 h 61099"/>
                </a:gdLst>
                <a:ahLst/>
                <a:cxnLst>
                  <a:cxn ang="0">
                    <a:pos x="connsiteX0" y="connsiteY0"/>
                  </a:cxn>
                  <a:cxn ang="0">
                    <a:pos x="connsiteX1" y="connsiteY1"/>
                  </a:cxn>
                  <a:cxn ang="0">
                    <a:pos x="connsiteX2" y="connsiteY2"/>
                  </a:cxn>
                </a:cxnLst>
                <a:rect l="l" t="t" r="r" b="b"/>
                <a:pathLst>
                  <a:path w="61100" h="61099">
                    <a:moveTo>
                      <a:pt x="0" y="0"/>
                    </a:moveTo>
                    <a:lnTo>
                      <a:pt x="0" y="0"/>
                    </a:lnTo>
                    <a:lnTo>
                      <a:pt x="0" y="0"/>
                    </a:ln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9821837D-7C8E-119B-07F2-36F06DBF8953}"/>
                  </a:ext>
                </a:extLst>
              </p:cNvPr>
              <p:cNvSpPr/>
              <p:nvPr/>
            </p:nvSpPr>
            <p:spPr>
              <a:xfrm>
                <a:off x="1583589" y="6572751"/>
                <a:ext cx="12220" cy="12220"/>
              </a:xfrm>
              <a:custGeom>
                <a:avLst/>
                <a:gdLst>
                  <a:gd name="connsiteX0" fmla="*/ 12220 w 12220"/>
                  <a:gd name="connsiteY0" fmla="*/ 12220 h 12220"/>
                  <a:gd name="connsiteX1" fmla="*/ 0 w 12220"/>
                  <a:gd name="connsiteY1" fmla="*/ 12220 h 12220"/>
                  <a:gd name="connsiteX2" fmla="*/ 0 w 12220"/>
                  <a:gd name="connsiteY2" fmla="*/ 0 h 12220"/>
                  <a:gd name="connsiteX3" fmla="*/ 12220 w 12220"/>
                  <a:gd name="connsiteY3" fmla="*/ 0 h 12220"/>
                  <a:gd name="connsiteX4" fmla="*/ 12220 w 12220"/>
                  <a:gd name="connsiteY4" fmla="*/ 12220 h 1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 h="12220">
                    <a:moveTo>
                      <a:pt x="12220" y="12220"/>
                    </a:moveTo>
                    <a:lnTo>
                      <a:pt x="0" y="12220"/>
                    </a:lnTo>
                    <a:lnTo>
                      <a:pt x="0" y="0"/>
                    </a:lnTo>
                    <a:lnTo>
                      <a:pt x="12220" y="0"/>
                    </a:lnTo>
                    <a:cubicBezTo>
                      <a:pt x="12220" y="0"/>
                      <a:pt x="12220" y="6110"/>
                      <a:pt x="12220" y="12220"/>
                    </a:cubicBezTo>
                    <a:close/>
                  </a:path>
                </a:pathLst>
              </a:custGeom>
              <a:solidFill>
                <a:srgbClr val="EEB4C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3" name="Graphic 16">
                <a:extLst>
                  <a:ext uri="{FF2B5EF4-FFF2-40B4-BE49-F238E27FC236}">
                    <a16:creationId xmlns:a16="http://schemas.microsoft.com/office/drawing/2014/main" id="{C4F3CDA4-72AF-D0A1-78C7-42EB53CB6995}"/>
                  </a:ext>
                </a:extLst>
              </p:cNvPr>
              <p:cNvGrpSpPr/>
              <p:nvPr/>
            </p:nvGrpSpPr>
            <p:grpSpPr>
              <a:xfrm>
                <a:off x="1027334" y="6539910"/>
                <a:ext cx="1043613" cy="1034879"/>
                <a:chOff x="1027334" y="6539910"/>
                <a:chExt cx="1043613" cy="1034879"/>
              </a:xfrm>
            </p:grpSpPr>
            <p:sp>
              <p:nvSpPr>
                <p:cNvPr id="44" name="Freeform: Shape 43">
                  <a:extLst>
                    <a:ext uri="{FF2B5EF4-FFF2-40B4-BE49-F238E27FC236}">
                      <a16:creationId xmlns:a16="http://schemas.microsoft.com/office/drawing/2014/main" id="{BC338DD1-E977-2966-96AE-568F6F9B4205}"/>
                    </a:ext>
                  </a:extLst>
                </p:cNvPr>
                <p:cNvSpPr/>
                <p:nvPr/>
              </p:nvSpPr>
              <p:spPr>
                <a:xfrm>
                  <a:off x="1027579" y="6552271"/>
                  <a:ext cx="1032245" cy="1020491"/>
                </a:xfrm>
                <a:custGeom>
                  <a:avLst/>
                  <a:gdLst>
                    <a:gd name="connsiteX0" fmla="*/ 219960 w 1032245"/>
                    <a:gd name="connsiteY0" fmla="*/ 869769 h 1020491"/>
                    <a:gd name="connsiteX1" fmla="*/ 977601 w 1032245"/>
                    <a:gd name="connsiteY1" fmla="*/ 973639 h 1020491"/>
                    <a:gd name="connsiteX2" fmla="*/ 1014261 w 1032245"/>
                    <a:gd name="connsiteY2" fmla="*/ 576490 h 1020491"/>
                    <a:gd name="connsiteX3" fmla="*/ 867621 w 1032245"/>
                    <a:gd name="connsiteY3" fmla="*/ 57140 h 1020491"/>
                    <a:gd name="connsiteX4" fmla="*/ 837071 w 1032245"/>
                    <a:gd name="connsiteY4" fmla="*/ 2150 h 1020491"/>
                    <a:gd name="connsiteX5" fmla="*/ 788191 w 1032245"/>
                    <a:gd name="connsiteY5" fmla="*/ 20480 h 1020491"/>
                    <a:gd name="connsiteX6" fmla="*/ 507130 w 1032245"/>
                    <a:gd name="connsiteY6" fmla="*/ 222110 h 1020491"/>
                    <a:gd name="connsiteX7" fmla="*/ 562120 w 1032245"/>
                    <a:gd name="connsiteY7" fmla="*/ 51030 h 1020491"/>
                    <a:gd name="connsiteX8" fmla="*/ 562120 w 1032245"/>
                    <a:gd name="connsiteY8" fmla="*/ 38810 h 1020491"/>
                    <a:gd name="connsiteX9" fmla="*/ 513240 w 1032245"/>
                    <a:gd name="connsiteY9" fmla="*/ 14370 h 1020491"/>
                    <a:gd name="connsiteX10" fmla="*/ 458250 w 1032245"/>
                    <a:gd name="connsiteY10" fmla="*/ 57140 h 1020491"/>
                    <a:gd name="connsiteX11" fmla="*/ 116090 w 1032245"/>
                    <a:gd name="connsiteY11" fmla="*/ 222110 h 1020491"/>
                    <a:gd name="connsiteX12" fmla="*/ 6110 w 1032245"/>
                    <a:gd name="connsiteY12" fmla="*/ 270990 h 1020491"/>
                    <a:gd name="connsiteX13" fmla="*/ 134420 w 1032245"/>
                    <a:gd name="connsiteY13" fmla="*/ 405410 h 1020491"/>
                    <a:gd name="connsiteX14" fmla="*/ 0 w 1032245"/>
                    <a:gd name="connsiteY14" fmla="*/ 808669 h 1020491"/>
                    <a:gd name="connsiteX15" fmla="*/ 219960 w 1032245"/>
                    <a:gd name="connsiteY15" fmla="*/ 869769 h 102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2245" h="1020491">
                      <a:moveTo>
                        <a:pt x="219960" y="869769"/>
                      </a:moveTo>
                      <a:cubicBezTo>
                        <a:pt x="446030" y="979749"/>
                        <a:pt x="733201" y="1083619"/>
                        <a:pt x="977601" y="973639"/>
                      </a:cubicBezTo>
                      <a:cubicBezTo>
                        <a:pt x="977601" y="881989"/>
                        <a:pt x="1008151" y="717020"/>
                        <a:pt x="1014261" y="576490"/>
                      </a:cubicBezTo>
                      <a:cubicBezTo>
                        <a:pt x="1050921" y="368750"/>
                        <a:pt x="1044811" y="234330"/>
                        <a:pt x="867621" y="57140"/>
                      </a:cubicBezTo>
                      <a:cubicBezTo>
                        <a:pt x="885951" y="32700"/>
                        <a:pt x="867621" y="-10070"/>
                        <a:pt x="837071" y="2150"/>
                      </a:cubicBezTo>
                      <a:cubicBezTo>
                        <a:pt x="806521" y="14370"/>
                        <a:pt x="788191" y="20480"/>
                        <a:pt x="788191" y="20480"/>
                      </a:cubicBezTo>
                      <a:cubicBezTo>
                        <a:pt x="788191" y="20480"/>
                        <a:pt x="647660" y="99910"/>
                        <a:pt x="507130" y="222110"/>
                      </a:cubicBezTo>
                      <a:cubicBezTo>
                        <a:pt x="513240" y="167120"/>
                        <a:pt x="556010" y="81580"/>
                        <a:pt x="562120" y="51030"/>
                      </a:cubicBezTo>
                      <a:cubicBezTo>
                        <a:pt x="562120" y="51030"/>
                        <a:pt x="562120" y="44920"/>
                        <a:pt x="562120" y="38810"/>
                      </a:cubicBezTo>
                      <a:cubicBezTo>
                        <a:pt x="562120" y="38810"/>
                        <a:pt x="537680" y="-10070"/>
                        <a:pt x="513240" y="14370"/>
                      </a:cubicBezTo>
                      <a:cubicBezTo>
                        <a:pt x="470470" y="51030"/>
                        <a:pt x="458250" y="57140"/>
                        <a:pt x="458250" y="57140"/>
                      </a:cubicBezTo>
                      <a:cubicBezTo>
                        <a:pt x="458250" y="57140"/>
                        <a:pt x="250510" y="130460"/>
                        <a:pt x="116090" y="222110"/>
                      </a:cubicBezTo>
                      <a:cubicBezTo>
                        <a:pt x="67210" y="252660"/>
                        <a:pt x="6110" y="228220"/>
                        <a:pt x="6110" y="270990"/>
                      </a:cubicBezTo>
                      <a:cubicBezTo>
                        <a:pt x="0" y="313760"/>
                        <a:pt x="134420" y="405410"/>
                        <a:pt x="134420" y="405410"/>
                      </a:cubicBezTo>
                      <a:cubicBezTo>
                        <a:pt x="134420" y="405410"/>
                        <a:pt x="48880" y="582600"/>
                        <a:pt x="0" y="808669"/>
                      </a:cubicBezTo>
                      <a:cubicBezTo>
                        <a:pt x="42770" y="802559"/>
                        <a:pt x="109980" y="814779"/>
                        <a:pt x="219960" y="869769"/>
                      </a:cubicBezTo>
                      <a:close/>
                    </a:path>
                  </a:pathLst>
                </a:custGeom>
                <a:solidFill>
                  <a:srgbClr val="FE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Freeform: Shape 44">
                  <a:extLst>
                    <a:ext uri="{FF2B5EF4-FFF2-40B4-BE49-F238E27FC236}">
                      <a16:creationId xmlns:a16="http://schemas.microsoft.com/office/drawing/2014/main" id="{A6FEBD45-2022-7C1F-47C6-ECC9196BD4CB}"/>
                    </a:ext>
                  </a:extLst>
                </p:cNvPr>
                <p:cNvSpPr/>
                <p:nvPr/>
              </p:nvSpPr>
              <p:spPr>
                <a:xfrm>
                  <a:off x="1027334" y="6539910"/>
                  <a:ext cx="1043613" cy="1034879"/>
                </a:xfrm>
                <a:custGeom>
                  <a:avLst/>
                  <a:gdLst>
                    <a:gd name="connsiteX0" fmla="*/ 745666 w 1043613"/>
                    <a:gd name="connsiteY0" fmla="*/ 1034880 h 1034879"/>
                    <a:gd name="connsiteX1" fmla="*/ 220205 w 1043613"/>
                    <a:gd name="connsiteY1" fmla="*/ 882130 h 1034879"/>
                    <a:gd name="connsiteX2" fmla="*/ 12465 w 1043613"/>
                    <a:gd name="connsiteY2" fmla="*/ 814920 h 1034879"/>
                    <a:gd name="connsiteX3" fmla="*/ 245 w 1043613"/>
                    <a:gd name="connsiteY3" fmla="*/ 814920 h 1034879"/>
                    <a:gd name="connsiteX4" fmla="*/ 245 w 1043613"/>
                    <a:gd name="connsiteY4" fmla="*/ 808810 h 1034879"/>
                    <a:gd name="connsiteX5" fmla="*/ 128555 w 1043613"/>
                    <a:gd name="connsiteY5" fmla="*/ 411661 h 1034879"/>
                    <a:gd name="connsiteX6" fmla="*/ 245 w 1043613"/>
                    <a:gd name="connsiteY6" fmla="*/ 277241 h 1034879"/>
                    <a:gd name="connsiteX7" fmla="*/ 55235 w 1043613"/>
                    <a:gd name="connsiteY7" fmla="*/ 240581 h 1034879"/>
                    <a:gd name="connsiteX8" fmla="*/ 116335 w 1043613"/>
                    <a:gd name="connsiteY8" fmla="*/ 222251 h 1034879"/>
                    <a:gd name="connsiteX9" fmla="*/ 458495 w 1043613"/>
                    <a:gd name="connsiteY9" fmla="*/ 57281 h 1034879"/>
                    <a:gd name="connsiteX10" fmla="*/ 513485 w 1043613"/>
                    <a:gd name="connsiteY10" fmla="*/ 14511 h 1034879"/>
                    <a:gd name="connsiteX11" fmla="*/ 531815 w 1043613"/>
                    <a:gd name="connsiteY11" fmla="*/ 8401 h 1034879"/>
                    <a:gd name="connsiteX12" fmla="*/ 574585 w 1043613"/>
                    <a:gd name="connsiteY12" fmla="*/ 45061 h 1034879"/>
                    <a:gd name="connsiteX13" fmla="*/ 574585 w 1043613"/>
                    <a:gd name="connsiteY13" fmla="*/ 45061 h 1034879"/>
                    <a:gd name="connsiteX14" fmla="*/ 574585 w 1043613"/>
                    <a:gd name="connsiteY14" fmla="*/ 45061 h 1034879"/>
                    <a:gd name="connsiteX15" fmla="*/ 574585 w 1043613"/>
                    <a:gd name="connsiteY15" fmla="*/ 57281 h 1034879"/>
                    <a:gd name="connsiteX16" fmla="*/ 556255 w 1043613"/>
                    <a:gd name="connsiteY16" fmla="*/ 112271 h 1034879"/>
                    <a:gd name="connsiteX17" fmla="*/ 519595 w 1043613"/>
                    <a:gd name="connsiteY17" fmla="*/ 210031 h 1034879"/>
                    <a:gd name="connsiteX18" fmla="*/ 788436 w 1043613"/>
                    <a:gd name="connsiteY18" fmla="*/ 20621 h 1034879"/>
                    <a:gd name="connsiteX19" fmla="*/ 788436 w 1043613"/>
                    <a:gd name="connsiteY19" fmla="*/ 20621 h 1034879"/>
                    <a:gd name="connsiteX20" fmla="*/ 837316 w 1043613"/>
                    <a:gd name="connsiteY20" fmla="*/ 2291 h 1034879"/>
                    <a:gd name="connsiteX21" fmla="*/ 880086 w 1043613"/>
                    <a:gd name="connsiteY21" fmla="*/ 20621 h 1034879"/>
                    <a:gd name="connsiteX22" fmla="*/ 880086 w 1043613"/>
                    <a:gd name="connsiteY22" fmla="*/ 63391 h 1034879"/>
                    <a:gd name="connsiteX23" fmla="*/ 1026726 w 1043613"/>
                    <a:gd name="connsiteY23" fmla="*/ 588850 h 1034879"/>
                    <a:gd name="connsiteX24" fmla="*/ 1008396 w 1043613"/>
                    <a:gd name="connsiteY24" fmla="*/ 814920 h 1034879"/>
                    <a:gd name="connsiteX25" fmla="*/ 990066 w 1043613"/>
                    <a:gd name="connsiteY25" fmla="*/ 986000 h 1034879"/>
                    <a:gd name="connsiteX26" fmla="*/ 990066 w 1043613"/>
                    <a:gd name="connsiteY26" fmla="*/ 992110 h 1034879"/>
                    <a:gd name="connsiteX27" fmla="*/ 983956 w 1043613"/>
                    <a:gd name="connsiteY27" fmla="*/ 992110 h 1034879"/>
                    <a:gd name="connsiteX28" fmla="*/ 745666 w 1043613"/>
                    <a:gd name="connsiteY28" fmla="*/ 1034880 h 1034879"/>
                    <a:gd name="connsiteX29" fmla="*/ 12465 w 1043613"/>
                    <a:gd name="connsiteY29" fmla="*/ 808810 h 1034879"/>
                    <a:gd name="connsiteX30" fmla="*/ 226315 w 1043613"/>
                    <a:gd name="connsiteY30" fmla="*/ 876020 h 1034879"/>
                    <a:gd name="connsiteX31" fmla="*/ 745666 w 1043613"/>
                    <a:gd name="connsiteY31" fmla="*/ 1028770 h 1034879"/>
                    <a:gd name="connsiteX32" fmla="*/ 971736 w 1043613"/>
                    <a:gd name="connsiteY32" fmla="*/ 979890 h 1034879"/>
                    <a:gd name="connsiteX33" fmla="*/ 990066 w 1043613"/>
                    <a:gd name="connsiteY33" fmla="*/ 808810 h 1034879"/>
                    <a:gd name="connsiteX34" fmla="*/ 1008396 w 1043613"/>
                    <a:gd name="connsiteY34" fmla="*/ 582740 h 1034879"/>
                    <a:gd name="connsiteX35" fmla="*/ 861756 w 1043613"/>
                    <a:gd name="connsiteY35" fmla="*/ 63391 h 1034879"/>
                    <a:gd name="connsiteX36" fmla="*/ 855646 w 1043613"/>
                    <a:gd name="connsiteY36" fmla="*/ 63391 h 1034879"/>
                    <a:gd name="connsiteX37" fmla="*/ 861756 w 1043613"/>
                    <a:gd name="connsiteY37" fmla="*/ 57281 h 1034879"/>
                    <a:gd name="connsiteX38" fmla="*/ 861756 w 1043613"/>
                    <a:gd name="connsiteY38" fmla="*/ 26731 h 1034879"/>
                    <a:gd name="connsiteX39" fmla="*/ 837316 w 1043613"/>
                    <a:gd name="connsiteY39" fmla="*/ 14511 h 1034879"/>
                    <a:gd name="connsiteX40" fmla="*/ 788436 w 1043613"/>
                    <a:gd name="connsiteY40" fmla="*/ 32841 h 1034879"/>
                    <a:gd name="connsiteX41" fmla="*/ 507375 w 1043613"/>
                    <a:gd name="connsiteY41" fmla="*/ 234471 h 1034879"/>
                    <a:gd name="connsiteX42" fmla="*/ 495155 w 1043613"/>
                    <a:gd name="connsiteY42" fmla="*/ 246691 h 1034879"/>
                    <a:gd name="connsiteX43" fmla="*/ 495155 w 1043613"/>
                    <a:gd name="connsiteY43" fmla="*/ 228361 h 1034879"/>
                    <a:gd name="connsiteX44" fmla="*/ 531815 w 1043613"/>
                    <a:gd name="connsiteY44" fmla="*/ 106161 h 1034879"/>
                    <a:gd name="connsiteX45" fmla="*/ 550145 w 1043613"/>
                    <a:gd name="connsiteY45" fmla="*/ 57281 h 1034879"/>
                    <a:gd name="connsiteX46" fmla="*/ 550145 w 1043613"/>
                    <a:gd name="connsiteY46" fmla="*/ 51171 h 1034879"/>
                    <a:gd name="connsiteX47" fmla="*/ 525705 w 1043613"/>
                    <a:gd name="connsiteY47" fmla="*/ 26731 h 1034879"/>
                    <a:gd name="connsiteX48" fmla="*/ 513485 w 1043613"/>
                    <a:gd name="connsiteY48" fmla="*/ 32841 h 1034879"/>
                    <a:gd name="connsiteX49" fmla="*/ 464605 w 1043613"/>
                    <a:gd name="connsiteY49" fmla="*/ 69501 h 1034879"/>
                    <a:gd name="connsiteX50" fmla="*/ 464605 w 1043613"/>
                    <a:gd name="connsiteY50" fmla="*/ 69501 h 1034879"/>
                    <a:gd name="connsiteX51" fmla="*/ 122445 w 1043613"/>
                    <a:gd name="connsiteY51" fmla="*/ 234471 h 1034879"/>
                    <a:gd name="connsiteX52" fmla="*/ 55235 w 1043613"/>
                    <a:gd name="connsiteY52" fmla="*/ 252801 h 1034879"/>
                    <a:gd name="connsiteX53" fmla="*/ 12465 w 1043613"/>
                    <a:gd name="connsiteY53" fmla="*/ 277241 h 1034879"/>
                    <a:gd name="connsiteX54" fmla="*/ 140775 w 1043613"/>
                    <a:gd name="connsiteY54" fmla="*/ 405551 h 1034879"/>
                    <a:gd name="connsiteX55" fmla="*/ 146885 w 1043613"/>
                    <a:gd name="connsiteY55" fmla="*/ 411661 h 1034879"/>
                    <a:gd name="connsiteX56" fmla="*/ 146885 w 1043613"/>
                    <a:gd name="connsiteY56" fmla="*/ 417771 h 1034879"/>
                    <a:gd name="connsiteX57" fmla="*/ 12465 w 1043613"/>
                    <a:gd name="connsiteY57" fmla="*/ 808810 h 10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43613" h="1034879">
                      <a:moveTo>
                        <a:pt x="745666" y="1034880"/>
                      </a:moveTo>
                      <a:cubicBezTo>
                        <a:pt x="550145" y="1034880"/>
                        <a:pt x="348515" y="949340"/>
                        <a:pt x="220205" y="882130"/>
                      </a:cubicBezTo>
                      <a:cubicBezTo>
                        <a:pt x="134665" y="839360"/>
                        <a:pt x="61345" y="814920"/>
                        <a:pt x="12465" y="814920"/>
                      </a:cubicBezTo>
                      <a:lnTo>
                        <a:pt x="245" y="814920"/>
                      </a:lnTo>
                      <a:lnTo>
                        <a:pt x="245" y="808810"/>
                      </a:lnTo>
                      <a:cubicBezTo>
                        <a:pt x="43015" y="607181"/>
                        <a:pt x="116335" y="442211"/>
                        <a:pt x="128555" y="411661"/>
                      </a:cubicBezTo>
                      <a:cubicBezTo>
                        <a:pt x="104115" y="393331"/>
                        <a:pt x="-5865" y="320011"/>
                        <a:pt x="245" y="277241"/>
                      </a:cubicBezTo>
                      <a:cubicBezTo>
                        <a:pt x="245" y="246691"/>
                        <a:pt x="30795" y="240581"/>
                        <a:pt x="55235" y="240581"/>
                      </a:cubicBezTo>
                      <a:cubicBezTo>
                        <a:pt x="73565" y="240581"/>
                        <a:pt x="98005" y="234471"/>
                        <a:pt x="116335" y="222251"/>
                      </a:cubicBezTo>
                      <a:cubicBezTo>
                        <a:pt x="244645" y="130601"/>
                        <a:pt x="446275" y="63391"/>
                        <a:pt x="458495" y="57281"/>
                      </a:cubicBezTo>
                      <a:cubicBezTo>
                        <a:pt x="464605" y="57281"/>
                        <a:pt x="470715" y="45061"/>
                        <a:pt x="513485" y="14511"/>
                      </a:cubicBezTo>
                      <a:cubicBezTo>
                        <a:pt x="519595" y="8401"/>
                        <a:pt x="525705" y="8401"/>
                        <a:pt x="531815" y="8401"/>
                      </a:cubicBezTo>
                      <a:cubicBezTo>
                        <a:pt x="556255" y="8401"/>
                        <a:pt x="574585" y="45061"/>
                        <a:pt x="574585" y="45061"/>
                      </a:cubicBezTo>
                      <a:lnTo>
                        <a:pt x="574585" y="45061"/>
                      </a:lnTo>
                      <a:lnTo>
                        <a:pt x="574585" y="45061"/>
                      </a:lnTo>
                      <a:cubicBezTo>
                        <a:pt x="574585" y="51171"/>
                        <a:pt x="574585" y="51171"/>
                        <a:pt x="574585" y="57281"/>
                      </a:cubicBezTo>
                      <a:cubicBezTo>
                        <a:pt x="568475" y="69501"/>
                        <a:pt x="562365" y="87831"/>
                        <a:pt x="556255" y="112271"/>
                      </a:cubicBezTo>
                      <a:cubicBezTo>
                        <a:pt x="544035" y="142821"/>
                        <a:pt x="531815" y="179481"/>
                        <a:pt x="519595" y="210031"/>
                      </a:cubicBezTo>
                      <a:cubicBezTo>
                        <a:pt x="654016" y="100051"/>
                        <a:pt x="788436" y="20621"/>
                        <a:pt x="788436" y="20621"/>
                      </a:cubicBezTo>
                      <a:lnTo>
                        <a:pt x="788436" y="20621"/>
                      </a:lnTo>
                      <a:cubicBezTo>
                        <a:pt x="788436" y="20621"/>
                        <a:pt x="806766" y="14511"/>
                        <a:pt x="837316" y="2291"/>
                      </a:cubicBezTo>
                      <a:cubicBezTo>
                        <a:pt x="855646" y="-3819"/>
                        <a:pt x="873976" y="2291"/>
                        <a:pt x="880086" y="20621"/>
                      </a:cubicBezTo>
                      <a:cubicBezTo>
                        <a:pt x="886196" y="32841"/>
                        <a:pt x="886196" y="51171"/>
                        <a:pt x="880086" y="63391"/>
                      </a:cubicBezTo>
                      <a:cubicBezTo>
                        <a:pt x="1051166" y="240581"/>
                        <a:pt x="1063386" y="368891"/>
                        <a:pt x="1026726" y="588850"/>
                      </a:cubicBezTo>
                      <a:cubicBezTo>
                        <a:pt x="1026726" y="662170"/>
                        <a:pt x="1014506" y="741600"/>
                        <a:pt x="1008396" y="814920"/>
                      </a:cubicBezTo>
                      <a:cubicBezTo>
                        <a:pt x="1002286" y="882130"/>
                        <a:pt x="990066" y="943230"/>
                        <a:pt x="990066" y="986000"/>
                      </a:cubicBezTo>
                      <a:lnTo>
                        <a:pt x="990066" y="992110"/>
                      </a:lnTo>
                      <a:lnTo>
                        <a:pt x="983956" y="992110"/>
                      </a:lnTo>
                      <a:cubicBezTo>
                        <a:pt x="910636" y="1022660"/>
                        <a:pt x="831206" y="1034880"/>
                        <a:pt x="745666" y="1034880"/>
                      </a:cubicBezTo>
                      <a:close/>
                      <a:moveTo>
                        <a:pt x="12465" y="808810"/>
                      </a:moveTo>
                      <a:cubicBezTo>
                        <a:pt x="67455" y="808810"/>
                        <a:pt x="134665" y="833250"/>
                        <a:pt x="226315" y="876020"/>
                      </a:cubicBezTo>
                      <a:cubicBezTo>
                        <a:pt x="354625" y="943230"/>
                        <a:pt x="556255" y="1028770"/>
                        <a:pt x="745666" y="1028770"/>
                      </a:cubicBezTo>
                      <a:cubicBezTo>
                        <a:pt x="825096" y="1028770"/>
                        <a:pt x="904526" y="1010440"/>
                        <a:pt x="971736" y="979890"/>
                      </a:cubicBezTo>
                      <a:cubicBezTo>
                        <a:pt x="971736" y="937120"/>
                        <a:pt x="977846" y="876020"/>
                        <a:pt x="990066" y="808810"/>
                      </a:cubicBezTo>
                      <a:cubicBezTo>
                        <a:pt x="996176" y="735490"/>
                        <a:pt x="1008396" y="656060"/>
                        <a:pt x="1008396" y="582740"/>
                      </a:cubicBezTo>
                      <a:cubicBezTo>
                        <a:pt x="1045056" y="362781"/>
                        <a:pt x="1032836" y="240581"/>
                        <a:pt x="861756" y="63391"/>
                      </a:cubicBezTo>
                      <a:lnTo>
                        <a:pt x="855646" y="63391"/>
                      </a:lnTo>
                      <a:lnTo>
                        <a:pt x="861756" y="57281"/>
                      </a:lnTo>
                      <a:cubicBezTo>
                        <a:pt x="867866" y="51171"/>
                        <a:pt x="867866" y="32841"/>
                        <a:pt x="861756" y="26731"/>
                      </a:cubicBezTo>
                      <a:cubicBezTo>
                        <a:pt x="855646" y="20621"/>
                        <a:pt x="849536" y="8401"/>
                        <a:pt x="837316" y="14511"/>
                      </a:cubicBezTo>
                      <a:cubicBezTo>
                        <a:pt x="812876" y="26731"/>
                        <a:pt x="794546" y="32841"/>
                        <a:pt x="788436" y="32841"/>
                      </a:cubicBezTo>
                      <a:cubicBezTo>
                        <a:pt x="776216" y="38951"/>
                        <a:pt x="641795" y="118381"/>
                        <a:pt x="507375" y="234471"/>
                      </a:cubicBezTo>
                      <a:lnTo>
                        <a:pt x="495155" y="246691"/>
                      </a:lnTo>
                      <a:lnTo>
                        <a:pt x="495155" y="228361"/>
                      </a:lnTo>
                      <a:cubicBezTo>
                        <a:pt x="501265" y="191701"/>
                        <a:pt x="519595" y="142821"/>
                        <a:pt x="531815" y="106161"/>
                      </a:cubicBezTo>
                      <a:cubicBezTo>
                        <a:pt x="537925" y="87831"/>
                        <a:pt x="550145" y="69501"/>
                        <a:pt x="550145" y="57281"/>
                      </a:cubicBezTo>
                      <a:cubicBezTo>
                        <a:pt x="550145" y="57281"/>
                        <a:pt x="550145" y="51171"/>
                        <a:pt x="550145" y="51171"/>
                      </a:cubicBezTo>
                      <a:cubicBezTo>
                        <a:pt x="544035" y="45061"/>
                        <a:pt x="537925" y="26731"/>
                        <a:pt x="525705" y="26731"/>
                      </a:cubicBezTo>
                      <a:cubicBezTo>
                        <a:pt x="519595" y="26731"/>
                        <a:pt x="519595" y="26731"/>
                        <a:pt x="513485" y="32841"/>
                      </a:cubicBezTo>
                      <a:cubicBezTo>
                        <a:pt x="470715" y="63391"/>
                        <a:pt x="464605" y="69501"/>
                        <a:pt x="464605" y="69501"/>
                      </a:cubicBezTo>
                      <a:lnTo>
                        <a:pt x="464605" y="69501"/>
                      </a:lnTo>
                      <a:cubicBezTo>
                        <a:pt x="464605" y="69501"/>
                        <a:pt x="256865" y="142821"/>
                        <a:pt x="122445" y="234471"/>
                      </a:cubicBezTo>
                      <a:cubicBezTo>
                        <a:pt x="98005" y="246691"/>
                        <a:pt x="79675" y="252801"/>
                        <a:pt x="55235" y="252801"/>
                      </a:cubicBezTo>
                      <a:cubicBezTo>
                        <a:pt x="24685" y="258911"/>
                        <a:pt x="12465" y="258911"/>
                        <a:pt x="12465" y="277241"/>
                      </a:cubicBezTo>
                      <a:cubicBezTo>
                        <a:pt x="12465" y="307791"/>
                        <a:pt x="91895" y="368891"/>
                        <a:pt x="140775" y="405551"/>
                      </a:cubicBezTo>
                      <a:lnTo>
                        <a:pt x="146885" y="411661"/>
                      </a:lnTo>
                      <a:lnTo>
                        <a:pt x="146885" y="417771"/>
                      </a:lnTo>
                      <a:cubicBezTo>
                        <a:pt x="140775" y="417771"/>
                        <a:pt x="61345" y="588850"/>
                        <a:pt x="12465" y="80881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7" name="Graphic 16">
              <a:extLst>
                <a:ext uri="{FF2B5EF4-FFF2-40B4-BE49-F238E27FC236}">
                  <a16:creationId xmlns:a16="http://schemas.microsoft.com/office/drawing/2014/main" id="{A875CC5C-B838-029B-1A3D-B4B6F04F5B2F}"/>
                </a:ext>
              </a:extLst>
            </p:cNvPr>
            <p:cNvGrpSpPr/>
            <p:nvPr/>
          </p:nvGrpSpPr>
          <p:grpSpPr>
            <a:xfrm>
              <a:off x="997029" y="6780491"/>
              <a:ext cx="1032590" cy="995928"/>
              <a:chOff x="997029" y="6780491"/>
              <a:chExt cx="1032590" cy="995928"/>
            </a:xfrm>
          </p:grpSpPr>
          <p:sp>
            <p:nvSpPr>
              <p:cNvPr id="36" name="Freeform: Shape 35">
                <a:extLst>
                  <a:ext uri="{FF2B5EF4-FFF2-40B4-BE49-F238E27FC236}">
                    <a16:creationId xmlns:a16="http://schemas.microsoft.com/office/drawing/2014/main" id="{279A2876-8F56-F2A8-7545-D0A73CF4F0EC}"/>
                  </a:ext>
                </a:extLst>
              </p:cNvPr>
              <p:cNvSpPr/>
              <p:nvPr/>
            </p:nvSpPr>
            <p:spPr>
              <a:xfrm>
                <a:off x="1779109" y="6792711"/>
                <a:ext cx="24439" cy="73319"/>
              </a:xfrm>
              <a:custGeom>
                <a:avLst/>
                <a:gdLst>
                  <a:gd name="connsiteX0" fmla="*/ 0 w 24439"/>
                  <a:gd name="connsiteY0" fmla="*/ 0 h 73319"/>
                  <a:gd name="connsiteX1" fmla="*/ 0 w 24439"/>
                  <a:gd name="connsiteY1" fmla="*/ 0 h 73319"/>
                  <a:gd name="connsiteX2" fmla="*/ 6110 w 24439"/>
                  <a:gd name="connsiteY2" fmla="*/ 12220 h 73319"/>
                  <a:gd name="connsiteX3" fmla="*/ 12220 w 24439"/>
                  <a:gd name="connsiteY3" fmla="*/ 24440 h 73319"/>
                  <a:gd name="connsiteX4" fmla="*/ 18330 w 24439"/>
                  <a:gd name="connsiteY4" fmla="*/ 36660 h 73319"/>
                  <a:gd name="connsiteX5" fmla="*/ 24440 w 24439"/>
                  <a:gd name="connsiteY5" fmla="*/ 61100 h 73319"/>
                  <a:gd name="connsiteX6" fmla="*/ 24440 w 24439"/>
                  <a:gd name="connsiteY6" fmla="*/ 73320 h 73319"/>
                  <a:gd name="connsiteX7" fmla="*/ 18330 w 24439"/>
                  <a:gd name="connsiteY7" fmla="*/ 67210 h 73319"/>
                  <a:gd name="connsiteX8" fmla="*/ 12220 w 24439"/>
                  <a:gd name="connsiteY8" fmla="*/ 54990 h 73319"/>
                  <a:gd name="connsiteX9" fmla="*/ 6110 w 24439"/>
                  <a:gd name="connsiteY9" fmla="*/ 48880 h 73319"/>
                  <a:gd name="connsiteX10" fmla="*/ 6110 w 24439"/>
                  <a:gd name="connsiteY10" fmla="*/ 42770 h 73319"/>
                  <a:gd name="connsiteX11" fmla="*/ 6110 w 24439"/>
                  <a:gd name="connsiteY11" fmla="*/ 30550 h 73319"/>
                  <a:gd name="connsiteX12" fmla="*/ 6110 w 24439"/>
                  <a:gd name="connsiteY12" fmla="*/ 24440 h 73319"/>
                  <a:gd name="connsiteX13" fmla="*/ 6110 w 24439"/>
                  <a:gd name="connsiteY13" fmla="*/ 18330 h 73319"/>
                  <a:gd name="connsiteX14" fmla="*/ 0 w 24439"/>
                  <a:gd name="connsiteY14" fmla="*/ 0 h 7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39" h="73319">
                    <a:moveTo>
                      <a:pt x="0" y="0"/>
                    </a:moveTo>
                    <a:cubicBezTo>
                      <a:pt x="0" y="0"/>
                      <a:pt x="6110" y="0"/>
                      <a:pt x="0" y="0"/>
                    </a:cubicBezTo>
                    <a:cubicBezTo>
                      <a:pt x="0" y="6110"/>
                      <a:pt x="6110" y="6110"/>
                      <a:pt x="6110" y="12220"/>
                    </a:cubicBezTo>
                    <a:cubicBezTo>
                      <a:pt x="6110" y="18330"/>
                      <a:pt x="6110" y="18330"/>
                      <a:pt x="12220" y="24440"/>
                    </a:cubicBezTo>
                    <a:cubicBezTo>
                      <a:pt x="12220" y="30550"/>
                      <a:pt x="12220" y="30550"/>
                      <a:pt x="18330" y="36660"/>
                    </a:cubicBezTo>
                    <a:cubicBezTo>
                      <a:pt x="18330" y="42770"/>
                      <a:pt x="24440" y="54990"/>
                      <a:pt x="24440" y="61100"/>
                    </a:cubicBezTo>
                    <a:cubicBezTo>
                      <a:pt x="24440" y="67210"/>
                      <a:pt x="24440" y="73320"/>
                      <a:pt x="24440" y="73320"/>
                    </a:cubicBezTo>
                    <a:cubicBezTo>
                      <a:pt x="24440" y="73320"/>
                      <a:pt x="18330" y="67210"/>
                      <a:pt x="18330" y="67210"/>
                    </a:cubicBezTo>
                    <a:cubicBezTo>
                      <a:pt x="18330" y="67210"/>
                      <a:pt x="12220" y="61100"/>
                      <a:pt x="12220" y="54990"/>
                    </a:cubicBezTo>
                    <a:cubicBezTo>
                      <a:pt x="12220" y="54990"/>
                      <a:pt x="12220" y="48880"/>
                      <a:pt x="6110" y="48880"/>
                    </a:cubicBezTo>
                    <a:lnTo>
                      <a:pt x="6110" y="42770"/>
                    </a:lnTo>
                    <a:cubicBezTo>
                      <a:pt x="6110" y="36660"/>
                      <a:pt x="6110" y="30550"/>
                      <a:pt x="6110" y="30550"/>
                    </a:cubicBezTo>
                    <a:cubicBezTo>
                      <a:pt x="6110" y="30550"/>
                      <a:pt x="6110" y="24440"/>
                      <a:pt x="6110" y="24440"/>
                    </a:cubicBezTo>
                    <a:cubicBezTo>
                      <a:pt x="6110" y="24440"/>
                      <a:pt x="6110" y="18330"/>
                      <a:pt x="6110" y="18330"/>
                    </a:cubicBezTo>
                    <a:cubicBezTo>
                      <a:pt x="0" y="0"/>
                      <a:pt x="0" y="0"/>
                      <a:pt x="0" y="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BB3992A3-9AA3-0893-144A-142D47DCE8DB}"/>
                  </a:ext>
                </a:extLst>
              </p:cNvPr>
              <p:cNvSpPr/>
              <p:nvPr/>
            </p:nvSpPr>
            <p:spPr>
              <a:xfrm>
                <a:off x="1632469" y="6780491"/>
                <a:ext cx="238290" cy="403259"/>
              </a:xfrm>
              <a:custGeom>
                <a:avLst/>
                <a:gdLst>
                  <a:gd name="connsiteX0" fmla="*/ 238290 w 238290"/>
                  <a:gd name="connsiteY0" fmla="*/ 0 h 403259"/>
                  <a:gd name="connsiteX1" fmla="*/ 183300 w 238290"/>
                  <a:gd name="connsiteY1" fmla="*/ 61100 h 403259"/>
                  <a:gd name="connsiteX2" fmla="*/ 158860 w 238290"/>
                  <a:gd name="connsiteY2" fmla="*/ 91650 h 403259"/>
                  <a:gd name="connsiteX3" fmla="*/ 146640 w 238290"/>
                  <a:gd name="connsiteY3" fmla="*/ 109980 h 403259"/>
                  <a:gd name="connsiteX4" fmla="*/ 134420 w 238290"/>
                  <a:gd name="connsiteY4" fmla="*/ 128310 h 403259"/>
                  <a:gd name="connsiteX5" fmla="*/ 116090 w 238290"/>
                  <a:gd name="connsiteY5" fmla="*/ 164970 h 403259"/>
                  <a:gd name="connsiteX6" fmla="*/ 109980 w 238290"/>
                  <a:gd name="connsiteY6" fmla="*/ 183300 h 403259"/>
                  <a:gd name="connsiteX7" fmla="*/ 103870 w 238290"/>
                  <a:gd name="connsiteY7" fmla="*/ 201630 h 403259"/>
                  <a:gd name="connsiteX8" fmla="*/ 97760 w 238290"/>
                  <a:gd name="connsiteY8" fmla="*/ 219960 h 403259"/>
                  <a:gd name="connsiteX9" fmla="*/ 91650 w 238290"/>
                  <a:gd name="connsiteY9" fmla="*/ 238290 h 403259"/>
                  <a:gd name="connsiteX10" fmla="*/ 85540 w 238290"/>
                  <a:gd name="connsiteY10" fmla="*/ 274950 h 403259"/>
                  <a:gd name="connsiteX11" fmla="*/ 85540 w 238290"/>
                  <a:gd name="connsiteY11" fmla="*/ 281060 h 403259"/>
                  <a:gd name="connsiteX12" fmla="*/ 79430 w 238290"/>
                  <a:gd name="connsiteY12" fmla="*/ 281060 h 403259"/>
                  <a:gd name="connsiteX13" fmla="*/ 67210 w 238290"/>
                  <a:gd name="connsiteY13" fmla="*/ 287169 h 403259"/>
                  <a:gd name="connsiteX14" fmla="*/ 61100 w 238290"/>
                  <a:gd name="connsiteY14" fmla="*/ 293280 h 403259"/>
                  <a:gd name="connsiteX15" fmla="*/ 42770 w 238290"/>
                  <a:gd name="connsiteY15" fmla="*/ 305500 h 403259"/>
                  <a:gd name="connsiteX16" fmla="*/ 24440 w 238290"/>
                  <a:gd name="connsiteY16" fmla="*/ 317719 h 403259"/>
                  <a:gd name="connsiteX17" fmla="*/ 12220 w 238290"/>
                  <a:gd name="connsiteY17" fmla="*/ 336050 h 403259"/>
                  <a:gd name="connsiteX18" fmla="*/ 6110 w 238290"/>
                  <a:gd name="connsiteY18" fmla="*/ 354380 h 403259"/>
                  <a:gd name="connsiteX19" fmla="*/ 6110 w 238290"/>
                  <a:gd name="connsiteY19" fmla="*/ 366600 h 403259"/>
                  <a:gd name="connsiteX20" fmla="*/ 6110 w 238290"/>
                  <a:gd name="connsiteY20" fmla="*/ 378819 h 403259"/>
                  <a:gd name="connsiteX21" fmla="*/ 12220 w 238290"/>
                  <a:gd name="connsiteY21" fmla="*/ 384929 h 403259"/>
                  <a:gd name="connsiteX22" fmla="*/ 18330 w 238290"/>
                  <a:gd name="connsiteY22" fmla="*/ 391039 h 403259"/>
                  <a:gd name="connsiteX23" fmla="*/ 24440 w 238290"/>
                  <a:gd name="connsiteY23" fmla="*/ 397149 h 403259"/>
                  <a:gd name="connsiteX24" fmla="*/ 36660 w 238290"/>
                  <a:gd name="connsiteY24" fmla="*/ 403259 h 403259"/>
                  <a:gd name="connsiteX25" fmla="*/ 24440 w 238290"/>
                  <a:gd name="connsiteY25" fmla="*/ 403259 h 403259"/>
                  <a:gd name="connsiteX26" fmla="*/ 12220 w 238290"/>
                  <a:gd name="connsiteY26" fmla="*/ 397149 h 403259"/>
                  <a:gd name="connsiteX27" fmla="*/ 6110 w 238290"/>
                  <a:gd name="connsiteY27" fmla="*/ 391039 h 403259"/>
                  <a:gd name="connsiteX28" fmla="*/ 0 w 238290"/>
                  <a:gd name="connsiteY28" fmla="*/ 378819 h 403259"/>
                  <a:gd name="connsiteX29" fmla="*/ 0 w 238290"/>
                  <a:gd name="connsiteY29" fmla="*/ 366600 h 403259"/>
                  <a:gd name="connsiteX30" fmla="*/ 0 w 238290"/>
                  <a:gd name="connsiteY30" fmla="*/ 354380 h 403259"/>
                  <a:gd name="connsiteX31" fmla="*/ 0 w 238290"/>
                  <a:gd name="connsiteY31" fmla="*/ 342159 h 403259"/>
                  <a:gd name="connsiteX32" fmla="*/ 6110 w 238290"/>
                  <a:gd name="connsiteY32" fmla="*/ 329939 h 403259"/>
                  <a:gd name="connsiteX33" fmla="*/ 18330 w 238290"/>
                  <a:gd name="connsiteY33" fmla="*/ 311610 h 403259"/>
                  <a:gd name="connsiteX34" fmla="*/ 36660 w 238290"/>
                  <a:gd name="connsiteY34" fmla="*/ 299389 h 403259"/>
                  <a:gd name="connsiteX35" fmla="*/ 54990 w 238290"/>
                  <a:gd name="connsiteY35" fmla="*/ 287169 h 403259"/>
                  <a:gd name="connsiteX36" fmla="*/ 67210 w 238290"/>
                  <a:gd name="connsiteY36" fmla="*/ 281060 h 403259"/>
                  <a:gd name="connsiteX37" fmla="*/ 79430 w 238290"/>
                  <a:gd name="connsiteY37" fmla="*/ 274950 h 403259"/>
                  <a:gd name="connsiteX38" fmla="*/ 73320 w 238290"/>
                  <a:gd name="connsiteY38" fmla="*/ 281060 h 403259"/>
                  <a:gd name="connsiteX39" fmla="*/ 79430 w 238290"/>
                  <a:gd name="connsiteY39" fmla="*/ 238290 h 403259"/>
                  <a:gd name="connsiteX40" fmla="*/ 91650 w 238290"/>
                  <a:gd name="connsiteY40" fmla="*/ 195520 h 403259"/>
                  <a:gd name="connsiteX41" fmla="*/ 97760 w 238290"/>
                  <a:gd name="connsiteY41" fmla="*/ 177190 h 403259"/>
                  <a:gd name="connsiteX42" fmla="*/ 103870 w 238290"/>
                  <a:gd name="connsiteY42" fmla="*/ 158860 h 403259"/>
                  <a:gd name="connsiteX43" fmla="*/ 122200 w 238290"/>
                  <a:gd name="connsiteY43" fmla="*/ 122200 h 403259"/>
                  <a:gd name="connsiteX44" fmla="*/ 171080 w 238290"/>
                  <a:gd name="connsiteY44" fmla="*/ 54990 h 403259"/>
                  <a:gd name="connsiteX45" fmla="*/ 238290 w 238290"/>
                  <a:gd name="connsiteY45" fmla="*/ 0 h 4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290" h="403259">
                    <a:moveTo>
                      <a:pt x="238290" y="0"/>
                    </a:moveTo>
                    <a:cubicBezTo>
                      <a:pt x="219960" y="18330"/>
                      <a:pt x="201630" y="42770"/>
                      <a:pt x="183300" y="61100"/>
                    </a:cubicBezTo>
                    <a:cubicBezTo>
                      <a:pt x="177190" y="73320"/>
                      <a:pt x="164970" y="85540"/>
                      <a:pt x="158860" y="91650"/>
                    </a:cubicBezTo>
                    <a:cubicBezTo>
                      <a:pt x="152750" y="97760"/>
                      <a:pt x="152750" y="103870"/>
                      <a:pt x="146640" y="109980"/>
                    </a:cubicBezTo>
                    <a:cubicBezTo>
                      <a:pt x="140530" y="116090"/>
                      <a:pt x="140530" y="122200"/>
                      <a:pt x="134420" y="128310"/>
                    </a:cubicBezTo>
                    <a:cubicBezTo>
                      <a:pt x="128310" y="140530"/>
                      <a:pt x="122200" y="152750"/>
                      <a:pt x="116090" y="164970"/>
                    </a:cubicBezTo>
                    <a:cubicBezTo>
                      <a:pt x="109980" y="171080"/>
                      <a:pt x="109980" y="177190"/>
                      <a:pt x="109980" y="183300"/>
                    </a:cubicBezTo>
                    <a:cubicBezTo>
                      <a:pt x="109980" y="189410"/>
                      <a:pt x="103870" y="195520"/>
                      <a:pt x="103870" y="201630"/>
                    </a:cubicBezTo>
                    <a:lnTo>
                      <a:pt x="97760" y="219960"/>
                    </a:lnTo>
                    <a:cubicBezTo>
                      <a:pt x="97760" y="226070"/>
                      <a:pt x="91650" y="232180"/>
                      <a:pt x="91650" y="238290"/>
                    </a:cubicBezTo>
                    <a:cubicBezTo>
                      <a:pt x="85540" y="250510"/>
                      <a:pt x="85540" y="262730"/>
                      <a:pt x="85540" y="274950"/>
                    </a:cubicBezTo>
                    <a:lnTo>
                      <a:pt x="85540" y="281060"/>
                    </a:lnTo>
                    <a:lnTo>
                      <a:pt x="79430" y="281060"/>
                    </a:lnTo>
                    <a:lnTo>
                      <a:pt x="67210" y="287169"/>
                    </a:lnTo>
                    <a:cubicBezTo>
                      <a:pt x="61100" y="287169"/>
                      <a:pt x="61100" y="287169"/>
                      <a:pt x="61100" y="293280"/>
                    </a:cubicBezTo>
                    <a:cubicBezTo>
                      <a:pt x="54990" y="293280"/>
                      <a:pt x="48880" y="299389"/>
                      <a:pt x="42770" y="305500"/>
                    </a:cubicBezTo>
                    <a:cubicBezTo>
                      <a:pt x="36660" y="311610"/>
                      <a:pt x="30550" y="311610"/>
                      <a:pt x="24440" y="317719"/>
                    </a:cubicBezTo>
                    <a:cubicBezTo>
                      <a:pt x="18330" y="323830"/>
                      <a:pt x="18330" y="329939"/>
                      <a:pt x="12220" y="336050"/>
                    </a:cubicBezTo>
                    <a:cubicBezTo>
                      <a:pt x="6110" y="342159"/>
                      <a:pt x="6110" y="348269"/>
                      <a:pt x="6110" y="354380"/>
                    </a:cubicBezTo>
                    <a:cubicBezTo>
                      <a:pt x="6110" y="354380"/>
                      <a:pt x="6110" y="360489"/>
                      <a:pt x="6110" y="366600"/>
                    </a:cubicBezTo>
                    <a:cubicBezTo>
                      <a:pt x="6110" y="372709"/>
                      <a:pt x="6110" y="372709"/>
                      <a:pt x="6110" y="378819"/>
                    </a:cubicBezTo>
                    <a:cubicBezTo>
                      <a:pt x="6110" y="384929"/>
                      <a:pt x="6110" y="384929"/>
                      <a:pt x="12220" y="384929"/>
                    </a:cubicBezTo>
                    <a:cubicBezTo>
                      <a:pt x="12220" y="384929"/>
                      <a:pt x="18330" y="391039"/>
                      <a:pt x="18330" y="391039"/>
                    </a:cubicBezTo>
                    <a:cubicBezTo>
                      <a:pt x="18330" y="391039"/>
                      <a:pt x="24440" y="397149"/>
                      <a:pt x="24440" y="397149"/>
                    </a:cubicBezTo>
                    <a:lnTo>
                      <a:pt x="36660" y="403259"/>
                    </a:lnTo>
                    <a:lnTo>
                      <a:pt x="24440" y="403259"/>
                    </a:lnTo>
                    <a:cubicBezTo>
                      <a:pt x="18330" y="403259"/>
                      <a:pt x="18330" y="403259"/>
                      <a:pt x="12220" y="397149"/>
                    </a:cubicBezTo>
                    <a:cubicBezTo>
                      <a:pt x="6110" y="397149"/>
                      <a:pt x="6110" y="391039"/>
                      <a:pt x="6110" y="391039"/>
                    </a:cubicBezTo>
                    <a:cubicBezTo>
                      <a:pt x="6110" y="391039"/>
                      <a:pt x="0" y="384929"/>
                      <a:pt x="0" y="378819"/>
                    </a:cubicBezTo>
                    <a:cubicBezTo>
                      <a:pt x="0" y="372709"/>
                      <a:pt x="0" y="372709"/>
                      <a:pt x="0" y="366600"/>
                    </a:cubicBezTo>
                    <a:cubicBezTo>
                      <a:pt x="0" y="360489"/>
                      <a:pt x="0" y="360489"/>
                      <a:pt x="0" y="354380"/>
                    </a:cubicBezTo>
                    <a:cubicBezTo>
                      <a:pt x="0" y="348269"/>
                      <a:pt x="0" y="348269"/>
                      <a:pt x="0" y="342159"/>
                    </a:cubicBezTo>
                    <a:cubicBezTo>
                      <a:pt x="0" y="336050"/>
                      <a:pt x="0" y="336050"/>
                      <a:pt x="6110" y="329939"/>
                    </a:cubicBezTo>
                    <a:cubicBezTo>
                      <a:pt x="12220" y="323830"/>
                      <a:pt x="12220" y="317719"/>
                      <a:pt x="18330" y="311610"/>
                    </a:cubicBezTo>
                    <a:cubicBezTo>
                      <a:pt x="24440" y="305500"/>
                      <a:pt x="30550" y="299389"/>
                      <a:pt x="36660" y="299389"/>
                    </a:cubicBezTo>
                    <a:cubicBezTo>
                      <a:pt x="42770" y="293280"/>
                      <a:pt x="48880" y="293280"/>
                      <a:pt x="54990" y="287169"/>
                    </a:cubicBezTo>
                    <a:cubicBezTo>
                      <a:pt x="61100" y="287169"/>
                      <a:pt x="61100" y="281060"/>
                      <a:pt x="67210" y="281060"/>
                    </a:cubicBezTo>
                    <a:lnTo>
                      <a:pt x="79430" y="274950"/>
                    </a:lnTo>
                    <a:lnTo>
                      <a:pt x="73320" y="281060"/>
                    </a:lnTo>
                    <a:cubicBezTo>
                      <a:pt x="73320" y="268840"/>
                      <a:pt x="79430" y="250510"/>
                      <a:pt x="79430" y="238290"/>
                    </a:cubicBezTo>
                    <a:cubicBezTo>
                      <a:pt x="85540" y="226070"/>
                      <a:pt x="85540" y="213850"/>
                      <a:pt x="91650" y="195520"/>
                    </a:cubicBezTo>
                    <a:cubicBezTo>
                      <a:pt x="91650" y="189410"/>
                      <a:pt x="97760" y="183300"/>
                      <a:pt x="97760" y="177190"/>
                    </a:cubicBezTo>
                    <a:cubicBezTo>
                      <a:pt x="97760" y="171080"/>
                      <a:pt x="103870" y="164970"/>
                      <a:pt x="103870" y="158860"/>
                    </a:cubicBezTo>
                    <a:cubicBezTo>
                      <a:pt x="109980" y="146640"/>
                      <a:pt x="116090" y="134420"/>
                      <a:pt x="122200" y="122200"/>
                    </a:cubicBezTo>
                    <a:cubicBezTo>
                      <a:pt x="134420" y="97760"/>
                      <a:pt x="152750" y="73320"/>
                      <a:pt x="171080" y="54990"/>
                    </a:cubicBezTo>
                    <a:cubicBezTo>
                      <a:pt x="195520" y="36660"/>
                      <a:pt x="213850" y="12220"/>
                      <a:pt x="238290" y="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Shape 37">
                <a:extLst>
                  <a:ext uri="{FF2B5EF4-FFF2-40B4-BE49-F238E27FC236}">
                    <a16:creationId xmlns:a16="http://schemas.microsoft.com/office/drawing/2014/main" id="{80F05126-8A83-646E-7AE6-0438C0DBBCC0}"/>
                  </a:ext>
                </a:extLst>
              </p:cNvPr>
              <p:cNvSpPr/>
              <p:nvPr/>
            </p:nvSpPr>
            <p:spPr>
              <a:xfrm>
                <a:off x="1650799" y="7140980"/>
                <a:ext cx="378820" cy="171079"/>
              </a:xfrm>
              <a:custGeom>
                <a:avLst/>
                <a:gdLst>
                  <a:gd name="connsiteX0" fmla="*/ 378820 w 378820"/>
                  <a:gd name="connsiteY0" fmla="*/ 48880 h 171079"/>
                  <a:gd name="connsiteX1" fmla="*/ 366600 w 378820"/>
                  <a:gd name="connsiteY1" fmla="*/ 103870 h 171079"/>
                  <a:gd name="connsiteX2" fmla="*/ 354380 w 378820"/>
                  <a:gd name="connsiteY2" fmla="*/ 128310 h 171079"/>
                  <a:gd name="connsiteX3" fmla="*/ 342160 w 378820"/>
                  <a:gd name="connsiteY3" fmla="*/ 152750 h 171079"/>
                  <a:gd name="connsiteX4" fmla="*/ 329940 w 378820"/>
                  <a:gd name="connsiteY4" fmla="*/ 164970 h 171079"/>
                  <a:gd name="connsiteX5" fmla="*/ 317720 w 378820"/>
                  <a:gd name="connsiteY5" fmla="*/ 171080 h 171079"/>
                  <a:gd name="connsiteX6" fmla="*/ 299390 w 378820"/>
                  <a:gd name="connsiteY6" fmla="*/ 171080 h 171079"/>
                  <a:gd name="connsiteX7" fmla="*/ 287170 w 378820"/>
                  <a:gd name="connsiteY7" fmla="*/ 164970 h 171079"/>
                  <a:gd name="connsiteX8" fmla="*/ 268840 w 378820"/>
                  <a:gd name="connsiteY8" fmla="*/ 140530 h 171079"/>
                  <a:gd name="connsiteX9" fmla="*/ 256620 w 378820"/>
                  <a:gd name="connsiteY9" fmla="*/ 109980 h 171079"/>
                  <a:gd name="connsiteX10" fmla="*/ 256620 w 378820"/>
                  <a:gd name="connsiteY10" fmla="*/ 116090 h 171079"/>
                  <a:gd name="connsiteX11" fmla="*/ 244400 w 378820"/>
                  <a:gd name="connsiteY11" fmla="*/ 103870 h 171079"/>
                  <a:gd name="connsiteX12" fmla="*/ 232180 w 378820"/>
                  <a:gd name="connsiteY12" fmla="*/ 91650 h 171079"/>
                  <a:gd name="connsiteX13" fmla="*/ 219960 w 378820"/>
                  <a:gd name="connsiteY13" fmla="*/ 79430 h 171079"/>
                  <a:gd name="connsiteX14" fmla="*/ 207740 w 378820"/>
                  <a:gd name="connsiteY14" fmla="*/ 73320 h 171079"/>
                  <a:gd name="connsiteX15" fmla="*/ 177190 w 378820"/>
                  <a:gd name="connsiteY15" fmla="*/ 54990 h 171079"/>
                  <a:gd name="connsiteX16" fmla="*/ 158860 w 378820"/>
                  <a:gd name="connsiteY16" fmla="*/ 48880 h 171079"/>
                  <a:gd name="connsiteX17" fmla="*/ 140530 w 378820"/>
                  <a:gd name="connsiteY17" fmla="*/ 42770 h 171079"/>
                  <a:gd name="connsiteX18" fmla="*/ 103870 w 378820"/>
                  <a:gd name="connsiteY18" fmla="*/ 30550 h 171079"/>
                  <a:gd name="connsiteX19" fmla="*/ 67210 w 378820"/>
                  <a:gd name="connsiteY19" fmla="*/ 18330 h 171079"/>
                  <a:gd name="connsiteX20" fmla="*/ 0 w 378820"/>
                  <a:gd name="connsiteY20" fmla="*/ 0 h 171079"/>
                  <a:gd name="connsiteX21" fmla="*/ 36660 w 378820"/>
                  <a:gd name="connsiteY21" fmla="*/ 6110 h 171079"/>
                  <a:gd name="connsiteX22" fmla="*/ 54990 w 378820"/>
                  <a:gd name="connsiteY22" fmla="*/ 12220 h 171079"/>
                  <a:gd name="connsiteX23" fmla="*/ 73320 w 378820"/>
                  <a:gd name="connsiteY23" fmla="*/ 18330 h 171079"/>
                  <a:gd name="connsiteX24" fmla="*/ 109980 w 378820"/>
                  <a:gd name="connsiteY24" fmla="*/ 30550 h 171079"/>
                  <a:gd name="connsiteX25" fmla="*/ 146640 w 378820"/>
                  <a:gd name="connsiteY25" fmla="*/ 42770 h 171079"/>
                  <a:gd name="connsiteX26" fmla="*/ 164970 w 378820"/>
                  <a:gd name="connsiteY26" fmla="*/ 48880 h 171079"/>
                  <a:gd name="connsiteX27" fmla="*/ 183300 w 378820"/>
                  <a:gd name="connsiteY27" fmla="*/ 54990 h 171079"/>
                  <a:gd name="connsiteX28" fmla="*/ 213850 w 378820"/>
                  <a:gd name="connsiteY28" fmla="*/ 73320 h 171079"/>
                  <a:gd name="connsiteX29" fmla="*/ 232180 w 378820"/>
                  <a:gd name="connsiteY29" fmla="*/ 85540 h 171079"/>
                  <a:gd name="connsiteX30" fmla="*/ 250510 w 378820"/>
                  <a:gd name="connsiteY30" fmla="*/ 97760 h 171079"/>
                  <a:gd name="connsiteX31" fmla="*/ 262730 w 378820"/>
                  <a:gd name="connsiteY31" fmla="*/ 109980 h 171079"/>
                  <a:gd name="connsiteX32" fmla="*/ 274950 w 378820"/>
                  <a:gd name="connsiteY32" fmla="*/ 122200 h 171079"/>
                  <a:gd name="connsiteX33" fmla="*/ 274950 w 378820"/>
                  <a:gd name="connsiteY33" fmla="*/ 122200 h 171079"/>
                  <a:gd name="connsiteX34" fmla="*/ 274950 w 378820"/>
                  <a:gd name="connsiteY34" fmla="*/ 122200 h 171079"/>
                  <a:gd name="connsiteX35" fmla="*/ 281060 w 378820"/>
                  <a:gd name="connsiteY35" fmla="*/ 146640 h 171079"/>
                  <a:gd name="connsiteX36" fmla="*/ 293280 w 378820"/>
                  <a:gd name="connsiteY36" fmla="*/ 164970 h 171079"/>
                  <a:gd name="connsiteX37" fmla="*/ 305500 w 378820"/>
                  <a:gd name="connsiteY37" fmla="*/ 171080 h 171079"/>
                  <a:gd name="connsiteX38" fmla="*/ 317720 w 378820"/>
                  <a:gd name="connsiteY38" fmla="*/ 171080 h 171079"/>
                  <a:gd name="connsiteX39" fmla="*/ 329940 w 378820"/>
                  <a:gd name="connsiteY39" fmla="*/ 164970 h 171079"/>
                  <a:gd name="connsiteX40" fmla="*/ 342160 w 378820"/>
                  <a:gd name="connsiteY40" fmla="*/ 158860 h 171079"/>
                  <a:gd name="connsiteX41" fmla="*/ 354380 w 378820"/>
                  <a:gd name="connsiteY41" fmla="*/ 134420 h 171079"/>
                  <a:gd name="connsiteX42" fmla="*/ 366600 w 378820"/>
                  <a:gd name="connsiteY42" fmla="*/ 109980 h 171079"/>
                  <a:gd name="connsiteX43" fmla="*/ 378820 w 378820"/>
                  <a:gd name="connsiteY43" fmla="*/ 48880 h 1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8820" h="171079">
                    <a:moveTo>
                      <a:pt x="378820" y="48880"/>
                    </a:moveTo>
                    <a:cubicBezTo>
                      <a:pt x="378820" y="67210"/>
                      <a:pt x="372710" y="85540"/>
                      <a:pt x="366600" y="103870"/>
                    </a:cubicBezTo>
                    <a:cubicBezTo>
                      <a:pt x="366600" y="109980"/>
                      <a:pt x="360490" y="122200"/>
                      <a:pt x="354380" y="128310"/>
                    </a:cubicBezTo>
                    <a:cubicBezTo>
                      <a:pt x="348270" y="134420"/>
                      <a:pt x="348270" y="146640"/>
                      <a:pt x="342160" y="152750"/>
                    </a:cubicBezTo>
                    <a:cubicBezTo>
                      <a:pt x="336050" y="158860"/>
                      <a:pt x="336050" y="158860"/>
                      <a:pt x="329940" y="164970"/>
                    </a:cubicBezTo>
                    <a:cubicBezTo>
                      <a:pt x="323830" y="171080"/>
                      <a:pt x="323830" y="171080"/>
                      <a:pt x="317720" y="171080"/>
                    </a:cubicBezTo>
                    <a:cubicBezTo>
                      <a:pt x="311610" y="171080"/>
                      <a:pt x="305500" y="171080"/>
                      <a:pt x="299390" y="171080"/>
                    </a:cubicBezTo>
                    <a:cubicBezTo>
                      <a:pt x="293280" y="171080"/>
                      <a:pt x="287170" y="164970"/>
                      <a:pt x="287170" y="164970"/>
                    </a:cubicBezTo>
                    <a:cubicBezTo>
                      <a:pt x="281060" y="158860"/>
                      <a:pt x="274950" y="146640"/>
                      <a:pt x="268840" y="140530"/>
                    </a:cubicBezTo>
                    <a:cubicBezTo>
                      <a:pt x="262730" y="134420"/>
                      <a:pt x="262730" y="122200"/>
                      <a:pt x="256620" y="109980"/>
                    </a:cubicBezTo>
                    <a:lnTo>
                      <a:pt x="256620" y="116090"/>
                    </a:lnTo>
                    <a:cubicBezTo>
                      <a:pt x="250510" y="109980"/>
                      <a:pt x="250510" y="109980"/>
                      <a:pt x="244400" y="103870"/>
                    </a:cubicBezTo>
                    <a:lnTo>
                      <a:pt x="232180" y="91650"/>
                    </a:lnTo>
                    <a:cubicBezTo>
                      <a:pt x="226070" y="85540"/>
                      <a:pt x="219960" y="85540"/>
                      <a:pt x="219960" y="79430"/>
                    </a:cubicBezTo>
                    <a:lnTo>
                      <a:pt x="207740" y="73320"/>
                    </a:lnTo>
                    <a:lnTo>
                      <a:pt x="177190" y="54990"/>
                    </a:lnTo>
                    <a:cubicBezTo>
                      <a:pt x="171080" y="54990"/>
                      <a:pt x="164970" y="48880"/>
                      <a:pt x="158860" y="48880"/>
                    </a:cubicBezTo>
                    <a:lnTo>
                      <a:pt x="140530" y="42770"/>
                    </a:lnTo>
                    <a:cubicBezTo>
                      <a:pt x="128310" y="36660"/>
                      <a:pt x="116090" y="30550"/>
                      <a:pt x="103870" y="30550"/>
                    </a:cubicBezTo>
                    <a:lnTo>
                      <a:pt x="67210" y="18330"/>
                    </a:lnTo>
                    <a:cubicBezTo>
                      <a:pt x="42770" y="12220"/>
                      <a:pt x="18330" y="6110"/>
                      <a:pt x="0" y="0"/>
                    </a:cubicBezTo>
                    <a:cubicBezTo>
                      <a:pt x="12220" y="0"/>
                      <a:pt x="24440" y="6110"/>
                      <a:pt x="36660" y="6110"/>
                    </a:cubicBezTo>
                    <a:lnTo>
                      <a:pt x="54990" y="12220"/>
                    </a:lnTo>
                    <a:cubicBezTo>
                      <a:pt x="61100" y="12220"/>
                      <a:pt x="67210" y="12220"/>
                      <a:pt x="73320" y="18330"/>
                    </a:cubicBezTo>
                    <a:lnTo>
                      <a:pt x="109980" y="30550"/>
                    </a:lnTo>
                    <a:cubicBezTo>
                      <a:pt x="122200" y="36660"/>
                      <a:pt x="134420" y="36660"/>
                      <a:pt x="146640" y="42770"/>
                    </a:cubicBezTo>
                    <a:lnTo>
                      <a:pt x="164970" y="48880"/>
                    </a:lnTo>
                    <a:cubicBezTo>
                      <a:pt x="171080" y="48880"/>
                      <a:pt x="177190" y="54990"/>
                      <a:pt x="183300" y="54990"/>
                    </a:cubicBezTo>
                    <a:lnTo>
                      <a:pt x="213850" y="73320"/>
                    </a:lnTo>
                    <a:lnTo>
                      <a:pt x="232180" y="85540"/>
                    </a:lnTo>
                    <a:cubicBezTo>
                      <a:pt x="238290" y="91650"/>
                      <a:pt x="244400" y="91650"/>
                      <a:pt x="250510" y="97760"/>
                    </a:cubicBezTo>
                    <a:lnTo>
                      <a:pt x="262730" y="109980"/>
                    </a:lnTo>
                    <a:cubicBezTo>
                      <a:pt x="268840" y="116090"/>
                      <a:pt x="274950" y="116090"/>
                      <a:pt x="274950" y="122200"/>
                    </a:cubicBezTo>
                    <a:lnTo>
                      <a:pt x="274950" y="122200"/>
                    </a:lnTo>
                    <a:lnTo>
                      <a:pt x="274950" y="122200"/>
                    </a:lnTo>
                    <a:cubicBezTo>
                      <a:pt x="274950" y="128310"/>
                      <a:pt x="281060" y="140530"/>
                      <a:pt x="281060" y="146640"/>
                    </a:cubicBezTo>
                    <a:cubicBezTo>
                      <a:pt x="287170" y="152750"/>
                      <a:pt x="287170" y="164970"/>
                      <a:pt x="293280" y="164970"/>
                    </a:cubicBezTo>
                    <a:cubicBezTo>
                      <a:pt x="293280" y="164970"/>
                      <a:pt x="299390" y="171080"/>
                      <a:pt x="305500" y="171080"/>
                    </a:cubicBezTo>
                    <a:cubicBezTo>
                      <a:pt x="311610" y="171080"/>
                      <a:pt x="311610" y="171080"/>
                      <a:pt x="317720" y="171080"/>
                    </a:cubicBezTo>
                    <a:cubicBezTo>
                      <a:pt x="317720" y="171080"/>
                      <a:pt x="323830" y="171080"/>
                      <a:pt x="329940" y="164970"/>
                    </a:cubicBezTo>
                    <a:cubicBezTo>
                      <a:pt x="336050" y="164970"/>
                      <a:pt x="336050" y="158860"/>
                      <a:pt x="342160" y="158860"/>
                    </a:cubicBezTo>
                    <a:cubicBezTo>
                      <a:pt x="348270" y="152750"/>
                      <a:pt x="354380" y="146640"/>
                      <a:pt x="354380" y="134420"/>
                    </a:cubicBezTo>
                    <a:cubicBezTo>
                      <a:pt x="360490" y="128310"/>
                      <a:pt x="360490" y="116090"/>
                      <a:pt x="366600" y="109980"/>
                    </a:cubicBezTo>
                    <a:cubicBezTo>
                      <a:pt x="366600" y="85540"/>
                      <a:pt x="372710" y="67210"/>
                      <a:pt x="378820" y="4888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Shape 38">
                <a:extLst>
                  <a:ext uri="{FF2B5EF4-FFF2-40B4-BE49-F238E27FC236}">
                    <a16:creationId xmlns:a16="http://schemas.microsoft.com/office/drawing/2014/main" id="{72D2BD9F-EF1C-C8C2-035D-A1B019039B91}"/>
                  </a:ext>
                </a:extLst>
              </p:cNvPr>
              <p:cNvSpPr/>
              <p:nvPr/>
            </p:nvSpPr>
            <p:spPr>
              <a:xfrm>
                <a:off x="1204769" y="6835481"/>
                <a:ext cx="54990" cy="91649"/>
              </a:xfrm>
              <a:custGeom>
                <a:avLst/>
                <a:gdLst>
                  <a:gd name="connsiteX0" fmla="*/ 54990 w 54990"/>
                  <a:gd name="connsiteY0" fmla="*/ 0 h 91649"/>
                  <a:gd name="connsiteX1" fmla="*/ 48880 w 54990"/>
                  <a:gd name="connsiteY1" fmla="*/ 18330 h 91649"/>
                  <a:gd name="connsiteX2" fmla="*/ 30550 w 54990"/>
                  <a:gd name="connsiteY2" fmla="*/ 48880 h 91649"/>
                  <a:gd name="connsiteX3" fmla="*/ 12220 w 54990"/>
                  <a:gd name="connsiteY3" fmla="*/ 79430 h 91649"/>
                  <a:gd name="connsiteX4" fmla="*/ 0 w 54990"/>
                  <a:gd name="connsiteY4" fmla="*/ 91650 h 91649"/>
                  <a:gd name="connsiteX5" fmla="*/ 6110 w 54990"/>
                  <a:gd name="connsiteY5" fmla="*/ 73320 h 91649"/>
                  <a:gd name="connsiteX6" fmla="*/ 24440 w 54990"/>
                  <a:gd name="connsiteY6" fmla="*/ 42770 h 91649"/>
                  <a:gd name="connsiteX7" fmla="*/ 36660 w 54990"/>
                  <a:gd name="connsiteY7" fmla="*/ 24440 h 91649"/>
                  <a:gd name="connsiteX8" fmla="*/ 48880 w 54990"/>
                  <a:gd name="connsiteY8" fmla="*/ 12220 h 91649"/>
                  <a:gd name="connsiteX9" fmla="*/ 54990 w 54990"/>
                  <a:gd name="connsiteY9" fmla="*/ 0 h 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90" h="91649">
                    <a:moveTo>
                      <a:pt x="54990" y="0"/>
                    </a:moveTo>
                    <a:cubicBezTo>
                      <a:pt x="54990" y="0"/>
                      <a:pt x="54990" y="6110"/>
                      <a:pt x="48880" y="18330"/>
                    </a:cubicBezTo>
                    <a:cubicBezTo>
                      <a:pt x="42770" y="24440"/>
                      <a:pt x="36660" y="36660"/>
                      <a:pt x="30550" y="48880"/>
                    </a:cubicBezTo>
                    <a:cubicBezTo>
                      <a:pt x="24440" y="61100"/>
                      <a:pt x="18330" y="67210"/>
                      <a:pt x="12220" y="79430"/>
                    </a:cubicBezTo>
                    <a:cubicBezTo>
                      <a:pt x="6110" y="91650"/>
                      <a:pt x="0" y="91650"/>
                      <a:pt x="0" y="91650"/>
                    </a:cubicBezTo>
                    <a:cubicBezTo>
                      <a:pt x="0" y="91650"/>
                      <a:pt x="0" y="85540"/>
                      <a:pt x="6110" y="73320"/>
                    </a:cubicBezTo>
                    <a:cubicBezTo>
                      <a:pt x="12220" y="61100"/>
                      <a:pt x="12220" y="54990"/>
                      <a:pt x="24440" y="42770"/>
                    </a:cubicBezTo>
                    <a:cubicBezTo>
                      <a:pt x="30550" y="36660"/>
                      <a:pt x="30550" y="30550"/>
                      <a:pt x="36660" y="24440"/>
                    </a:cubicBezTo>
                    <a:cubicBezTo>
                      <a:pt x="42770" y="18330"/>
                      <a:pt x="42770" y="18330"/>
                      <a:pt x="48880" y="12220"/>
                    </a:cubicBezTo>
                    <a:cubicBezTo>
                      <a:pt x="48880" y="6110"/>
                      <a:pt x="54990" y="0"/>
                      <a:pt x="54990" y="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4717C178-C942-649B-9398-68AA42C9A193}"/>
                  </a:ext>
                </a:extLst>
              </p:cNvPr>
              <p:cNvSpPr/>
              <p:nvPr/>
            </p:nvSpPr>
            <p:spPr>
              <a:xfrm>
                <a:off x="997029" y="7690880"/>
                <a:ext cx="36660" cy="85539"/>
              </a:xfrm>
              <a:custGeom>
                <a:avLst/>
                <a:gdLst>
                  <a:gd name="connsiteX0" fmla="*/ 0 w 36660"/>
                  <a:gd name="connsiteY0" fmla="*/ 0 h 85539"/>
                  <a:gd name="connsiteX1" fmla="*/ 6110 w 36660"/>
                  <a:gd name="connsiteY1" fmla="*/ 12220 h 85539"/>
                  <a:gd name="connsiteX2" fmla="*/ 12220 w 36660"/>
                  <a:gd name="connsiteY2" fmla="*/ 30550 h 85539"/>
                  <a:gd name="connsiteX3" fmla="*/ 18330 w 36660"/>
                  <a:gd name="connsiteY3" fmla="*/ 48880 h 85539"/>
                  <a:gd name="connsiteX4" fmla="*/ 24440 w 36660"/>
                  <a:gd name="connsiteY4" fmla="*/ 54990 h 85539"/>
                  <a:gd name="connsiteX5" fmla="*/ 24440 w 36660"/>
                  <a:gd name="connsiteY5" fmla="*/ 61100 h 85539"/>
                  <a:gd name="connsiteX6" fmla="*/ 30550 w 36660"/>
                  <a:gd name="connsiteY6" fmla="*/ 73320 h 85539"/>
                  <a:gd name="connsiteX7" fmla="*/ 36660 w 36660"/>
                  <a:gd name="connsiteY7" fmla="*/ 85540 h 85539"/>
                  <a:gd name="connsiteX8" fmla="*/ 24440 w 36660"/>
                  <a:gd name="connsiteY8" fmla="*/ 73320 h 85539"/>
                  <a:gd name="connsiteX9" fmla="*/ 12220 w 36660"/>
                  <a:gd name="connsiteY9" fmla="*/ 61100 h 85539"/>
                  <a:gd name="connsiteX10" fmla="*/ 6110 w 36660"/>
                  <a:gd name="connsiteY10" fmla="*/ 48880 h 85539"/>
                  <a:gd name="connsiteX11" fmla="*/ 0 w 36660"/>
                  <a:gd name="connsiteY11" fmla="*/ 30550 h 85539"/>
                  <a:gd name="connsiteX12" fmla="*/ 0 w 36660"/>
                  <a:gd name="connsiteY12" fmla="*/ 12220 h 85539"/>
                  <a:gd name="connsiteX13" fmla="*/ 0 w 36660"/>
                  <a:gd name="connsiteY13" fmla="*/ 0 h 8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60" h="85539">
                    <a:moveTo>
                      <a:pt x="0" y="0"/>
                    </a:moveTo>
                    <a:cubicBezTo>
                      <a:pt x="0" y="0"/>
                      <a:pt x="0" y="6110"/>
                      <a:pt x="6110" y="12220"/>
                    </a:cubicBezTo>
                    <a:cubicBezTo>
                      <a:pt x="6110" y="18330"/>
                      <a:pt x="12220" y="24440"/>
                      <a:pt x="12220" y="30550"/>
                    </a:cubicBezTo>
                    <a:cubicBezTo>
                      <a:pt x="12220" y="36660"/>
                      <a:pt x="18330" y="42770"/>
                      <a:pt x="18330" y="48880"/>
                    </a:cubicBezTo>
                    <a:cubicBezTo>
                      <a:pt x="18330" y="48880"/>
                      <a:pt x="18330" y="54990"/>
                      <a:pt x="24440" y="54990"/>
                    </a:cubicBezTo>
                    <a:cubicBezTo>
                      <a:pt x="24440" y="54990"/>
                      <a:pt x="24440" y="61100"/>
                      <a:pt x="24440" y="61100"/>
                    </a:cubicBezTo>
                    <a:cubicBezTo>
                      <a:pt x="24440" y="67210"/>
                      <a:pt x="30550" y="73320"/>
                      <a:pt x="30550" y="73320"/>
                    </a:cubicBezTo>
                    <a:cubicBezTo>
                      <a:pt x="36660" y="79430"/>
                      <a:pt x="36660" y="85540"/>
                      <a:pt x="36660" y="85540"/>
                    </a:cubicBezTo>
                    <a:cubicBezTo>
                      <a:pt x="36660" y="85540"/>
                      <a:pt x="30550" y="79430"/>
                      <a:pt x="24440" y="73320"/>
                    </a:cubicBezTo>
                    <a:cubicBezTo>
                      <a:pt x="18330" y="67210"/>
                      <a:pt x="18330" y="67210"/>
                      <a:pt x="12220" y="61100"/>
                    </a:cubicBezTo>
                    <a:cubicBezTo>
                      <a:pt x="6110" y="61100"/>
                      <a:pt x="6110" y="54990"/>
                      <a:pt x="6110" y="48880"/>
                    </a:cubicBezTo>
                    <a:cubicBezTo>
                      <a:pt x="6110" y="42770"/>
                      <a:pt x="0" y="36660"/>
                      <a:pt x="0" y="30550"/>
                    </a:cubicBezTo>
                    <a:cubicBezTo>
                      <a:pt x="0" y="24440"/>
                      <a:pt x="0" y="18330"/>
                      <a:pt x="0" y="12220"/>
                    </a:cubicBezTo>
                    <a:cubicBezTo>
                      <a:pt x="0" y="6110"/>
                      <a:pt x="0" y="0"/>
                      <a:pt x="0" y="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8" name="Graphic 16">
              <a:extLst>
                <a:ext uri="{FF2B5EF4-FFF2-40B4-BE49-F238E27FC236}">
                  <a16:creationId xmlns:a16="http://schemas.microsoft.com/office/drawing/2014/main" id="{85D8AF4B-DAE8-D64C-485A-154DBD08DBE8}"/>
                </a:ext>
              </a:extLst>
            </p:cNvPr>
            <p:cNvGrpSpPr/>
            <p:nvPr/>
          </p:nvGrpSpPr>
          <p:grpSpPr>
            <a:xfrm>
              <a:off x="918525" y="6540051"/>
              <a:ext cx="1163289" cy="1479352"/>
              <a:chOff x="918525" y="6540051"/>
              <a:chExt cx="1163289" cy="1479352"/>
            </a:xfrm>
          </p:grpSpPr>
          <p:sp>
            <p:nvSpPr>
              <p:cNvPr id="34" name="Freeform: Shape 33">
                <a:extLst>
                  <a:ext uri="{FF2B5EF4-FFF2-40B4-BE49-F238E27FC236}">
                    <a16:creationId xmlns:a16="http://schemas.microsoft.com/office/drawing/2014/main" id="{48A5A872-829B-C7FB-A1DE-C5ECCAE16133}"/>
                  </a:ext>
                </a:extLst>
              </p:cNvPr>
              <p:cNvSpPr/>
              <p:nvPr/>
            </p:nvSpPr>
            <p:spPr>
              <a:xfrm>
                <a:off x="1302529" y="6540051"/>
                <a:ext cx="665990" cy="277100"/>
              </a:xfrm>
              <a:custGeom>
                <a:avLst/>
                <a:gdLst>
                  <a:gd name="connsiteX0" fmla="*/ 152750 w 665990"/>
                  <a:gd name="connsiteY0" fmla="*/ 99910 h 277100"/>
                  <a:gd name="connsiteX1" fmla="*/ 177190 w 665990"/>
                  <a:gd name="connsiteY1" fmla="*/ 130460 h 277100"/>
                  <a:gd name="connsiteX2" fmla="*/ 238290 w 665990"/>
                  <a:gd name="connsiteY2" fmla="*/ 81580 h 277100"/>
                  <a:gd name="connsiteX3" fmla="*/ 201630 w 665990"/>
                  <a:gd name="connsiteY3" fmla="*/ 277100 h 277100"/>
                  <a:gd name="connsiteX4" fmla="*/ 525460 w 665990"/>
                  <a:gd name="connsiteY4" fmla="*/ 99910 h 277100"/>
                  <a:gd name="connsiteX5" fmla="*/ 665990 w 665990"/>
                  <a:gd name="connsiteY5" fmla="*/ 142680 h 277100"/>
                  <a:gd name="connsiteX6" fmla="*/ 592670 w 665990"/>
                  <a:gd name="connsiteY6" fmla="*/ 57140 h 277100"/>
                  <a:gd name="connsiteX7" fmla="*/ 562120 w 665990"/>
                  <a:gd name="connsiteY7" fmla="*/ 2150 h 277100"/>
                  <a:gd name="connsiteX8" fmla="*/ 513240 w 665990"/>
                  <a:gd name="connsiteY8" fmla="*/ 20480 h 277100"/>
                  <a:gd name="connsiteX9" fmla="*/ 232180 w 665990"/>
                  <a:gd name="connsiteY9" fmla="*/ 222110 h 277100"/>
                  <a:gd name="connsiteX10" fmla="*/ 287170 w 665990"/>
                  <a:gd name="connsiteY10" fmla="*/ 51030 h 277100"/>
                  <a:gd name="connsiteX11" fmla="*/ 287170 w 665990"/>
                  <a:gd name="connsiteY11" fmla="*/ 38810 h 277100"/>
                  <a:gd name="connsiteX12" fmla="*/ 238290 w 665990"/>
                  <a:gd name="connsiteY12" fmla="*/ 14370 h 277100"/>
                  <a:gd name="connsiteX13" fmla="*/ 183300 w 665990"/>
                  <a:gd name="connsiteY13" fmla="*/ 57140 h 277100"/>
                  <a:gd name="connsiteX14" fmla="*/ 0 w 665990"/>
                  <a:gd name="connsiteY14" fmla="*/ 130460 h 277100"/>
                  <a:gd name="connsiteX15" fmla="*/ 0 w 665990"/>
                  <a:gd name="connsiteY15" fmla="*/ 130460 h 277100"/>
                  <a:gd name="connsiteX16" fmla="*/ 152750 w 665990"/>
                  <a:gd name="connsiteY16" fmla="*/ 99910 h 27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5990" h="277100">
                    <a:moveTo>
                      <a:pt x="152750" y="99910"/>
                    </a:moveTo>
                    <a:cubicBezTo>
                      <a:pt x="152750" y="99910"/>
                      <a:pt x="177190" y="93800"/>
                      <a:pt x="177190" y="130460"/>
                    </a:cubicBezTo>
                    <a:cubicBezTo>
                      <a:pt x="195520" y="81580"/>
                      <a:pt x="219960" y="75470"/>
                      <a:pt x="238290" y="81580"/>
                    </a:cubicBezTo>
                    <a:cubicBezTo>
                      <a:pt x="256620" y="87690"/>
                      <a:pt x="201630" y="185450"/>
                      <a:pt x="201630" y="277100"/>
                    </a:cubicBezTo>
                    <a:cubicBezTo>
                      <a:pt x="201630" y="277100"/>
                      <a:pt x="562120" y="26591"/>
                      <a:pt x="525460" y="99910"/>
                    </a:cubicBezTo>
                    <a:cubicBezTo>
                      <a:pt x="549900" y="93800"/>
                      <a:pt x="611000" y="99910"/>
                      <a:pt x="665990" y="142680"/>
                    </a:cubicBezTo>
                    <a:cubicBezTo>
                      <a:pt x="647660" y="118240"/>
                      <a:pt x="623220" y="87690"/>
                      <a:pt x="592670" y="57140"/>
                    </a:cubicBezTo>
                    <a:cubicBezTo>
                      <a:pt x="611000" y="32700"/>
                      <a:pt x="592670" y="-10070"/>
                      <a:pt x="562120" y="2150"/>
                    </a:cubicBezTo>
                    <a:cubicBezTo>
                      <a:pt x="531570" y="14370"/>
                      <a:pt x="513240" y="20480"/>
                      <a:pt x="513240" y="20480"/>
                    </a:cubicBezTo>
                    <a:cubicBezTo>
                      <a:pt x="513240" y="20480"/>
                      <a:pt x="372710" y="99910"/>
                      <a:pt x="232180" y="222110"/>
                    </a:cubicBezTo>
                    <a:cubicBezTo>
                      <a:pt x="238290" y="167120"/>
                      <a:pt x="281060" y="81580"/>
                      <a:pt x="287170" y="51030"/>
                    </a:cubicBezTo>
                    <a:cubicBezTo>
                      <a:pt x="287170" y="51030"/>
                      <a:pt x="287170" y="44920"/>
                      <a:pt x="287170" y="38810"/>
                    </a:cubicBezTo>
                    <a:cubicBezTo>
                      <a:pt x="287170" y="38810"/>
                      <a:pt x="262730" y="-10070"/>
                      <a:pt x="238290" y="14370"/>
                    </a:cubicBezTo>
                    <a:cubicBezTo>
                      <a:pt x="195520" y="51030"/>
                      <a:pt x="183300" y="57140"/>
                      <a:pt x="183300" y="57140"/>
                    </a:cubicBezTo>
                    <a:cubicBezTo>
                      <a:pt x="183300" y="57140"/>
                      <a:pt x="97760" y="87690"/>
                      <a:pt x="0" y="130460"/>
                    </a:cubicBezTo>
                    <a:lnTo>
                      <a:pt x="0" y="130460"/>
                    </a:lnTo>
                    <a:lnTo>
                      <a:pt x="152750" y="99910"/>
                    </a:ln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Shape 34">
                <a:extLst>
                  <a:ext uri="{FF2B5EF4-FFF2-40B4-BE49-F238E27FC236}">
                    <a16:creationId xmlns:a16="http://schemas.microsoft.com/office/drawing/2014/main" id="{B3B77603-E28C-5FB1-FF5C-ECE2878882CA}"/>
                  </a:ext>
                </a:extLst>
              </p:cNvPr>
              <p:cNvSpPr/>
              <p:nvPr/>
            </p:nvSpPr>
            <p:spPr>
              <a:xfrm>
                <a:off x="918525" y="6756051"/>
                <a:ext cx="1163289" cy="1263352"/>
              </a:xfrm>
              <a:custGeom>
                <a:avLst/>
                <a:gdLst>
                  <a:gd name="connsiteX0" fmla="*/ 1025555 w 1163289"/>
                  <a:gd name="connsiteY0" fmla="*/ 476579 h 1263352"/>
                  <a:gd name="connsiteX1" fmla="*/ 848364 w 1163289"/>
                  <a:gd name="connsiteY1" fmla="*/ 360490 h 1263352"/>
                  <a:gd name="connsiteX2" fmla="*/ 1007225 w 1163289"/>
                  <a:gd name="connsiteY2" fmla="*/ 397149 h 1263352"/>
                  <a:gd name="connsiteX3" fmla="*/ 885025 w 1163289"/>
                  <a:gd name="connsiteY3" fmla="*/ 323830 h 1263352"/>
                  <a:gd name="connsiteX4" fmla="*/ 976675 w 1163289"/>
                  <a:gd name="connsiteY4" fmla="*/ 0 h 1263352"/>
                  <a:gd name="connsiteX5" fmla="*/ 793374 w 1163289"/>
                  <a:gd name="connsiteY5" fmla="*/ 299390 h 1263352"/>
                  <a:gd name="connsiteX6" fmla="*/ 768934 w 1163289"/>
                  <a:gd name="connsiteY6" fmla="*/ 415479 h 1263352"/>
                  <a:gd name="connsiteX7" fmla="*/ 377894 w 1163289"/>
                  <a:gd name="connsiteY7" fmla="*/ 1057029 h 1263352"/>
                  <a:gd name="connsiteX8" fmla="*/ 109054 w 1163289"/>
                  <a:gd name="connsiteY8" fmla="*/ 574339 h 1263352"/>
                  <a:gd name="connsiteX9" fmla="*/ 72394 w 1163289"/>
                  <a:gd name="connsiteY9" fmla="*/ 928719 h 1263352"/>
                  <a:gd name="connsiteX10" fmla="*/ 84614 w 1163289"/>
                  <a:gd name="connsiteY10" fmla="*/ 1167008 h 1263352"/>
                  <a:gd name="connsiteX11" fmla="*/ 1025555 w 1163289"/>
                  <a:gd name="connsiteY11" fmla="*/ 1124239 h 1263352"/>
                  <a:gd name="connsiteX12" fmla="*/ 1092765 w 1163289"/>
                  <a:gd name="connsiteY12" fmla="*/ 806519 h 1263352"/>
                  <a:gd name="connsiteX13" fmla="*/ 1123315 w 1163289"/>
                  <a:gd name="connsiteY13" fmla="*/ 360490 h 1263352"/>
                  <a:gd name="connsiteX14" fmla="*/ 1129425 w 1163289"/>
                  <a:gd name="connsiteY14" fmla="*/ 91650 h 1263352"/>
                  <a:gd name="connsiteX15" fmla="*/ 1025555 w 1163289"/>
                  <a:gd name="connsiteY15" fmla="*/ 476579 h 12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3289" h="1263352">
                    <a:moveTo>
                      <a:pt x="1025555" y="476579"/>
                    </a:moveTo>
                    <a:cubicBezTo>
                      <a:pt x="940015" y="391040"/>
                      <a:pt x="817814" y="403259"/>
                      <a:pt x="848364" y="360490"/>
                    </a:cubicBezTo>
                    <a:cubicBezTo>
                      <a:pt x="878914" y="317720"/>
                      <a:pt x="1007225" y="397149"/>
                      <a:pt x="1007225" y="397149"/>
                    </a:cubicBezTo>
                    <a:cubicBezTo>
                      <a:pt x="1007225" y="397149"/>
                      <a:pt x="970565" y="342159"/>
                      <a:pt x="885025" y="323830"/>
                    </a:cubicBezTo>
                    <a:cubicBezTo>
                      <a:pt x="793374" y="305500"/>
                      <a:pt x="854474" y="183300"/>
                      <a:pt x="976675" y="0"/>
                    </a:cubicBezTo>
                    <a:cubicBezTo>
                      <a:pt x="952235" y="18330"/>
                      <a:pt x="842254" y="128310"/>
                      <a:pt x="793374" y="299390"/>
                    </a:cubicBezTo>
                    <a:cubicBezTo>
                      <a:pt x="677284" y="360490"/>
                      <a:pt x="713944" y="403259"/>
                      <a:pt x="768934" y="415479"/>
                    </a:cubicBezTo>
                    <a:cubicBezTo>
                      <a:pt x="768934" y="415479"/>
                      <a:pt x="762824" y="1087579"/>
                      <a:pt x="377894" y="1057029"/>
                    </a:cubicBezTo>
                    <a:cubicBezTo>
                      <a:pt x="78504" y="1032589"/>
                      <a:pt x="90724" y="708759"/>
                      <a:pt x="109054" y="574339"/>
                    </a:cubicBezTo>
                    <a:cubicBezTo>
                      <a:pt x="84614" y="684319"/>
                      <a:pt x="66284" y="812629"/>
                      <a:pt x="72394" y="928719"/>
                    </a:cubicBezTo>
                    <a:cubicBezTo>
                      <a:pt x="-37586" y="1050919"/>
                      <a:pt x="-13146" y="1130349"/>
                      <a:pt x="84614" y="1167008"/>
                    </a:cubicBezTo>
                    <a:cubicBezTo>
                      <a:pt x="182374" y="1203668"/>
                      <a:pt x="573414" y="1386968"/>
                      <a:pt x="1025555" y="1124239"/>
                    </a:cubicBezTo>
                    <a:cubicBezTo>
                      <a:pt x="1178305" y="1014259"/>
                      <a:pt x="1208855" y="995929"/>
                      <a:pt x="1092765" y="806519"/>
                    </a:cubicBezTo>
                    <a:cubicBezTo>
                      <a:pt x="1068325" y="751529"/>
                      <a:pt x="1117205" y="531569"/>
                      <a:pt x="1123315" y="360490"/>
                    </a:cubicBezTo>
                    <a:cubicBezTo>
                      <a:pt x="1141645" y="256620"/>
                      <a:pt x="1147755" y="171080"/>
                      <a:pt x="1129425" y="91650"/>
                    </a:cubicBezTo>
                    <a:cubicBezTo>
                      <a:pt x="1153865" y="323830"/>
                      <a:pt x="1043885" y="507129"/>
                      <a:pt x="1025555" y="476579"/>
                    </a:cubicBezTo>
                    <a:close/>
                  </a:path>
                </a:pathLst>
              </a:custGeom>
              <a:solidFill>
                <a:srgbClr val="F88A7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9" name="Freeform: Shape 18">
              <a:extLst>
                <a:ext uri="{FF2B5EF4-FFF2-40B4-BE49-F238E27FC236}">
                  <a16:creationId xmlns:a16="http://schemas.microsoft.com/office/drawing/2014/main" id="{04944251-88AC-E542-F8DE-7F84F7F3332F}"/>
                </a:ext>
              </a:extLst>
            </p:cNvPr>
            <p:cNvSpPr/>
            <p:nvPr/>
          </p:nvSpPr>
          <p:spPr>
            <a:xfrm>
              <a:off x="1033487" y="6701061"/>
              <a:ext cx="256822" cy="409369"/>
            </a:xfrm>
            <a:custGeom>
              <a:avLst/>
              <a:gdLst>
                <a:gd name="connsiteX0" fmla="*/ 152952 w 256822"/>
                <a:gd name="connsiteY0" fmla="*/ 103870 h 409369"/>
                <a:gd name="connsiteX1" fmla="*/ 238492 w 256822"/>
                <a:gd name="connsiteY1" fmla="*/ 0 h 409369"/>
                <a:gd name="connsiteX2" fmla="*/ 238492 w 256822"/>
                <a:gd name="connsiteY2" fmla="*/ 0 h 409369"/>
                <a:gd name="connsiteX3" fmla="*/ 110182 w 256822"/>
                <a:gd name="connsiteY3" fmla="*/ 73320 h 409369"/>
                <a:gd name="connsiteX4" fmla="*/ 202 w 256822"/>
                <a:gd name="connsiteY4" fmla="*/ 122200 h 409369"/>
                <a:gd name="connsiteX5" fmla="*/ 128512 w 256822"/>
                <a:gd name="connsiteY5" fmla="*/ 256620 h 409369"/>
                <a:gd name="connsiteX6" fmla="*/ 67412 w 256822"/>
                <a:gd name="connsiteY6" fmla="*/ 409370 h 409369"/>
                <a:gd name="connsiteX7" fmla="*/ 256822 w 256822"/>
                <a:gd name="connsiteY7" fmla="*/ 79430 h 409369"/>
                <a:gd name="connsiteX8" fmla="*/ 152952 w 256822"/>
                <a:gd name="connsiteY8" fmla="*/ 103870 h 40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822" h="409369">
                  <a:moveTo>
                    <a:pt x="152952" y="103870"/>
                  </a:moveTo>
                  <a:cubicBezTo>
                    <a:pt x="140732" y="48880"/>
                    <a:pt x="238492" y="0"/>
                    <a:pt x="238492" y="0"/>
                  </a:cubicBezTo>
                  <a:lnTo>
                    <a:pt x="238492" y="0"/>
                  </a:lnTo>
                  <a:cubicBezTo>
                    <a:pt x="195722" y="24440"/>
                    <a:pt x="152952" y="48880"/>
                    <a:pt x="110182" y="73320"/>
                  </a:cubicBezTo>
                  <a:cubicBezTo>
                    <a:pt x="61302" y="103870"/>
                    <a:pt x="202" y="79430"/>
                    <a:pt x="202" y="122200"/>
                  </a:cubicBezTo>
                  <a:cubicBezTo>
                    <a:pt x="-5908" y="164970"/>
                    <a:pt x="128512" y="256620"/>
                    <a:pt x="128512" y="256620"/>
                  </a:cubicBezTo>
                  <a:cubicBezTo>
                    <a:pt x="128512" y="256620"/>
                    <a:pt x="97962" y="317720"/>
                    <a:pt x="67412" y="409370"/>
                  </a:cubicBezTo>
                  <a:cubicBezTo>
                    <a:pt x="128512" y="299390"/>
                    <a:pt x="207942" y="164970"/>
                    <a:pt x="256822" y="79430"/>
                  </a:cubicBezTo>
                  <a:cubicBezTo>
                    <a:pt x="183502" y="152750"/>
                    <a:pt x="165172" y="158860"/>
                    <a:pt x="152952" y="10387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E5990B7C-B5A6-4967-8952-104FEEB3D65C}"/>
                </a:ext>
              </a:extLst>
            </p:cNvPr>
            <p:cNvSpPr/>
            <p:nvPr/>
          </p:nvSpPr>
          <p:spPr>
            <a:xfrm>
              <a:off x="917520" y="7409820"/>
              <a:ext cx="1164294" cy="609583"/>
            </a:xfrm>
            <a:custGeom>
              <a:avLst/>
              <a:gdLst>
                <a:gd name="connsiteX0" fmla="*/ 953239 w 1164294"/>
                <a:gd name="connsiteY0" fmla="*/ 262730 h 609583"/>
                <a:gd name="connsiteX1" fmla="*/ 1087660 w 1164294"/>
                <a:gd name="connsiteY1" fmla="*/ 256620 h 609583"/>
                <a:gd name="connsiteX2" fmla="*/ 464439 w 1164294"/>
                <a:gd name="connsiteY2" fmla="*/ 562119 h 609583"/>
                <a:gd name="connsiteX3" fmla="*/ 55069 w 1164294"/>
                <a:gd name="connsiteY3" fmla="*/ 354380 h 609583"/>
                <a:gd name="connsiteX4" fmla="*/ 146719 w 1164294"/>
                <a:gd name="connsiteY4" fmla="*/ 409370 h 609583"/>
                <a:gd name="connsiteX5" fmla="*/ 67289 w 1164294"/>
                <a:gd name="connsiteY5" fmla="*/ 244400 h 609583"/>
                <a:gd name="connsiteX6" fmla="*/ 67289 w 1164294"/>
                <a:gd name="connsiteY6" fmla="*/ 281060 h 609583"/>
                <a:gd name="connsiteX7" fmla="*/ 85619 w 1164294"/>
                <a:gd name="connsiteY7" fmla="*/ 513239 h 609583"/>
                <a:gd name="connsiteX8" fmla="*/ 1026559 w 1164294"/>
                <a:gd name="connsiteY8" fmla="*/ 470469 h 609583"/>
                <a:gd name="connsiteX9" fmla="*/ 1093770 w 1164294"/>
                <a:gd name="connsiteY9" fmla="*/ 152750 h 609583"/>
                <a:gd name="connsiteX10" fmla="*/ 1093770 w 1164294"/>
                <a:gd name="connsiteY10" fmla="*/ 0 h 609583"/>
                <a:gd name="connsiteX11" fmla="*/ 953239 w 1164294"/>
                <a:gd name="connsiteY11" fmla="*/ 262730 h 60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294" h="609583">
                  <a:moveTo>
                    <a:pt x="953239" y="262730"/>
                  </a:moveTo>
                  <a:cubicBezTo>
                    <a:pt x="1020449" y="250510"/>
                    <a:pt x="1069330" y="183300"/>
                    <a:pt x="1087660" y="256620"/>
                  </a:cubicBezTo>
                  <a:cubicBezTo>
                    <a:pt x="1136540" y="397149"/>
                    <a:pt x="855479" y="568229"/>
                    <a:pt x="464439" y="562119"/>
                  </a:cubicBezTo>
                  <a:cubicBezTo>
                    <a:pt x="79509" y="556009"/>
                    <a:pt x="30629" y="397149"/>
                    <a:pt x="55069" y="354380"/>
                  </a:cubicBezTo>
                  <a:cubicBezTo>
                    <a:pt x="79509" y="311610"/>
                    <a:pt x="85619" y="378820"/>
                    <a:pt x="146719" y="409370"/>
                  </a:cubicBezTo>
                  <a:cubicBezTo>
                    <a:pt x="103949" y="360489"/>
                    <a:pt x="79509" y="299389"/>
                    <a:pt x="67289" y="244400"/>
                  </a:cubicBezTo>
                  <a:cubicBezTo>
                    <a:pt x="67289" y="256620"/>
                    <a:pt x="67289" y="268840"/>
                    <a:pt x="67289" y="281060"/>
                  </a:cubicBezTo>
                  <a:cubicBezTo>
                    <a:pt x="-36581" y="397149"/>
                    <a:pt x="-12141" y="476579"/>
                    <a:pt x="85619" y="513239"/>
                  </a:cubicBezTo>
                  <a:cubicBezTo>
                    <a:pt x="183379" y="549899"/>
                    <a:pt x="574419" y="733199"/>
                    <a:pt x="1026559" y="470469"/>
                  </a:cubicBezTo>
                  <a:cubicBezTo>
                    <a:pt x="1179310" y="360489"/>
                    <a:pt x="1209860" y="342159"/>
                    <a:pt x="1093770" y="152750"/>
                  </a:cubicBezTo>
                  <a:cubicBezTo>
                    <a:pt x="1081550" y="128310"/>
                    <a:pt x="1087660" y="73320"/>
                    <a:pt x="1093770" y="0"/>
                  </a:cubicBezTo>
                  <a:cubicBezTo>
                    <a:pt x="1044890" y="238290"/>
                    <a:pt x="892139" y="274950"/>
                    <a:pt x="953239" y="26273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02D401A0-FCE7-E26F-87CB-68A6C1D3CC99}"/>
                </a:ext>
              </a:extLst>
            </p:cNvPr>
            <p:cNvSpPr/>
            <p:nvPr/>
          </p:nvSpPr>
          <p:spPr>
            <a:xfrm>
              <a:off x="1045909" y="7214090"/>
              <a:ext cx="843180" cy="342369"/>
            </a:xfrm>
            <a:custGeom>
              <a:avLst/>
              <a:gdLst>
                <a:gd name="connsiteX0" fmla="*/ 122200 w 843180"/>
                <a:gd name="connsiteY0" fmla="*/ 61310 h 342369"/>
                <a:gd name="connsiteX1" fmla="*/ 665991 w 843180"/>
                <a:gd name="connsiteY1" fmla="*/ 342370 h 342369"/>
                <a:gd name="connsiteX2" fmla="*/ 843181 w 843180"/>
                <a:gd name="connsiteY2" fmla="*/ 116300 h 342369"/>
                <a:gd name="connsiteX3" fmla="*/ 525460 w 843180"/>
                <a:gd name="connsiteY3" fmla="*/ 214060 h 342369"/>
                <a:gd name="connsiteX4" fmla="*/ 103870 w 843180"/>
                <a:gd name="connsiteY4" fmla="*/ 210 h 342369"/>
                <a:gd name="connsiteX5" fmla="*/ 18330 w 843180"/>
                <a:gd name="connsiteY5" fmla="*/ 12430 h 342369"/>
                <a:gd name="connsiteX6" fmla="*/ 0 w 843180"/>
                <a:gd name="connsiteY6" fmla="*/ 79640 h 342369"/>
                <a:gd name="connsiteX7" fmla="*/ 122200 w 843180"/>
                <a:gd name="connsiteY7" fmla="*/ 61310 h 34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3180" h="342369">
                  <a:moveTo>
                    <a:pt x="122200" y="61310"/>
                  </a:moveTo>
                  <a:cubicBezTo>
                    <a:pt x="274950" y="171290"/>
                    <a:pt x="574340" y="336260"/>
                    <a:pt x="665991" y="342370"/>
                  </a:cubicBezTo>
                  <a:cubicBezTo>
                    <a:pt x="757641" y="342370"/>
                    <a:pt x="843181" y="116300"/>
                    <a:pt x="843181" y="116300"/>
                  </a:cubicBezTo>
                  <a:cubicBezTo>
                    <a:pt x="843181" y="116300"/>
                    <a:pt x="751531" y="299600"/>
                    <a:pt x="525460" y="214060"/>
                  </a:cubicBezTo>
                  <a:cubicBezTo>
                    <a:pt x="305500" y="122410"/>
                    <a:pt x="219960" y="-5900"/>
                    <a:pt x="103870" y="210"/>
                  </a:cubicBezTo>
                  <a:cubicBezTo>
                    <a:pt x="73320" y="210"/>
                    <a:pt x="42770" y="6320"/>
                    <a:pt x="18330" y="12430"/>
                  </a:cubicBezTo>
                  <a:cubicBezTo>
                    <a:pt x="12220" y="30760"/>
                    <a:pt x="6110" y="55200"/>
                    <a:pt x="0" y="79640"/>
                  </a:cubicBezTo>
                  <a:cubicBezTo>
                    <a:pt x="24440" y="73530"/>
                    <a:pt x="67210" y="73530"/>
                    <a:pt x="122200" y="6131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2" name="Graphic 16">
              <a:extLst>
                <a:ext uri="{FF2B5EF4-FFF2-40B4-BE49-F238E27FC236}">
                  <a16:creationId xmlns:a16="http://schemas.microsoft.com/office/drawing/2014/main" id="{B4C236AD-6630-5F59-B3EC-255D5150FE98}"/>
                </a:ext>
              </a:extLst>
            </p:cNvPr>
            <p:cNvGrpSpPr/>
            <p:nvPr/>
          </p:nvGrpSpPr>
          <p:grpSpPr>
            <a:xfrm>
              <a:off x="660979" y="6479056"/>
              <a:ext cx="1283100" cy="1052964"/>
              <a:chOff x="660979" y="6479056"/>
              <a:chExt cx="1283100" cy="1052964"/>
            </a:xfrm>
          </p:grpSpPr>
          <p:grpSp>
            <p:nvGrpSpPr>
              <p:cNvPr id="23" name="Graphic 16">
                <a:extLst>
                  <a:ext uri="{FF2B5EF4-FFF2-40B4-BE49-F238E27FC236}">
                    <a16:creationId xmlns:a16="http://schemas.microsoft.com/office/drawing/2014/main" id="{A047F27A-5CBE-91E9-4CA2-ED58AFBFBBDD}"/>
                  </a:ext>
                </a:extLst>
              </p:cNvPr>
              <p:cNvGrpSpPr/>
              <p:nvPr/>
            </p:nvGrpSpPr>
            <p:grpSpPr>
              <a:xfrm>
                <a:off x="660979" y="6479056"/>
                <a:ext cx="1283100" cy="1052964"/>
                <a:chOff x="660979" y="6479056"/>
                <a:chExt cx="1283100" cy="1052964"/>
              </a:xfrm>
            </p:grpSpPr>
            <p:sp>
              <p:nvSpPr>
                <p:cNvPr id="32" name="Freeform: Shape 31">
                  <a:extLst>
                    <a:ext uri="{FF2B5EF4-FFF2-40B4-BE49-F238E27FC236}">
                      <a16:creationId xmlns:a16="http://schemas.microsoft.com/office/drawing/2014/main" id="{F39011F9-C5B8-DF39-3D2F-5B8505DE0433}"/>
                    </a:ext>
                  </a:extLst>
                </p:cNvPr>
                <p:cNvSpPr/>
                <p:nvPr/>
              </p:nvSpPr>
              <p:spPr>
                <a:xfrm>
                  <a:off x="660979" y="6479056"/>
                  <a:ext cx="1264770" cy="1047109"/>
                </a:xfrm>
                <a:custGeom>
                  <a:avLst/>
                  <a:gdLst>
                    <a:gd name="connsiteX0" fmla="*/ 1026481 w 1264770"/>
                    <a:gd name="connsiteY0" fmla="*/ 680254 h 1047109"/>
                    <a:gd name="connsiteX1" fmla="*/ 983711 w 1264770"/>
                    <a:gd name="connsiteY1" fmla="*/ 790234 h 1047109"/>
                    <a:gd name="connsiteX2" fmla="*/ 647660 w 1264770"/>
                    <a:gd name="connsiteY2" fmla="*/ 606935 h 1047109"/>
                    <a:gd name="connsiteX3" fmla="*/ 513240 w 1264770"/>
                    <a:gd name="connsiteY3" fmla="*/ 344205 h 1047109"/>
                    <a:gd name="connsiteX4" fmla="*/ 207740 w 1264770"/>
                    <a:gd name="connsiteY4" fmla="*/ 57035 h 1047109"/>
                    <a:gd name="connsiteX5" fmla="*/ 0 w 1264770"/>
                    <a:gd name="connsiteY5" fmla="*/ 26485 h 1047109"/>
                    <a:gd name="connsiteX6" fmla="*/ 183300 w 1264770"/>
                    <a:gd name="connsiteY6" fmla="*/ 148685 h 1047109"/>
                    <a:gd name="connsiteX7" fmla="*/ 299390 w 1264770"/>
                    <a:gd name="connsiteY7" fmla="*/ 246445 h 1047109"/>
                    <a:gd name="connsiteX8" fmla="*/ 219960 w 1264770"/>
                    <a:gd name="connsiteY8" fmla="*/ 338095 h 1047109"/>
                    <a:gd name="connsiteX9" fmla="*/ 158860 w 1264770"/>
                    <a:gd name="connsiteY9" fmla="*/ 448075 h 1047109"/>
                    <a:gd name="connsiteX10" fmla="*/ 146640 w 1264770"/>
                    <a:gd name="connsiteY10" fmla="*/ 539725 h 1047109"/>
                    <a:gd name="connsiteX11" fmla="*/ 262730 w 1264770"/>
                    <a:gd name="connsiteY11" fmla="*/ 698585 h 1047109"/>
                    <a:gd name="connsiteX12" fmla="*/ 262730 w 1264770"/>
                    <a:gd name="connsiteY12" fmla="*/ 619154 h 1047109"/>
                    <a:gd name="connsiteX13" fmla="*/ 293280 w 1264770"/>
                    <a:gd name="connsiteY13" fmla="*/ 619154 h 1047109"/>
                    <a:gd name="connsiteX14" fmla="*/ 531570 w 1264770"/>
                    <a:gd name="connsiteY14" fmla="*/ 759684 h 1047109"/>
                    <a:gd name="connsiteX15" fmla="*/ 1075361 w 1264770"/>
                    <a:gd name="connsiteY15" fmla="*/ 1046854 h 1047109"/>
                    <a:gd name="connsiteX16" fmla="*/ 1264771 w 1264770"/>
                    <a:gd name="connsiteY16" fmla="*/ 778014 h 1047109"/>
                    <a:gd name="connsiteX17" fmla="*/ 1026481 w 1264770"/>
                    <a:gd name="connsiteY17" fmla="*/ 680254 h 104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4770" h="1047109">
                      <a:moveTo>
                        <a:pt x="1026481" y="680254"/>
                      </a:moveTo>
                      <a:lnTo>
                        <a:pt x="983711" y="790234"/>
                      </a:lnTo>
                      <a:cubicBezTo>
                        <a:pt x="983711" y="790234"/>
                        <a:pt x="824851" y="704694"/>
                        <a:pt x="647660" y="606935"/>
                      </a:cubicBezTo>
                      <a:cubicBezTo>
                        <a:pt x="580450" y="558055"/>
                        <a:pt x="549900" y="466405"/>
                        <a:pt x="513240" y="344205"/>
                      </a:cubicBezTo>
                      <a:cubicBezTo>
                        <a:pt x="470470" y="222005"/>
                        <a:pt x="403260" y="142575"/>
                        <a:pt x="207740" y="57035"/>
                      </a:cubicBezTo>
                      <a:cubicBezTo>
                        <a:pt x="30550" y="-16285"/>
                        <a:pt x="0" y="-10175"/>
                        <a:pt x="0" y="26485"/>
                      </a:cubicBezTo>
                      <a:cubicBezTo>
                        <a:pt x="0" y="63145"/>
                        <a:pt x="79430" y="81475"/>
                        <a:pt x="183300" y="148685"/>
                      </a:cubicBezTo>
                      <a:cubicBezTo>
                        <a:pt x="287170" y="215895"/>
                        <a:pt x="299390" y="246445"/>
                        <a:pt x="299390" y="246445"/>
                      </a:cubicBezTo>
                      <a:cubicBezTo>
                        <a:pt x="299390" y="246445"/>
                        <a:pt x="207740" y="283105"/>
                        <a:pt x="219960" y="338095"/>
                      </a:cubicBezTo>
                      <a:cubicBezTo>
                        <a:pt x="164970" y="350315"/>
                        <a:pt x="140530" y="417525"/>
                        <a:pt x="158860" y="448075"/>
                      </a:cubicBezTo>
                      <a:cubicBezTo>
                        <a:pt x="116090" y="503065"/>
                        <a:pt x="146640" y="539725"/>
                        <a:pt x="146640" y="539725"/>
                      </a:cubicBezTo>
                      <a:cubicBezTo>
                        <a:pt x="140530" y="619154"/>
                        <a:pt x="207740" y="704694"/>
                        <a:pt x="262730" y="698585"/>
                      </a:cubicBezTo>
                      <a:cubicBezTo>
                        <a:pt x="317720" y="692474"/>
                        <a:pt x="293280" y="631375"/>
                        <a:pt x="262730" y="619154"/>
                      </a:cubicBezTo>
                      <a:cubicBezTo>
                        <a:pt x="293280" y="619154"/>
                        <a:pt x="293280" y="619154"/>
                        <a:pt x="293280" y="619154"/>
                      </a:cubicBezTo>
                      <a:cubicBezTo>
                        <a:pt x="293280" y="619154"/>
                        <a:pt x="336050" y="808564"/>
                        <a:pt x="531570" y="759684"/>
                      </a:cubicBezTo>
                      <a:cubicBezTo>
                        <a:pt x="806521" y="949094"/>
                        <a:pt x="1014261" y="1052964"/>
                        <a:pt x="1075361" y="1046854"/>
                      </a:cubicBezTo>
                      <a:cubicBezTo>
                        <a:pt x="1136461" y="1040744"/>
                        <a:pt x="1264771" y="778014"/>
                        <a:pt x="1264771" y="778014"/>
                      </a:cubicBezTo>
                      <a:cubicBezTo>
                        <a:pt x="1264771" y="778014"/>
                        <a:pt x="1154791" y="680254"/>
                        <a:pt x="1026481" y="680254"/>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9863A09E-7229-C38C-F607-316E0B29F86A}"/>
                    </a:ext>
                  </a:extLst>
                </p:cNvPr>
                <p:cNvSpPr/>
                <p:nvPr/>
              </p:nvSpPr>
              <p:spPr>
                <a:xfrm>
                  <a:off x="660979" y="6482700"/>
                  <a:ext cx="1283100" cy="1049320"/>
                </a:xfrm>
                <a:custGeom>
                  <a:avLst/>
                  <a:gdLst>
                    <a:gd name="connsiteX0" fmla="*/ 1069251 w 1283100"/>
                    <a:gd name="connsiteY0" fmla="*/ 1049320 h 1049320"/>
                    <a:gd name="connsiteX1" fmla="*/ 1069251 w 1283100"/>
                    <a:gd name="connsiteY1" fmla="*/ 1049320 h 1049320"/>
                    <a:gd name="connsiteX2" fmla="*/ 531570 w 1283100"/>
                    <a:gd name="connsiteY2" fmla="*/ 762150 h 1049320"/>
                    <a:gd name="connsiteX3" fmla="*/ 476580 w 1283100"/>
                    <a:gd name="connsiteY3" fmla="*/ 768260 h 1049320"/>
                    <a:gd name="connsiteX4" fmla="*/ 305500 w 1283100"/>
                    <a:gd name="connsiteY4" fmla="*/ 658280 h 1049320"/>
                    <a:gd name="connsiteX5" fmla="*/ 305500 w 1283100"/>
                    <a:gd name="connsiteY5" fmla="*/ 670501 h 1049320"/>
                    <a:gd name="connsiteX6" fmla="*/ 268840 w 1283100"/>
                    <a:gd name="connsiteY6" fmla="*/ 701050 h 1049320"/>
                    <a:gd name="connsiteX7" fmla="*/ 195520 w 1283100"/>
                    <a:gd name="connsiteY7" fmla="*/ 664391 h 1049320"/>
                    <a:gd name="connsiteX8" fmla="*/ 146640 w 1283100"/>
                    <a:gd name="connsiteY8" fmla="*/ 536081 h 1049320"/>
                    <a:gd name="connsiteX9" fmla="*/ 158860 w 1283100"/>
                    <a:gd name="connsiteY9" fmla="*/ 444431 h 1049320"/>
                    <a:gd name="connsiteX10" fmla="*/ 164970 w 1283100"/>
                    <a:gd name="connsiteY10" fmla="*/ 383331 h 1049320"/>
                    <a:gd name="connsiteX11" fmla="*/ 219960 w 1283100"/>
                    <a:gd name="connsiteY11" fmla="*/ 334451 h 1049320"/>
                    <a:gd name="connsiteX12" fmla="*/ 293280 w 1283100"/>
                    <a:gd name="connsiteY12" fmla="*/ 255021 h 1049320"/>
                    <a:gd name="connsiteX13" fmla="*/ 183300 w 1283100"/>
                    <a:gd name="connsiteY13" fmla="*/ 163371 h 1049320"/>
                    <a:gd name="connsiteX14" fmla="*/ 85540 w 1283100"/>
                    <a:gd name="connsiteY14" fmla="*/ 108381 h 1049320"/>
                    <a:gd name="connsiteX15" fmla="*/ 0 w 1283100"/>
                    <a:gd name="connsiteY15" fmla="*/ 35061 h 1049320"/>
                    <a:gd name="connsiteX16" fmla="*/ 6110 w 1283100"/>
                    <a:gd name="connsiteY16" fmla="*/ 10621 h 1049320"/>
                    <a:gd name="connsiteX17" fmla="*/ 213850 w 1283100"/>
                    <a:gd name="connsiteY17" fmla="*/ 59501 h 1049320"/>
                    <a:gd name="connsiteX18" fmla="*/ 525460 w 1283100"/>
                    <a:gd name="connsiteY18" fmla="*/ 346671 h 1049320"/>
                    <a:gd name="connsiteX19" fmla="*/ 537680 w 1283100"/>
                    <a:gd name="connsiteY19" fmla="*/ 389441 h 1049320"/>
                    <a:gd name="connsiteX20" fmla="*/ 659880 w 1283100"/>
                    <a:gd name="connsiteY20" fmla="*/ 609401 h 1049320"/>
                    <a:gd name="connsiteX21" fmla="*/ 989821 w 1283100"/>
                    <a:gd name="connsiteY21" fmla="*/ 786590 h 1049320"/>
                    <a:gd name="connsiteX22" fmla="*/ 1032591 w 1283100"/>
                    <a:gd name="connsiteY22" fmla="*/ 676610 h 1049320"/>
                    <a:gd name="connsiteX23" fmla="*/ 1038701 w 1283100"/>
                    <a:gd name="connsiteY23" fmla="*/ 676610 h 1049320"/>
                    <a:gd name="connsiteX24" fmla="*/ 1276991 w 1283100"/>
                    <a:gd name="connsiteY24" fmla="*/ 774370 h 1049320"/>
                    <a:gd name="connsiteX25" fmla="*/ 1283101 w 1283100"/>
                    <a:gd name="connsiteY25" fmla="*/ 780480 h 1049320"/>
                    <a:gd name="connsiteX26" fmla="*/ 1283101 w 1283100"/>
                    <a:gd name="connsiteY26" fmla="*/ 786590 h 1049320"/>
                    <a:gd name="connsiteX27" fmla="*/ 1075361 w 1283100"/>
                    <a:gd name="connsiteY27" fmla="*/ 1049320 h 1049320"/>
                    <a:gd name="connsiteX28" fmla="*/ 1069251 w 1283100"/>
                    <a:gd name="connsiteY28" fmla="*/ 1049320 h 1049320"/>
                    <a:gd name="connsiteX29" fmla="*/ 531570 w 1283100"/>
                    <a:gd name="connsiteY29" fmla="*/ 749930 h 1049320"/>
                    <a:gd name="connsiteX30" fmla="*/ 531570 w 1283100"/>
                    <a:gd name="connsiteY30" fmla="*/ 749930 h 1049320"/>
                    <a:gd name="connsiteX31" fmla="*/ 1069251 w 1283100"/>
                    <a:gd name="connsiteY31" fmla="*/ 1037100 h 1049320"/>
                    <a:gd name="connsiteX32" fmla="*/ 1069251 w 1283100"/>
                    <a:gd name="connsiteY32" fmla="*/ 1037100 h 1049320"/>
                    <a:gd name="connsiteX33" fmla="*/ 1075361 w 1283100"/>
                    <a:gd name="connsiteY33" fmla="*/ 1037100 h 1049320"/>
                    <a:gd name="connsiteX34" fmla="*/ 1252551 w 1283100"/>
                    <a:gd name="connsiteY34" fmla="*/ 774370 h 1049320"/>
                    <a:gd name="connsiteX35" fmla="*/ 1032591 w 1283100"/>
                    <a:gd name="connsiteY35" fmla="*/ 682721 h 1049320"/>
                    <a:gd name="connsiteX36" fmla="*/ 983711 w 1283100"/>
                    <a:gd name="connsiteY36" fmla="*/ 798810 h 1049320"/>
                    <a:gd name="connsiteX37" fmla="*/ 983711 w 1283100"/>
                    <a:gd name="connsiteY37" fmla="*/ 792700 h 1049320"/>
                    <a:gd name="connsiteX38" fmla="*/ 647660 w 1283100"/>
                    <a:gd name="connsiteY38" fmla="*/ 609401 h 1049320"/>
                    <a:gd name="connsiteX39" fmla="*/ 519350 w 1283100"/>
                    <a:gd name="connsiteY39" fmla="*/ 383331 h 1049320"/>
                    <a:gd name="connsiteX40" fmla="*/ 507130 w 1283100"/>
                    <a:gd name="connsiteY40" fmla="*/ 340561 h 1049320"/>
                    <a:gd name="connsiteX41" fmla="*/ 201630 w 1283100"/>
                    <a:gd name="connsiteY41" fmla="*/ 59501 h 1049320"/>
                    <a:gd name="connsiteX42" fmla="*/ 24440 w 1283100"/>
                    <a:gd name="connsiteY42" fmla="*/ 4511 h 1049320"/>
                    <a:gd name="connsiteX43" fmla="*/ 6110 w 1283100"/>
                    <a:gd name="connsiteY43" fmla="*/ 10621 h 1049320"/>
                    <a:gd name="connsiteX44" fmla="*/ 0 w 1283100"/>
                    <a:gd name="connsiteY44" fmla="*/ 22841 h 1049320"/>
                    <a:gd name="connsiteX45" fmla="*/ 79430 w 1283100"/>
                    <a:gd name="connsiteY45" fmla="*/ 83941 h 1049320"/>
                    <a:gd name="connsiteX46" fmla="*/ 183300 w 1283100"/>
                    <a:gd name="connsiteY46" fmla="*/ 138931 h 1049320"/>
                    <a:gd name="connsiteX47" fmla="*/ 299390 w 1283100"/>
                    <a:gd name="connsiteY47" fmla="*/ 242801 h 1049320"/>
                    <a:gd name="connsiteX48" fmla="*/ 299390 w 1283100"/>
                    <a:gd name="connsiteY48" fmla="*/ 248911 h 1049320"/>
                    <a:gd name="connsiteX49" fmla="*/ 293280 w 1283100"/>
                    <a:gd name="connsiteY49" fmla="*/ 248911 h 1049320"/>
                    <a:gd name="connsiteX50" fmla="*/ 226070 w 1283100"/>
                    <a:gd name="connsiteY50" fmla="*/ 322231 h 1049320"/>
                    <a:gd name="connsiteX51" fmla="*/ 226070 w 1283100"/>
                    <a:gd name="connsiteY51" fmla="*/ 328341 h 1049320"/>
                    <a:gd name="connsiteX52" fmla="*/ 219960 w 1283100"/>
                    <a:gd name="connsiteY52" fmla="*/ 328341 h 1049320"/>
                    <a:gd name="connsiteX53" fmla="*/ 164970 w 1283100"/>
                    <a:gd name="connsiteY53" fmla="*/ 371111 h 1049320"/>
                    <a:gd name="connsiteX54" fmla="*/ 164970 w 1283100"/>
                    <a:gd name="connsiteY54" fmla="*/ 438321 h 1049320"/>
                    <a:gd name="connsiteX55" fmla="*/ 164970 w 1283100"/>
                    <a:gd name="connsiteY55" fmla="*/ 444431 h 1049320"/>
                    <a:gd name="connsiteX56" fmla="*/ 164970 w 1283100"/>
                    <a:gd name="connsiteY56" fmla="*/ 450541 h 1049320"/>
                    <a:gd name="connsiteX57" fmla="*/ 152750 w 1283100"/>
                    <a:gd name="connsiteY57" fmla="*/ 529971 h 1049320"/>
                    <a:gd name="connsiteX58" fmla="*/ 152750 w 1283100"/>
                    <a:gd name="connsiteY58" fmla="*/ 529971 h 1049320"/>
                    <a:gd name="connsiteX59" fmla="*/ 152750 w 1283100"/>
                    <a:gd name="connsiteY59" fmla="*/ 536081 h 1049320"/>
                    <a:gd name="connsiteX60" fmla="*/ 195520 w 1283100"/>
                    <a:gd name="connsiteY60" fmla="*/ 652171 h 1049320"/>
                    <a:gd name="connsiteX61" fmla="*/ 256620 w 1283100"/>
                    <a:gd name="connsiteY61" fmla="*/ 688830 h 1049320"/>
                    <a:gd name="connsiteX62" fmla="*/ 281060 w 1283100"/>
                    <a:gd name="connsiteY62" fmla="*/ 670501 h 1049320"/>
                    <a:gd name="connsiteX63" fmla="*/ 250510 w 1283100"/>
                    <a:gd name="connsiteY63" fmla="*/ 621621 h 1049320"/>
                    <a:gd name="connsiteX64" fmla="*/ 213850 w 1283100"/>
                    <a:gd name="connsiteY64" fmla="*/ 603291 h 1049320"/>
                    <a:gd name="connsiteX65" fmla="*/ 287170 w 1283100"/>
                    <a:gd name="connsiteY65" fmla="*/ 609401 h 1049320"/>
                    <a:gd name="connsiteX66" fmla="*/ 287170 w 1283100"/>
                    <a:gd name="connsiteY66" fmla="*/ 615510 h 1049320"/>
                    <a:gd name="connsiteX67" fmla="*/ 458250 w 1283100"/>
                    <a:gd name="connsiteY67" fmla="*/ 762150 h 1049320"/>
                    <a:gd name="connsiteX68" fmla="*/ 531570 w 1283100"/>
                    <a:gd name="connsiteY68" fmla="*/ 749930 h 1049320"/>
                    <a:gd name="connsiteX69" fmla="*/ 531570 w 1283100"/>
                    <a:gd name="connsiteY69" fmla="*/ 749930 h 104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83100" h="1049320">
                      <a:moveTo>
                        <a:pt x="1069251" y="1049320"/>
                      </a:moveTo>
                      <a:lnTo>
                        <a:pt x="1069251" y="1049320"/>
                      </a:lnTo>
                      <a:cubicBezTo>
                        <a:pt x="989821" y="1049320"/>
                        <a:pt x="769861" y="933230"/>
                        <a:pt x="531570" y="762150"/>
                      </a:cubicBezTo>
                      <a:cubicBezTo>
                        <a:pt x="513240" y="768260"/>
                        <a:pt x="494910" y="768260"/>
                        <a:pt x="476580" y="768260"/>
                      </a:cubicBezTo>
                      <a:cubicBezTo>
                        <a:pt x="378820" y="768260"/>
                        <a:pt x="329940" y="701050"/>
                        <a:pt x="305500" y="658280"/>
                      </a:cubicBezTo>
                      <a:cubicBezTo>
                        <a:pt x="305500" y="664391"/>
                        <a:pt x="305500" y="664391"/>
                        <a:pt x="305500" y="670501"/>
                      </a:cubicBezTo>
                      <a:cubicBezTo>
                        <a:pt x="305500" y="682721"/>
                        <a:pt x="299390" y="694941"/>
                        <a:pt x="268840" y="701050"/>
                      </a:cubicBezTo>
                      <a:cubicBezTo>
                        <a:pt x="244400" y="701050"/>
                        <a:pt x="219960" y="688830"/>
                        <a:pt x="195520" y="664391"/>
                      </a:cubicBezTo>
                      <a:cubicBezTo>
                        <a:pt x="171080" y="633841"/>
                        <a:pt x="146640" y="591071"/>
                        <a:pt x="146640" y="536081"/>
                      </a:cubicBezTo>
                      <a:cubicBezTo>
                        <a:pt x="140530" y="523861"/>
                        <a:pt x="122200" y="493311"/>
                        <a:pt x="158860" y="444431"/>
                      </a:cubicBezTo>
                      <a:cubicBezTo>
                        <a:pt x="152750" y="426101"/>
                        <a:pt x="152750" y="401661"/>
                        <a:pt x="164970" y="383331"/>
                      </a:cubicBezTo>
                      <a:cubicBezTo>
                        <a:pt x="177190" y="358891"/>
                        <a:pt x="195520" y="340561"/>
                        <a:pt x="219960" y="334451"/>
                      </a:cubicBezTo>
                      <a:cubicBezTo>
                        <a:pt x="213850" y="291681"/>
                        <a:pt x="268840" y="261131"/>
                        <a:pt x="293280" y="255021"/>
                      </a:cubicBezTo>
                      <a:cubicBezTo>
                        <a:pt x="287170" y="242801"/>
                        <a:pt x="256620" y="212251"/>
                        <a:pt x="183300" y="163371"/>
                      </a:cubicBezTo>
                      <a:cubicBezTo>
                        <a:pt x="146640" y="138931"/>
                        <a:pt x="109980" y="120601"/>
                        <a:pt x="85540" y="108381"/>
                      </a:cubicBezTo>
                      <a:cubicBezTo>
                        <a:pt x="36660" y="83941"/>
                        <a:pt x="0" y="65611"/>
                        <a:pt x="0" y="35061"/>
                      </a:cubicBezTo>
                      <a:cubicBezTo>
                        <a:pt x="0" y="22841"/>
                        <a:pt x="0" y="16731"/>
                        <a:pt x="6110" y="10621"/>
                      </a:cubicBezTo>
                      <a:cubicBezTo>
                        <a:pt x="24440" y="-13819"/>
                        <a:pt x="85540" y="4511"/>
                        <a:pt x="213850" y="59501"/>
                      </a:cubicBezTo>
                      <a:cubicBezTo>
                        <a:pt x="421590" y="145041"/>
                        <a:pt x="482690" y="230581"/>
                        <a:pt x="525460" y="346671"/>
                      </a:cubicBezTo>
                      <a:cubicBezTo>
                        <a:pt x="531570" y="358891"/>
                        <a:pt x="537680" y="377221"/>
                        <a:pt x="537680" y="389441"/>
                      </a:cubicBezTo>
                      <a:cubicBezTo>
                        <a:pt x="574340" y="487201"/>
                        <a:pt x="598780" y="566631"/>
                        <a:pt x="659880" y="609401"/>
                      </a:cubicBezTo>
                      <a:cubicBezTo>
                        <a:pt x="812631" y="688830"/>
                        <a:pt x="953161" y="768260"/>
                        <a:pt x="989821" y="786590"/>
                      </a:cubicBezTo>
                      <a:lnTo>
                        <a:pt x="1032591" y="676610"/>
                      </a:lnTo>
                      <a:lnTo>
                        <a:pt x="1038701" y="676610"/>
                      </a:lnTo>
                      <a:cubicBezTo>
                        <a:pt x="1167011" y="676610"/>
                        <a:pt x="1270881" y="768260"/>
                        <a:pt x="1276991" y="774370"/>
                      </a:cubicBezTo>
                      <a:lnTo>
                        <a:pt x="1283101" y="780480"/>
                      </a:lnTo>
                      <a:lnTo>
                        <a:pt x="1283101" y="786590"/>
                      </a:lnTo>
                      <a:cubicBezTo>
                        <a:pt x="1252551" y="798810"/>
                        <a:pt x="1136461" y="1037100"/>
                        <a:pt x="1075361" y="1049320"/>
                      </a:cubicBezTo>
                      <a:cubicBezTo>
                        <a:pt x="1075361" y="1049320"/>
                        <a:pt x="1069251" y="1049320"/>
                        <a:pt x="1069251" y="1049320"/>
                      </a:cubicBezTo>
                      <a:close/>
                      <a:moveTo>
                        <a:pt x="531570" y="749930"/>
                      </a:moveTo>
                      <a:lnTo>
                        <a:pt x="531570" y="749930"/>
                      </a:lnTo>
                      <a:cubicBezTo>
                        <a:pt x="800411" y="939340"/>
                        <a:pt x="1002041" y="1037100"/>
                        <a:pt x="1069251" y="1037100"/>
                      </a:cubicBezTo>
                      <a:lnTo>
                        <a:pt x="1069251" y="1037100"/>
                      </a:lnTo>
                      <a:cubicBezTo>
                        <a:pt x="1069251" y="1037100"/>
                        <a:pt x="1075361" y="1037100"/>
                        <a:pt x="1075361" y="1037100"/>
                      </a:cubicBezTo>
                      <a:cubicBezTo>
                        <a:pt x="1118131" y="1030990"/>
                        <a:pt x="1203671" y="878240"/>
                        <a:pt x="1252551" y="774370"/>
                      </a:cubicBezTo>
                      <a:cubicBezTo>
                        <a:pt x="1234221" y="756040"/>
                        <a:pt x="1142571" y="688830"/>
                        <a:pt x="1032591" y="682721"/>
                      </a:cubicBezTo>
                      <a:lnTo>
                        <a:pt x="983711" y="798810"/>
                      </a:lnTo>
                      <a:lnTo>
                        <a:pt x="983711" y="792700"/>
                      </a:lnTo>
                      <a:cubicBezTo>
                        <a:pt x="983711" y="792700"/>
                        <a:pt x="824851" y="707160"/>
                        <a:pt x="647660" y="609401"/>
                      </a:cubicBezTo>
                      <a:cubicBezTo>
                        <a:pt x="580450" y="560521"/>
                        <a:pt x="556010" y="487201"/>
                        <a:pt x="519350" y="383331"/>
                      </a:cubicBezTo>
                      <a:cubicBezTo>
                        <a:pt x="513240" y="371111"/>
                        <a:pt x="507130" y="358891"/>
                        <a:pt x="507130" y="340561"/>
                      </a:cubicBezTo>
                      <a:cubicBezTo>
                        <a:pt x="464360" y="224471"/>
                        <a:pt x="403260" y="145041"/>
                        <a:pt x="201630" y="59501"/>
                      </a:cubicBezTo>
                      <a:cubicBezTo>
                        <a:pt x="116090" y="22841"/>
                        <a:pt x="54990" y="4511"/>
                        <a:pt x="24440" y="4511"/>
                      </a:cubicBezTo>
                      <a:cubicBezTo>
                        <a:pt x="12220" y="4511"/>
                        <a:pt x="6110" y="4511"/>
                        <a:pt x="6110" y="10621"/>
                      </a:cubicBezTo>
                      <a:cubicBezTo>
                        <a:pt x="6110" y="10621"/>
                        <a:pt x="0" y="16731"/>
                        <a:pt x="0" y="22841"/>
                      </a:cubicBezTo>
                      <a:cubicBezTo>
                        <a:pt x="0" y="41171"/>
                        <a:pt x="36660" y="59501"/>
                        <a:pt x="79430" y="83941"/>
                      </a:cubicBezTo>
                      <a:cubicBezTo>
                        <a:pt x="109980" y="96161"/>
                        <a:pt x="140530" y="114491"/>
                        <a:pt x="183300" y="138931"/>
                      </a:cubicBezTo>
                      <a:cubicBezTo>
                        <a:pt x="287170" y="206141"/>
                        <a:pt x="299390" y="242801"/>
                        <a:pt x="299390" y="242801"/>
                      </a:cubicBezTo>
                      <a:lnTo>
                        <a:pt x="299390" y="248911"/>
                      </a:lnTo>
                      <a:lnTo>
                        <a:pt x="293280" y="248911"/>
                      </a:lnTo>
                      <a:cubicBezTo>
                        <a:pt x="293280" y="248911"/>
                        <a:pt x="213850" y="279461"/>
                        <a:pt x="226070" y="322231"/>
                      </a:cubicBezTo>
                      <a:lnTo>
                        <a:pt x="226070" y="328341"/>
                      </a:lnTo>
                      <a:lnTo>
                        <a:pt x="219960" y="328341"/>
                      </a:lnTo>
                      <a:cubicBezTo>
                        <a:pt x="195520" y="334451"/>
                        <a:pt x="177190" y="352781"/>
                        <a:pt x="164970" y="371111"/>
                      </a:cubicBezTo>
                      <a:cubicBezTo>
                        <a:pt x="164970" y="401661"/>
                        <a:pt x="158860" y="426101"/>
                        <a:pt x="164970" y="438321"/>
                      </a:cubicBezTo>
                      <a:lnTo>
                        <a:pt x="164970" y="444431"/>
                      </a:lnTo>
                      <a:lnTo>
                        <a:pt x="164970" y="450541"/>
                      </a:lnTo>
                      <a:cubicBezTo>
                        <a:pt x="128310" y="499421"/>
                        <a:pt x="152750" y="529971"/>
                        <a:pt x="152750" y="529971"/>
                      </a:cubicBezTo>
                      <a:lnTo>
                        <a:pt x="152750" y="529971"/>
                      </a:lnTo>
                      <a:lnTo>
                        <a:pt x="152750" y="536081"/>
                      </a:lnTo>
                      <a:cubicBezTo>
                        <a:pt x="146640" y="572741"/>
                        <a:pt x="164970" y="621621"/>
                        <a:pt x="195520" y="652171"/>
                      </a:cubicBezTo>
                      <a:cubicBezTo>
                        <a:pt x="213850" y="676610"/>
                        <a:pt x="238290" y="688830"/>
                        <a:pt x="256620" y="688830"/>
                      </a:cubicBezTo>
                      <a:cubicBezTo>
                        <a:pt x="268840" y="688830"/>
                        <a:pt x="281060" y="682721"/>
                        <a:pt x="281060" y="670501"/>
                      </a:cubicBezTo>
                      <a:cubicBezTo>
                        <a:pt x="287170" y="652171"/>
                        <a:pt x="268840" y="627731"/>
                        <a:pt x="250510" y="621621"/>
                      </a:cubicBezTo>
                      <a:lnTo>
                        <a:pt x="213850" y="603291"/>
                      </a:lnTo>
                      <a:lnTo>
                        <a:pt x="287170" y="609401"/>
                      </a:lnTo>
                      <a:lnTo>
                        <a:pt x="287170" y="615510"/>
                      </a:lnTo>
                      <a:cubicBezTo>
                        <a:pt x="287170" y="621621"/>
                        <a:pt x="323830" y="762150"/>
                        <a:pt x="458250" y="762150"/>
                      </a:cubicBezTo>
                      <a:cubicBezTo>
                        <a:pt x="488800" y="756040"/>
                        <a:pt x="507130" y="749930"/>
                        <a:pt x="531570" y="749930"/>
                      </a:cubicBezTo>
                      <a:lnTo>
                        <a:pt x="531570" y="749930"/>
                      </a:ln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 name="Graphic 16">
                <a:extLst>
                  <a:ext uri="{FF2B5EF4-FFF2-40B4-BE49-F238E27FC236}">
                    <a16:creationId xmlns:a16="http://schemas.microsoft.com/office/drawing/2014/main" id="{24F6AD3D-ED43-ED55-819D-C7940E31F921}"/>
                  </a:ext>
                </a:extLst>
              </p:cNvPr>
              <p:cNvGrpSpPr/>
              <p:nvPr/>
            </p:nvGrpSpPr>
            <p:grpSpPr>
              <a:xfrm>
                <a:off x="813729" y="6731611"/>
                <a:ext cx="885950" cy="586559"/>
                <a:chOff x="813729" y="6731611"/>
                <a:chExt cx="885950" cy="586559"/>
              </a:xfrm>
              <a:solidFill>
                <a:srgbClr val="BA8058"/>
              </a:solidFill>
            </p:grpSpPr>
            <p:sp>
              <p:nvSpPr>
                <p:cNvPr id="26" name="Freeform: Shape 25">
                  <a:extLst>
                    <a:ext uri="{FF2B5EF4-FFF2-40B4-BE49-F238E27FC236}">
                      <a16:creationId xmlns:a16="http://schemas.microsoft.com/office/drawing/2014/main" id="{83D1B2F6-244A-CD4B-44A2-2219B66297EB}"/>
                    </a:ext>
                  </a:extLst>
                </p:cNvPr>
                <p:cNvSpPr/>
                <p:nvPr/>
              </p:nvSpPr>
              <p:spPr>
                <a:xfrm>
                  <a:off x="1644689" y="7269290"/>
                  <a:ext cx="54990" cy="48879"/>
                </a:xfrm>
                <a:custGeom>
                  <a:avLst/>
                  <a:gdLst>
                    <a:gd name="connsiteX0" fmla="*/ 0 w 54990"/>
                    <a:gd name="connsiteY0" fmla="*/ 0 h 48879"/>
                    <a:gd name="connsiteX1" fmla="*/ 12220 w 54990"/>
                    <a:gd name="connsiteY1" fmla="*/ 0 h 48879"/>
                    <a:gd name="connsiteX2" fmla="*/ 36660 w 54990"/>
                    <a:gd name="connsiteY2" fmla="*/ 12220 h 48879"/>
                    <a:gd name="connsiteX3" fmla="*/ 48880 w 54990"/>
                    <a:gd name="connsiteY3" fmla="*/ 24440 h 48879"/>
                    <a:gd name="connsiteX4" fmla="*/ 54990 w 54990"/>
                    <a:gd name="connsiteY4" fmla="*/ 36660 h 48879"/>
                    <a:gd name="connsiteX5" fmla="*/ 54990 w 54990"/>
                    <a:gd name="connsiteY5" fmla="*/ 48880 h 48879"/>
                    <a:gd name="connsiteX6" fmla="*/ 42770 w 54990"/>
                    <a:gd name="connsiteY6" fmla="*/ 42770 h 48879"/>
                    <a:gd name="connsiteX7" fmla="*/ 36660 w 54990"/>
                    <a:gd name="connsiteY7" fmla="*/ 36660 h 48879"/>
                    <a:gd name="connsiteX8" fmla="*/ 24440 w 54990"/>
                    <a:gd name="connsiteY8" fmla="*/ 30550 h 48879"/>
                    <a:gd name="connsiteX9" fmla="*/ 12220 w 54990"/>
                    <a:gd name="connsiteY9" fmla="*/ 24440 h 48879"/>
                    <a:gd name="connsiteX10" fmla="*/ 6110 w 54990"/>
                    <a:gd name="connsiteY10" fmla="*/ 18330 h 48879"/>
                    <a:gd name="connsiteX11" fmla="*/ 0 w 54990"/>
                    <a:gd name="connsiteY11" fmla="*/ 0 h 48879"/>
                    <a:gd name="connsiteX12" fmla="*/ 0 w 54990"/>
                    <a:gd name="connsiteY12" fmla="*/ 0 h 4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90" h="48879">
                      <a:moveTo>
                        <a:pt x="0" y="0"/>
                      </a:moveTo>
                      <a:cubicBezTo>
                        <a:pt x="0" y="0"/>
                        <a:pt x="6110" y="0"/>
                        <a:pt x="12220" y="0"/>
                      </a:cubicBezTo>
                      <a:cubicBezTo>
                        <a:pt x="18330" y="0"/>
                        <a:pt x="30550" y="6110"/>
                        <a:pt x="36660" y="12220"/>
                      </a:cubicBezTo>
                      <a:cubicBezTo>
                        <a:pt x="42770" y="18330"/>
                        <a:pt x="42770" y="18330"/>
                        <a:pt x="48880" y="24440"/>
                      </a:cubicBezTo>
                      <a:cubicBezTo>
                        <a:pt x="48880" y="30550"/>
                        <a:pt x="54990" y="30550"/>
                        <a:pt x="54990" y="36660"/>
                      </a:cubicBezTo>
                      <a:cubicBezTo>
                        <a:pt x="54990" y="42770"/>
                        <a:pt x="54990" y="48880"/>
                        <a:pt x="54990" y="48880"/>
                      </a:cubicBezTo>
                      <a:cubicBezTo>
                        <a:pt x="54990" y="48880"/>
                        <a:pt x="48880" y="48880"/>
                        <a:pt x="42770" y="42770"/>
                      </a:cubicBezTo>
                      <a:cubicBezTo>
                        <a:pt x="42770" y="42770"/>
                        <a:pt x="36660" y="36660"/>
                        <a:pt x="36660" y="36660"/>
                      </a:cubicBezTo>
                      <a:cubicBezTo>
                        <a:pt x="36660" y="36660"/>
                        <a:pt x="30550" y="30550"/>
                        <a:pt x="24440" y="30550"/>
                      </a:cubicBezTo>
                      <a:cubicBezTo>
                        <a:pt x="18330" y="24440"/>
                        <a:pt x="18330" y="24440"/>
                        <a:pt x="12220" y="24440"/>
                      </a:cubicBezTo>
                      <a:cubicBezTo>
                        <a:pt x="6110" y="24440"/>
                        <a:pt x="6110" y="18330"/>
                        <a:pt x="6110" y="18330"/>
                      </a:cubicBezTo>
                      <a:cubicBezTo>
                        <a:pt x="6110" y="6110"/>
                        <a:pt x="6110" y="6110"/>
                        <a:pt x="0" y="0"/>
                      </a:cubicBezTo>
                      <a:cubicBezTo>
                        <a:pt x="0" y="0"/>
                        <a:pt x="0" y="0"/>
                        <a:pt x="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7" name="Graphic 16">
                  <a:extLst>
                    <a:ext uri="{FF2B5EF4-FFF2-40B4-BE49-F238E27FC236}">
                      <a16:creationId xmlns:a16="http://schemas.microsoft.com/office/drawing/2014/main" id="{0641D0D2-450B-3983-4190-2DE98E66ACE5}"/>
                    </a:ext>
                  </a:extLst>
                </p:cNvPr>
                <p:cNvGrpSpPr/>
                <p:nvPr/>
              </p:nvGrpSpPr>
              <p:grpSpPr>
                <a:xfrm>
                  <a:off x="813729" y="6731611"/>
                  <a:ext cx="183300" cy="281059"/>
                  <a:chOff x="813729" y="6731611"/>
                  <a:chExt cx="183300" cy="281059"/>
                </a:xfrm>
                <a:solidFill>
                  <a:srgbClr val="BA8058"/>
                </a:solidFill>
              </p:grpSpPr>
              <p:sp>
                <p:nvSpPr>
                  <p:cNvPr id="28" name="Freeform: Shape 27">
                    <a:extLst>
                      <a:ext uri="{FF2B5EF4-FFF2-40B4-BE49-F238E27FC236}">
                        <a16:creationId xmlns:a16="http://schemas.microsoft.com/office/drawing/2014/main" id="{9F2C9FD4-DF2B-B3FA-EA51-99162485DCFE}"/>
                      </a:ext>
                    </a:extLst>
                  </p:cNvPr>
                  <p:cNvSpPr/>
                  <p:nvPr/>
                </p:nvSpPr>
                <p:spPr>
                  <a:xfrm>
                    <a:off x="954259" y="6731611"/>
                    <a:ext cx="42770" cy="103869"/>
                  </a:xfrm>
                  <a:custGeom>
                    <a:avLst/>
                    <a:gdLst>
                      <a:gd name="connsiteX0" fmla="*/ 0 w 42770"/>
                      <a:gd name="connsiteY0" fmla="*/ 0 h 103869"/>
                      <a:gd name="connsiteX1" fmla="*/ 12220 w 42770"/>
                      <a:gd name="connsiteY1" fmla="*/ 12220 h 103869"/>
                      <a:gd name="connsiteX2" fmla="*/ 18330 w 42770"/>
                      <a:gd name="connsiteY2" fmla="*/ 18330 h 103869"/>
                      <a:gd name="connsiteX3" fmla="*/ 24440 w 42770"/>
                      <a:gd name="connsiteY3" fmla="*/ 24440 h 103869"/>
                      <a:gd name="connsiteX4" fmla="*/ 36660 w 42770"/>
                      <a:gd name="connsiteY4" fmla="*/ 42770 h 103869"/>
                      <a:gd name="connsiteX5" fmla="*/ 42770 w 42770"/>
                      <a:gd name="connsiteY5" fmla="*/ 54990 h 103869"/>
                      <a:gd name="connsiteX6" fmla="*/ 42770 w 42770"/>
                      <a:gd name="connsiteY6" fmla="*/ 67210 h 103869"/>
                      <a:gd name="connsiteX7" fmla="*/ 42770 w 42770"/>
                      <a:gd name="connsiteY7" fmla="*/ 85540 h 103869"/>
                      <a:gd name="connsiteX8" fmla="*/ 42770 w 42770"/>
                      <a:gd name="connsiteY8" fmla="*/ 103870 h 103869"/>
                      <a:gd name="connsiteX9" fmla="*/ 36660 w 42770"/>
                      <a:gd name="connsiteY9" fmla="*/ 85540 h 103869"/>
                      <a:gd name="connsiteX10" fmla="*/ 30550 w 42770"/>
                      <a:gd name="connsiteY10" fmla="*/ 67210 h 103869"/>
                      <a:gd name="connsiteX11" fmla="*/ 24440 w 42770"/>
                      <a:gd name="connsiteY11" fmla="*/ 48880 h 103869"/>
                      <a:gd name="connsiteX12" fmla="*/ 18330 w 42770"/>
                      <a:gd name="connsiteY12" fmla="*/ 30550 h 103869"/>
                      <a:gd name="connsiteX13" fmla="*/ 12220 w 42770"/>
                      <a:gd name="connsiteY13" fmla="*/ 12220 h 103869"/>
                      <a:gd name="connsiteX14" fmla="*/ 0 w 42770"/>
                      <a:gd name="connsiteY14" fmla="*/ 0 h 103869"/>
                      <a:gd name="connsiteX15" fmla="*/ 0 w 42770"/>
                      <a:gd name="connsiteY15" fmla="*/ 0 h 1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70" h="103869">
                        <a:moveTo>
                          <a:pt x="0" y="0"/>
                        </a:moveTo>
                        <a:cubicBezTo>
                          <a:pt x="0" y="0"/>
                          <a:pt x="6110" y="6110"/>
                          <a:pt x="12220" y="12220"/>
                        </a:cubicBezTo>
                        <a:cubicBezTo>
                          <a:pt x="12220" y="12220"/>
                          <a:pt x="18330" y="18330"/>
                          <a:pt x="18330" y="18330"/>
                        </a:cubicBezTo>
                        <a:cubicBezTo>
                          <a:pt x="18330" y="18330"/>
                          <a:pt x="24440" y="24440"/>
                          <a:pt x="24440" y="24440"/>
                        </a:cubicBezTo>
                        <a:cubicBezTo>
                          <a:pt x="30550" y="30550"/>
                          <a:pt x="30550" y="36660"/>
                          <a:pt x="36660" y="42770"/>
                        </a:cubicBezTo>
                        <a:cubicBezTo>
                          <a:pt x="36660" y="48880"/>
                          <a:pt x="36660" y="48880"/>
                          <a:pt x="42770" y="54990"/>
                        </a:cubicBezTo>
                        <a:cubicBezTo>
                          <a:pt x="42770" y="61100"/>
                          <a:pt x="42770" y="61100"/>
                          <a:pt x="42770" y="67210"/>
                        </a:cubicBezTo>
                        <a:cubicBezTo>
                          <a:pt x="42770" y="73320"/>
                          <a:pt x="42770" y="79430"/>
                          <a:pt x="42770" y="85540"/>
                        </a:cubicBezTo>
                        <a:cubicBezTo>
                          <a:pt x="42770" y="97760"/>
                          <a:pt x="42770" y="103870"/>
                          <a:pt x="42770" y="103870"/>
                        </a:cubicBezTo>
                        <a:cubicBezTo>
                          <a:pt x="42770" y="103870"/>
                          <a:pt x="42770" y="97760"/>
                          <a:pt x="36660" y="85540"/>
                        </a:cubicBezTo>
                        <a:cubicBezTo>
                          <a:pt x="36660" y="79430"/>
                          <a:pt x="30550" y="73320"/>
                          <a:pt x="30550" y="67210"/>
                        </a:cubicBezTo>
                        <a:cubicBezTo>
                          <a:pt x="30550" y="61100"/>
                          <a:pt x="24440" y="54990"/>
                          <a:pt x="24440" y="48880"/>
                        </a:cubicBezTo>
                        <a:cubicBezTo>
                          <a:pt x="24440" y="42770"/>
                          <a:pt x="18330" y="36660"/>
                          <a:pt x="18330" y="30550"/>
                        </a:cubicBezTo>
                        <a:cubicBezTo>
                          <a:pt x="18330" y="24440"/>
                          <a:pt x="12220" y="18330"/>
                          <a:pt x="12220" y="12220"/>
                        </a:cubicBezTo>
                        <a:cubicBezTo>
                          <a:pt x="6110" y="6110"/>
                          <a:pt x="6110" y="6110"/>
                          <a:pt x="0" y="0"/>
                        </a:cubicBezTo>
                        <a:cubicBezTo>
                          <a:pt x="0" y="0"/>
                          <a:pt x="0" y="0"/>
                          <a:pt x="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9E4A06B3-8C61-A2D2-4CD8-E542FD017A87}"/>
                      </a:ext>
                    </a:extLst>
                  </p:cNvPr>
                  <p:cNvSpPr/>
                  <p:nvPr/>
                </p:nvSpPr>
                <p:spPr>
                  <a:xfrm>
                    <a:off x="880939" y="6811041"/>
                    <a:ext cx="103870" cy="24439"/>
                  </a:xfrm>
                  <a:custGeom>
                    <a:avLst/>
                    <a:gdLst>
                      <a:gd name="connsiteX0" fmla="*/ 0 w 103870"/>
                      <a:gd name="connsiteY0" fmla="*/ 6110 h 24439"/>
                      <a:gd name="connsiteX1" fmla="*/ 18330 w 103870"/>
                      <a:gd name="connsiteY1" fmla="*/ 0 h 24439"/>
                      <a:gd name="connsiteX2" fmla="*/ 54990 w 103870"/>
                      <a:gd name="connsiteY2" fmla="*/ 0 h 24439"/>
                      <a:gd name="connsiteX3" fmla="*/ 73320 w 103870"/>
                      <a:gd name="connsiteY3" fmla="*/ 6110 h 24439"/>
                      <a:gd name="connsiteX4" fmla="*/ 91650 w 103870"/>
                      <a:gd name="connsiteY4" fmla="*/ 12220 h 24439"/>
                      <a:gd name="connsiteX5" fmla="*/ 103870 w 103870"/>
                      <a:gd name="connsiteY5" fmla="*/ 24440 h 24439"/>
                      <a:gd name="connsiteX6" fmla="*/ 85540 w 103870"/>
                      <a:gd name="connsiteY6" fmla="*/ 18330 h 24439"/>
                      <a:gd name="connsiteX7" fmla="*/ 67210 w 103870"/>
                      <a:gd name="connsiteY7" fmla="*/ 12220 h 24439"/>
                      <a:gd name="connsiteX8" fmla="*/ 48880 w 103870"/>
                      <a:gd name="connsiteY8" fmla="*/ 6110 h 24439"/>
                      <a:gd name="connsiteX9" fmla="*/ 12220 w 103870"/>
                      <a:gd name="connsiteY9" fmla="*/ 0 h 24439"/>
                      <a:gd name="connsiteX10" fmla="*/ 0 w 103870"/>
                      <a:gd name="connsiteY10" fmla="*/ 6110 h 24439"/>
                      <a:gd name="connsiteX11" fmla="*/ 0 w 103870"/>
                      <a:gd name="connsiteY11" fmla="*/ 6110 h 2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870" h="24439">
                        <a:moveTo>
                          <a:pt x="0" y="6110"/>
                        </a:moveTo>
                        <a:cubicBezTo>
                          <a:pt x="0" y="6110"/>
                          <a:pt x="6110" y="6110"/>
                          <a:pt x="18330" y="0"/>
                        </a:cubicBezTo>
                        <a:cubicBezTo>
                          <a:pt x="30550" y="0"/>
                          <a:pt x="42770" y="0"/>
                          <a:pt x="54990" y="0"/>
                        </a:cubicBezTo>
                        <a:cubicBezTo>
                          <a:pt x="61100" y="0"/>
                          <a:pt x="67210" y="6110"/>
                          <a:pt x="73320" y="6110"/>
                        </a:cubicBezTo>
                        <a:cubicBezTo>
                          <a:pt x="79430" y="6110"/>
                          <a:pt x="85540" y="12220"/>
                          <a:pt x="91650" y="12220"/>
                        </a:cubicBezTo>
                        <a:cubicBezTo>
                          <a:pt x="97760" y="18330"/>
                          <a:pt x="103870" y="24440"/>
                          <a:pt x="103870" y="24440"/>
                        </a:cubicBezTo>
                        <a:cubicBezTo>
                          <a:pt x="103870" y="24440"/>
                          <a:pt x="97760" y="24440"/>
                          <a:pt x="85540" y="18330"/>
                        </a:cubicBezTo>
                        <a:cubicBezTo>
                          <a:pt x="79430" y="18330"/>
                          <a:pt x="73320" y="18330"/>
                          <a:pt x="67210" y="12220"/>
                        </a:cubicBezTo>
                        <a:cubicBezTo>
                          <a:pt x="61100" y="12220"/>
                          <a:pt x="54990" y="12220"/>
                          <a:pt x="48880" y="6110"/>
                        </a:cubicBezTo>
                        <a:cubicBezTo>
                          <a:pt x="36660" y="6110"/>
                          <a:pt x="24440" y="0"/>
                          <a:pt x="12220" y="0"/>
                        </a:cubicBezTo>
                        <a:cubicBezTo>
                          <a:pt x="12220" y="6110"/>
                          <a:pt x="12220" y="6110"/>
                          <a:pt x="0" y="6110"/>
                        </a:cubicBezTo>
                        <a:cubicBezTo>
                          <a:pt x="6110" y="6110"/>
                          <a:pt x="0" y="6110"/>
                          <a:pt x="0" y="611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Shape 29">
                    <a:extLst>
                      <a:ext uri="{FF2B5EF4-FFF2-40B4-BE49-F238E27FC236}">
                        <a16:creationId xmlns:a16="http://schemas.microsoft.com/office/drawing/2014/main" id="{42CF2BDA-7C42-4382-37A7-FB930AE3BCA5}"/>
                      </a:ext>
                    </a:extLst>
                  </p:cNvPr>
                  <p:cNvSpPr/>
                  <p:nvPr/>
                </p:nvSpPr>
                <p:spPr>
                  <a:xfrm>
                    <a:off x="819839" y="6902691"/>
                    <a:ext cx="134420" cy="24439"/>
                  </a:xfrm>
                  <a:custGeom>
                    <a:avLst/>
                    <a:gdLst>
                      <a:gd name="connsiteX0" fmla="*/ 0 w 134420"/>
                      <a:gd name="connsiteY0" fmla="*/ 24440 h 24439"/>
                      <a:gd name="connsiteX1" fmla="*/ 18330 w 134420"/>
                      <a:gd name="connsiteY1" fmla="*/ 12220 h 24439"/>
                      <a:gd name="connsiteX2" fmla="*/ 42770 w 134420"/>
                      <a:gd name="connsiteY2" fmla="*/ 6110 h 24439"/>
                      <a:gd name="connsiteX3" fmla="*/ 67210 w 134420"/>
                      <a:gd name="connsiteY3" fmla="*/ 0 h 24439"/>
                      <a:gd name="connsiteX4" fmla="*/ 79430 w 134420"/>
                      <a:gd name="connsiteY4" fmla="*/ 0 h 24439"/>
                      <a:gd name="connsiteX5" fmla="*/ 91650 w 134420"/>
                      <a:gd name="connsiteY5" fmla="*/ 0 h 24439"/>
                      <a:gd name="connsiteX6" fmla="*/ 103870 w 134420"/>
                      <a:gd name="connsiteY6" fmla="*/ 0 h 24439"/>
                      <a:gd name="connsiteX7" fmla="*/ 116090 w 134420"/>
                      <a:gd name="connsiteY7" fmla="*/ 6110 h 24439"/>
                      <a:gd name="connsiteX8" fmla="*/ 134420 w 134420"/>
                      <a:gd name="connsiteY8" fmla="*/ 18330 h 24439"/>
                      <a:gd name="connsiteX9" fmla="*/ 116090 w 134420"/>
                      <a:gd name="connsiteY9" fmla="*/ 18330 h 24439"/>
                      <a:gd name="connsiteX10" fmla="*/ 97760 w 134420"/>
                      <a:gd name="connsiteY10" fmla="*/ 18330 h 24439"/>
                      <a:gd name="connsiteX11" fmla="*/ 73320 w 134420"/>
                      <a:gd name="connsiteY11" fmla="*/ 18330 h 24439"/>
                      <a:gd name="connsiteX12" fmla="*/ 61100 w 134420"/>
                      <a:gd name="connsiteY12" fmla="*/ 18330 h 24439"/>
                      <a:gd name="connsiteX13" fmla="*/ 48880 w 134420"/>
                      <a:gd name="connsiteY13" fmla="*/ 18330 h 24439"/>
                      <a:gd name="connsiteX14" fmla="*/ 30550 w 134420"/>
                      <a:gd name="connsiteY14" fmla="*/ 24440 h 24439"/>
                      <a:gd name="connsiteX15" fmla="*/ 0 w 134420"/>
                      <a:gd name="connsiteY15" fmla="*/ 24440 h 24439"/>
                      <a:gd name="connsiteX16" fmla="*/ 0 w 134420"/>
                      <a:gd name="connsiteY16" fmla="*/ 24440 h 2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20" h="24439">
                        <a:moveTo>
                          <a:pt x="0" y="24440"/>
                        </a:moveTo>
                        <a:cubicBezTo>
                          <a:pt x="0" y="24440"/>
                          <a:pt x="6110" y="18330"/>
                          <a:pt x="18330" y="12220"/>
                        </a:cubicBezTo>
                        <a:cubicBezTo>
                          <a:pt x="24440" y="6110"/>
                          <a:pt x="30550" y="6110"/>
                          <a:pt x="42770" y="6110"/>
                        </a:cubicBezTo>
                        <a:cubicBezTo>
                          <a:pt x="48880" y="6110"/>
                          <a:pt x="61100" y="0"/>
                          <a:pt x="67210" y="0"/>
                        </a:cubicBezTo>
                        <a:cubicBezTo>
                          <a:pt x="73320" y="0"/>
                          <a:pt x="73320" y="0"/>
                          <a:pt x="79430" y="0"/>
                        </a:cubicBezTo>
                        <a:cubicBezTo>
                          <a:pt x="85540" y="0"/>
                          <a:pt x="85540" y="0"/>
                          <a:pt x="91650" y="0"/>
                        </a:cubicBezTo>
                        <a:cubicBezTo>
                          <a:pt x="97760" y="0"/>
                          <a:pt x="97760" y="0"/>
                          <a:pt x="103870" y="0"/>
                        </a:cubicBezTo>
                        <a:cubicBezTo>
                          <a:pt x="109980" y="0"/>
                          <a:pt x="109980" y="0"/>
                          <a:pt x="116090" y="6110"/>
                        </a:cubicBezTo>
                        <a:cubicBezTo>
                          <a:pt x="128310" y="12220"/>
                          <a:pt x="134420" y="18330"/>
                          <a:pt x="134420" y="18330"/>
                        </a:cubicBezTo>
                        <a:cubicBezTo>
                          <a:pt x="134420" y="18330"/>
                          <a:pt x="128310" y="18330"/>
                          <a:pt x="116090" y="18330"/>
                        </a:cubicBezTo>
                        <a:cubicBezTo>
                          <a:pt x="109980" y="18330"/>
                          <a:pt x="103870" y="18330"/>
                          <a:pt x="97760" y="18330"/>
                        </a:cubicBezTo>
                        <a:cubicBezTo>
                          <a:pt x="91650" y="18330"/>
                          <a:pt x="79430" y="18330"/>
                          <a:pt x="73320" y="18330"/>
                        </a:cubicBezTo>
                        <a:cubicBezTo>
                          <a:pt x="67210" y="18330"/>
                          <a:pt x="67210" y="18330"/>
                          <a:pt x="61100" y="18330"/>
                        </a:cubicBezTo>
                        <a:cubicBezTo>
                          <a:pt x="54990" y="18330"/>
                          <a:pt x="54990" y="18330"/>
                          <a:pt x="48880" y="18330"/>
                        </a:cubicBezTo>
                        <a:cubicBezTo>
                          <a:pt x="42770" y="18330"/>
                          <a:pt x="36660" y="18330"/>
                          <a:pt x="30550" y="24440"/>
                        </a:cubicBezTo>
                        <a:cubicBezTo>
                          <a:pt x="18330" y="18330"/>
                          <a:pt x="12220" y="18330"/>
                          <a:pt x="0" y="24440"/>
                        </a:cubicBezTo>
                        <a:cubicBezTo>
                          <a:pt x="6110" y="24440"/>
                          <a:pt x="0" y="24440"/>
                          <a:pt x="0" y="2444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77D38E65-0297-3BBB-CE94-8032BA066EA8}"/>
                      </a:ext>
                    </a:extLst>
                  </p:cNvPr>
                  <p:cNvSpPr/>
                  <p:nvPr/>
                </p:nvSpPr>
                <p:spPr>
                  <a:xfrm>
                    <a:off x="813729" y="6976011"/>
                    <a:ext cx="116090" cy="36660"/>
                  </a:xfrm>
                  <a:custGeom>
                    <a:avLst/>
                    <a:gdLst>
                      <a:gd name="connsiteX0" fmla="*/ 0 w 116090"/>
                      <a:gd name="connsiteY0" fmla="*/ 36660 h 36660"/>
                      <a:gd name="connsiteX1" fmla="*/ 0 w 116090"/>
                      <a:gd name="connsiteY1" fmla="*/ 36660 h 36660"/>
                      <a:gd name="connsiteX2" fmla="*/ 12220 w 116090"/>
                      <a:gd name="connsiteY2" fmla="*/ 18330 h 36660"/>
                      <a:gd name="connsiteX3" fmla="*/ 30550 w 116090"/>
                      <a:gd name="connsiteY3" fmla="*/ 6110 h 36660"/>
                      <a:gd name="connsiteX4" fmla="*/ 42770 w 116090"/>
                      <a:gd name="connsiteY4" fmla="*/ 0 h 36660"/>
                      <a:gd name="connsiteX5" fmla="*/ 54990 w 116090"/>
                      <a:gd name="connsiteY5" fmla="*/ 0 h 36660"/>
                      <a:gd name="connsiteX6" fmla="*/ 67210 w 116090"/>
                      <a:gd name="connsiteY6" fmla="*/ 0 h 36660"/>
                      <a:gd name="connsiteX7" fmla="*/ 79430 w 116090"/>
                      <a:gd name="connsiteY7" fmla="*/ 0 h 36660"/>
                      <a:gd name="connsiteX8" fmla="*/ 97760 w 116090"/>
                      <a:gd name="connsiteY8" fmla="*/ 6110 h 36660"/>
                      <a:gd name="connsiteX9" fmla="*/ 116090 w 116090"/>
                      <a:gd name="connsiteY9" fmla="*/ 18330 h 36660"/>
                      <a:gd name="connsiteX10" fmla="*/ 97760 w 116090"/>
                      <a:gd name="connsiteY10" fmla="*/ 18330 h 36660"/>
                      <a:gd name="connsiteX11" fmla="*/ 85540 w 116090"/>
                      <a:gd name="connsiteY11" fmla="*/ 18330 h 36660"/>
                      <a:gd name="connsiteX12" fmla="*/ 73320 w 116090"/>
                      <a:gd name="connsiteY12" fmla="*/ 18330 h 36660"/>
                      <a:gd name="connsiteX13" fmla="*/ 61100 w 116090"/>
                      <a:gd name="connsiteY13" fmla="*/ 18330 h 36660"/>
                      <a:gd name="connsiteX14" fmla="*/ 48880 w 116090"/>
                      <a:gd name="connsiteY14" fmla="*/ 18330 h 36660"/>
                      <a:gd name="connsiteX15" fmla="*/ 36660 w 116090"/>
                      <a:gd name="connsiteY15" fmla="*/ 18330 h 36660"/>
                      <a:gd name="connsiteX16" fmla="*/ 24440 w 116090"/>
                      <a:gd name="connsiteY16" fmla="*/ 18330 h 36660"/>
                      <a:gd name="connsiteX17" fmla="*/ 12220 w 116090"/>
                      <a:gd name="connsiteY17" fmla="*/ 18330 h 36660"/>
                      <a:gd name="connsiteX18" fmla="*/ 6110 w 116090"/>
                      <a:gd name="connsiteY18" fmla="*/ 18330 h 36660"/>
                      <a:gd name="connsiteX19" fmla="*/ 0 w 116090"/>
                      <a:gd name="connsiteY19" fmla="*/ 36660 h 36660"/>
                      <a:gd name="connsiteX20" fmla="*/ 0 w 116090"/>
                      <a:gd name="connsiteY20" fmla="*/ 36660 h 3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090" h="36660">
                        <a:moveTo>
                          <a:pt x="0" y="36660"/>
                        </a:moveTo>
                        <a:cubicBezTo>
                          <a:pt x="0" y="36660"/>
                          <a:pt x="0" y="36660"/>
                          <a:pt x="0" y="36660"/>
                        </a:cubicBezTo>
                        <a:cubicBezTo>
                          <a:pt x="6110" y="30550"/>
                          <a:pt x="12220" y="24440"/>
                          <a:pt x="12220" y="18330"/>
                        </a:cubicBezTo>
                        <a:cubicBezTo>
                          <a:pt x="18330" y="18330"/>
                          <a:pt x="24440" y="12220"/>
                          <a:pt x="30550" y="6110"/>
                        </a:cubicBezTo>
                        <a:cubicBezTo>
                          <a:pt x="36660" y="6110"/>
                          <a:pt x="36660" y="6110"/>
                          <a:pt x="42770" y="0"/>
                        </a:cubicBezTo>
                        <a:cubicBezTo>
                          <a:pt x="48880" y="0"/>
                          <a:pt x="48880" y="0"/>
                          <a:pt x="54990" y="0"/>
                        </a:cubicBezTo>
                        <a:cubicBezTo>
                          <a:pt x="61100" y="0"/>
                          <a:pt x="61100" y="0"/>
                          <a:pt x="67210" y="0"/>
                        </a:cubicBezTo>
                        <a:cubicBezTo>
                          <a:pt x="73320" y="0"/>
                          <a:pt x="73320" y="0"/>
                          <a:pt x="79430" y="0"/>
                        </a:cubicBezTo>
                        <a:cubicBezTo>
                          <a:pt x="85540" y="0"/>
                          <a:pt x="91650" y="6110"/>
                          <a:pt x="97760" y="6110"/>
                        </a:cubicBezTo>
                        <a:cubicBezTo>
                          <a:pt x="109980" y="12220"/>
                          <a:pt x="116090" y="18330"/>
                          <a:pt x="116090" y="18330"/>
                        </a:cubicBezTo>
                        <a:cubicBezTo>
                          <a:pt x="116090" y="18330"/>
                          <a:pt x="109980" y="18330"/>
                          <a:pt x="97760" y="18330"/>
                        </a:cubicBezTo>
                        <a:cubicBezTo>
                          <a:pt x="97760" y="18330"/>
                          <a:pt x="91650" y="18330"/>
                          <a:pt x="85540" y="18330"/>
                        </a:cubicBezTo>
                        <a:cubicBezTo>
                          <a:pt x="79430" y="18330"/>
                          <a:pt x="79430" y="18330"/>
                          <a:pt x="73320" y="18330"/>
                        </a:cubicBezTo>
                        <a:cubicBezTo>
                          <a:pt x="67210" y="18330"/>
                          <a:pt x="67210" y="18330"/>
                          <a:pt x="61100" y="18330"/>
                        </a:cubicBezTo>
                        <a:cubicBezTo>
                          <a:pt x="54990" y="18330"/>
                          <a:pt x="54990" y="18330"/>
                          <a:pt x="48880" y="18330"/>
                        </a:cubicBezTo>
                        <a:cubicBezTo>
                          <a:pt x="42770" y="18330"/>
                          <a:pt x="42770" y="18330"/>
                          <a:pt x="36660" y="18330"/>
                        </a:cubicBezTo>
                        <a:cubicBezTo>
                          <a:pt x="30550" y="18330"/>
                          <a:pt x="30550" y="18330"/>
                          <a:pt x="24440" y="18330"/>
                        </a:cubicBezTo>
                        <a:cubicBezTo>
                          <a:pt x="18330" y="18330"/>
                          <a:pt x="18330" y="18330"/>
                          <a:pt x="12220" y="18330"/>
                        </a:cubicBezTo>
                        <a:cubicBezTo>
                          <a:pt x="6110" y="18330"/>
                          <a:pt x="6110" y="18330"/>
                          <a:pt x="6110" y="18330"/>
                        </a:cubicBezTo>
                        <a:cubicBezTo>
                          <a:pt x="12220" y="30550"/>
                          <a:pt x="6110" y="36660"/>
                          <a:pt x="0" y="36660"/>
                        </a:cubicBezTo>
                        <a:cubicBezTo>
                          <a:pt x="0" y="36660"/>
                          <a:pt x="0" y="36660"/>
                          <a:pt x="0" y="3666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25" name="Freeform: Shape 24">
                <a:extLst>
                  <a:ext uri="{FF2B5EF4-FFF2-40B4-BE49-F238E27FC236}">
                    <a16:creationId xmlns:a16="http://schemas.microsoft.com/office/drawing/2014/main" id="{5BBD5952-7600-330D-82A4-B0B9934E3168}"/>
                  </a:ext>
                </a:extLst>
              </p:cNvPr>
              <p:cNvSpPr/>
              <p:nvPr/>
            </p:nvSpPr>
            <p:spPr>
              <a:xfrm>
                <a:off x="660979" y="6493321"/>
                <a:ext cx="1264770" cy="1032843"/>
              </a:xfrm>
              <a:custGeom>
                <a:avLst/>
                <a:gdLst>
                  <a:gd name="connsiteX0" fmla="*/ 1026481 w 1264770"/>
                  <a:gd name="connsiteY0" fmla="*/ 665989 h 1032843"/>
                  <a:gd name="connsiteX1" fmla="*/ 1020371 w 1264770"/>
                  <a:gd name="connsiteY1" fmla="*/ 672099 h 1032843"/>
                  <a:gd name="connsiteX2" fmla="*/ 1124241 w 1264770"/>
                  <a:gd name="connsiteY2" fmla="*/ 702649 h 1032843"/>
                  <a:gd name="connsiteX3" fmla="*/ 1075361 w 1264770"/>
                  <a:gd name="connsiteY3" fmla="*/ 806519 h 1032843"/>
                  <a:gd name="connsiteX4" fmla="*/ 977601 w 1264770"/>
                  <a:gd name="connsiteY4" fmla="*/ 757639 h 1032843"/>
                  <a:gd name="connsiteX5" fmla="*/ 971491 w 1264770"/>
                  <a:gd name="connsiteY5" fmla="*/ 769859 h 1032843"/>
                  <a:gd name="connsiteX6" fmla="*/ 635440 w 1264770"/>
                  <a:gd name="connsiteY6" fmla="*/ 586559 h 1032843"/>
                  <a:gd name="connsiteX7" fmla="*/ 562120 w 1264770"/>
                  <a:gd name="connsiteY7" fmla="*/ 494909 h 1032843"/>
                  <a:gd name="connsiteX8" fmla="*/ 568230 w 1264770"/>
                  <a:gd name="connsiteY8" fmla="*/ 513239 h 1032843"/>
                  <a:gd name="connsiteX9" fmla="*/ 916501 w 1264770"/>
                  <a:gd name="connsiteY9" fmla="*/ 739309 h 1032843"/>
                  <a:gd name="connsiteX10" fmla="*/ 830961 w 1264770"/>
                  <a:gd name="connsiteY10" fmla="*/ 855399 h 1032843"/>
                  <a:gd name="connsiteX11" fmla="*/ 494910 w 1264770"/>
                  <a:gd name="connsiteY11" fmla="*/ 690429 h 1032843"/>
                  <a:gd name="connsiteX12" fmla="*/ 323830 w 1264770"/>
                  <a:gd name="connsiteY12" fmla="*/ 574339 h 1032843"/>
                  <a:gd name="connsiteX13" fmla="*/ 171080 w 1264770"/>
                  <a:gd name="connsiteY13" fmla="*/ 531569 h 1032843"/>
                  <a:gd name="connsiteX14" fmla="*/ 311610 w 1264770"/>
                  <a:gd name="connsiteY14" fmla="*/ 507129 h 1032843"/>
                  <a:gd name="connsiteX15" fmla="*/ 177190 w 1264770"/>
                  <a:gd name="connsiteY15" fmla="*/ 446029 h 1032843"/>
                  <a:gd name="connsiteX16" fmla="*/ 323830 w 1264770"/>
                  <a:gd name="connsiteY16" fmla="*/ 421589 h 1032843"/>
                  <a:gd name="connsiteX17" fmla="*/ 189410 w 1264770"/>
                  <a:gd name="connsiteY17" fmla="*/ 366600 h 1032843"/>
                  <a:gd name="connsiteX18" fmla="*/ 268840 w 1264770"/>
                  <a:gd name="connsiteY18" fmla="*/ 336050 h 1032843"/>
                  <a:gd name="connsiteX19" fmla="*/ 360490 w 1264770"/>
                  <a:gd name="connsiteY19" fmla="*/ 311610 h 1032843"/>
                  <a:gd name="connsiteX20" fmla="*/ 61100 w 1264770"/>
                  <a:gd name="connsiteY20" fmla="*/ 42770 h 1032843"/>
                  <a:gd name="connsiteX21" fmla="*/ 6110 w 1264770"/>
                  <a:gd name="connsiteY21" fmla="*/ 0 h 1032843"/>
                  <a:gd name="connsiteX22" fmla="*/ 0 w 1264770"/>
                  <a:gd name="connsiteY22" fmla="*/ 18330 h 1032843"/>
                  <a:gd name="connsiteX23" fmla="*/ 183300 w 1264770"/>
                  <a:gd name="connsiteY23" fmla="*/ 140530 h 1032843"/>
                  <a:gd name="connsiteX24" fmla="*/ 299390 w 1264770"/>
                  <a:gd name="connsiteY24" fmla="*/ 238290 h 1032843"/>
                  <a:gd name="connsiteX25" fmla="*/ 219960 w 1264770"/>
                  <a:gd name="connsiteY25" fmla="*/ 323830 h 1032843"/>
                  <a:gd name="connsiteX26" fmla="*/ 158860 w 1264770"/>
                  <a:gd name="connsiteY26" fmla="*/ 433809 h 1032843"/>
                  <a:gd name="connsiteX27" fmla="*/ 146640 w 1264770"/>
                  <a:gd name="connsiteY27" fmla="*/ 525459 h 1032843"/>
                  <a:gd name="connsiteX28" fmla="*/ 262730 w 1264770"/>
                  <a:gd name="connsiteY28" fmla="*/ 684319 h 1032843"/>
                  <a:gd name="connsiteX29" fmla="*/ 262730 w 1264770"/>
                  <a:gd name="connsiteY29" fmla="*/ 604889 h 1032843"/>
                  <a:gd name="connsiteX30" fmla="*/ 293280 w 1264770"/>
                  <a:gd name="connsiteY30" fmla="*/ 604889 h 1032843"/>
                  <a:gd name="connsiteX31" fmla="*/ 531570 w 1264770"/>
                  <a:gd name="connsiteY31" fmla="*/ 745419 h 1032843"/>
                  <a:gd name="connsiteX32" fmla="*/ 1075361 w 1264770"/>
                  <a:gd name="connsiteY32" fmla="*/ 1032589 h 1032843"/>
                  <a:gd name="connsiteX33" fmla="*/ 1264771 w 1264770"/>
                  <a:gd name="connsiteY33" fmla="*/ 763749 h 1032843"/>
                  <a:gd name="connsiteX34" fmla="*/ 1026481 w 1264770"/>
                  <a:gd name="connsiteY34" fmla="*/ 665989 h 103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4770" h="1032843">
                    <a:moveTo>
                      <a:pt x="1026481" y="665989"/>
                    </a:moveTo>
                    <a:lnTo>
                      <a:pt x="1020371" y="672099"/>
                    </a:lnTo>
                    <a:cubicBezTo>
                      <a:pt x="1044811" y="678209"/>
                      <a:pt x="1087581" y="684319"/>
                      <a:pt x="1124241" y="702649"/>
                    </a:cubicBezTo>
                    <a:cubicBezTo>
                      <a:pt x="1154791" y="720979"/>
                      <a:pt x="1087581" y="794299"/>
                      <a:pt x="1075361" y="806519"/>
                    </a:cubicBezTo>
                    <a:cubicBezTo>
                      <a:pt x="1069251" y="824849"/>
                      <a:pt x="1050921" y="794299"/>
                      <a:pt x="977601" y="757639"/>
                    </a:cubicBezTo>
                    <a:lnTo>
                      <a:pt x="971491" y="769859"/>
                    </a:lnTo>
                    <a:cubicBezTo>
                      <a:pt x="971491" y="769859"/>
                      <a:pt x="812631" y="684319"/>
                      <a:pt x="635440" y="586559"/>
                    </a:cubicBezTo>
                    <a:cubicBezTo>
                      <a:pt x="604890" y="562119"/>
                      <a:pt x="580450" y="531569"/>
                      <a:pt x="562120" y="494909"/>
                    </a:cubicBezTo>
                    <a:cubicBezTo>
                      <a:pt x="562120" y="501019"/>
                      <a:pt x="562120" y="507129"/>
                      <a:pt x="568230" y="513239"/>
                    </a:cubicBezTo>
                    <a:cubicBezTo>
                      <a:pt x="598780" y="653769"/>
                      <a:pt x="678210" y="604889"/>
                      <a:pt x="916501" y="739309"/>
                    </a:cubicBezTo>
                    <a:cubicBezTo>
                      <a:pt x="1154791" y="873729"/>
                      <a:pt x="1032591" y="959269"/>
                      <a:pt x="830961" y="855399"/>
                    </a:cubicBezTo>
                    <a:cubicBezTo>
                      <a:pt x="629330" y="751529"/>
                      <a:pt x="537680" y="678209"/>
                      <a:pt x="494910" y="690429"/>
                    </a:cubicBezTo>
                    <a:cubicBezTo>
                      <a:pt x="403260" y="708759"/>
                      <a:pt x="348270" y="580449"/>
                      <a:pt x="323830" y="574339"/>
                    </a:cubicBezTo>
                    <a:cubicBezTo>
                      <a:pt x="262730" y="568229"/>
                      <a:pt x="177190" y="562119"/>
                      <a:pt x="171080" y="531569"/>
                    </a:cubicBezTo>
                    <a:cubicBezTo>
                      <a:pt x="171080" y="501019"/>
                      <a:pt x="177190" y="482689"/>
                      <a:pt x="311610" y="507129"/>
                    </a:cubicBezTo>
                    <a:cubicBezTo>
                      <a:pt x="244400" y="452139"/>
                      <a:pt x="171080" y="476579"/>
                      <a:pt x="177190" y="446029"/>
                    </a:cubicBezTo>
                    <a:cubicBezTo>
                      <a:pt x="183300" y="421589"/>
                      <a:pt x="219960" y="415479"/>
                      <a:pt x="323830" y="421589"/>
                    </a:cubicBezTo>
                    <a:cubicBezTo>
                      <a:pt x="250510" y="372709"/>
                      <a:pt x="183300" y="397149"/>
                      <a:pt x="189410" y="366600"/>
                    </a:cubicBezTo>
                    <a:cubicBezTo>
                      <a:pt x="195520" y="342159"/>
                      <a:pt x="219960" y="323830"/>
                      <a:pt x="268840" y="336050"/>
                    </a:cubicBezTo>
                    <a:cubicBezTo>
                      <a:pt x="317720" y="342159"/>
                      <a:pt x="366600" y="372709"/>
                      <a:pt x="360490" y="311610"/>
                    </a:cubicBezTo>
                    <a:cubicBezTo>
                      <a:pt x="329940" y="158860"/>
                      <a:pt x="177190" y="91650"/>
                      <a:pt x="61100" y="42770"/>
                    </a:cubicBezTo>
                    <a:cubicBezTo>
                      <a:pt x="18330" y="24440"/>
                      <a:pt x="6110" y="12220"/>
                      <a:pt x="6110" y="0"/>
                    </a:cubicBezTo>
                    <a:cubicBezTo>
                      <a:pt x="0" y="6110"/>
                      <a:pt x="0" y="12220"/>
                      <a:pt x="0" y="18330"/>
                    </a:cubicBezTo>
                    <a:cubicBezTo>
                      <a:pt x="0" y="54990"/>
                      <a:pt x="79430" y="73320"/>
                      <a:pt x="183300" y="140530"/>
                    </a:cubicBezTo>
                    <a:cubicBezTo>
                      <a:pt x="287170" y="207740"/>
                      <a:pt x="299390" y="238290"/>
                      <a:pt x="299390" y="238290"/>
                    </a:cubicBezTo>
                    <a:cubicBezTo>
                      <a:pt x="299390" y="238290"/>
                      <a:pt x="207740" y="268840"/>
                      <a:pt x="219960" y="323830"/>
                    </a:cubicBezTo>
                    <a:cubicBezTo>
                      <a:pt x="164970" y="336050"/>
                      <a:pt x="140530" y="403259"/>
                      <a:pt x="158860" y="433809"/>
                    </a:cubicBezTo>
                    <a:cubicBezTo>
                      <a:pt x="116090" y="488799"/>
                      <a:pt x="146640" y="525459"/>
                      <a:pt x="146640" y="525459"/>
                    </a:cubicBezTo>
                    <a:cubicBezTo>
                      <a:pt x="140530" y="604889"/>
                      <a:pt x="207740" y="690429"/>
                      <a:pt x="262730" y="684319"/>
                    </a:cubicBezTo>
                    <a:cubicBezTo>
                      <a:pt x="317720" y="678209"/>
                      <a:pt x="293280" y="617109"/>
                      <a:pt x="262730" y="604889"/>
                    </a:cubicBezTo>
                    <a:cubicBezTo>
                      <a:pt x="293280" y="604889"/>
                      <a:pt x="293280" y="604889"/>
                      <a:pt x="293280" y="604889"/>
                    </a:cubicBezTo>
                    <a:cubicBezTo>
                      <a:pt x="293280" y="604889"/>
                      <a:pt x="336050" y="794299"/>
                      <a:pt x="531570" y="745419"/>
                    </a:cubicBezTo>
                    <a:cubicBezTo>
                      <a:pt x="806521" y="934829"/>
                      <a:pt x="1014261" y="1038699"/>
                      <a:pt x="1075361" y="1032589"/>
                    </a:cubicBezTo>
                    <a:cubicBezTo>
                      <a:pt x="1136461" y="1026479"/>
                      <a:pt x="1264771" y="763749"/>
                      <a:pt x="1264771" y="763749"/>
                    </a:cubicBezTo>
                    <a:cubicBezTo>
                      <a:pt x="1264771" y="763749"/>
                      <a:pt x="1154791" y="665989"/>
                      <a:pt x="1026481" y="665989"/>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262" name="Speech Bubble: Rectangle with Corners Rounded 261">
            <a:extLst>
              <a:ext uri="{FF2B5EF4-FFF2-40B4-BE49-F238E27FC236}">
                <a16:creationId xmlns:a16="http://schemas.microsoft.com/office/drawing/2014/main" id="{EAB6A512-58B7-6CBE-A3D1-BAECC1C71729}"/>
              </a:ext>
            </a:extLst>
          </p:cNvPr>
          <p:cNvSpPr/>
          <p:nvPr/>
        </p:nvSpPr>
        <p:spPr>
          <a:xfrm>
            <a:off x="2477386" y="595423"/>
            <a:ext cx="5071730" cy="1733107"/>
          </a:xfrm>
          <a:prstGeom prst="wedgeRoundRectCallout">
            <a:avLst>
              <a:gd name="adj1" fmla="val -27122"/>
              <a:gd name="adj2" fmla="val 64954"/>
              <a:gd name="adj3" fmla="val 16667"/>
            </a:avLst>
          </a:prstGeom>
          <a:ln w="57150">
            <a:solidFill>
              <a:srgbClr val="FF0066"/>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t>Ở tuổi dậy thì, cơ thể bạn nam và bạn nữ có những dấu hiệu gì?</a:t>
            </a:r>
            <a:endParaRPr lang="en-US" sz="3200" dirty="0"/>
          </a:p>
        </p:txBody>
      </p:sp>
      <p:sp>
        <p:nvSpPr>
          <p:cNvPr id="263" name="Rectangle: Rounded Corners 262">
            <a:extLst>
              <a:ext uri="{FF2B5EF4-FFF2-40B4-BE49-F238E27FC236}">
                <a16:creationId xmlns:a16="http://schemas.microsoft.com/office/drawing/2014/main" id="{BB00D553-D894-AC1B-80F9-EBA0C4C8F372}"/>
              </a:ext>
            </a:extLst>
          </p:cNvPr>
          <p:cNvSpPr/>
          <p:nvPr/>
        </p:nvSpPr>
        <p:spPr>
          <a:xfrm>
            <a:off x="4129482" y="3368271"/>
            <a:ext cx="6184100" cy="2171292"/>
          </a:xfrm>
          <a:prstGeom prst="roundRect">
            <a:avLst/>
          </a:prstGeom>
          <a:solidFill>
            <a:srgbClr val="FFF3E4"/>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rPr>
              <a:t>Dưới góc độ sinh học, nam có khả năng xuất tinh, nữ có kinh nguyệt.</a:t>
            </a:r>
          </a:p>
        </p:txBody>
      </p:sp>
    </p:spTree>
    <p:extLst>
      <p:ext uri="{BB962C8B-B14F-4D97-AF65-F5344CB8AC3E}">
        <p14:creationId xmlns:p14="http://schemas.microsoft.com/office/powerpoint/2010/main" val="1824952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wipe(down)">
                                      <p:cBhvr>
                                        <p:cTn id="7" dur="500"/>
                                        <p:tgtEl>
                                          <p:spTgt spid="2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3"/>
                                        </p:tgtEl>
                                        <p:attrNameLst>
                                          <p:attrName>style.visibility</p:attrName>
                                        </p:attrNameLst>
                                      </p:cBhvr>
                                      <p:to>
                                        <p:strVal val="visible"/>
                                      </p:to>
                                    </p:set>
                                    <p:animEffect transition="in" filter="fade">
                                      <p:cBhvr>
                                        <p:cTn id="12" dur="1000"/>
                                        <p:tgtEl>
                                          <p:spTgt spid="263"/>
                                        </p:tgtEl>
                                      </p:cBhvr>
                                    </p:animEffect>
                                    <p:anim calcmode="lin" valueType="num">
                                      <p:cBhvr>
                                        <p:cTn id="13" dur="1000" fill="hold"/>
                                        <p:tgtEl>
                                          <p:spTgt spid="263"/>
                                        </p:tgtEl>
                                        <p:attrNameLst>
                                          <p:attrName>ppt_x</p:attrName>
                                        </p:attrNameLst>
                                      </p:cBhvr>
                                      <p:tavLst>
                                        <p:tav tm="0">
                                          <p:val>
                                            <p:strVal val="#ppt_x"/>
                                          </p:val>
                                        </p:tav>
                                        <p:tav tm="100000">
                                          <p:val>
                                            <p:strVal val="#ppt_x"/>
                                          </p:val>
                                        </p:tav>
                                      </p:tavLst>
                                    </p:anim>
                                    <p:anim calcmode="lin" valueType="num">
                                      <p:cBhvr>
                                        <p:cTn id="14" dur="1000" fill="hold"/>
                                        <p:tgtEl>
                                          <p:spTgt spid="2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26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574431" y="350874"/>
            <a:ext cx="11043138" cy="6166884"/>
          </a:xfrm>
          <a:prstGeom prst="roundRect">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B3C9F0DF-D2BD-A1E5-9757-1036323C658D}"/>
              </a:ext>
            </a:extLst>
          </p:cNvPr>
          <p:cNvGrpSpPr/>
          <p:nvPr/>
        </p:nvGrpSpPr>
        <p:grpSpPr>
          <a:xfrm flipH="1">
            <a:off x="837525" y="2445487"/>
            <a:ext cx="2171489" cy="4044851"/>
            <a:chOff x="391588" y="4037105"/>
            <a:chExt cx="3024478" cy="6109991"/>
          </a:xfrm>
        </p:grpSpPr>
        <p:grpSp>
          <p:nvGrpSpPr>
            <p:cNvPr id="8" name="Graphic 16">
              <a:extLst>
                <a:ext uri="{FF2B5EF4-FFF2-40B4-BE49-F238E27FC236}">
                  <a16:creationId xmlns:a16="http://schemas.microsoft.com/office/drawing/2014/main" id="{DE00E7C3-B6A6-A5C1-202D-1CB6D3575DAF}"/>
                </a:ext>
              </a:extLst>
            </p:cNvPr>
            <p:cNvGrpSpPr/>
            <p:nvPr/>
          </p:nvGrpSpPr>
          <p:grpSpPr>
            <a:xfrm>
              <a:off x="391588" y="9462778"/>
              <a:ext cx="1106461" cy="439919"/>
              <a:chOff x="391588" y="9462778"/>
              <a:chExt cx="1106461" cy="439919"/>
            </a:xfrm>
          </p:grpSpPr>
          <p:grpSp>
            <p:nvGrpSpPr>
              <p:cNvPr id="235" name="Graphic 16">
                <a:extLst>
                  <a:ext uri="{FF2B5EF4-FFF2-40B4-BE49-F238E27FC236}">
                    <a16:creationId xmlns:a16="http://schemas.microsoft.com/office/drawing/2014/main" id="{83090A2D-BEF2-D896-8355-D49C8A924656}"/>
                  </a:ext>
                </a:extLst>
              </p:cNvPr>
              <p:cNvGrpSpPr/>
              <p:nvPr/>
            </p:nvGrpSpPr>
            <p:grpSpPr>
              <a:xfrm>
                <a:off x="391588" y="9707177"/>
                <a:ext cx="1106461" cy="195519"/>
                <a:chOff x="391588" y="9707177"/>
                <a:chExt cx="1106461" cy="195519"/>
              </a:xfrm>
            </p:grpSpPr>
            <p:sp>
              <p:nvSpPr>
                <p:cNvPr id="258" name="Freeform: Shape 257">
                  <a:extLst>
                    <a:ext uri="{FF2B5EF4-FFF2-40B4-BE49-F238E27FC236}">
                      <a16:creationId xmlns:a16="http://schemas.microsoft.com/office/drawing/2014/main" id="{7050957F-E436-A8E0-FAD4-A155A0A520E1}"/>
                    </a:ext>
                  </a:extLst>
                </p:cNvPr>
                <p:cNvSpPr/>
                <p:nvPr/>
              </p:nvSpPr>
              <p:spPr>
                <a:xfrm>
                  <a:off x="401056" y="9731617"/>
                  <a:ext cx="1084773" cy="159504"/>
                </a:xfrm>
                <a:custGeom>
                  <a:avLst/>
                  <a:gdLst>
                    <a:gd name="connsiteX0" fmla="*/ 9412 w 1084773"/>
                    <a:gd name="connsiteY0" fmla="*/ 0 h 159504"/>
                    <a:gd name="connsiteX1" fmla="*/ 3302 w 1084773"/>
                    <a:gd name="connsiteY1" fmla="*/ 18330 h 159504"/>
                    <a:gd name="connsiteX2" fmla="*/ 510433 w 1084773"/>
                    <a:gd name="connsiteY2" fmla="*/ 158860 h 159504"/>
                    <a:gd name="connsiteX3" fmla="*/ 1084773 w 1084773"/>
                    <a:gd name="connsiteY3" fmla="*/ 42770 h 159504"/>
                    <a:gd name="connsiteX4" fmla="*/ 1084773 w 1084773"/>
                    <a:gd name="connsiteY4" fmla="*/ 36660 h 159504"/>
                    <a:gd name="connsiteX5" fmla="*/ 559313 w 1084773"/>
                    <a:gd name="connsiteY5" fmla="*/ 109980 h 159504"/>
                    <a:gd name="connsiteX6" fmla="*/ 9412 w 1084773"/>
                    <a:gd name="connsiteY6" fmla="*/ 0 h 15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773" h="159504">
                      <a:moveTo>
                        <a:pt x="9412" y="0"/>
                      </a:moveTo>
                      <a:cubicBezTo>
                        <a:pt x="9412" y="6110"/>
                        <a:pt x="3302" y="12220"/>
                        <a:pt x="3302" y="18330"/>
                      </a:cubicBezTo>
                      <a:cubicBezTo>
                        <a:pt x="-33358" y="128310"/>
                        <a:pt x="241593" y="164970"/>
                        <a:pt x="510433" y="158860"/>
                      </a:cubicBezTo>
                      <a:cubicBezTo>
                        <a:pt x="779273" y="152750"/>
                        <a:pt x="1078663" y="140530"/>
                        <a:pt x="1084773" y="42770"/>
                      </a:cubicBezTo>
                      <a:cubicBezTo>
                        <a:pt x="1084773" y="42770"/>
                        <a:pt x="1084773" y="42770"/>
                        <a:pt x="1084773" y="36660"/>
                      </a:cubicBezTo>
                      <a:cubicBezTo>
                        <a:pt x="1023673" y="73320"/>
                        <a:pt x="864813" y="91650"/>
                        <a:pt x="559313" y="109980"/>
                      </a:cubicBezTo>
                      <a:cubicBezTo>
                        <a:pt x="82733" y="134420"/>
                        <a:pt x="9412" y="12220"/>
                        <a:pt x="9412" y="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9" name="Freeform: Shape 258">
                  <a:extLst>
                    <a:ext uri="{FF2B5EF4-FFF2-40B4-BE49-F238E27FC236}">
                      <a16:creationId xmlns:a16="http://schemas.microsoft.com/office/drawing/2014/main" id="{0A06763E-A5B7-7BCE-5D07-1F9A53A55D76}"/>
                    </a:ext>
                  </a:extLst>
                </p:cNvPr>
                <p:cNvSpPr/>
                <p:nvPr/>
              </p:nvSpPr>
              <p:spPr>
                <a:xfrm>
                  <a:off x="391588" y="9707177"/>
                  <a:ext cx="1106461" cy="195519"/>
                </a:xfrm>
                <a:custGeom>
                  <a:avLst/>
                  <a:gdLst>
                    <a:gd name="connsiteX0" fmla="*/ 458801 w 1106461"/>
                    <a:gd name="connsiteY0" fmla="*/ 189410 h 195519"/>
                    <a:gd name="connsiteX1" fmla="*/ 12771 w 1106461"/>
                    <a:gd name="connsiteY1" fmla="*/ 97760 h 195519"/>
                    <a:gd name="connsiteX2" fmla="*/ 6661 w 1106461"/>
                    <a:gd name="connsiteY2" fmla="*/ 36660 h 195519"/>
                    <a:gd name="connsiteX3" fmla="*/ 12771 w 1106461"/>
                    <a:gd name="connsiteY3" fmla="*/ 18330 h 195519"/>
                    <a:gd name="connsiteX4" fmla="*/ 18881 w 1106461"/>
                    <a:gd name="connsiteY4" fmla="*/ 0 h 195519"/>
                    <a:gd name="connsiteX5" fmla="*/ 24991 w 1106461"/>
                    <a:gd name="connsiteY5" fmla="*/ 18330 h 195519"/>
                    <a:gd name="connsiteX6" fmla="*/ 458801 w 1106461"/>
                    <a:gd name="connsiteY6" fmla="*/ 128310 h 195519"/>
                    <a:gd name="connsiteX7" fmla="*/ 574891 w 1106461"/>
                    <a:gd name="connsiteY7" fmla="*/ 128310 h 195519"/>
                    <a:gd name="connsiteX8" fmla="*/ 1094242 w 1106461"/>
                    <a:gd name="connsiteY8" fmla="*/ 54990 h 195519"/>
                    <a:gd name="connsiteX9" fmla="*/ 1106462 w 1106461"/>
                    <a:gd name="connsiteY9" fmla="*/ 48880 h 195519"/>
                    <a:gd name="connsiteX10" fmla="*/ 1106462 w 1106461"/>
                    <a:gd name="connsiteY10" fmla="*/ 67210 h 195519"/>
                    <a:gd name="connsiteX11" fmla="*/ 519901 w 1106461"/>
                    <a:gd name="connsiteY11" fmla="*/ 195520 h 195519"/>
                    <a:gd name="connsiteX12" fmla="*/ 458801 w 1106461"/>
                    <a:gd name="connsiteY12" fmla="*/ 189410 h 195519"/>
                    <a:gd name="connsiteX13" fmla="*/ 18881 w 1106461"/>
                    <a:gd name="connsiteY13" fmla="*/ 42770 h 195519"/>
                    <a:gd name="connsiteX14" fmla="*/ 18881 w 1106461"/>
                    <a:gd name="connsiteY14" fmla="*/ 42770 h 195519"/>
                    <a:gd name="connsiteX15" fmla="*/ 24991 w 1106461"/>
                    <a:gd name="connsiteY15" fmla="*/ 91650 h 195519"/>
                    <a:gd name="connsiteX16" fmla="*/ 458801 w 1106461"/>
                    <a:gd name="connsiteY16" fmla="*/ 177189 h 195519"/>
                    <a:gd name="connsiteX17" fmla="*/ 519901 w 1106461"/>
                    <a:gd name="connsiteY17" fmla="*/ 177189 h 195519"/>
                    <a:gd name="connsiteX18" fmla="*/ 1088132 w 1106461"/>
                    <a:gd name="connsiteY18" fmla="*/ 73320 h 195519"/>
                    <a:gd name="connsiteX19" fmla="*/ 574891 w 1106461"/>
                    <a:gd name="connsiteY19" fmla="*/ 140530 h 195519"/>
                    <a:gd name="connsiteX20" fmla="*/ 458801 w 1106461"/>
                    <a:gd name="connsiteY20" fmla="*/ 140530 h 195519"/>
                    <a:gd name="connsiteX21" fmla="*/ 18881 w 1106461"/>
                    <a:gd name="connsiteY21" fmla="*/ 42770 h 19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6461" h="195519">
                      <a:moveTo>
                        <a:pt x="458801" y="189410"/>
                      </a:moveTo>
                      <a:cubicBezTo>
                        <a:pt x="342711" y="189410"/>
                        <a:pt x="73871" y="183300"/>
                        <a:pt x="12771" y="97760"/>
                      </a:cubicBezTo>
                      <a:cubicBezTo>
                        <a:pt x="551" y="79430"/>
                        <a:pt x="-5559" y="61100"/>
                        <a:pt x="6661" y="36660"/>
                      </a:cubicBezTo>
                      <a:cubicBezTo>
                        <a:pt x="6661" y="30550"/>
                        <a:pt x="12771" y="24440"/>
                        <a:pt x="12771" y="18330"/>
                      </a:cubicBezTo>
                      <a:lnTo>
                        <a:pt x="18881" y="0"/>
                      </a:lnTo>
                      <a:lnTo>
                        <a:pt x="24991" y="18330"/>
                      </a:lnTo>
                      <a:cubicBezTo>
                        <a:pt x="24991" y="24440"/>
                        <a:pt x="79981" y="128310"/>
                        <a:pt x="458801" y="128310"/>
                      </a:cubicBezTo>
                      <a:cubicBezTo>
                        <a:pt x="495461" y="128310"/>
                        <a:pt x="532121" y="128310"/>
                        <a:pt x="574891" y="128310"/>
                      </a:cubicBezTo>
                      <a:cubicBezTo>
                        <a:pt x="892612" y="109980"/>
                        <a:pt x="1039252" y="91650"/>
                        <a:pt x="1094242" y="54990"/>
                      </a:cubicBezTo>
                      <a:lnTo>
                        <a:pt x="1106462" y="48880"/>
                      </a:lnTo>
                      <a:lnTo>
                        <a:pt x="1106462" y="67210"/>
                      </a:lnTo>
                      <a:cubicBezTo>
                        <a:pt x="1100352" y="171080"/>
                        <a:pt x="837622" y="183300"/>
                        <a:pt x="519901" y="195520"/>
                      </a:cubicBezTo>
                      <a:cubicBezTo>
                        <a:pt x="501571" y="189410"/>
                        <a:pt x="477131" y="189410"/>
                        <a:pt x="458801" y="189410"/>
                      </a:cubicBezTo>
                      <a:close/>
                      <a:moveTo>
                        <a:pt x="18881" y="42770"/>
                      </a:moveTo>
                      <a:cubicBezTo>
                        <a:pt x="18881" y="42770"/>
                        <a:pt x="18881" y="42770"/>
                        <a:pt x="18881" y="42770"/>
                      </a:cubicBezTo>
                      <a:cubicBezTo>
                        <a:pt x="12771" y="61100"/>
                        <a:pt x="12771" y="79430"/>
                        <a:pt x="24991" y="91650"/>
                      </a:cubicBezTo>
                      <a:cubicBezTo>
                        <a:pt x="67761" y="146639"/>
                        <a:pt x="226621" y="177189"/>
                        <a:pt x="458801" y="177189"/>
                      </a:cubicBezTo>
                      <a:cubicBezTo>
                        <a:pt x="477131" y="177189"/>
                        <a:pt x="501571" y="177189"/>
                        <a:pt x="519901" y="177189"/>
                      </a:cubicBezTo>
                      <a:cubicBezTo>
                        <a:pt x="752081" y="171080"/>
                        <a:pt x="1063692" y="164970"/>
                        <a:pt x="1088132" y="73320"/>
                      </a:cubicBezTo>
                      <a:cubicBezTo>
                        <a:pt x="1020922" y="103870"/>
                        <a:pt x="874282" y="122200"/>
                        <a:pt x="574891" y="140530"/>
                      </a:cubicBezTo>
                      <a:cubicBezTo>
                        <a:pt x="532121" y="140530"/>
                        <a:pt x="495461" y="140530"/>
                        <a:pt x="458801" y="140530"/>
                      </a:cubicBezTo>
                      <a:cubicBezTo>
                        <a:pt x="141081" y="146639"/>
                        <a:pt x="43321" y="73320"/>
                        <a:pt x="18881" y="4277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36" name="Freeform: Shape 235">
                <a:extLst>
                  <a:ext uri="{FF2B5EF4-FFF2-40B4-BE49-F238E27FC236}">
                    <a16:creationId xmlns:a16="http://schemas.microsoft.com/office/drawing/2014/main" id="{4E711804-EDC0-38E1-47A1-BCCE8A1C2D48}"/>
                  </a:ext>
                </a:extLst>
              </p:cNvPr>
              <p:cNvSpPr/>
              <p:nvPr/>
            </p:nvSpPr>
            <p:spPr>
              <a:xfrm>
                <a:off x="660979" y="9768277"/>
                <a:ext cx="830960" cy="124730"/>
              </a:xfrm>
              <a:custGeom>
                <a:avLst/>
                <a:gdLst>
                  <a:gd name="connsiteX0" fmla="*/ 305500 w 830960"/>
                  <a:gd name="connsiteY0" fmla="*/ 73320 h 124730"/>
                  <a:gd name="connsiteX1" fmla="*/ 0 w 830960"/>
                  <a:gd name="connsiteY1" fmla="*/ 67210 h 124730"/>
                  <a:gd name="connsiteX2" fmla="*/ 0 w 830960"/>
                  <a:gd name="connsiteY2" fmla="*/ 116089 h 124730"/>
                  <a:gd name="connsiteX3" fmla="*/ 256620 w 830960"/>
                  <a:gd name="connsiteY3" fmla="*/ 122200 h 124730"/>
                  <a:gd name="connsiteX4" fmla="*/ 830961 w 830960"/>
                  <a:gd name="connsiteY4" fmla="*/ 6110 h 124730"/>
                  <a:gd name="connsiteX5" fmla="*/ 830961 w 830960"/>
                  <a:gd name="connsiteY5" fmla="*/ 0 h 124730"/>
                  <a:gd name="connsiteX6" fmla="*/ 305500 w 830960"/>
                  <a:gd name="connsiteY6" fmla="*/ 73320 h 12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60" h="124730">
                    <a:moveTo>
                      <a:pt x="305500" y="73320"/>
                    </a:moveTo>
                    <a:cubicBezTo>
                      <a:pt x="177190" y="79430"/>
                      <a:pt x="73320" y="73320"/>
                      <a:pt x="0" y="67210"/>
                    </a:cubicBezTo>
                    <a:cubicBezTo>
                      <a:pt x="0" y="85540"/>
                      <a:pt x="0" y="97760"/>
                      <a:pt x="0" y="116089"/>
                    </a:cubicBezTo>
                    <a:cubicBezTo>
                      <a:pt x="79430" y="122200"/>
                      <a:pt x="164970" y="128310"/>
                      <a:pt x="256620" y="122200"/>
                    </a:cubicBezTo>
                    <a:cubicBezTo>
                      <a:pt x="525460" y="116089"/>
                      <a:pt x="824851" y="103870"/>
                      <a:pt x="830961" y="6110"/>
                    </a:cubicBezTo>
                    <a:cubicBezTo>
                      <a:pt x="830961" y="6110"/>
                      <a:pt x="830961" y="6110"/>
                      <a:pt x="830961" y="0"/>
                    </a:cubicBezTo>
                    <a:cubicBezTo>
                      <a:pt x="763751" y="36660"/>
                      <a:pt x="604890" y="54990"/>
                      <a:pt x="305500" y="7332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7" name="Freeform: Shape 236">
                <a:extLst>
                  <a:ext uri="{FF2B5EF4-FFF2-40B4-BE49-F238E27FC236}">
                    <a16:creationId xmlns:a16="http://schemas.microsoft.com/office/drawing/2014/main" id="{7ABFBF90-DD4C-2A44-A05F-9055B4D35D31}"/>
                  </a:ext>
                </a:extLst>
              </p:cNvPr>
              <p:cNvSpPr/>
              <p:nvPr/>
            </p:nvSpPr>
            <p:spPr>
              <a:xfrm>
                <a:off x="1168109" y="9768277"/>
                <a:ext cx="317720" cy="116089"/>
              </a:xfrm>
              <a:custGeom>
                <a:avLst/>
                <a:gdLst>
                  <a:gd name="connsiteX0" fmla="*/ 0 w 317720"/>
                  <a:gd name="connsiteY0" fmla="*/ 61100 h 116089"/>
                  <a:gd name="connsiteX1" fmla="*/ 0 w 317720"/>
                  <a:gd name="connsiteY1" fmla="*/ 116089 h 116089"/>
                  <a:gd name="connsiteX2" fmla="*/ 317720 w 317720"/>
                  <a:gd name="connsiteY2" fmla="*/ 6110 h 116089"/>
                  <a:gd name="connsiteX3" fmla="*/ 317720 w 317720"/>
                  <a:gd name="connsiteY3" fmla="*/ 0 h 116089"/>
                  <a:gd name="connsiteX4" fmla="*/ 0 w 317720"/>
                  <a:gd name="connsiteY4" fmla="*/ 61100 h 116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0" h="116089">
                    <a:moveTo>
                      <a:pt x="0" y="61100"/>
                    </a:moveTo>
                    <a:lnTo>
                      <a:pt x="0" y="116089"/>
                    </a:lnTo>
                    <a:cubicBezTo>
                      <a:pt x="171080" y="103870"/>
                      <a:pt x="311610" y="79430"/>
                      <a:pt x="317720" y="6110"/>
                    </a:cubicBezTo>
                    <a:cubicBezTo>
                      <a:pt x="317720" y="6110"/>
                      <a:pt x="317720" y="6110"/>
                      <a:pt x="317720" y="0"/>
                    </a:cubicBezTo>
                    <a:cubicBezTo>
                      <a:pt x="274950" y="24440"/>
                      <a:pt x="171080" y="42770"/>
                      <a:pt x="0" y="6110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38" name="Graphic 16">
                <a:extLst>
                  <a:ext uri="{FF2B5EF4-FFF2-40B4-BE49-F238E27FC236}">
                    <a16:creationId xmlns:a16="http://schemas.microsoft.com/office/drawing/2014/main" id="{CF94F86A-26A6-948E-952A-EA421ECAA170}"/>
                  </a:ext>
                </a:extLst>
              </p:cNvPr>
              <p:cNvGrpSpPr/>
              <p:nvPr/>
            </p:nvGrpSpPr>
            <p:grpSpPr>
              <a:xfrm>
                <a:off x="398249" y="9462778"/>
                <a:ext cx="1094377" cy="391039"/>
                <a:chOff x="398249" y="9462778"/>
                <a:chExt cx="1094377" cy="391039"/>
              </a:xfrm>
            </p:grpSpPr>
            <p:grpSp>
              <p:nvGrpSpPr>
                <p:cNvPr id="249" name="Graphic 16">
                  <a:extLst>
                    <a:ext uri="{FF2B5EF4-FFF2-40B4-BE49-F238E27FC236}">
                      <a16:creationId xmlns:a16="http://schemas.microsoft.com/office/drawing/2014/main" id="{8C0A7776-7750-C97D-7FEB-BBE535832BC0}"/>
                    </a:ext>
                  </a:extLst>
                </p:cNvPr>
                <p:cNvGrpSpPr/>
                <p:nvPr/>
              </p:nvGrpSpPr>
              <p:grpSpPr>
                <a:xfrm>
                  <a:off x="398249" y="9572757"/>
                  <a:ext cx="441401" cy="281059"/>
                  <a:chOff x="398249" y="9572757"/>
                  <a:chExt cx="441401" cy="281059"/>
                </a:xfrm>
              </p:grpSpPr>
              <p:sp>
                <p:nvSpPr>
                  <p:cNvPr id="256" name="Freeform: Shape 255">
                    <a:extLst>
                      <a:ext uri="{FF2B5EF4-FFF2-40B4-BE49-F238E27FC236}">
                        <a16:creationId xmlns:a16="http://schemas.microsoft.com/office/drawing/2014/main" id="{9302B933-AB4B-F8D2-0D36-C182058EA7D2}"/>
                      </a:ext>
                    </a:extLst>
                  </p:cNvPr>
                  <p:cNvSpPr/>
                  <p:nvPr/>
                </p:nvSpPr>
                <p:spPr>
                  <a:xfrm>
                    <a:off x="404359" y="9578867"/>
                    <a:ext cx="428418" cy="268839"/>
                  </a:xfrm>
                  <a:custGeom>
                    <a:avLst/>
                    <a:gdLst>
                      <a:gd name="connsiteX0" fmla="*/ 354380 w 428418"/>
                      <a:gd name="connsiteY0" fmla="*/ 0 h 268839"/>
                      <a:gd name="connsiteX1" fmla="*/ 305500 w 428418"/>
                      <a:gd name="connsiteY1" fmla="*/ 6110 h 268839"/>
                      <a:gd name="connsiteX2" fmla="*/ 0 w 428418"/>
                      <a:gd name="connsiteY2" fmla="*/ 158860 h 268839"/>
                      <a:gd name="connsiteX3" fmla="*/ 409370 w 428418"/>
                      <a:gd name="connsiteY3" fmla="*/ 268840 h 268839"/>
                      <a:gd name="connsiteX4" fmla="*/ 354380 w 428418"/>
                      <a:gd name="connsiteY4" fmla="*/ 0 h 26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18" h="268839">
                        <a:moveTo>
                          <a:pt x="354380" y="0"/>
                        </a:moveTo>
                        <a:cubicBezTo>
                          <a:pt x="342160" y="0"/>
                          <a:pt x="323830" y="6110"/>
                          <a:pt x="305500" y="6110"/>
                        </a:cubicBezTo>
                        <a:cubicBezTo>
                          <a:pt x="73320" y="24440"/>
                          <a:pt x="30550" y="61100"/>
                          <a:pt x="0" y="158860"/>
                        </a:cubicBezTo>
                        <a:cubicBezTo>
                          <a:pt x="6110" y="164970"/>
                          <a:pt x="61100" y="262730"/>
                          <a:pt x="409370" y="268840"/>
                        </a:cubicBezTo>
                        <a:cubicBezTo>
                          <a:pt x="458250" y="116090"/>
                          <a:pt x="403260" y="36660"/>
                          <a:pt x="354380" y="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7" name="Freeform: Shape 256">
                    <a:extLst>
                      <a:ext uri="{FF2B5EF4-FFF2-40B4-BE49-F238E27FC236}">
                        <a16:creationId xmlns:a16="http://schemas.microsoft.com/office/drawing/2014/main" id="{0DF89371-AC83-53DA-977D-72DBEBC68748}"/>
                      </a:ext>
                    </a:extLst>
                  </p:cNvPr>
                  <p:cNvSpPr/>
                  <p:nvPr/>
                </p:nvSpPr>
                <p:spPr>
                  <a:xfrm>
                    <a:off x="398249" y="9572757"/>
                    <a:ext cx="441401" cy="281059"/>
                  </a:xfrm>
                  <a:custGeom>
                    <a:avLst/>
                    <a:gdLst>
                      <a:gd name="connsiteX0" fmla="*/ 421590 w 441401"/>
                      <a:gd name="connsiteY0" fmla="*/ 281060 h 281059"/>
                      <a:gd name="connsiteX1" fmla="*/ 421590 w 441401"/>
                      <a:gd name="connsiteY1" fmla="*/ 281060 h 281059"/>
                      <a:gd name="connsiteX2" fmla="*/ 0 w 441401"/>
                      <a:gd name="connsiteY2" fmla="*/ 164970 h 281059"/>
                      <a:gd name="connsiteX3" fmla="*/ 0 w 441401"/>
                      <a:gd name="connsiteY3" fmla="*/ 164970 h 281059"/>
                      <a:gd name="connsiteX4" fmla="*/ 0 w 441401"/>
                      <a:gd name="connsiteY4" fmla="*/ 164970 h 281059"/>
                      <a:gd name="connsiteX5" fmla="*/ 311610 w 441401"/>
                      <a:gd name="connsiteY5" fmla="*/ 6110 h 281059"/>
                      <a:gd name="connsiteX6" fmla="*/ 354380 w 441401"/>
                      <a:gd name="connsiteY6" fmla="*/ 0 h 281059"/>
                      <a:gd name="connsiteX7" fmla="*/ 354380 w 441401"/>
                      <a:gd name="connsiteY7" fmla="*/ 0 h 281059"/>
                      <a:gd name="connsiteX8" fmla="*/ 354380 w 441401"/>
                      <a:gd name="connsiteY8" fmla="*/ 0 h 281059"/>
                      <a:gd name="connsiteX9" fmla="*/ 421590 w 441401"/>
                      <a:gd name="connsiteY9" fmla="*/ 281060 h 281059"/>
                      <a:gd name="connsiteX10" fmla="*/ 421590 w 441401"/>
                      <a:gd name="connsiteY10" fmla="*/ 281060 h 281059"/>
                      <a:gd name="connsiteX11" fmla="*/ 18330 w 441401"/>
                      <a:gd name="connsiteY11" fmla="*/ 158860 h 281059"/>
                      <a:gd name="connsiteX12" fmla="*/ 415480 w 441401"/>
                      <a:gd name="connsiteY12" fmla="*/ 262730 h 281059"/>
                      <a:gd name="connsiteX13" fmla="*/ 360490 w 441401"/>
                      <a:gd name="connsiteY13" fmla="*/ 12220 h 281059"/>
                      <a:gd name="connsiteX14" fmla="*/ 317720 w 441401"/>
                      <a:gd name="connsiteY14" fmla="*/ 18330 h 281059"/>
                      <a:gd name="connsiteX15" fmla="*/ 18330 w 441401"/>
                      <a:gd name="connsiteY15" fmla="*/ 158860 h 28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401" h="281059">
                        <a:moveTo>
                          <a:pt x="421590" y="281060"/>
                        </a:moveTo>
                        <a:lnTo>
                          <a:pt x="421590" y="281060"/>
                        </a:lnTo>
                        <a:cubicBezTo>
                          <a:pt x="67210" y="274950"/>
                          <a:pt x="6110" y="177190"/>
                          <a:pt x="0" y="164970"/>
                        </a:cubicBezTo>
                        <a:lnTo>
                          <a:pt x="0" y="164970"/>
                        </a:lnTo>
                        <a:lnTo>
                          <a:pt x="0" y="164970"/>
                        </a:lnTo>
                        <a:cubicBezTo>
                          <a:pt x="36660" y="54990"/>
                          <a:pt x="85540" y="24440"/>
                          <a:pt x="311610" y="6110"/>
                        </a:cubicBezTo>
                        <a:cubicBezTo>
                          <a:pt x="329940" y="6110"/>
                          <a:pt x="342160" y="6110"/>
                          <a:pt x="354380" y="0"/>
                        </a:cubicBezTo>
                        <a:lnTo>
                          <a:pt x="354380" y="0"/>
                        </a:lnTo>
                        <a:lnTo>
                          <a:pt x="354380" y="0"/>
                        </a:lnTo>
                        <a:cubicBezTo>
                          <a:pt x="421590" y="36660"/>
                          <a:pt x="470470" y="122200"/>
                          <a:pt x="421590" y="281060"/>
                        </a:cubicBezTo>
                        <a:lnTo>
                          <a:pt x="421590" y="281060"/>
                        </a:lnTo>
                        <a:close/>
                        <a:moveTo>
                          <a:pt x="18330" y="158860"/>
                        </a:moveTo>
                        <a:cubicBezTo>
                          <a:pt x="30550" y="177190"/>
                          <a:pt x="97760" y="256620"/>
                          <a:pt x="415480" y="262730"/>
                        </a:cubicBezTo>
                        <a:cubicBezTo>
                          <a:pt x="452140" y="122200"/>
                          <a:pt x="409370" y="48880"/>
                          <a:pt x="360490" y="12220"/>
                        </a:cubicBezTo>
                        <a:cubicBezTo>
                          <a:pt x="348270" y="12220"/>
                          <a:pt x="329940" y="12220"/>
                          <a:pt x="317720" y="18330"/>
                        </a:cubicBezTo>
                        <a:cubicBezTo>
                          <a:pt x="85540" y="30550"/>
                          <a:pt x="48880" y="67210"/>
                          <a:pt x="18330" y="15886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50" name="Freeform: Shape 249">
                  <a:extLst>
                    <a:ext uri="{FF2B5EF4-FFF2-40B4-BE49-F238E27FC236}">
                      <a16:creationId xmlns:a16="http://schemas.microsoft.com/office/drawing/2014/main" id="{5C0C11CF-76A5-6E36-8C74-49F49386D8AA}"/>
                    </a:ext>
                  </a:extLst>
                </p:cNvPr>
                <p:cNvSpPr/>
                <p:nvPr/>
              </p:nvSpPr>
              <p:spPr>
                <a:xfrm>
                  <a:off x="404359" y="9578867"/>
                  <a:ext cx="428418" cy="262729"/>
                </a:xfrm>
                <a:custGeom>
                  <a:avLst/>
                  <a:gdLst>
                    <a:gd name="connsiteX0" fmla="*/ 354380 w 428418"/>
                    <a:gd name="connsiteY0" fmla="*/ 0 h 262729"/>
                    <a:gd name="connsiteX1" fmla="*/ 336050 w 428418"/>
                    <a:gd name="connsiteY1" fmla="*/ 0 h 262729"/>
                    <a:gd name="connsiteX2" fmla="*/ 329940 w 428418"/>
                    <a:gd name="connsiteY2" fmla="*/ 146640 h 262729"/>
                    <a:gd name="connsiteX3" fmla="*/ 183300 w 428418"/>
                    <a:gd name="connsiteY3" fmla="*/ 189410 h 262729"/>
                    <a:gd name="connsiteX4" fmla="*/ 6110 w 428418"/>
                    <a:gd name="connsiteY4" fmla="*/ 140530 h 262729"/>
                    <a:gd name="connsiteX5" fmla="*/ 0 w 428418"/>
                    <a:gd name="connsiteY5" fmla="*/ 152750 h 262729"/>
                    <a:gd name="connsiteX6" fmla="*/ 409370 w 428418"/>
                    <a:gd name="connsiteY6" fmla="*/ 262730 h 262729"/>
                    <a:gd name="connsiteX7" fmla="*/ 354380 w 428418"/>
                    <a:gd name="connsiteY7" fmla="*/ 0 h 2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418" h="262729">
                      <a:moveTo>
                        <a:pt x="354380" y="0"/>
                      </a:moveTo>
                      <a:cubicBezTo>
                        <a:pt x="348270" y="0"/>
                        <a:pt x="342160" y="0"/>
                        <a:pt x="336050" y="0"/>
                      </a:cubicBezTo>
                      <a:cubicBezTo>
                        <a:pt x="360490" y="48880"/>
                        <a:pt x="366600" y="109980"/>
                        <a:pt x="329940" y="146640"/>
                      </a:cubicBezTo>
                      <a:cubicBezTo>
                        <a:pt x="293280" y="183300"/>
                        <a:pt x="232180" y="195520"/>
                        <a:pt x="183300" y="189410"/>
                      </a:cubicBezTo>
                      <a:cubicBezTo>
                        <a:pt x="122200" y="183300"/>
                        <a:pt x="61100" y="164970"/>
                        <a:pt x="6110" y="140530"/>
                      </a:cubicBezTo>
                      <a:cubicBezTo>
                        <a:pt x="6110" y="146640"/>
                        <a:pt x="0" y="146640"/>
                        <a:pt x="0" y="152750"/>
                      </a:cubicBezTo>
                      <a:cubicBezTo>
                        <a:pt x="6110" y="158860"/>
                        <a:pt x="61100" y="256620"/>
                        <a:pt x="409370" y="262730"/>
                      </a:cubicBezTo>
                      <a:cubicBezTo>
                        <a:pt x="458250" y="116090"/>
                        <a:pt x="403260" y="36660"/>
                        <a:pt x="354380" y="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1" name="Freeform: Shape 250">
                  <a:extLst>
                    <a:ext uri="{FF2B5EF4-FFF2-40B4-BE49-F238E27FC236}">
                      <a16:creationId xmlns:a16="http://schemas.microsoft.com/office/drawing/2014/main" id="{E1948574-16D9-5574-72D2-870BE9FF9BCF}"/>
                    </a:ext>
                  </a:extLst>
                </p:cNvPr>
                <p:cNvSpPr/>
                <p:nvPr/>
              </p:nvSpPr>
              <p:spPr>
                <a:xfrm>
                  <a:off x="618209" y="9688847"/>
                  <a:ext cx="217504" cy="152749"/>
                </a:xfrm>
                <a:custGeom>
                  <a:avLst/>
                  <a:gdLst>
                    <a:gd name="connsiteX0" fmla="*/ 177190 w 217504"/>
                    <a:gd name="connsiteY0" fmla="*/ 67210 h 152749"/>
                    <a:gd name="connsiteX1" fmla="*/ 42770 w 217504"/>
                    <a:gd name="connsiteY1" fmla="*/ 134420 h 152749"/>
                    <a:gd name="connsiteX2" fmla="*/ 0 w 217504"/>
                    <a:gd name="connsiteY2" fmla="*/ 140530 h 152749"/>
                    <a:gd name="connsiteX3" fmla="*/ 201630 w 217504"/>
                    <a:gd name="connsiteY3" fmla="*/ 152750 h 152749"/>
                    <a:gd name="connsiteX4" fmla="*/ 213850 w 217504"/>
                    <a:gd name="connsiteY4" fmla="*/ 0 h 152749"/>
                    <a:gd name="connsiteX5" fmla="*/ 177190 w 217504"/>
                    <a:gd name="connsiteY5" fmla="*/ 67210 h 15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504" h="152749">
                      <a:moveTo>
                        <a:pt x="177190" y="67210"/>
                      </a:moveTo>
                      <a:cubicBezTo>
                        <a:pt x="140530" y="109980"/>
                        <a:pt x="91650" y="122200"/>
                        <a:pt x="42770" y="134420"/>
                      </a:cubicBezTo>
                      <a:cubicBezTo>
                        <a:pt x="30550" y="134420"/>
                        <a:pt x="12220" y="140530"/>
                        <a:pt x="0" y="140530"/>
                      </a:cubicBezTo>
                      <a:cubicBezTo>
                        <a:pt x="54990" y="146640"/>
                        <a:pt x="116090" y="152750"/>
                        <a:pt x="201630" y="152750"/>
                      </a:cubicBezTo>
                      <a:cubicBezTo>
                        <a:pt x="219960" y="91650"/>
                        <a:pt x="219960" y="42770"/>
                        <a:pt x="213850" y="0"/>
                      </a:cubicBezTo>
                      <a:cubicBezTo>
                        <a:pt x="207740" y="30550"/>
                        <a:pt x="195520" y="48880"/>
                        <a:pt x="177190" y="6721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52" name="Graphic 16">
                  <a:extLst>
                    <a:ext uri="{FF2B5EF4-FFF2-40B4-BE49-F238E27FC236}">
                      <a16:creationId xmlns:a16="http://schemas.microsoft.com/office/drawing/2014/main" id="{AA469C1E-9167-0590-EF45-FDABA6460DDB}"/>
                    </a:ext>
                  </a:extLst>
                </p:cNvPr>
                <p:cNvGrpSpPr/>
                <p:nvPr/>
              </p:nvGrpSpPr>
              <p:grpSpPr>
                <a:xfrm>
                  <a:off x="756023" y="9462778"/>
                  <a:ext cx="736602" cy="391039"/>
                  <a:chOff x="756023" y="9462778"/>
                  <a:chExt cx="736602" cy="391039"/>
                </a:xfrm>
              </p:grpSpPr>
              <p:sp>
                <p:nvSpPr>
                  <p:cNvPr id="254" name="Freeform: Shape 253">
                    <a:extLst>
                      <a:ext uri="{FF2B5EF4-FFF2-40B4-BE49-F238E27FC236}">
                        <a16:creationId xmlns:a16="http://schemas.microsoft.com/office/drawing/2014/main" id="{5DED0ED3-AEDF-E53C-E64E-C69BD4BC506C}"/>
                      </a:ext>
                    </a:extLst>
                  </p:cNvPr>
                  <p:cNvSpPr/>
                  <p:nvPr/>
                </p:nvSpPr>
                <p:spPr>
                  <a:xfrm>
                    <a:off x="764849" y="9468887"/>
                    <a:ext cx="727090" cy="372709"/>
                  </a:xfrm>
                  <a:custGeom>
                    <a:avLst/>
                    <a:gdLst>
                      <a:gd name="connsiteX0" fmla="*/ 690430 w 727090"/>
                      <a:gd name="connsiteY0" fmla="*/ 54990 h 372709"/>
                      <a:gd name="connsiteX1" fmla="*/ 238290 w 727090"/>
                      <a:gd name="connsiteY1" fmla="*/ 0 h 372709"/>
                      <a:gd name="connsiteX2" fmla="*/ 0 w 727090"/>
                      <a:gd name="connsiteY2" fmla="*/ 109980 h 372709"/>
                      <a:gd name="connsiteX3" fmla="*/ 54990 w 727090"/>
                      <a:gd name="connsiteY3" fmla="*/ 372709 h 372709"/>
                      <a:gd name="connsiteX4" fmla="*/ 201630 w 727090"/>
                      <a:gd name="connsiteY4" fmla="*/ 372709 h 372709"/>
                      <a:gd name="connsiteX5" fmla="*/ 727091 w 727090"/>
                      <a:gd name="connsiteY5" fmla="*/ 299390 h 372709"/>
                      <a:gd name="connsiteX6" fmla="*/ 690430 w 727090"/>
                      <a:gd name="connsiteY6" fmla="*/ 5499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090" h="372709">
                        <a:moveTo>
                          <a:pt x="690430" y="54990"/>
                        </a:moveTo>
                        <a:lnTo>
                          <a:pt x="238290" y="0"/>
                        </a:lnTo>
                        <a:cubicBezTo>
                          <a:pt x="238290" y="0"/>
                          <a:pt x="201630" y="85540"/>
                          <a:pt x="0" y="109980"/>
                        </a:cubicBezTo>
                        <a:cubicBezTo>
                          <a:pt x="42770" y="146640"/>
                          <a:pt x="97760" y="226070"/>
                          <a:pt x="54990" y="372709"/>
                        </a:cubicBezTo>
                        <a:cubicBezTo>
                          <a:pt x="97760" y="372709"/>
                          <a:pt x="146640" y="372709"/>
                          <a:pt x="201630" y="372709"/>
                        </a:cubicBezTo>
                        <a:cubicBezTo>
                          <a:pt x="501020" y="354379"/>
                          <a:pt x="665990" y="336050"/>
                          <a:pt x="727091" y="299390"/>
                        </a:cubicBezTo>
                        <a:cubicBezTo>
                          <a:pt x="727091" y="195520"/>
                          <a:pt x="690430" y="54990"/>
                          <a:pt x="690430" y="54990"/>
                        </a:cubicBez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5" name="Freeform: Shape 254">
                    <a:extLst>
                      <a:ext uri="{FF2B5EF4-FFF2-40B4-BE49-F238E27FC236}">
                        <a16:creationId xmlns:a16="http://schemas.microsoft.com/office/drawing/2014/main" id="{B7987BBE-FBB7-633E-3321-53EB8D551A71}"/>
                      </a:ext>
                    </a:extLst>
                  </p:cNvPr>
                  <p:cNvSpPr/>
                  <p:nvPr/>
                </p:nvSpPr>
                <p:spPr>
                  <a:xfrm>
                    <a:off x="756023" y="9462778"/>
                    <a:ext cx="736602" cy="391039"/>
                  </a:xfrm>
                  <a:custGeom>
                    <a:avLst/>
                    <a:gdLst>
                      <a:gd name="connsiteX0" fmla="*/ 94366 w 736602"/>
                      <a:gd name="connsiteY0" fmla="*/ 391039 h 391039"/>
                      <a:gd name="connsiteX1" fmla="*/ 94366 w 736602"/>
                      <a:gd name="connsiteY1" fmla="*/ 391039 h 391039"/>
                      <a:gd name="connsiteX2" fmla="*/ 63816 w 736602"/>
                      <a:gd name="connsiteY2" fmla="*/ 391039 h 391039"/>
                      <a:gd name="connsiteX3" fmla="*/ 57706 w 736602"/>
                      <a:gd name="connsiteY3" fmla="*/ 384929 h 391039"/>
                      <a:gd name="connsiteX4" fmla="*/ 57706 w 736602"/>
                      <a:gd name="connsiteY4" fmla="*/ 378819 h 391039"/>
                      <a:gd name="connsiteX5" fmla="*/ 2716 w 736602"/>
                      <a:gd name="connsiteY5" fmla="*/ 122200 h 391039"/>
                      <a:gd name="connsiteX6" fmla="*/ 2716 w 736602"/>
                      <a:gd name="connsiteY6" fmla="*/ 116089 h 391039"/>
                      <a:gd name="connsiteX7" fmla="*/ 8826 w 736602"/>
                      <a:gd name="connsiteY7" fmla="*/ 109980 h 391039"/>
                      <a:gd name="connsiteX8" fmla="*/ 241006 w 736602"/>
                      <a:gd name="connsiteY8" fmla="*/ 6110 h 391039"/>
                      <a:gd name="connsiteX9" fmla="*/ 247116 w 736602"/>
                      <a:gd name="connsiteY9" fmla="*/ 0 h 391039"/>
                      <a:gd name="connsiteX10" fmla="*/ 699256 w 736602"/>
                      <a:gd name="connsiteY10" fmla="*/ 54990 h 391039"/>
                      <a:gd name="connsiteX11" fmla="*/ 705366 w 736602"/>
                      <a:gd name="connsiteY11" fmla="*/ 61100 h 391039"/>
                      <a:gd name="connsiteX12" fmla="*/ 735916 w 736602"/>
                      <a:gd name="connsiteY12" fmla="*/ 311610 h 391039"/>
                      <a:gd name="connsiteX13" fmla="*/ 729806 w 736602"/>
                      <a:gd name="connsiteY13" fmla="*/ 317719 h 391039"/>
                      <a:gd name="connsiteX14" fmla="*/ 204346 w 736602"/>
                      <a:gd name="connsiteY14" fmla="*/ 391039 h 391039"/>
                      <a:gd name="connsiteX15" fmla="*/ 94366 w 736602"/>
                      <a:gd name="connsiteY15" fmla="*/ 391039 h 391039"/>
                      <a:gd name="connsiteX16" fmla="*/ 69926 w 736602"/>
                      <a:gd name="connsiteY16" fmla="*/ 372709 h 391039"/>
                      <a:gd name="connsiteX17" fmla="*/ 94366 w 736602"/>
                      <a:gd name="connsiteY17" fmla="*/ 372709 h 391039"/>
                      <a:gd name="connsiteX18" fmla="*/ 94366 w 736602"/>
                      <a:gd name="connsiteY18" fmla="*/ 372709 h 391039"/>
                      <a:gd name="connsiteX19" fmla="*/ 210456 w 736602"/>
                      <a:gd name="connsiteY19" fmla="*/ 372709 h 391039"/>
                      <a:gd name="connsiteX20" fmla="*/ 723696 w 736602"/>
                      <a:gd name="connsiteY20" fmla="*/ 305500 h 391039"/>
                      <a:gd name="connsiteX21" fmla="*/ 693146 w 736602"/>
                      <a:gd name="connsiteY21" fmla="*/ 73320 h 391039"/>
                      <a:gd name="connsiteX22" fmla="*/ 253226 w 736602"/>
                      <a:gd name="connsiteY22" fmla="*/ 12220 h 391039"/>
                      <a:gd name="connsiteX23" fmla="*/ 27156 w 736602"/>
                      <a:gd name="connsiteY23" fmla="*/ 116089 h 391039"/>
                      <a:gd name="connsiteX24" fmla="*/ 69926 w 736602"/>
                      <a:gd name="connsiteY24" fmla="*/ 372709 h 39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6602" h="391039">
                        <a:moveTo>
                          <a:pt x="94366" y="391039"/>
                        </a:moveTo>
                        <a:lnTo>
                          <a:pt x="94366" y="391039"/>
                        </a:lnTo>
                        <a:cubicBezTo>
                          <a:pt x="82146" y="391039"/>
                          <a:pt x="69926" y="391039"/>
                          <a:pt x="63816" y="391039"/>
                        </a:cubicBezTo>
                        <a:cubicBezTo>
                          <a:pt x="63816" y="391039"/>
                          <a:pt x="57706" y="391039"/>
                          <a:pt x="57706" y="384929"/>
                        </a:cubicBezTo>
                        <a:cubicBezTo>
                          <a:pt x="57706" y="384929"/>
                          <a:pt x="57706" y="378819"/>
                          <a:pt x="57706" y="378819"/>
                        </a:cubicBezTo>
                        <a:cubicBezTo>
                          <a:pt x="100476" y="232179"/>
                          <a:pt x="51596" y="158860"/>
                          <a:pt x="2716" y="122200"/>
                        </a:cubicBezTo>
                        <a:cubicBezTo>
                          <a:pt x="2716" y="122200"/>
                          <a:pt x="-3394" y="116089"/>
                          <a:pt x="2716" y="116089"/>
                        </a:cubicBezTo>
                        <a:cubicBezTo>
                          <a:pt x="2716" y="109980"/>
                          <a:pt x="8826" y="109980"/>
                          <a:pt x="8826" y="109980"/>
                        </a:cubicBezTo>
                        <a:cubicBezTo>
                          <a:pt x="204346" y="85540"/>
                          <a:pt x="241006" y="6110"/>
                          <a:pt x="241006" y="6110"/>
                        </a:cubicBezTo>
                        <a:cubicBezTo>
                          <a:pt x="241006" y="0"/>
                          <a:pt x="247116" y="0"/>
                          <a:pt x="247116" y="0"/>
                        </a:cubicBezTo>
                        <a:lnTo>
                          <a:pt x="699256" y="54990"/>
                        </a:lnTo>
                        <a:cubicBezTo>
                          <a:pt x="705366" y="54990"/>
                          <a:pt x="705366" y="54990"/>
                          <a:pt x="705366" y="61100"/>
                        </a:cubicBezTo>
                        <a:cubicBezTo>
                          <a:pt x="705366" y="67210"/>
                          <a:pt x="742026" y="207739"/>
                          <a:pt x="735916" y="311610"/>
                        </a:cubicBezTo>
                        <a:cubicBezTo>
                          <a:pt x="735916" y="311610"/>
                          <a:pt x="735916" y="317719"/>
                          <a:pt x="729806" y="317719"/>
                        </a:cubicBezTo>
                        <a:cubicBezTo>
                          <a:pt x="668706" y="354379"/>
                          <a:pt x="522066" y="372709"/>
                          <a:pt x="204346" y="391039"/>
                        </a:cubicBezTo>
                        <a:cubicBezTo>
                          <a:pt x="167686" y="391039"/>
                          <a:pt x="131026" y="391039"/>
                          <a:pt x="94366" y="391039"/>
                        </a:cubicBezTo>
                        <a:close/>
                        <a:moveTo>
                          <a:pt x="69926" y="372709"/>
                        </a:moveTo>
                        <a:cubicBezTo>
                          <a:pt x="76036" y="372709"/>
                          <a:pt x="82146" y="372709"/>
                          <a:pt x="94366" y="372709"/>
                        </a:cubicBezTo>
                        <a:lnTo>
                          <a:pt x="94366" y="372709"/>
                        </a:lnTo>
                        <a:cubicBezTo>
                          <a:pt x="131026" y="372709"/>
                          <a:pt x="167686" y="372709"/>
                          <a:pt x="210456" y="372709"/>
                        </a:cubicBezTo>
                        <a:cubicBezTo>
                          <a:pt x="522066" y="354379"/>
                          <a:pt x="668706" y="336050"/>
                          <a:pt x="723696" y="305500"/>
                        </a:cubicBezTo>
                        <a:cubicBezTo>
                          <a:pt x="729806" y="219960"/>
                          <a:pt x="699256" y="97760"/>
                          <a:pt x="693146" y="73320"/>
                        </a:cubicBezTo>
                        <a:lnTo>
                          <a:pt x="253226" y="12220"/>
                        </a:lnTo>
                        <a:cubicBezTo>
                          <a:pt x="241006" y="30550"/>
                          <a:pt x="192126" y="91650"/>
                          <a:pt x="27156" y="116089"/>
                        </a:cubicBezTo>
                        <a:cubicBezTo>
                          <a:pt x="69926" y="164970"/>
                          <a:pt x="106586" y="238289"/>
                          <a:pt x="69926" y="372709"/>
                        </a:cubicBezTo>
                        <a:close/>
                      </a:path>
                    </a:pathLst>
                  </a:custGeom>
                  <a:solidFill>
                    <a:srgbClr val="3D720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53" name="Freeform: Shape 252">
                  <a:extLst>
                    <a:ext uri="{FF2B5EF4-FFF2-40B4-BE49-F238E27FC236}">
                      <a16:creationId xmlns:a16="http://schemas.microsoft.com/office/drawing/2014/main" id="{B35A4290-1C56-AA23-626E-53D9B6903F47}"/>
                    </a:ext>
                  </a:extLst>
                </p:cNvPr>
                <p:cNvSpPr/>
                <p:nvPr/>
              </p:nvSpPr>
              <p:spPr>
                <a:xfrm>
                  <a:off x="764849" y="9468887"/>
                  <a:ext cx="720980" cy="372709"/>
                </a:xfrm>
                <a:custGeom>
                  <a:avLst/>
                  <a:gdLst>
                    <a:gd name="connsiteX0" fmla="*/ 238290 w 720980"/>
                    <a:gd name="connsiteY0" fmla="*/ 0 h 372709"/>
                    <a:gd name="connsiteX1" fmla="*/ 0 w 720980"/>
                    <a:gd name="connsiteY1" fmla="*/ 109980 h 372709"/>
                    <a:gd name="connsiteX2" fmla="*/ 54990 w 720980"/>
                    <a:gd name="connsiteY2" fmla="*/ 372709 h 372709"/>
                    <a:gd name="connsiteX3" fmla="*/ 201630 w 720980"/>
                    <a:gd name="connsiteY3" fmla="*/ 372709 h 372709"/>
                    <a:gd name="connsiteX4" fmla="*/ 629330 w 720980"/>
                    <a:gd name="connsiteY4" fmla="*/ 329940 h 372709"/>
                    <a:gd name="connsiteX5" fmla="*/ 629330 w 720980"/>
                    <a:gd name="connsiteY5" fmla="*/ 323829 h 372709"/>
                    <a:gd name="connsiteX6" fmla="*/ 152750 w 720980"/>
                    <a:gd name="connsiteY6" fmla="*/ 274950 h 372709"/>
                    <a:gd name="connsiteX7" fmla="*/ 262730 w 720980"/>
                    <a:gd name="connsiteY7" fmla="*/ 226070 h 372709"/>
                    <a:gd name="connsiteX8" fmla="*/ 329940 w 720980"/>
                    <a:gd name="connsiteY8" fmla="*/ 189410 h 372709"/>
                    <a:gd name="connsiteX9" fmla="*/ 378820 w 720980"/>
                    <a:gd name="connsiteY9" fmla="*/ 134420 h 372709"/>
                    <a:gd name="connsiteX10" fmla="*/ 629330 w 720980"/>
                    <a:gd name="connsiteY10" fmla="*/ 128310 h 372709"/>
                    <a:gd name="connsiteX11" fmla="*/ 720980 w 720980"/>
                    <a:gd name="connsiteY11" fmla="*/ 238290 h 372709"/>
                    <a:gd name="connsiteX12" fmla="*/ 690430 w 720980"/>
                    <a:gd name="connsiteY12" fmla="*/ 48880 h 372709"/>
                    <a:gd name="connsiteX13" fmla="*/ 238290 w 720980"/>
                    <a:gd name="connsiteY13" fmla="*/ 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0980" h="372709">
                      <a:moveTo>
                        <a:pt x="238290" y="0"/>
                      </a:moveTo>
                      <a:cubicBezTo>
                        <a:pt x="238290" y="0"/>
                        <a:pt x="201630" y="85540"/>
                        <a:pt x="0" y="109980"/>
                      </a:cubicBezTo>
                      <a:cubicBezTo>
                        <a:pt x="42770" y="146640"/>
                        <a:pt x="97760" y="226070"/>
                        <a:pt x="54990" y="372709"/>
                      </a:cubicBezTo>
                      <a:cubicBezTo>
                        <a:pt x="97760" y="372709"/>
                        <a:pt x="146640" y="372709"/>
                        <a:pt x="201630" y="372709"/>
                      </a:cubicBezTo>
                      <a:cubicBezTo>
                        <a:pt x="403260" y="360490"/>
                        <a:pt x="537680" y="348269"/>
                        <a:pt x="629330" y="329940"/>
                      </a:cubicBezTo>
                      <a:cubicBezTo>
                        <a:pt x="629330" y="329940"/>
                        <a:pt x="629330" y="323829"/>
                        <a:pt x="629330" y="323829"/>
                      </a:cubicBezTo>
                      <a:cubicBezTo>
                        <a:pt x="116090" y="397149"/>
                        <a:pt x="85540" y="281060"/>
                        <a:pt x="152750" y="274950"/>
                      </a:cubicBezTo>
                      <a:cubicBezTo>
                        <a:pt x="226070" y="268840"/>
                        <a:pt x="262730" y="268840"/>
                        <a:pt x="262730" y="226070"/>
                      </a:cubicBezTo>
                      <a:cubicBezTo>
                        <a:pt x="262730" y="183300"/>
                        <a:pt x="287170" y="195520"/>
                        <a:pt x="329940" y="189410"/>
                      </a:cubicBezTo>
                      <a:cubicBezTo>
                        <a:pt x="372710" y="183300"/>
                        <a:pt x="336050" y="116090"/>
                        <a:pt x="378820" y="134420"/>
                      </a:cubicBezTo>
                      <a:cubicBezTo>
                        <a:pt x="433810" y="152750"/>
                        <a:pt x="507130" y="152750"/>
                        <a:pt x="629330" y="128310"/>
                      </a:cubicBezTo>
                      <a:cubicBezTo>
                        <a:pt x="690430" y="116090"/>
                        <a:pt x="714870" y="177190"/>
                        <a:pt x="720980" y="238290"/>
                      </a:cubicBezTo>
                      <a:cubicBezTo>
                        <a:pt x="714870" y="146640"/>
                        <a:pt x="690430" y="48880"/>
                        <a:pt x="690430" y="48880"/>
                      </a:cubicBezTo>
                      <a:lnTo>
                        <a:pt x="238290" y="0"/>
                      </a:ln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39" name="Graphic 16">
                <a:extLst>
                  <a:ext uri="{FF2B5EF4-FFF2-40B4-BE49-F238E27FC236}">
                    <a16:creationId xmlns:a16="http://schemas.microsoft.com/office/drawing/2014/main" id="{05B766BA-F803-7932-860F-2D1523312E1A}"/>
                  </a:ext>
                </a:extLst>
              </p:cNvPr>
              <p:cNvGrpSpPr/>
              <p:nvPr/>
            </p:nvGrpSpPr>
            <p:grpSpPr>
              <a:xfrm>
                <a:off x="801509" y="9517767"/>
                <a:ext cx="268840" cy="195520"/>
                <a:chOff x="801509" y="9517767"/>
                <a:chExt cx="268840" cy="195520"/>
              </a:xfrm>
            </p:grpSpPr>
            <p:grpSp>
              <p:nvGrpSpPr>
                <p:cNvPr id="240" name="Graphic 16">
                  <a:extLst>
                    <a:ext uri="{FF2B5EF4-FFF2-40B4-BE49-F238E27FC236}">
                      <a16:creationId xmlns:a16="http://schemas.microsoft.com/office/drawing/2014/main" id="{89903994-10D6-1373-6072-D57FFACC39EF}"/>
                    </a:ext>
                  </a:extLst>
                </p:cNvPr>
                <p:cNvGrpSpPr/>
                <p:nvPr/>
              </p:nvGrpSpPr>
              <p:grpSpPr>
                <a:xfrm>
                  <a:off x="801509" y="9554427"/>
                  <a:ext cx="183300" cy="128309"/>
                  <a:chOff x="801509" y="9554427"/>
                  <a:chExt cx="183300" cy="128309"/>
                </a:xfrm>
              </p:grpSpPr>
              <p:sp>
                <p:nvSpPr>
                  <p:cNvPr id="247" name="Freeform: Shape 246">
                    <a:extLst>
                      <a:ext uri="{FF2B5EF4-FFF2-40B4-BE49-F238E27FC236}">
                        <a16:creationId xmlns:a16="http://schemas.microsoft.com/office/drawing/2014/main" id="{1ADB1D96-ECDE-B75E-DBBA-B676993EDDCD}"/>
                      </a:ext>
                    </a:extLst>
                  </p:cNvPr>
                  <p:cNvSpPr/>
                  <p:nvPr/>
                </p:nvSpPr>
                <p:spPr>
                  <a:xfrm>
                    <a:off x="807619" y="9560537"/>
                    <a:ext cx="171080" cy="116089"/>
                  </a:xfrm>
                  <a:custGeom>
                    <a:avLst/>
                    <a:gdLst>
                      <a:gd name="connsiteX0" fmla="*/ 0 w 171080"/>
                      <a:gd name="connsiteY0" fmla="*/ 18330 h 116089"/>
                      <a:gd name="connsiteX1" fmla="*/ 0 w 171080"/>
                      <a:gd name="connsiteY1" fmla="*/ 18330 h 116089"/>
                      <a:gd name="connsiteX2" fmla="*/ 12220 w 171080"/>
                      <a:gd name="connsiteY2" fmla="*/ 0 h 116089"/>
                      <a:gd name="connsiteX3" fmla="*/ 171080 w 171080"/>
                      <a:gd name="connsiteY3" fmla="*/ 97760 h 116089"/>
                      <a:gd name="connsiteX4" fmla="*/ 171080 w 171080"/>
                      <a:gd name="connsiteY4" fmla="*/ 97760 h 116089"/>
                      <a:gd name="connsiteX5" fmla="*/ 164970 w 171080"/>
                      <a:gd name="connsiteY5" fmla="*/ 116090 h 116089"/>
                      <a:gd name="connsiteX6" fmla="*/ 146640 w 171080"/>
                      <a:gd name="connsiteY6" fmla="*/ 109980 h 116089"/>
                      <a:gd name="connsiteX7" fmla="*/ 6110 w 171080"/>
                      <a:gd name="connsiteY7" fmla="*/ 24440 h 116089"/>
                      <a:gd name="connsiteX8" fmla="*/ 0 w 171080"/>
                      <a:gd name="connsiteY8" fmla="*/ 18330 h 11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080" h="116089">
                        <a:moveTo>
                          <a:pt x="0" y="18330"/>
                        </a:moveTo>
                        <a:cubicBezTo>
                          <a:pt x="0" y="12220"/>
                          <a:pt x="0" y="12220"/>
                          <a:pt x="0" y="18330"/>
                        </a:cubicBezTo>
                        <a:cubicBezTo>
                          <a:pt x="0" y="6110"/>
                          <a:pt x="6110" y="0"/>
                          <a:pt x="12220" y="0"/>
                        </a:cubicBezTo>
                        <a:cubicBezTo>
                          <a:pt x="18330" y="0"/>
                          <a:pt x="134420" y="12220"/>
                          <a:pt x="171080" y="97760"/>
                        </a:cubicBezTo>
                        <a:cubicBezTo>
                          <a:pt x="171080" y="97760"/>
                          <a:pt x="171080" y="97760"/>
                          <a:pt x="171080" y="97760"/>
                        </a:cubicBezTo>
                        <a:cubicBezTo>
                          <a:pt x="171080" y="103870"/>
                          <a:pt x="171080" y="109980"/>
                          <a:pt x="164970" y="116090"/>
                        </a:cubicBezTo>
                        <a:cubicBezTo>
                          <a:pt x="158860" y="116090"/>
                          <a:pt x="152750" y="116090"/>
                          <a:pt x="146640" y="109980"/>
                        </a:cubicBezTo>
                        <a:cubicBezTo>
                          <a:pt x="122200" y="36660"/>
                          <a:pt x="12220" y="24440"/>
                          <a:pt x="6110" y="24440"/>
                        </a:cubicBezTo>
                        <a:cubicBezTo>
                          <a:pt x="6110" y="24440"/>
                          <a:pt x="0" y="18330"/>
                          <a:pt x="0" y="1833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8" name="Freeform: Shape 247">
                    <a:extLst>
                      <a:ext uri="{FF2B5EF4-FFF2-40B4-BE49-F238E27FC236}">
                        <a16:creationId xmlns:a16="http://schemas.microsoft.com/office/drawing/2014/main" id="{D3F1943B-16DA-F017-F545-3A6AB8A0CFA1}"/>
                      </a:ext>
                    </a:extLst>
                  </p:cNvPr>
                  <p:cNvSpPr/>
                  <p:nvPr/>
                </p:nvSpPr>
                <p:spPr>
                  <a:xfrm>
                    <a:off x="801509" y="9554427"/>
                    <a:ext cx="183300" cy="128309"/>
                  </a:xfrm>
                  <a:custGeom>
                    <a:avLst/>
                    <a:gdLst>
                      <a:gd name="connsiteX0" fmla="*/ 164970 w 183300"/>
                      <a:gd name="connsiteY0" fmla="*/ 128310 h 128309"/>
                      <a:gd name="connsiteX1" fmla="*/ 146640 w 183300"/>
                      <a:gd name="connsiteY1" fmla="*/ 116089 h 128309"/>
                      <a:gd name="connsiteX2" fmla="*/ 12220 w 183300"/>
                      <a:gd name="connsiteY2" fmla="*/ 36660 h 128309"/>
                      <a:gd name="connsiteX3" fmla="*/ 0 w 183300"/>
                      <a:gd name="connsiteY3" fmla="*/ 24440 h 128309"/>
                      <a:gd name="connsiteX4" fmla="*/ 0 w 183300"/>
                      <a:gd name="connsiteY4" fmla="*/ 18330 h 128309"/>
                      <a:gd name="connsiteX5" fmla="*/ 18330 w 183300"/>
                      <a:gd name="connsiteY5" fmla="*/ 0 h 128309"/>
                      <a:gd name="connsiteX6" fmla="*/ 18330 w 183300"/>
                      <a:gd name="connsiteY6" fmla="*/ 0 h 128309"/>
                      <a:gd name="connsiteX7" fmla="*/ 183300 w 183300"/>
                      <a:gd name="connsiteY7" fmla="*/ 103870 h 128309"/>
                      <a:gd name="connsiteX8" fmla="*/ 183300 w 183300"/>
                      <a:gd name="connsiteY8" fmla="*/ 103870 h 128309"/>
                      <a:gd name="connsiteX9" fmla="*/ 183300 w 183300"/>
                      <a:gd name="connsiteY9" fmla="*/ 116089 h 128309"/>
                      <a:gd name="connsiteX10" fmla="*/ 171080 w 183300"/>
                      <a:gd name="connsiteY10" fmla="*/ 128310 h 128309"/>
                      <a:gd name="connsiteX11" fmla="*/ 164970 w 183300"/>
                      <a:gd name="connsiteY11" fmla="*/ 128310 h 128309"/>
                      <a:gd name="connsiteX12" fmla="*/ 18330 w 183300"/>
                      <a:gd name="connsiteY12" fmla="*/ 12220 h 128309"/>
                      <a:gd name="connsiteX13" fmla="*/ 12220 w 183300"/>
                      <a:gd name="connsiteY13" fmla="*/ 18330 h 128309"/>
                      <a:gd name="connsiteX14" fmla="*/ 12220 w 183300"/>
                      <a:gd name="connsiteY14" fmla="*/ 18330 h 128309"/>
                      <a:gd name="connsiteX15" fmla="*/ 18330 w 183300"/>
                      <a:gd name="connsiteY15" fmla="*/ 24440 h 128309"/>
                      <a:gd name="connsiteX16" fmla="*/ 164970 w 183300"/>
                      <a:gd name="connsiteY16" fmla="*/ 116089 h 128309"/>
                      <a:gd name="connsiteX17" fmla="*/ 171080 w 183300"/>
                      <a:gd name="connsiteY17" fmla="*/ 122200 h 128309"/>
                      <a:gd name="connsiteX18" fmla="*/ 177190 w 183300"/>
                      <a:gd name="connsiteY18" fmla="*/ 116089 h 128309"/>
                      <a:gd name="connsiteX19" fmla="*/ 177190 w 183300"/>
                      <a:gd name="connsiteY19" fmla="*/ 109980 h 128309"/>
                      <a:gd name="connsiteX20" fmla="*/ 177190 w 183300"/>
                      <a:gd name="connsiteY20" fmla="*/ 103870 h 128309"/>
                      <a:gd name="connsiteX21" fmla="*/ 171080 w 183300"/>
                      <a:gd name="connsiteY21" fmla="*/ 103870 h 128309"/>
                      <a:gd name="connsiteX22" fmla="*/ 18330 w 183300"/>
                      <a:gd name="connsiteY22" fmla="*/ 12220 h 128309"/>
                      <a:gd name="connsiteX23" fmla="*/ 18330 w 183300"/>
                      <a:gd name="connsiteY23" fmla="*/ 12220 h 12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3300" h="128309">
                        <a:moveTo>
                          <a:pt x="164970" y="128310"/>
                        </a:moveTo>
                        <a:cubicBezTo>
                          <a:pt x="158860" y="128310"/>
                          <a:pt x="152750" y="122200"/>
                          <a:pt x="146640" y="116089"/>
                        </a:cubicBezTo>
                        <a:cubicBezTo>
                          <a:pt x="122200" y="48880"/>
                          <a:pt x="12220" y="36660"/>
                          <a:pt x="12220" y="36660"/>
                        </a:cubicBezTo>
                        <a:cubicBezTo>
                          <a:pt x="6110" y="36660"/>
                          <a:pt x="0" y="30550"/>
                          <a:pt x="0" y="24440"/>
                        </a:cubicBezTo>
                        <a:cubicBezTo>
                          <a:pt x="0" y="24440"/>
                          <a:pt x="0" y="18330"/>
                          <a:pt x="0" y="18330"/>
                        </a:cubicBezTo>
                        <a:cubicBezTo>
                          <a:pt x="0" y="6110"/>
                          <a:pt x="6110" y="0"/>
                          <a:pt x="18330" y="0"/>
                        </a:cubicBezTo>
                        <a:lnTo>
                          <a:pt x="18330" y="0"/>
                        </a:lnTo>
                        <a:cubicBezTo>
                          <a:pt x="24440" y="0"/>
                          <a:pt x="146640" y="12220"/>
                          <a:pt x="183300" y="103870"/>
                        </a:cubicBezTo>
                        <a:lnTo>
                          <a:pt x="183300" y="103870"/>
                        </a:lnTo>
                        <a:cubicBezTo>
                          <a:pt x="183300" y="109980"/>
                          <a:pt x="183300" y="116089"/>
                          <a:pt x="183300" y="116089"/>
                        </a:cubicBezTo>
                        <a:cubicBezTo>
                          <a:pt x="183300" y="122200"/>
                          <a:pt x="177190" y="122200"/>
                          <a:pt x="171080" y="128310"/>
                        </a:cubicBezTo>
                        <a:cubicBezTo>
                          <a:pt x="171080" y="128310"/>
                          <a:pt x="164970" y="128310"/>
                          <a:pt x="164970" y="128310"/>
                        </a:cubicBezTo>
                        <a:close/>
                        <a:moveTo>
                          <a:pt x="18330" y="12220"/>
                        </a:moveTo>
                        <a:cubicBezTo>
                          <a:pt x="12220" y="12220"/>
                          <a:pt x="12220" y="12220"/>
                          <a:pt x="12220" y="18330"/>
                        </a:cubicBezTo>
                        <a:cubicBezTo>
                          <a:pt x="12220" y="18330"/>
                          <a:pt x="12220" y="18330"/>
                          <a:pt x="12220" y="18330"/>
                        </a:cubicBezTo>
                        <a:cubicBezTo>
                          <a:pt x="12220" y="18330"/>
                          <a:pt x="12220" y="24440"/>
                          <a:pt x="18330" y="24440"/>
                        </a:cubicBezTo>
                        <a:cubicBezTo>
                          <a:pt x="24440" y="24440"/>
                          <a:pt x="134420" y="36660"/>
                          <a:pt x="164970" y="116089"/>
                        </a:cubicBezTo>
                        <a:cubicBezTo>
                          <a:pt x="164970" y="122200"/>
                          <a:pt x="171080" y="122200"/>
                          <a:pt x="171080" y="122200"/>
                        </a:cubicBezTo>
                        <a:cubicBezTo>
                          <a:pt x="171080" y="122200"/>
                          <a:pt x="171080" y="122200"/>
                          <a:pt x="177190" y="116089"/>
                        </a:cubicBezTo>
                        <a:cubicBezTo>
                          <a:pt x="177190" y="116089"/>
                          <a:pt x="177190" y="109980"/>
                          <a:pt x="177190" y="109980"/>
                        </a:cubicBezTo>
                        <a:lnTo>
                          <a:pt x="177190" y="103870"/>
                        </a:lnTo>
                        <a:lnTo>
                          <a:pt x="171080" y="103870"/>
                        </a:lnTo>
                        <a:cubicBezTo>
                          <a:pt x="134420" y="24440"/>
                          <a:pt x="18330" y="12220"/>
                          <a:pt x="18330" y="12220"/>
                        </a:cubicBezTo>
                        <a:lnTo>
                          <a:pt x="18330" y="12220"/>
                        </a:ln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1" name="Graphic 16">
                  <a:extLst>
                    <a:ext uri="{FF2B5EF4-FFF2-40B4-BE49-F238E27FC236}">
                      <a16:creationId xmlns:a16="http://schemas.microsoft.com/office/drawing/2014/main" id="{3AEACA96-E64C-575D-BB46-39D0207AB8BE}"/>
                    </a:ext>
                  </a:extLst>
                </p:cNvPr>
                <p:cNvGrpSpPr/>
                <p:nvPr/>
              </p:nvGrpSpPr>
              <p:grpSpPr>
                <a:xfrm>
                  <a:off x="868719" y="9533700"/>
                  <a:ext cx="57403" cy="179586"/>
                  <a:chOff x="868719" y="9533700"/>
                  <a:chExt cx="57403" cy="179586"/>
                </a:xfrm>
              </p:grpSpPr>
              <p:sp>
                <p:nvSpPr>
                  <p:cNvPr id="245" name="Freeform: Shape 244">
                    <a:extLst>
                      <a:ext uri="{FF2B5EF4-FFF2-40B4-BE49-F238E27FC236}">
                        <a16:creationId xmlns:a16="http://schemas.microsoft.com/office/drawing/2014/main" id="{642170F8-0535-0F8C-62CE-1864AF29514A}"/>
                      </a:ext>
                    </a:extLst>
                  </p:cNvPr>
                  <p:cNvSpPr/>
                  <p:nvPr/>
                </p:nvSpPr>
                <p:spPr>
                  <a:xfrm>
                    <a:off x="874829" y="9536097"/>
                    <a:ext cx="45183" cy="171079"/>
                  </a:xfrm>
                  <a:custGeom>
                    <a:avLst/>
                    <a:gdLst>
                      <a:gd name="connsiteX0" fmla="*/ 18330 w 45183"/>
                      <a:gd name="connsiteY0" fmla="*/ 164970 h 171079"/>
                      <a:gd name="connsiteX1" fmla="*/ 18330 w 45183"/>
                      <a:gd name="connsiteY1" fmla="*/ 158860 h 171079"/>
                      <a:gd name="connsiteX2" fmla="*/ 0 w 45183"/>
                      <a:gd name="connsiteY2" fmla="*/ 18330 h 171079"/>
                      <a:gd name="connsiteX3" fmla="*/ 6110 w 45183"/>
                      <a:gd name="connsiteY3" fmla="*/ 0 h 171079"/>
                      <a:gd name="connsiteX4" fmla="*/ 24440 w 45183"/>
                      <a:gd name="connsiteY4" fmla="*/ 6110 h 171079"/>
                      <a:gd name="connsiteX5" fmla="*/ 42770 w 45183"/>
                      <a:gd name="connsiteY5" fmla="*/ 158860 h 171079"/>
                      <a:gd name="connsiteX6" fmla="*/ 30550 w 45183"/>
                      <a:gd name="connsiteY6" fmla="*/ 171080 h 171079"/>
                      <a:gd name="connsiteX7" fmla="*/ 18330 w 45183"/>
                      <a:gd name="connsiteY7" fmla="*/ 164970 h 1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83" h="171079">
                        <a:moveTo>
                          <a:pt x="18330" y="164970"/>
                        </a:moveTo>
                        <a:cubicBezTo>
                          <a:pt x="18330" y="164970"/>
                          <a:pt x="18330" y="158860"/>
                          <a:pt x="18330" y="158860"/>
                        </a:cubicBezTo>
                        <a:cubicBezTo>
                          <a:pt x="18330" y="158860"/>
                          <a:pt x="30550" y="97760"/>
                          <a:pt x="0" y="18330"/>
                        </a:cubicBezTo>
                        <a:cubicBezTo>
                          <a:pt x="0" y="12220"/>
                          <a:pt x="0" y="6110"/>
                          <a:pt x="6110" y="0"/>
                        </a:cubicBezTo>
                        <a:cubicBezTo>
                          <a:pt x="12220" y="0"/>
                          <a:pt x="18330" y="0"/>
                          <a:pt x="24440" y="6110"/>
                        </a:cubicBezTo>
                        <a:cubicBezTo>
                          <a:pt x="54990" y="85540"/>
                          <a:pt x="42770" y="152750"/>
                          <a:pt x="42770" y="158860"/>
                        </a:cubicBezTo>
                        <a:cubicBezTo>
                          <a:pt x="42770" y="164970"/>
                          <a:pt x="36660" y="171080"/>
                          <a:pt x="30550" y="171080"/>
                        </a:cubicBezTo>
                        <a:cubicBezTo>
                          <a:pt x="24440" y="171080"/>
                          <a:pt x="18330" y="164970"/>
                          <a:pt x="18330" y="16497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6" name="Freeform: Shape 245">
                    <a:extLst>
                      <a:ext uri="{FF2B5EF4-FFF2-40B4-BE49-F238E27FC236}">
                        <a16:creationId xmlns:a16="http://schemas.microsoft.com/office/drawing/2014/main" id="{5467510E-64F3-66AD-3580-BD4DDC74C6AF}"/>
                      </a:ext>
                    </a:extLst>
                  </p:cNvPr>
                  <p:cNvSpPr/>
                  <p:nvPr/>
                </p:nvSpPr>
                <p:spPr>
                  <a:xfrm>
                    <a:off x="868719" y="9533700"/>
                    <a:ext cx="57403" cy="179586"/>
                  </a:xfrm>
                  <a:custGeom>
                    <a:avLst/>
                    <a:gdLst>
                      <a:gd name="connsiteX0" fmla="*/ 36660 w 57403"/>
                      <a:gd name="connsiteY0" fmla="*/ 179587 h 179586"/>
                      <a:gd name="connsiteX1" fmla="*/ 36660 w 57403"/>
                      <a:gd name="connsiteY1" fmla="*/ 179587 h 179586"/>
                      <a:gd name="connsiteX2" fmla="*/ 18330 w 57403"/>
                      <a:gd name="connsiteY2" fmla="*/ 167367 h 179586"/>
                      <a:gd name="connsiteX3" fmla="*/ 18330 w 57403"/>
                      <a:gd name="connsiteY3" fmla="*/ 155147 h 179586"/>
                      <a:gd name="connsiteX4" fmla="*/ 0 w 57403"/>
                      <a:gd name="connsiteY4" fmla="*/ 20727 h 179586"/>
                      <a:gd name="connsiteX5" fmla="*/ 0 w 57403"/>
                      <a:gd name="connsiteY5" fmla="*/ 8507 h 179586"/>
                      <a:gd name="connsiteX6" fmla="*/ 12220 w 57403"/>
                      <a:gd name="connsiteY6" fmla="*/ 2397 h 179586"/>
                      <a:gd name="connsiteX7" fmla="*/ 36660 w 57403"/>
                      <a:gd name="connsiteY7" fmla="*/ 14617 h 179586"/>
                      <a:gd name="connsiteX8" fmla="*/ 54990 w 57403"/>
                      <a:gd name="connsiteY8" fmla="*/ 167367 h 179586"/>
                      <a:gd name="connsiteX9" fmla="*/ 36660 w 57403"/>
                      <a:gd name="connsiteY9" fmla="*/ 179587 h 179586"/>
                      <a:gd name="connsiteX10" fmla="*/ 18330 w 57403"/>
                      <a:gd name="connsiteY10" fmla="*/ 8507 h 179586"/>
                      <a:gd name="connsiteX11" fmla="*/ 18330 w 57403"/>
                      <a:gd name="connsiteY11" fmla="*/ 8507 h 179586"/>
                      <a:gd name="connsiteX12" fmla="*/ 18330 w 57403"/>
                      <a:gd name="connsiteY12" fmla="*/ 8507 h 179586"/>
                      <a:gd name="connsiteX13" fmla="*/ 12220 w 57403"/>
                      <a:gd name="connsiteY13" fmla="*/ 20727 h 179586"/>
                      <a:gd name="connsiteX14" fmla="*/ 30550 w 57403"/>
                      <a:gd name="connsiteY14" fmla="*/ 161257 h 179586"/>
                      <a:gd name="connsiteX15" fmla="*/ 30550 w 57403"/>
                      <a:gd name="connsiteY15" fmla="*/ 167367 h 179586"/>
                      <a:gd name="connsiteX16" fmla="*/ 36660 w 57403"/>
                      <a:gd name="connsiteY16" fmla="*/ 173477 h 179586"/>
                      <a:gd name="connsiteX17" fmla="*/ 36660 w 57403"/>
                      <a:gd name="connsiteY17" fmla="*/ 173477 h 179586"/>
                      <a:gd name="connsiteX18" fmla="*/ 42770 w 57403"/>
                      <a:gd name="connsiteY18" fmla="*/ 167367 h 179586"/>
                      <a:gd name="connsiteX19" fmla="*/ 18330 w 57403"/>
                      <a:gd name="connsiteY19" fmla="*/ 8507 h 179586"/>
                      <a:gd name="connsiteX20" fmla="*/ 18330 w 57403"/>
                      <a:gd name="connsiteY20" fmla="*/ 8507 h 17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403" h="179586">
                        <a:moveTo>
                          <a:pt x="36660" y="179587"/>
                        </a:moveTo>
                        <a:cubicBezTo>
                          <a:pt x="36660" y="179587"/>
                          <a:pt x="36660" y="179587"/>
                          <a:pt x="36660" y="179587"/>
                        </a:cubicBezTo>
                        <a:cubicBezTo>
                          <a:pt x="24440" y="179587"/>
                          <a:pt x="24440" y="173477"/>
                          <a:pt x="18330" y="167367"/>
                        </a:cubicBezTo>
                        <a:cubicBezTo>
                          <a:pt x="18330" y="161257"/>
                          <a:pt x="18330" y="161257"/>
                          <a:pt x="18330" y="155147"/>
                        </a:cubicBezTo>
                        <a:cubicBezTo>
                          <a:pt x="18330" y="155147"/>
                          <a:pt x="30550" y="94047"/>
                          <a:pt x="0" y="20727"/>
                        </a:cubicBezTo>
                        <a:cubicBezTo>
                          <a:pt x="0" y="14617"/>
                          <a:pt x="0" y="8507"/>
                          <a:pt x="0" y="8507"/>
                        </a:cubicBezTo>
                        <a:cubicBezTo>
                          <a:pt x="6110" y="2397"/>
                          <a:pt x="6110" y="2397"/>
                          <a:pt x="12220" y="2397"/>
                        </a:cubicBezTo>
                        <a:cubicBezTo>
                          <a:pt x="24440" y="-3713"/>
                          <a:pt x="30550" y="2397"/>
                          <a:pt x="36660" y="14617"/>
                        </a:cubicBezTo>
                        <a:cubicBezTo>
                          <a:pt x="67210" y="100157"/>
                          <a:pt x="54990" y="167367"/>
                          <a:pt x="54990" y="167367"/>
                        </a:cubicBezTo>
                        <a:cubicBezTo>
                          <a:pt x="54990" y="173477"/>
                          <a:pt x="42770" y="179587"/>
                          <a:pt x="36660" y="179587"/>
                        </a:cubicBezTo>
                        <a:close/>
                        <a:moveTo>
                          <a:pt x="18330" y="8507"/>
                        </a:moveTo>
                        <a:cubicBezTo>
                          <a:pt x="18330" y="8507"/>
                          <a:pt x="18330" y="8507"/>
                          <a:pt x="18330" y="8507"/>
                        </a:cubicBezTo>
                        <a:cubicBezTo>
                          <a:pt x="18330" y="8507"/>
                          <a:pt x="12220" y="14617"/>
                          <a:pt x="18330" y="8507"/>
                        </a:cubicBezTo>
                        <a:cubicBezTo>
                          <a:pt x="12220" y="14617"/>
                          <a:pt x="12220" y="14617"/>
                          <a:pt x="12220" y="20727"/>
                        </a:cubicBezTo>
                        <a:cubicBezTo>
                          <a:pt x="42770" y="100157"/>
                          <a:pt x="30550" y="161257"/>
                          <a:pt x="30550" y="161257"/>
                        </a:cubicBezTo>
                        <a:cubicBezTo>
                          <a:pt x="30550" y="161257"/>
                          <a:pt x="30550" y="161257"/>
                          <a:pt x="30550" y="167367"/>
                        </a:cubicBezTo>
                        <a:cubicBezTo>
                          <a:pt x="30550" y="167367"/>
                          <a:pt x="30550" y="173477"/>
                          <a:pt x="36660" y="173477"/>
                        </a:cubicBezTo>
                        <a:lnTo>
                          <a:pt x="36660" y="173477"/>
                        </a:lnTo>
                        <a:cubicBezTo>
                          <a:pt x="36660" y="173477"/>
                          <a:pt x="42770" y="173477"/>
                          <a:pt x="42770" y="167367"/>
                        </a:cubicBezTo>
                        <a:cubicBezTo>
                          <a:pt x="42770" y="161257"/>
                          <a:pt x="54990" y="94047"/>
                          <a:pt x="18330" y="8507"/>
                        </a:cubicBezTo>
                        <a:cubicBezTo>
                          <a:pt x="24440" y="14617"/>
                          <a:pt x="24440" y="8507"/>
                          <a:pt x="18330" y="8507"/>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2" name="Graphic 16">
                  <a:extLst>
                    <a:ext uri="{FF2B5EF4-FFF2-40B4-BE49-F238E27FC236}">
                      <a16:creationId xmlns:a16="http://schemas.microsoft.com/office/drawing/2014/main" id="{4A72C5BB-4DC4-4B22-A808-51001CFE8993}"/>
                    </a:ext>
                  </a:extLst>
                </p:cNvPr>
                <p:cNvGrpSpPr/>
                <p:nvPr/>
              </p:nvGrpSpPr>
              <p:grpSpPr>
                <a:xfrm>
                  <a:off x="899269" y="9517767"/>
                  <a:ext cx="171080" cy="97760"/>
                  <a:chOff x="899269" y="9517767"/>
                  <a:chExt cx="171080" cy="97760"/>
                </a:xfrm>
              </p:grpSpPr>
              <p:sp>
                <p:nvSpPr>
                  <p:cNvPr id="243" name="Freeform: Shape 242">
                    <a:extLst>
                      <a:ext uri="{FF2B5EF4-FFF2-40B4-BE49-F238E27FC236}">
                        <a16:creationId xmlns:a16="http://schemas.microsoft.com/office/drawing/2014/main" id="{23ABAE45-74FB-9D10-7718-1EE33B8CEA81}"/>
                      </a:ext>
                    </a:extLst>
                  </p:cNvPr>
                  <p:cNvSpPr/>
                  <p:nvPr/>
                </p:nvSpPr>
                <p:spPr>
                  <a:xfrm>
                    <a:off x="902663" y="9523878"/>
                    <a:ext cx="166158" cy="90122"/>
                  </a:xfrm>
                  <a:custGeom>
                    <a:avLst/>
                    <a:gdLst>
                      <a:gd name="connsiteX0" fmla="*/ 2716 w 166158"/>
                      <a:gd name="connsiteY0" fmla="*/ 18330 h 90122"/>
                      <a:gd name="connsiteX1" fmla="*/ 2716 w 166158"/>
                      <a:gd name="connsiteY1" fmla="*/ 18330 h 90122"/>
                      <a:gd name="connsiteX2" fmla="*/ 14936 w 166158"/>
                      <a:gd name="connsiteY2" fmla="*/ 0 h 90122"/>
                      <a:gd name="connsiteX3" fmla="*/ 161576 w 166158"/>
                      <a:gd name="connsiteY3" fmla="*/ 67210 h 90122"/>
                      <a:gd name="connsiteX4" fmla="*/ 161576 w 166158"/>
                      <a:gd name="connsiteY4" fmla="*/ 85540 h 90122"/>
                      <a:gd name="connsiteX5" fmla="*/ 143246 w 166158"/>
                      <a:gd name="connsiteY5" fmla="*/ 85540 h 90122"/>
                      <a:gd name="connsiteX6" fmla="*/ 14936 w 166158"/>
                      <a:gd name="connsiteY6" fmla="*/ 30550 h 90122"/>
                      <a:gd name="connsiteX7" fmla="*/ 2716 w 166158"/>
                      <a:gd name="connsiteY7" fmla="*/ 18330 h 9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58" h="90122">
                        <a:moveTo>
                          <a:pt x="2716" y="18330"/>
                        </a:moveTo>
                        <a:cubicBezTo>
                          <a:pt x="2716" y="18330"/>
                          <a:pt x="-3394" y="18330"/>
                          <a:pt x="2716" y="18330"/>
                        </a:cubicBezTo>
                        <a:cubicBezTo>
                          <a:pt x="2716" y="6110"/>
                          <a:pt x="8826" y="0"/>
                          <a:pt x="14936" y="0"/>
                        </a:cubicBezTo>
                        <a:cubicBezTo>
                          <a:pt x="21046" y="0"/>
                          <a:pt x="106586" y="0"/>
                          <a:pt x="161576" y="67210"/>
                        </a:cubicBezTo>
                        <a:cubicBezTo>
                          <a:pt x="167686" y="73320"/>
                          <a:pt x="167686" y="79430"/>
                          <a:pt x="161576" y="85540"/>
                        </a:cubicBezTo>
                        <a:cubicBezTo>
                          <a:pt x="155466" y="91650"/>
                          <a:pt x="149356" y="91650"/>
                          <a:pt x="143246" y="85540"/>
                        </a:cubicBezTo>
                        <a:cubicBezTo>
                          <a:pt x="94366" y="30550"/>
                          <a:pt x="21046" y="30550"/>
                          <a:pt x="14936" y="30550"/>
                        </a:cubicBezTo>
                        <a:cubicBezTo>
                          <a:pt x="8826" y="24440"/>
                          <a:pt x="2716" y="24440"/>
                          <a:pt x="2716" y="1833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4" name="Freeform: Shape 243">
                    <a:extLst>
                      <a:ext uri="{FF2B5EF4-FFF2-40B4-BE49-F238E27FC236}">
                        <a16:creationId xmlns:a16="http://schemas.microsoft.com/office/drawing/2014/main" id="{00524ECA-04D7-EEF2-84F7-06B7AD6052B5}"/>
                      </a:ext>
                    </a:extLst>
                  </p:cNvPr>
                  <p:cNvSpPr/>
                  <p:nvPr/>
                </p:nvSpPr>
                <p:spPr>
                  <a:xfrm>
                    <a:off x="899269" y="9517767"/>
                    <a:ext cx="171080" cy="97760"/>
                  </a:xfrm>
                  <a:custGeom>
                    <a:avLst/>
                    <a:gdLst>
                      <a:gd name="connsiteX0" fmla="*/ 152750 w 171080"/>
                      <a:gd name="connsiteY0" fmla="*/ 97760 h 97760"/>
                      <a:gd name="connsiteX1" fmla="*/ 140530 w 171080"/>
                      <a:gd name="connsiteY1" fmla="*/ 91650 h 97760"/>
                      <a:gd name="connsiteX2" fmla="*/ 18330 w 171080"/>
                      <a:gd name="connsiteY2" fmla="*/ 36660 h 97760"/>
                      <a:gd name="connsiteX3" fmla="*/ 0 w 171080"/>
                      <a:gd name="connsiteY3" fmla="*/ 24440 h 97760"/>
                      <a:gd name="connsiteX4" fmla="*/ 0 w 171080"/>
                      <a:gd name="connsiteY4" fmla="*/ 18330 h 97760"/>
                      <a:gd name="connsiteX5" fmla="*/ 18330 w 171080"/>
                      <a:gd name="connsiteY5" fmla="*/ 0 h 97760"/>
                      <a:gd name="connsiteX6" fmla="*/ 164970 w 171080"/>
                      <a:gd name="connsiteY6" fmla="*/ 67210 h 97760"/>
                      <a:gd name="connsiteX7" fmla="*/ 171080 w 171080"/>
                      <a:gd name="connsiteY7" fmla="*/ 79430 h 97760"/>
                      <a:gd name="connsiteX8" fmla="*/ 164970 w 171080"/>
                      <a:gd name="connsiteY8" fmla="*/ 91650 h 97760"/>
                      <a:gd name="connsiteX9" fmla="*/ 152750 w 171080"/>
                      <a:gd name="connsiteY9" fmla="*/ 97760 h 97760"/>
                      <a:gd name="connsiteX10" fmla="*/ 12220 w 171080"/>
                      <a:gd name="connsiteY10" fmla="*/ 12220 h 97760"/>
                      <a:gd name="connsiteX11" fmla="*/ 6110 w 171080"/>
                      <a:gd name="connsiteY11" fmla="*/ 18330 h 97760"/>
                      <a:gd name="connsiteX12" fmla="*/ 6110 w 171080"/>
                      <a:gd name="connsiteY12" fmla="*/ 18330 h 97760"/>
                      <a:gd name="connsiteX13" fmla="*/ 12220 w 171080"/>
                      <a:gd name="connsiteY13" fmla="*/ 24440 h 97760"/>
                      <a:gd name="connsiteX14" fmla="*/ 140530 w 171080"/>
                      <a:gd name="connsiteY14" fmla="*/ 85540 h 97760"/>
                      <a:gd name="connsiteX15" fmla="*/ 146640 w 171080"/>
                      <a:gd name="connsiteY15" fmla="*/ 85540 h 97760"/>
                      <a:gd name="connsiteX16" fmla="*/ 146640 w 171080"/>
                      <a:gd name="connsiteY16" fmla="*/ 79430 h 97760"/>
                      <a:gd name="connsiteX17" fmla="*/ 146640 w 171080"/>
                      <a:gd name="connsiteY17" fmla="*/ 73320 h 97760"/>
                      <a:gd name="connsiteX18" fmla="*/ 12220 w 171080"/>
                      <a:gd name="connsiteY18" fmla="*/ 12220 h 9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080" h="97760">
                        <a:moveTo>
                          <a:pt x="152750" y="97760"/>
                        </a:moveTo>
                        <a:cubicBezTo>
                          <a:pt x="146640" y="97760"/>
                          <a:pt x="140530" y="97760"/>
                          <a:pt x="140530" y="91650"/>
                        </a:cubicBezTo>
                        <a:cubicBezTo>
                          <a:pt x="97760" y="36660"/>
                          <a:pt x="18330" y="36660"/>
                          <a:pt x="18330" y="36660"/>
                        </a:cubicBezTo>
                        <a:cubicBezTo>
                          <a:pt x="12220" y="36660"/>
                          <a:pt x="6110" y="30550"/>
                          <a:pt x="0" y="24440"/>
                        </a:cubicBezTo>
                        <a:cubicBezTo>
                          <a:pt x="0" y="24440"/>
                          <a:pt x="0" y="18330"/>
                          <a:pt x="0" y="18330"/>
                        </a:cubicBezTo>
                        <a:cubicBezTo>
                          <a:pt x="0" y="6110"/>
                          <a:pt x="6110" y="0"/>
                          <a:pt x="18330" y="0"/>
                        </a:cubicBezTo>
                        <a:cubicBezTo>
                          <a:pt x="24440" y="0"/>
                          <a:pt x="109980" y="0"/>
                          <a:pt x="164970" y="67210"/>
                        </a:cubicBezTo>
                        <a:cubicBezTo>
                          <a:pt x="171080" y="73320"/>
                          <a:pt x="171080" y="73320"/>
                          <a:pt x="171080" y="79430"/>
                        </a:cubicBezTo>
                        <a:cubicBezTo>
                          <a:pt x="171080" y="85540"/>
                          <a:pt x="171080" y="91650"/>
                          <a:pt x="164970" y="91650"/>
                        </a:cubicBezTo>
                        <a:cubicBezTo>
                          <a:pt x="158860" y="97760"/>
                          <a:pt x="152750" y="97760"/>
                          <a:pt x="152750" y="97760"/>
                        </a:cubicBezTo>
                        <a:close/>
                        <a:moveTo>
                          <a:pt x="12220" y="12220"/>
                        </a:moveTo>
                        <a:cubicBezTo>
                          <a:pt x="6110" y="12220"/>
                          <a:pt x="6110" y="12220"/>
                          <a:pt x="6110" y="18330"/>
                        </a:cubicBezTo>
                        <a:cubicBezTo>
                          <a:pt x="6110" y="18330"/>
                          <a:pt x="6110" y="18330"/>
                          <a:pt x="6110" y="18330"/>
                        </a:cubicBezTo>
                        <a:cubicBezTo>
                          <a:pt x="6110" y="18330"/>
                          <a:pt x="12220" y="24440"/>
                          <a:pt x="12220" y="24440"/>
                        </a:cubicBezTo>
                        <a:cubicBezTo>
                          <a:pt x="12220" y="24440"/>
                          <a:pt x="91650" y="24440"/>
                          <a:pt x="140530" y="85540"/>
                        </a:cubicBezTo>
                        <a:cubicBezTo>
                          <a:pt x="140530" y="85540"/>
                          <a:pt x="146640" y="91650"/>
                          <a:pt x="146640" y="85540"/>
                        </a:cubicBezTo>
                        <a:cubicBezTo>
                          <a:pt x="146640" y="85540"/>
                          <a:pt x="146640" y="85540"/>
                          <a:pt x="146640" y="79430"/>
                        </a:cubicBezTo>
                        <a:cubicBezTo>
                          <a:pt x="146640" y="79430"/>
                          <a:pt x="146640" y="73320"/>
                          <a:pt x="146640" y="73320"/>
                        </a:cubicBezTo>
                        <a:cubicBezTo>
                          <a:pt x="103870" y="12220"/>
                          <a:pt x="18330" y="12220"/>
                          <a:pt x="12220" y="1222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grpSp>
          <p:nvGrpSpPr>
            <p:cNvPr id="9" name="Graphic 16">
              <a:extLst>
                <a:ext uri="{FF2B5EF4-FFF2-40B4-BE49-F238E27FC236}">
                  <a16:creationId xmlns:a16="http://schemas.microsoft.com/office/drawing/2014/main" id="{50F1C70A-F390-FBF5-E6B0-2516110D9EDB}"/>
                </a:ext>
              </a:extLst>
            </p:cNvPr>
            <p:cNvGrpSpPr/>
            <p:nvPr/>
          </p:nvGrpSpPr>
          <p:grpSpPr>
            <a:xfrm>
              <a:off x="1546929" y="9529987"/>
              <a:ext cx="947050" cy="617109"/>
              <a:chOff x="1546929" y="9529987"/>
              <a:chExt cx="947050" cy="617109"/>
            </a:xfrm>
          </p:grpSpPr>
          <p:grpSp>
            <p:nvGrpSpPr>
              <p:cNvPr id="210" name="Graphic 16">
                <a:extLst>
                  <a:ext uri="{FF2B5EF4-FFF2-40B4-BE49-F238E27FC236}">
                    <a16:creationId xmlns:a16="http://schemas.microsoft.com/office/drawing/2014/main" id="{C7899FA7-5DF0-74DE-981F-39D383250103}"/>
                  </a:ext>
                </a:extLst>
              </p:cNvPr>
              <p:cNvGrpSpPr/>
              <p:nvPr/>
            </p:nvGrpSpPr>
            <p:grpSpPr>
              <a:xfrm>
                <a:off x="1553039" y="9529987"/>
                <a:ext cx="940940" cy="568228"/>
                <a:chOff x="1553039" y="9529987"/>
                <a:chExt cx="940940" cy="568228"/>
              </a:xfrm>
            </p:grpSpPr>
            <p:grpSp>
              <p:nvGrpSpPr>
                <p:cNvPr id="228" name="Graphic 16">
                  <a:extLst>
                    <a:ext uri="{FF2B5EF4-FFF2-40B4-BE49-F238E27FC236}">
                      <a16:creationId xmlns:a16="http://schemas.microsoft.com/office/drawing/2014/main" id="{C432C4E4-F060-4713-0F0C-08B63B38E070}"/>
                    </a:ext>
                  </a:extLst>
                </p:cNvPr>
                <p:cNvGrpSpPr/>
                <p:nvPr/>
              </p:nvGrpSpPr>
              <p:grpSpPr>
                <a:xfrm>
                  <a:off x="1699679" y="9529987"/>
                  <a:ext cx="794300" cy="482689"/>
                  <a:chOff x="1699679" y="9529987"/>
                  <a:chExt cx="794300" cy="482689"/>
                </a:xfrm>
              </p:grpSpPr>
              <p:sp>
                <p:nvSpPr>
                  <p:cNvPr id="233" name="Freeform: Shape 232">
                    <a:extLst>
                      <a:ext uri="{FF2B5EF4-FFF2-40B4-BE49-F238E27FC236}">
                        <a16:creationId xmlns:a16="http://schemas.microsoft.com/office/drawing/2014/main" id="{65076881-0FBC-8A0C-C23C-005D2FABD3AA}"/>
                      </a:ext>
                    </a:extLst>
                  </p:cNvPr>
                  <p:cNvSpPr/>
                  <p:nvPr/>
                </p:nvSpPr>
                <p:spPr>
                  <a:xfrm>
                    <a:off x="1705789" y="9529987"/>
                    <a:ext cx="769860" cy="470469"/>
                  </a:xfrm>
                  <a:custGeom>
                    <a:avLst/>
                    <a:gdLst>
                      <a:gd name="connsiteX0" fmla="*/ 769860 w 769860"/>
                      <a:gd name="connsiteY0" fmla="*/ 195520 h 470469"/>
                      <a:gd name="connsiteX1" fmla="*/ 769860 w 769860"/>
                      <a:gd name="connsiteY1" fmla="*/ 171080 h 470469"/>
                      <a:gd name="connsiteX2" fmla="*/ 727091 w 769860"/>
                      <a:gd name="connsiteY2" fmla="*/ 0 h 470469"/>
                      <a:gd name="connsiteX3" fmla="*/ 232180 w 769860"/>
                      <a:gd name="connsiteY3" fmla="*/ 85540 h 470469"/>
                      <a:gd name="connsiteX4" fmla="*/ 85540 w 769860"/>
                      <a:gd name="connsiteY4" fmla="*/ 274950 h 470469"/>
                      <a:gd name="connsiteX5" fmla="*/ 0 w 769860"/>
                      <a:gd name="connsiteY5" fmla="*/ 311610 h 470469"/>
                      <a:gd name="connsiteX6" fmla="*/ 476580 w 769860"/>
                      <a:gd name="connsiteY6" fmla="*/ 470469 h 470469"/>
                      <a:gd name="connsiteX7" fmla="*/ 769860 w 769860"/>
                      <a:gd name="connsiteY7" fmla="*/ 195520 h 4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60" h="470469">
                        <a:moveTo>
                          <a:pt x="769860" y="195520"/>
                        </a:moveTo>
                        <a:cubicBezTo>
                          <a:pt x="769860" y="189410"/>
                          <a:pt x="769860" y="177190"/>
                          <a:pt x="769860" y="171080"/>
                        </a:cubicBezTo>
                        <a:cubicBezTo>
                          <a:pt x="745421" y="54990"/>
                          <a:pt x="727091" y="0"/>
                          <a:pt x="727091" y="0"/>
                        </a:cubicBezTo>
                        <a:lnTo>
                          <a:pt x="232180" y="85540"/>
                        </a:lnTo>
                        <a:cubicBezTo>
                          <a:pt x="232180" y="85540"/>
                          <a:pt x="238290" y="201629"/>
                          <a:pt x="85540" y="274950"/>
                        </a:cubicBezTo>
                        <a:cubicBezTo>
                          <a:pt x="54990" y="287169"/>
                          <a:pt x="24440" y="299390"/>
                          <a:pt x="0" y="311610"/>
                        </a:cubicBezTo>
                        <a:cubicBezTo>
                          <a:pt x="122200" y="274950"/>
                          <a:pt x="427700" y="201629"/>
                          <a:pt x="476580" y="470469"/>
                        </a:cubicBezTo>
                        <a:cubicBezTo>
                          <a:pt x="586560" y="415479"/>
                          <a:pt x="690430" y="323829"/>
                          <a:pt x="769860" y="195520"/>
                        </a:cubicBez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4" name="Freeform: Shape 233">
                    <a:extLst>
                      <a:ext uri="{FF2B5EF4-FFF2-40B4-BE49-F238E27FC236}">
                        <a16:creationId xmlns:a16="http://schemas.microsoft.com/office/drawing/2014/main" id="{7CFABE95-50C0-312D-7F03-5D75DBF62487}"/>
                      </a:ext>
                    </a:extLst>
                  </p:cNvPr>
                  <p:cNvSpPr/>
                  <p:nvPr/>
                </p:nvSpPr>
                <p:spPr>
                  <a:xfrm>
                    <a:off x="1699679" y="9529987"/>
                    <a:ext cx="794300" cy="482689"/>
                  </a:xfrm>
                  <a:custGeom>
                    <a:avLst/>
                    <a:gdLst>
                      <a:gd name="connsiteX0" fmla="*/ 482690 w 794300"/>
                      <a:gd name="connsiteY0" fmla="*/ 482689 h 482689"/>
                      <a:gd name="connsiteX1" fmla="*/ 482690 w 794300"/>
                      <a:gd name="connsiteY1" fmla="*/ 482689 h 482689"/>
                      <a:gd name="connsiteX2" fmla="*/ 476580 w 794300"/>
                      <a:gd name="connsiteY2" fmla="*/ 476579 h 482689"/>
                      <a:gd name="connsiteX3" fmla="*/ 226070 w 794300"/>
                      <a:gd name="connsiteY3" fmla="*/ 287169 h 482689"/>
                      <a:gd name="connsiteX4" fmla="*/ 12220 w 794300"/>
                      <a:gd name="connsiteY4" fmla="*/ 323829 h 482689"/>
                      <a:gd name="connsiteX5" fmla="*/ 0 w 794300"/>
                      <a:gd name="connsiteY5" fmla="*/ 317719 h 482689"/>
                      <a:gd name="connsiteX6" fmla="*/ 6110 w 794300"/>
                      <a:gd name="connsiteY6" fmla="*/ 305500 h 482689"/>
                      <a:gd name="connsiteX7" fmla="*/ 24440 w 794300"/>
                      <a:gd name="connsiteY7" fmla="*/ 299390 h 482689"/>
                      <a:gd name="connsiteX8" fmla="*/ 97760 w 794300"/>
                      <a:gd name="connsiteY8" fmla="*/ 268840 h 482689"/>
                      <a:gd name="connsiteX9" fmla="*/ 238290 w 794300"/>
                      <a:gd name="connsiteY9" fmla="*/ 91650 h 482689"/>
                      <a:gd name="connsiteX10" fmla="*/ 244400 w 794300"/>
                      <a:gd name="connsiteY10" fmla="*/ 85540 h 482689"/>
                      <a:gd name="connsiteX11" fmla="*/ 739311 w 794300"/>
                      <a:gd name="connsiteY11" fmla="*/ 0 h 482689"/>
                      <a:gd name="connsiteX12" fmla="*/ 751531 w 794300"/>
                      <a:gd name="connsiteY12" fmla="*/ 6110 h 482689"/>
                      <a:gd name="connsiteX13" fmla="*/ 794301 w 794300"/>
                      <a:gd name="connsiteY13" fmla="*/ 177190 h 482689"/>
                      <a:gd name="connsiteX14" fmla="*/ 794301 w 794300"/>
                      <a:gd name="connsiteY14" fmla="*/ 201629 h 482689"/>
                      <a:gd name="connsiteX15" fmla="*/ 794301 w 794300"/>
                      <a:gd name="connsiteY15" fmla="*/ 207740 h 482689"/>
                      <a:gd name="connsiteX16" fmla="*/ 482690 w 794300"/>
                      <a:gd name="connsiteY16" fmla="*/ 482689 h 482689"/>
                      <a:gd name="connsiteX17" fmla="*/ 482690 w 794300"/>
                      <a:gd name="connsiteY17" fmla="*/ 482689 h 482689"/>
                      <a:gd name="connsiteX18" fmla="*/ 219960 w 794300"/>
                      <a:gd name="connsiteY18" fmla="*/ 268840 h 482689"/>
                      <a:gd name="connsiteX19" fmla="*/ 488800 w 794300"/>
                      <a:gd name="connsiteY19" fmla="*/ 458249 h 482689"/>
                      <a:gd name="connsiteX20" fmla="*/ 769861 w 794300"/>
                      <a:gd name="connsiteY20" fmla="*/ 189410 h 482689"/>
                      <a:gd name="connsiteX21" fmla="*/ 769861 w 794300"/>
                      <a:gd name="connsiteY21" fmla="*/ 171080 h 482689"/>
                      <a:gd name="connsiteX22" fmla="*/ 733201 w 794300"/>
                      <a:gd name="connsiteY22" fmla="*/ 12220 h 482689"/>
                      <a:gd name="connsiteX23" fmla="*/ 250510 w 794300"/>
                      <a:gd name="connsiteY23" fmla="*/ 97760 h 482689"/>
                      <a:gd name="connsiteX24" fmla="*/ 109980 w 794300"/>
                      <a:gd name="connsiteY24" fmla="*/ 281060 h 482689"/>
                      <a:gd name="connsiteX25" fmla="*/ 219960 w 794300"/>
                      <a:gd name="connsiteY25" fmla="*/ 268840 h 48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4300" h="482689">
                        <a:moveTo>
                          <a:pt x="482690" y="482689"/>
                        </a:moveTo>
                        <a:cubicBezTo>
                          <a:pt x="476580" y="482689"/>
                          <a:pt x="476580" y="482689"/>
                          <a:pt x="482690" y="482689"/>
                        </a:cubicBezTo>
                        <a:cubicBezTo>
                          <a:pt x="476580" y="482689"/>
                          <a:pt x="476580" y="476579"/>
                          <a:pt x="476580" y="476579"/>
                        </a:cubicBezTo>
                        <a:cubicBezTo>
                          <a:pt x="452140" y="348269"/>
                          <a:pt x="366600" y="287169"/>
                          <a:pt x="226070" y="287169"/>
                        </a:cubicBezTo>
                        <a:cubicBezTo>
                          <a:pt x="146640" y="287169"/>
                          <a:pt x="61100" y="305500"/>
                          <a:pt x="12220" y="323829"/>
                        </a:cubicBezTo>
                        <a:cubicBezTo>
                          <a:pt x="6110" y="323829"/>
                          <a:pt x="6110" y="323829"/>
                          <a:pt x="0" y="317719"/>
                        </a:cubicBezTo>
                        <a:cubicBezTo>
                          <a:pt x="0" y="311610"/>
                          <a:pt x="0" y="311610"/>
                          <a:pt x="6110" y="305500"/>
                        </a:cubicBezTo>
                        <a:lnTo>
                          <a:pt x="24440" y="299390"/>
                        </a:lnTo>
                        <a:cubicBezTo>
                          <a:pt x="42770" y="293279"/>
                          <a:pt x="67210" y="281060"/>
                          <a:pt x="97760" y="268840"/>
                        </a:cubicBezTo>
                        <a:cubicBezTo>
                          <a:pt x="238290" y="201629"/>
                          <a:pt x="238290" y="97760"/>
                          <a:pt x="238290" y="91650"/>
                        </a:cubicBezTo>
                        <a:cubicBezTo>
                          <a:pt x="238290" y="85540"/>
                          <a:pt x="238290" y="85540"/>
                          <a:pt x="244400" y="85540"/>
                        </a:cubicBezTo>
                        <a:lnTo>
                          <a:pt x="739311" y="0"/>
                        </a:lnTo>
                        <a:cubicBezTo>
                          <a:pt x="745420" y="0"/>
                          <a:pt x="745420" y="0"/>
                          <a:pt x="751531" y="6110"/>
                        </a:cubicBezTo>
                        <a:cubicBezTo>
                          <a:pt x="751531" y="6110"/>
                          <a:pt x="763751" y="54990"/>
                          <a:pt x="794301" y="177190"/>
                        </a:cubicBezTo>
                        <a:cubicBezTo>
                          <a:pt x="794301" y="183300"/>
                          <a:pt x="794301" y="195520"/>
                          <a:pt x="794301" y="201629"/>
                        </a:cubicBezTo>
                        <a:cubicBezTo>
                          <a:pt x="794301" y="201629"/>
                          <a:pt x="794301" y="207740"/>
                          <a:pt x="794301" y="207740"/>
                        </a:cubicBezTo>
                        <a:cubicBezTo>
                          <a:pt x="708761" y="323829"/>
                          <a:pt x="604890" y="415479"/>
                          <a:pt x="482690" y="482689"/>
                        </a:cubicBezTo>
                        <a:cubicBezTo>
                          <a:pt x="482690" y="482689"/>
                          <a:pt x="482690" y="482689"/>
                          <a:pt x="482690" y="482689"/>
                        </a:cubicBezTo>
                        <a:close/>
                        <a:moveTo>
                          <a:pt x="219960" y="268840"/>
                        </a:moveTo>
                        <a:cubicBezTo>
                          <a:pt x="366600" y="268840"/>
                          <a:pt x="458250" y="336050"/>
                          <a:pt x="488800" y="458249"/>
                        </a:cubicBezTo>
                        <a:cubicBezTo>
                          <a:pt x="604890" y="397149"/>
                          <a:pt x="696540" y="305500"/>
                          <a:pt x="769861" y="189410"/>
                        </a:cubicBezTo>
                        <a:cubicBezTo>
                          <a:pt x="769861" y="183300"/>
                          <a:pt x="769861" y="177190"/>
                          <a:pt x="769861" y="171080"/>
                        </a:cubicBezTo>
                        <a:cubicBezTo>
                          <a:pt x="751531" y="79430"/>
                          <a:pt x="733201" y="30550"/>
                          <a:pt x="733201" y="12220"/>
                        </a:cubicBezTo>
                        <a:lnTo>
                          <a:pt x="250510" y="97760"/>
                        </a:lnTo>
                        <a:cubicBezTo>
                          <a:pt x="250510" y="122200"/>
                          <a:pt x="232180" y="219960"/>
                          <a:pt x="109980" y="281060"/>
                        </a:cubicBezTo>
                        <a:cubicBezTo>
                          <a:pt x="134420" y="274950"/>
                          <a:pt x="177190" y="268840"/>
                          <a:pt x="219960" y="268840"/>
                        </a:cubicBezTo>
                        <a:close/>
                      </a:path>
                    </a:pathLst>
                  </a:custGeom>
                  <a:solidFill>
                    <a:srgbClr val="3D720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9" name="Graphic 16">
                  <a:extLst>
                    <a:ext uri="{FF2B5EF4-FFF2-40B4-BE49-F238E27FC236}">
                      <a16:creationId xmlns:a16="http://schemas.microsoft.com/office/drawing/2014/main" id="{A8EBE1E9-3D1E-CF6E-58AF-B2C456D1334D}"/>
                    </a:ext>
                  </a:extLst>
                </p:cNvPr>
                <p:cNvGrpSpPr/>
                <p:nvPr/>
              </p:nvGrpSpPr>
              <p:grpSpPr>
                <a:xfrm>
                  <a:off x="1553039" y="9810178"/>
                  <a:ext cx="635440" cy="288037"/>
                  <a:chOff x="1553039" y="9810178"/>
                  <a:chExt cx="635440" cy="288037"/>
                </a:xfrm>
              </p:grpSpPr>
              <p:sp>
                <p:nvSpPr>
                  <p:cNvPr id="231" name="Freeform: Shape 230">
                    <a:extLst>
                      <a:ext uri="{FF2B5EF4-FFF2-40B4-BE49-F238E27FC236}">
                        <a16:creationId xmlns:a16="http://schemas.microsoft.com/office/drawing/2014/main" id="{2F3CC867-E3F3-EDCD-FAEA-D3B3AF7A9111}"/>
                      </a:ext>
                    </a:extLst>
                  </p:cNvPr>
                  <p:cNvSpPr/>
                  <p:nvPr/>
                </p:nvSpPr>
                <p:spPr>
                  <a:xfrm>
                    <a:off x="1559149" y="9810178"/>
                    <a:ext cx="623220" cy="282832"/>
                  </a:xfrm>
                  <a:custGeom>
                    <a:avLst/>
                    <a:gdLst>
                      <a:gd name="connsiteX0" fmla="*/ 140530 w 623220"/>
                      <a:gd name="connsiteY0" fmla="*/ 37528 h 282832"/>
                      <a:gd name="connsiteX1" fmla="*/ 0 w 623220"/>
                      <a:gd name="connsiteY1" fmla="*/ 184168 h 282832"/>
                      <a:gd name="connsiteX2" fmla="*/ 238290 w 623220"/>
                      <a:gd name="connsiteY2" fmla="*/ 281928 h 282832"/>
                      <a:gd name="connsiteX3" fmla="*/ 623220 w 623220"/>
                      <a:gd name="connsiteY3" fmla="*/ 196388 h 282832"/>
                      <a:gd name="connsiteX4" fmla="*/ 140530 w 623220"/>
                      <a:gd name="connsiteY4" fmla="*/ 37528 h 282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20" h="282832">
                        <a:moveTo>
                          <a:pt x="140530" y="37528"/>
                        </a:moveTo>
                        <a:cubicBezTo>
                          <a:pt x="48880" y="74188"/>
                          <a:pt x="0" y="98628"/>
                          <a:pt x="0" y="184168"/>
                        </a:cubicBezTo>
                        <a:cubicBezTo>
                          <a:pt x="30550" y="220828"/>
                          <a:pt x="97760" y="269708"/>
                          <a:pt x="238290" y="281928"/>
                        </a:cubicBezTo>
                        <a:cubicBezTo>
                          <a:pt x="354380" y="288038"/>
                          <a:pt x="494910" y="263598"/>
                          <a:pt x="623220" y="196388"/>
                        </a:cubicBezTo>
                        <a:cubicBezTo>
                          <a:pt x="568230" y="-72451"/>
                          <a:pt x="262730" y="868"/>
                          <a:pt x="140530" y="37528"/>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2" name="Freeform: Shape 231">
                    <a:extLst>
                      <a:ext uri="{FF2B5EF4-FFF2-40B4-BE49-F238E27FC236}">
                        <a16:creationId xmlns:a16="http://schemas.microsoft.com/office/drawing/2014/main" id="{6E01E0AD-B4DA-7E8B-1550-782B40343837}"/>
                      </a:ext>
                    </a:extLst>
                  </p:cNvPr>
                  <p:cNvSpPr/>
                  <p:nvPr/>
                </p:nvSpPr>
                <p:spPr>
                  <a:xfrm>
                    <a:off x="1553039" y="9811047"/>
                    <a:ext cx="635440" cy="287169"/>
                  </a:xfrm>
                  <a:custGeom>
                    <a:avLst/>
                    <a:gdLst>
                      <a:gd name="connsiteX0" fmla="*/ 281060 w 635440"/>
                      <a:gd name="connsiteY0" fmla="*/ 287169 h 287169"/>
                      <a:gd name="connsiteX1" fmla="*/ 281060 w 635440"/>
                      <a:gd name="connsiteY1" fmla="*/ 287169 h 287169"/>
                      <a:gd name="connsiteX2" fmla="*/ 244400 w 635440"/>
                      <a:gd name="connsiteY2" fmla="*/ 287169 h 287169"/>
                      <a:gd name="connsiteX3" fmla="*/ 0 w 635440"/>
                      <a:gd name="connsiteY3" fmla="*/ 189410 h 287169"/>
                      <a:gd name="connsiteX4" fmla="*/ 0 w 635440"/>
                      <a:gd name="connsiteY4" fmla="*/ 189410 h 287169"/>
                      <a:gd name="connsiteX5" fmla="*/ 0 w 635440"/>
                      <a:gd name="connsiteY5" fmla="*/ 189410 h 287169"/>
                      <a:gd name="connsiteX6" fmla="*/ 146640 w 635440"/>
                      <a:gd name="connsiteY6" fmla="*/ 36660 h 287169"/>
                      <a:gd name="connsiteX7" fmla="*/ 366600 w 635440"/>
                      <a:gd name="connsiteY7" fmla="*/ 0 h 287169"/>
                      <a:gd name="connsiteX8" fmla="*/ 635440 w 635440"/>
                      <a:gd name="connsiteY8" fmla="*/ 201630 h 287169"/>
                      <a:gd name="connsiteX9" fmla="*/ 635440 w 635440"/>
                      <a:gd name="connsiteY9" fmla="*/ 207740 h 287169"/>
                      <a:gd name="connsiteX10" fmla="*/ 629330 w 635440"/>
                      <a:gd name="connsiteY10" fmla="*/ 207740 h 287169"/>
                      <a:gd name="connsiteX11" fmla="*/ 281060 w 635440"/>
                      <a:gd name="connsiteY11" fmla="*/ 287169 h 287169"/>
                      <a:gd name="connsiteX12" fmla="*/ 12220 w 635440"/>
                      <a:gd name="connsiteY12" fmla="*/ 183300 h 287169"/>
                      <a:gd name="connsiteX13" fmla="*/ 244400 w 635440"/>
                      <a:gd name="connsiteY13" fmla="*/ 274950 h 287169"/>
                      <a:gd name="connsiteX14" fmla="*/ 281060 w 635440"/>
                      <a:gd name="connsiteY14" fmla="*/ 274950 h 287169"/>
                      <a:gd name="connsiteX15" fmla="*/ 623220 w 635440"/>
                      <a:gd name="connsiteY15" fmla="*/ 189410 h 287169"/>
                      <a:gd name="connsiteX16" fmla="*/ 372710 w 635440"/>
                      <a:gd name="connsiteY16" fmla="*/ 6110 h 287169"/>
                      <a:gd name="connsiteX17" fmla="*/ 158860 w 635440"/>
                      <a:gd name="connsiteY17" fmla="*/ 42770 h 287169"/>
                      <a:gd name="connsiteX18" fmla="*/ 12220 w 635440"/>
                      <a:gd name="connsiteY18" fmla="*/ 183300 h 28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5440" h="287169">
                        <a:moveTo>
                          <a:pt x="281060" y="287169"/>
                        </a:moveTo>
                        <a:lnTo>
                          <a:pt x="281060" y="287169"/>
                        </a:lnTo>
                        <a:cubicBezTo>
                          <a:pt x="268840" y="287169"/>
                          <a:pt x="256620" y="287169"/>
                          <a:pt x="244400" y="287169"/>
                        </a:cubicBezTo>
                        <a:cubicBezTo>
                          <a:pt x="103870" y="281060"/>
                          <a:pt x="36660" y="226070"/>
                          <a:pt x="0" y="189410"/>
                        </a:cubicBezTo>
                        <a:lnTo>
                          <a:pt x="0" y="189410"/>
                        </a:lnTo>
                        <a:lnTo>
                          <a:pt x="0" y="189410"/>
                        </a:lnTo>
                        <a:cubicBezTo>
                          <a:pt x="6110" y="97760"/>
                          <a:pt x="54990" y="73320"/>
                          <a:pt x="146640" y="36660"/>
                        </a:cubicBezTo>
                        <a:cubicBezTo>
                          <a:pt x="201630" y="18330"/>
                          <a:pt x="287170" y="0"/>
                          <a:pt x="366600" y="0"/>
                        </a:cubicBezTo>
                        <a:cubicBezTo>
                          <a:pt x="519350" y="0"/>
                          <a:pt x="611000" y="67210"/>
                          <a:pt x="635440" y="201630"/>
                        </a:cubicBezTo>
                        <a:lnTo>
                          <a:pt x="635440" y="207740"/>
                        </a:lnTo>
                        <a:lnTo>
                          <a:pt x="629330" y="207740"/>
                        </a:lnTo>
                        <a:cubicBezTo>
                          <a:pt x="519350" y="256619"/>
                          <a:pt x="397150" y="287169"/>
                          <a:pt x="281060" y="287169"/>
                        </a:cubicBezTo>
                        <a:close/>
                        <a:moveTo>
                          <a:pt x="12220" y="183300"/>
                        </a:moveTo>
                        <a:cubicBezTo>
                          <a:pt x="42770" y="219960"/>
                          <a:pt x="109980" y="268840"/>
                          <a:pt x="244400" y="274950"/>
                        </a:cubicBezTo>
                        <a:cubicBezTo>
                          <a:pt x="256620" y="274950"/>
                          <a:pt x="268840" y="274950"/>
                          <a:pt x="281060" y="274950"/>
                        </a:cubicBezTo>
                        <a:cubicBezTo>
                          <a:pt x="397150" y="274950"/>
                          <a:pt x="513240" y="244400"/>
                          <a:pt x="623220" y="189410"/>
                        </a:cubicBezTo>
                        <a:cubicBezTo>
                          <a:pt x="598780" y="67210"/>
                          <a:pt x="513240" y="6110"/>
                          <a:pt x="372710" y="6110"/>
                        </a:cubicBezTo>
                        <a:cubicBezTo>
                          <a:pt x="293280" y="6110"/>
                          <a:pt x="207740" y="24440"/>
                          <a:pt x="158860" y="42770"/>
                        </a:cubicBezTo>
                        <a:cubicBezTo>
                          <a:pt x="61100" y="79430"/>
                          <a:pt x="18330" y="103870"/>
                          <a:pt x="12220" y="18330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30" name="Freeform: Shape 229">
                  <a:extLst>
                    <a:ext uri="{FF2B5EF4-FFF2-40B4-BE49-F238E27FC236}">
                      <a16:creationId xmlns:a16="http://schemas.microsoft.com/office/drawing/2014/main" id="{B29708A6-938A-FF92-11B5-8F4E8D15D9CB}"/>
                    </a:ext>
                  </a:extLst>
                </p:cNvPr>
                <p:cNvSpPr/>
                <p:nvPr/>
              </p:nvSpPr>
              <p:spPr>
                <a:xfrm>
                  <a:off x="1705789" y="9529987"/>
                  <a:ext cx="757640" cy="470469"/>
                </a:xfrm>
                <a:custGeom>
                  <a:avLst/>
                  <a:gdLst>
                    <a:gd name="connsiteX0" fmla="*/ 464360 w 757640"/>
                    <a:gd name="connsiteY0" fmla="*/ 311610 h 470469"/>
                    <a:gd name="connsiteX1" fmla="*/ 507130 w 757640"/>
                    <a:gd name="connsiteY1" fmla="*/ 238290 h 470469"/>
                    <a:gd name="connsiteX2" fmla="*/ 507130 w 757640"/>
                    <a:gd name="connsiteY2" fmla="*/ 183300 h 470469"/>
                    <a:gd name="connsiteX3" fmla="*/ 696541 w 757640"/>
                    <a:gd name="connsiteY3" fmla="*/ 109980 h 470469"/>
                    <a:gd name="connsiteX4" fmla="*/ 757641 w 757640"/>
                    <a:gd name="connsiteY4" fmla="*/ 116090 h 470469"/>
                    <a:gd name="connsiteX5" fmla="*/ 727091 w 757640"/>
                    <a:gd name="connsiteY5" fmla="*/ 0 h 470469"/>
                    <a:gd name="connsiteX6" fmla="*/ 232180 w 757640"/>
                    <a:gd name="connsiteY6" fmla="*/ 85540 h 470469"/>
                    <a:gd name="connsiteX7" fmla="*/ 85540 w 757640"/>
                    <a:gd name="connsiteY7" fmla="*/ 274950 h 470469"/>
                    <a:gd name="connsiteX8" fmla="*/ 0 w 757640"/>
                    <a:gd name="connsiteY8" fmla="*/ 311610 h 470469"/>
                    <a:gd name="connsiteX9" fmla="*/ 476580 w 757640"/>
                    <a:gd name="connsiteY9" fmla="*/ 470469 h 470469"/>
                    <a:gd name="connsiteX10" fmla="*/ 696541 w 757640"/>
                    <a:gd name="connsiteY10" fmla="*/ 293279 h 470469"/>
                    <a:gd name="connsiteX11" fmla="*/ 678210 w 757640"/>
                    <a:gd name="connsiteY11" fmla="*/ 305500 h 470469"/>
                    <a:gd name="connsiteX12" fmla="*/ 464360 w 757640"/>
                    <a:gd name="connsiteY12" fmla="*/ 311610 h 4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40" h="470469">
                      <a:moveTo>
                        <a:pt x="464360" y="311610"/>
                      </a:moveTo>
                      <a:cubicBezTo>
                        <a:pt x="501020" y="281060"/>
                        <a:pt x="556010" y="262729"/>
                        <a:pt x="507130" y="238290"/>
                      </a:cubicBezTo>
                      <a:cubicBezTo>
                        <a:pt x="458250" y="213850"/>
                        <a:pt x="452140" y="189410"/>
                        <a:pt x="507130" y="183300"/>
                      </a:cubicBezTo>
                      <a:cubicBezTo>
                        <a:pt x="562120" y="177190"/>
                        <a:pt x="598780" y="177190"/>
                        <a:pt x="696541" y="109980"/>
                      </a:cubicBezTo>
                      <a:cubicBezTo>
                        <a:pt x="720980" y="91650"/>
                        <a:pt x="739310" y="97760"/>
                        <a:pt x="757641" y="116090"/>
                      </a:cubicBezTo>
                      <a:cubicBezTo>
                        <a:pt x="739310" y="36660"/>
                        <a:pt x="727091" y="0"/>
                        <a:pt x="727091" y="0"/>
                      </a:cubicBezTo>
                      <a:lnTo>
                        <a:pt x="232180" y="85540"/>
                      </a:lnTo>
                      <a:cubicBezTo>
                        <a:pt x="232180" y="85540"/>
                        <a:pt x="238290" y="201629"/>
                        <a:pt x="85540" y="274950"/>
                      </a:cubicBezTo>
                      <a:cubicBezTo>
                        <a:pt x="54990" y="287169"/>
                        <a:pt x="24440" y="299390"/>
                        <a:pt x="0" y="311610"/>
                      </a:cubicBezTo>
                      <a:cubicBezTo>
                        <a:pt x="122200" y="274950"/>
                        <a:pt x="427700" y="201629"/>
                        <a:pt x="476580" y="470469"/>
                      </a:cubicBezTo>
                      <a:cubicBezTo>
                        <a:pt x="556010" y="427699"/>
                        <a:pt x="635440" y="366600"/>
                        <a:pt x="696541" y="293279"/>
                      </a:cubicBezTo>
                      <a:cubicBezTo>
                        <a:pt x="690430" y="299390"/>
                        <a:pt x="684321" y="299390"/>
                        <a:pt x="678210" y="305500"/>
                      </a:cubicBezTo>
                      <a:cubicBezTo>
                        <a:pt x="507130" y="433809"/>
                        <a:pt x="427700" y="342159"/>
                        <a:pt x="464360" y="311610"/>
                      </a:cubicBez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11" name="Graphic 16">
                <a:extLst>
                  <a:ext uri="{FF2B5EF4-FFF2-40B4-BE49-F238E27FC236}">
                    <a16:creationId xmlns:a16="http://schemas.microsoft.com/office/drawing/2014/main" id="{85F72578-970D-96D7-ABE5-79E10A88F16D}"/>
                  </a:ext>
                </a:extLst>
              </p:cNvPr>
              <p:cNvGrpSpPr/>
              <p:nvPr/>
            </p:nvGrpSpPr>
            <p:grpSpPr>
              <a:xfrm>
                <a:off x="1876869" y="9615527"/>
                <a:ext cx="262730" cy="232179"/>
                <a:chOff x="1876869" y="9615527"/>
                <a:chExt cx="262730" cy="232179"/>
              </a:xfrm>
            </p:grpSpPr>
            <p:grpSp>
              <p:nvGrpSpPr>
                <p:cNvPr id="219" name="Graphic 16">
                  <a:extLst>
                    <a:ext uri="{FF2B5EF4-FFF2-40B4-BE49-F238E27FC236}">
                      <a16:creationId xmlns:a16="http://schemas.microsoft.com/office/drawing/2014/main" id="{26D0C2CA-BC74-1A7D-91FB-2314ECC0A7A3}"/>
                    </a:ext>
                  </a:extLst>
                </p:cNvPr>
                <p:cNvGrpSpPr/>
                <p:nvPr/>
              </p:nvGrpSpPr>
              <p:grpSpPr>
                <a:xfrm>
                  <a:off x="1876869" y="9713287"/>
                  <a:ext cx="256620" cy="73319"/>
                  <a:chOff x="1876869" y="9713287"/>
                  <a:chExt cx="256620" cy="73319"/>
                </a:xfrm>
              </p:grpSpPr>
              <p:sp>
                <p:nvSpPr>
                  <p:cNvPr id="226" name="Freeform: Shape 225">
                    <a:extLst>
                      <a:ext uri="{FF2B5EF4-FFF2-40B4-BE49-F238E27FC236}">
                        <a16:creationId xmlns:a16="http://schemas.microsoft.com/office/drawing/2014/main" id="{C18FB517-8477-EAEB-12D0-DC497B40FCD7}"/>
                      </a:ext>
                    </a:extLst>
                  </p:cNvPr>
                  <p:cNvSpPr/>
                  <p:nvPr/>
                </p:nvSpPr>
                <p:spPr>
                  <a:xfrm>
                    <a:off x="1884507" y="9713803"/>
                    <a:ext cx="248982" cy="64597"/>
                  </a:xfrm>
                  <a:custGeom>
                    <a:avLst/>
                    <a:gdLst>
                      <a:gd name="connsiteX0" fmla="*/ 10693 w 248982"/>
                      <a:gd name="connsiteY0" fmla="*/ 60584 h 64597"/>
                      <a:gd name="connsiteX1" fmla="*/ 4583 w 248982"/>
                      <a:gd name="connsiteY1" fmla="*/ 54474 h 64597"/>
                      <a:gd name="connsiteX2" fmla="*/ 4583 w 248982"/>
                      <a:gd name="connsiteY2" fmla="*/ 36144 h 64597"/>
                      <a:gd name="connsiteX3" fmla="*/ 236763 w 248982"/>
                      <a:gd name="connsiteY3" fmla="*/ 17814 h 64597"/>
                      <a:gd name="connsiteX4" fmla="*/ 236763 w 248982"/>
                      <a:gd name="connsiteY4" fmla="*/ 17814 h 64597"/>
                      <a:gd name="connsiteX5" fmla="*/ 248983 w 248982"/>
                      <a:gd name="connsiteY5" fmla="*/ 36144 h 64597"/>
                      <a:gd name="connsiteX6" fmla="*/ 230653 w 248982"/>
                      <a:gd name="connsiteY6" fmla="*/ 42254 h 64597"/>
                      <a:gd name="connsiteX7" fmla="*/ 29023 w 248982"/>
                      <a:gd name="connsiteY7" fmla="*/ 54474 h 64597"/>
                      <a:gd name="connsiteX8" fmla="*/ 10693 w 248982"/>
                      <a:gd name="connsiteY8" fmla="*/ 60584 h 6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82" h="64597">
                        <a:moveTo>
                          <a:pt x="10693" y="60584"/>
                        </a:moveTo>
                        <a:cubicBezTo>
                          <a:pt x="10693" y="60584"/>
                          <a:pt x="4583" y="60584"/>
                          <a:pt x="4583" y="54474"/>
                        </a:cubicBezTo>
                        <a:cubicBezTo>
                          <a:pt x="-1528" y="48364"/>
                          <a:pt x="-1528" y="42254"/>
                          <a:pt x="4583" y="36144"/>
                        </a:cubicBezTo>
                        <a:cubicBezTo>
                          <a:pt x="10693" y="36144"/>
                          <a:pt x="120673" y="-31066"/>
                          <a:pt x="236763" y="17814"/>
                        </a:cubicBezTo>
                        <a:cubicBezTo>
                          <a:pt x="236763" y="17814"/>
                          <a:pt x="236763" y="17814"/>
                          <a:pt x="236763" y="17814"/>
                        </a:cubicBezTo>
                        <a:cubicBezTo>
                          <a:pt x="242873" y="23924"/>
                          <a:pt x="248983" y="30034"/>
                          <a:pt x="248983" y="36144"/>
                        </a:cubicBezTo>
                        <a:cubicBezTo>
                          <a:pt x="248983" y="42254"/>
                          <a:pt x="236763" y="42254"/>
                          <a:pt x="230653" y="42254"/>
                        </a:cubicBezTo>
                        <a:cubicBezTo>
                          <a:pt x="132893" y="-516"/>
                          <a:pt x="29023" y="54474"/>
                          <a:pt x="29023" y="54474"/>
                        </a:cubicBezTo>
                        <a:cubicBezTo>
                          <a:pt x="22912" y="66694"/>
                          <a:pt x="16803" y="66694"/>
                          <a:pt x="10693" y="60584"/>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7" name="Freeform: Shape 226">
                    <a:extLst>
                      <a:ext uri="{FF2B5EF4-FFF2-40B4-BE49-F238E27FC236}">
                        <a16:creationId xmlns:a16="http://schemas.microsoft.com/office/drawing/2014/main" id="{8281E72C-2F11-E305-95E7-564A98F63513}"/>
                      </a:ext>
                    </a:extLst>
                  </p:cNvPr>
                  <p:cNvSpPr/>
                  <p:nvPr/>
                </p:nvSpPr>
                <p:spPr>
                  <a:xfrm>
                    <a:off x="1876869" y="9713287"/>
                    <a:ext cx="256620" cy="73319"/>
                  </a:xfrm>
                  <a:custGeom>
                    <a:avLst/>
                    <a:gdLst>
                      <a:gd name="connsiteX0" fmla="*/ 24440 w 256620"/>
                      <a:gd name="connsiteY0" fmla="*/ 73320 h 73319"/>
                      <a:gd name="connsiteX1" fmla="*/ 12220 w 256620"/>
                      <a:gd name="connsiteY1" fmla="*/ 73320 h 73319"/>
                      <a:gd name="connsiteX2" fmla="*/ 6110 w 256620"/>
                      <a:gd name="connsiteY2" fmla="*/ 67210 h 73319"/>
                      <a:gd name="connsiteX3" fmla="*/ 0 w 256620"/>
                      <a:gd name="connsiteY3" fmla="*/ 48880 h 73319"/>
                      <a:gd name="connsiteX4" fmla="*/ 6110 w 256620"/>
                      <a:gd name="connsiteY4" fmla="*/ 36660 h 73319"/>
                      <a:gd name="connsiteX5" fmla="*/ 146640 w 256620"/>
                      <a:gd name="connsiteY5" fmla="*/ 0 h 73319"/>
                      <a:gd name="connsiteX6" fmla="*/ 244400 w 256620"/>
                      <a:gd name="connsiteY6" fmla="*/ 18330 h 73319"/>
                      <a:gd name="connsiteX7" fmla="*/ 244400 w 256620"/>
                      <a:gd name="connsiteY7" fmla="*/ 18330 h 73319"/>
                      <a:gd name="connsiteX8" fmla="*/ 256620 w 256620"/>
                      <a:gd name="connsiteY8" fmla="*/ 30550 h 73319"/>
                      <a:gd name="connsiteX9" fmla="*/ 256620 w 256620"/>
                      <a:gd name="connsiteY9" fmla="*/ 42770 h 73319"/>
                      <a:gd name="connsiteX10" fmla="*/ 226070 w 256620"/>
                      <a:gd name="connsiteY10" fmla="*/ 48880 h 73319"/>
                      <a:gd name="connsiteX11" fmla="*/ 152750 w 256620"/>
                      <a:gd name="connsiteY11" fmla="*/ 30550 h 73319"/>
                      <a:gd name="connsiteX12" fmla="*/ 30550 w 256620"/>
                      <a:gd name="connsiteY12" fmla="*/ 61100 h 73319"/>
                      <a:gd name="connsiteX13" fmla="*/ 24440 w 256620"/>
                      <a:gd name="connsiteY13" fmla="*/ 73320 h 73319"/>
                      <a:gd name="connsiteX14" fmla="*/ 146640 w 256620"/>
                      <a:gd name="connsiteY14" fmla="*/ 12220 h 73319"/>
                      <a:gd name="connsiteX15" fmla="*/ 12220 w 256620"/>
                      <a:gd name="connsiteY15" fmla="*/ 48880 h 73319"/>
                      <a:gd name="connsiteX16" fmla="*/ 12220 w 256620"/>
                      <a:gd name="connsiteY16" fmla="*/ 48880 h 73319"/>
                      <a:gd name="connsiteX17" fmla="*/ 12220 w 256620"/>
                      <a:gd name="connsiteY17" fmla="*/ 54990 h 73319"/>
                      <a:gd name="connsiteX18" fmla="*/ 18330 w 256620"/>
                      <a:gd name="connsiteY18" fmla="*/ 54990 h 73319"/>
                      <a:gd name="connsiteX19" fmla="*/ 30550 w 256620"/>
                      <a:gd name="connsiteY19" fmla="*/ 54990 h 73319"/>
                      <a:gd name="connsiteX20" fmla="*/ 158860 w 256620"/>
                      <a:gd name="connsiteY20" fmla="*/ 24440 h 73319"/>
                      <a:gd name="connsiteX21" fmla="*/ 238290 w 256620"/>
                      <a:gd name="connsiteY21" fmla="*/ 42770 h 73319"/>
                      <a:gd name="connsiteX22" fmla="*/ 250510 w 256620"/>
                      <a:gd name="connsiteY22" fmla="*/ 42770 h 73319"/>
                      <a:gd name="connsiteX23" fmla="*/ 250510 w 256620"/>
                      <a:gd name="connsiteY23" fmla="*/ 42770 h 73319"/>
                      <a:gd name="connsiteX24" fmla="*/ 244400 w 256620"/>
                      <a:gd name="connsiteY24" fmla="*/ 36660 h 73319"/>
                      <a:gd name="connsiteX25" fmla="*/ 244400 w 256620"/>
                      <a:gd name="connsiteY25" fmla="*/ 30550 h 73319"/>
                      <a:gd name="connsiteX26" fmla="*/ 244400 w 256620"/>
                      <a:gd name="connsiteY26" fmla="*/ 36660 h 73319"/>
                      <a:gd name="connsiteX27" fmla="*/ 146640 w 256620"/>
                      <a:gd name="connsiteY27" fmla="*/ 12220 h 7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6620" h="73319">
                        <a:moveTo>
                          <a:pt x="24440" y="73320"/>
                        </a:moveTo>
                        <a:cubicBezTo>
                          <a:pt x="18330" y="73320"/>
                          <a:pt x="18330" y="73320"/>
                          <a:pt x="12220" y="73320"/>
                        </a:cubicBezTo>
                        <a:cubicBezTo>
                          <a:pt x="6110" y="73320"/>
                          <a:pt x="6110" y="67210"/>
                          <a:pt x="6110" y="67210"/>
                        </a:cubicBezTo>
                        <a:cubicBezTo>
                          <a:pt x="0" y="61100"/>
                          <a:pt x="0" y="54990"/>
                          <a:pt x="0" y="48880"/>
                        </a:cubicBezTo>
                        <a:cubicBezTo>
                          <a:pt x="0" y="42770"/>
                          <a:pt x="6110" y="36660"/>
                          <a:pt x="6110" y="36660"/>
                        </a:cubicBezTo>
                        <a:cubicBezTo>
                          <a:pt x="12220" y="30550"/>
                          <a:pt x="73320" y="0"/>
                          <a:pt x="146640" y="0"/>
                        </a:cubicBezTo>
                        <a:cubicBezTo>
                          <a:pt x="183300" y="0"/>
                          <a:pt x="213850" y="6110"/>
                          <a:pt x="244400" y="18330"/>
                        </a:cubicBezTo>
                        <a:lnTo>
                          <a:pt x="244400" y="18330"/>
                        </a:lnTo>
                        <a:cubicBezTo>
                          <a:pt x="250510" y="18330"/>
                          <a:pt x="256620" y="24440"/>
                          <a:pt x="256620" y="30550"/>
                        </a:cubicBezTo>
                        <a:cubicBezTo>
                          <a:pt x="256620" y="36660"/>
                          <a:pt x="256620" y="42770"/>
                          <a:pt x="256620" y="42770"/>
                        </a:cubicBezTo>
                        <a:cubicBezTo>
                          <a:pt x="250510" y="54990"/>
                          <a:pt x="238290" y="54990"/>
                          <a:pt x="226070" y="48880"/>
                        </a:cubicBezTo>
                        <a:cubicBezTo>
                          <a:pt x="201630" y="36660"/>
                          <a:pt x="177190" y="30550"/>
                          <a:pt x="152750" y="30550"/>
                        </a:cubicBezTo>
                        <a:cubicBezTo>
                          <a:pt x="91650" y="30550"/>
                          <a:pt x="36660" y="61100"/>
                          <a:pt x="30550" y="61100"/>
                        </a:cubicBezTo>
                        <a:cubicBezTo>
                          <a:pt x="30550" y="67210"/>
                          <a:pt x="30550" y="73320"/>
                          <a:pt x="24440" y="73320"/>
                        </a:cubicBezTo>
                        <a:close/>
                        <a:moveTo>
                          <a:pt x="146640" y="12220"/>
                        </a:moveTo>
                        <a:cubicBezTo>
                          <a:pt x="73320" y="12220"/>
                          <a:pt x="12220" y="42770"/>
                          <a:pt x="12220" y="48880"/>
                        </a:cubicBezTo>
                        <a:cubicBezTo>
                          <a:pt x="12220" y="48880"/>
                          <a:pt x="12220" y="48880"/>
                          <a:pt x="12220" y="48880"/>
                        </a:cubicBezTo>
                        <a:cubicBezTo>
                          <a:pt x="12220" y="48880"/>
                          <a:pt x="12220" y="48880"/>
                          <a:pt x="12220" y="54990"/>
                        </a:cubicBezTo>
                        <a:cubicBezTo>
                          <a:pt x="12220" y="54990"/>
                          <a:pt x="12220" y="54990"/>
                          <a:pt x="18330" y="54990"/>
                        </a:cubicBezTo>
                        <a:cubicBezTo>
                          <a:pt x="24440" y="54990"/>
                          <a:pt x="24440" y="54990"/>
                          <a:pt x="30550" y="54990"/>
                        </a:cubicBezTo>
                        <a:cubicBezTo>
                          <a:pt x="36660" y="48880"/>
                          <a:pt x="91650" y="24440"/>
                          <a:pt x="158860" y="24440"/>
                        </a:cubicBezTo>
                        <a:cubicBezTo>
                          <a:pt x="189410" y="24440"/>
                          <a:pt x="213850" y="30550"/>
                          <a:pt x="238290" y="42770"/>
                        </a:cubicBezTo>
                        <a:cubicBezTo>
                          <a:pt x="244400" y="42770"/>
                          <a:pt x="250510" y="42770"/>
                          <a:pt x="250510" y="42770"/>
                        </a:cubicBezTo>
                        <a:cubicBezTo>
                          <a:pt x="250510" y="42770"/>
                          <a:pt x="250510" y="42770"/>
                          <a:pt x="250510" y="42770"/>
                        </a:cubicBezTo>
                        <a:cubicBezTo>
                          <a:pt x="250510" y="42770"/>
                          <a:pt x="250510" y="36660"/>
                          <a:pt x="244400" y="36660"/>
                        </a:cubicBezTo>
                        <a:lnTo>
                          <a:pt x="244400" y="30550"/>
                        </a:lnTo>
                        <a:lnTo>
                          <a:pt x="244400" y="36660"/>
                        </a:lnTo>
                        <a:cubicBezTo>
                          <a:pt x="207740" y="18330"/>
                          <a:pt x="183300" y="12220"/>
                          <a:pt x="146640" y="1222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0" name="Graphic 16">
                  <a:extLst>
                    <a:ext uri="{FF2B5EF4-FFF2-40B4-BE49-F238E27FC236}">
                      <a16:creationId xmlns:a16="http://schemas.microsoft.com/office/drawing/2014/main" id="{C7E7BEF7-3D1C-B305-2DAF-B63A4E496266}"/>
                    </a:ext>
                  </a:extLst>
                </p:cNvPr>
                <p:cNvGrpSpPr/>
                <p:nvPr/>
              </p:nvGrpSpPr>
              <p:grpSpPr>
                <a:xfrm>
                  <a:off x="1913529" y="9682737"/>
                  <a:ext cx="201630" cy="164969"/>
                  <a:chOff x="1913529" y="9682737"/>
                  <a:chExt cx="201630" cy="164969"/>
                </a:xfrm>
              </p:grpSpPr>
              <p:sp>
                <p:nvSpPr>
                  <p:cNvPr id="224" name="Freeform: Shape 223">
                    <a:extLst>
                      <a:ext uri="{FF2B5EF4-FFF2-40B4-BE49-F238E27FC236}">
                        <a16:creationId xmlns:a16="http://schemas.microsoft.com/office/drawing/2014/main" id="{2AA076E7-53FD-190C-200D-0A5A59825BE2}"/>
                      </a:ext>
                    </a:extLst>
                  </p:cNvPr>
                  <p:cNvSpPr/>
                  <p:nvPr/>
                </p:nvSpPr>
                <p:spPr>
                  <a:xfrm>
                    <a:off x="1929329" y="9682737"/>
                    <a:ext cx="184303" cy="144543"/>
                  </a:xfrm>
                  <a:custGeom>
                    <a:avLst/>
                    <a:gdLst>
                      <a:gd name="connsiteX0" fmla="*/ 161391 w 184303"/>
                      <a:gd name="connsiteY0" fmla="*/ 140530 h 144543"/>
                      <a:gd name="connsiteX1" fmla="*/ 155281 w 184303"/>
                      <a:gd name="connsiteY1" fmla="*/ 134420 h 144543"/>
                      <a:gd name="connsiteX2" fmla="*/ 8641 w 184303"/>
                      <a:gd name="connsiteY2" fmla="*/ 24440 h 144543"/>
                      <a:gd name="connsiteX3" fmla="*/ 2531 w 184303"/>
                      <a:gd name="connsiteY3" fmla="*/ 6110 h 144543"/>
                      <a:gd name="connsiteX4" fmla="*/ 20861 w 184303"/>
                      <a:gd name="connsiteY4" fmla="*/ 0 h 144543"/>
                      <a:gd name="connsiteX5" fmla="*/ 179721 w 184303"/>
                      <a:gd name="connsiteY5" fmla="*/ 116090 h 144543"/>
                      <a:gd name="connsiteX6" fmla="*/ 179721 w 184303"/>
                      <a:gd name="connsiteY6" fmla="*/ 134420 h 144543"/>
                      <a:gd name="connsiteX7" fmla="*/ 161391 w 184303"/>
                      <a:gd name="connsiteY7" fmla="*/ 140530 h 14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03" h="144543">
                        <a:moveTo>
                          <a:pt x="161391" y="140530"/>
                        </a:moveTo>
                        <a:cubicBezTo>
                          <a:pt x="161391" y="140530"/>
                          <a:pt x="155281" y="134420"/>
                          <a:pt x="155281" y="134420"/>
                        </a:cubicBezTo>
                        <a:cubicBezTo>
                          <a:pt x="155281" y="134420"/>
                          <a:pt x="106401" y="73320"/>
                          <a:pt x="8641" y="24440"/>
                        </a:cubicBezTo>
                        <a:cubicBezTo>
                          <a:pt x="2531" y="18330"/>
                          <a:pt x="-3579" y="12220"/>
                          <a:pt x="2531" y="6110"/>
                        </a:cubicBezTo>
                        <a:cubicBezTo>
                          <a:pt x="8641" y="0"/>
                          <a:pt x="14751" y="0"/>
                          <a:pt x="20861" y="0"/>
                        </a:cubicBezTo>
                        <a:cubicBezTo>
                          <a:pt x="124731" y="48880"/>
                          <a:pt x="179721" y="116090"/>
                          <a:pt x="179721" y="116090"/>
                        </a:cubicBezTo>
                        <a:cubicBezTo>
                          <a:pt x="185831" y="122200"/>
                          <a:pt x="185831" y="128310"/>
                          <a:pt x="179721" y="134420"/>
                        </a:cubicBezTo>
                        <a:cubicBezTo>
                          <a:pt x="167501" y="146640"/>
                          <a:pt x="161391" y="146640"/>
                          <a:pt x="161391" y="14053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5" name="Freeform: Shape 224">
                    <a:extLst>
                      <a:ext uri="{FF2B5EF4-FFF2-40B4-BE49-F238E27FC236}">
                        <a16:creationId xmlns:a16="http://schemas.microsoft.com/office/drawing/2014/main" id="{0BB85EEA-B0DF-FD58-BCCE-A32BC1757BA3}"/>
                      </a:ext>
                    </a:extLst>
                  </p:cNvPr>
                  <p:cNvSpPr/>
                  <p:nvPr/>
                </p:nvSpPr>
                <p:spPr>
                  <a:xfrm>
                    <a:off x="1913529" y="9690944"/>
                    <a:ext cx="201630" cy="156763"/>
                  </a:xfrm>
                  <a:custGeom>
                    <a:avLst/>
                    <a:gdLst>
                      <a:gd name="connsiteX0" fmla="*/ 183300 w 201630"/>
                      <a:gd name="connsiteY0" fmla="*/ 144543 h 156763"/>
                      <a:gd name="connsiteX1" fmla="*/ 171080 w 201630"/>
                      <a:gd name="connsiteY1" fmla="*/ 144543 h 156763"/>
                      <a:gd name="connsiteX2" fmla="*/ 158860 w 201630"/>
                      <a:gd name="connsiteY2" fmla="*/ 138433 h 156763"/>
                      <a:gd name="connsiteX3" fmla="*/ 12220 w 201630"/>
                      <a:gd name="connsiteY3" fmla="*/ 34563 h 156763"/>
                      <a:gd name="connsiteX4" fmla="*/ 0 w 201630"/>
                      <a:gd name="connsiteY4" fmla="*/ 22343 h 156763"/>
                      <a:gd name="connsiteX5" fmla="*/ 0 w 201630"/>
                      <a:gd name="connsiteY5" fmla="*/ 10123 h 156763"/>
                      <a:gd name="connsiteX6" fmla="*/ 30550 w 201630"/>
                      <a:gd name="connsiteY6" fmla="*/ 4013 h 156763"/>
                      <a:gd name="connsiteX7" fmla="*/ 195520 w 201630"/>
                      <a:gd name="connsiteY7" fmla="*/ 126213 h 156763"/>
                      <a:gd name="connsiteX8" fmla="*/ 201630 w 201630"/>
                      <a:gd name="connsiteY8" fmla="*/ 144543 h 156763"/>
                      <a:gd name="connsiteX9" fmla="*/ 189410 w 201630"/>
                      <a:gd name="connsiteY9" fmla="*/ 156763 h 156763"/>
                      <a:gd name="connsiteX10" fmla="*/ 183300 w 201630"/>
                      <a:gd name="connsiteY10" fmla="*/ 144543 h 156763"/>
                      <a:gd name="connsiteX11" fmla="*/ 24440 w 201630"/>
                      <a:gd name="connsiteY11" fmla="*/ 4013 h 156763"/>
                      <a:gd name="connsiteX12" fmla="*/ 24440 w 201630"/>
                      <a:gd name="connsiteY12" fmla="*/ 4013 h 156763"/>
                      <a:gd name="connsiteX13" fmla="*/ 24440 w 201630"/>
                      <a:gd name="connsiteY13" fmla="*/ 4013 h 156763"/>
                      <a:gd name="connsiteX14" fmla="*/ 24440 w 201630"/>
                      <a:gd name="connsiteY14" fmla="*/ 16234 h 156763"/>
                      <a:gd name="connsiteX15" fmla="*/ 177190 w 201630"/>
                      <a:gd name="connsiteY15" fmla="*/ 126213 h 156763"/>
                      <a:gd name="connsiteX16" fmla="*/ 183300 w 201630"/>
                      <a:gd name="connsiteY16" fmla="*/ 132323 h 156763"/>
                      <a:gd name="connsiteX17" fmla="*/ 189410 w 201630"/>
                      <a:gd name="connsiteY17" fmla="*/ 132323 h 156763"/>
                      <a:gd name="connsiteX18" fmla="*/ 189410 w 201630"/>
                      <a:gd name="connsiteY18" fmla="*/ 132323 h 156763"/>
                      <a:gd name="connsiteX19" fmla="*/ 189410 w 201630"/>
                      <a:gd name="connsiteY19" fmla="*/ 126213 h 156763"/>
                      <a:gd name="connsiteX20" fmla="*/ 24440 w 201630"/>
                      <a:gd name="connsiteY20" fmla="*/ 4013 h 156763"/>
                      <a:gd name="connsiteX21" fmla="*/ 24440 w 201630"/>
                      <a:gd name="connsiteY21" fmla="*/ 4013 h 15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1630" h="156763">
                        <a:moveTo>
                          <a:pt x="183300" y="144543"/>
                        </a:moveTo>
                        <a:cubicBezTo>
                          <a:pt x="177190" y="144543"/>
                          <a:pt x="177190" y="144543"/>
                          <a:pt x="171080" y="144543"/>
                        </a:cubicBezTo>
                        <a:cubicBezTo>
                          <a:pt x="164970" y="144543"/>
                          <a:pt x="164970" y="138433"/>
                          <a:pt x="158860" y="138433"/>
                        </a:cubicBezTo>
                        <a:cubicBezTo>
                          <a:pt x="158860" y="138433"/>
                          <a:pt x="109980" y="77334"/>
                          <a:pt x="12220" y="34563"/>
                        </a:cubicBezTo>
                        <a:cubicBezTo>
                          <a:pt x="6110" y="28453"/>
                          <a:pt x="0" y="28453"/>
                          <a:pt x="0" y="22343"/>
                        </a:cubicBezTo>
                        <a:cubicBezTo>
                          <a:pt x="0" y="16234"/>
                          <a:pt x="0" y="10123"/>
                          <a:pt x="0" y="10123"/>
                        </a:cubicBezTo>
                        <a:cubicBezTo>
                          <a:pt x="6110" y="-2097"/>
                          <a:pt x="18330" y="-2097"/>
                          <a:pt x="30550" y="4013"/>
                        </a:cubicBezTo>
                        <a:cubicBezTo>
                          <a:pt x="134420" y="52893"/>
                          <a:pt x="189410" y="113993"/>
                          <a:pt x="195520" y="126213"/>
                        </a:cubicBezTo>
                        <a:cubicBezTo>
                          <a:pt x="201630" y="132323"/>
                          <a:pt x="201630" y="138433"/>
                          <a:pt x="201630" y="144543"/>
                        </a:cubicBezTo>
                        <a:cubicBezTo>
                          <a:pt x="201630" y="150653"/>
                          <a:pt x="195520" y="156763"/>
                          <a:pt x="189410" y="156763"/>
                        </a:cubicBezTo>
                        <a:cubicBezTo>
                          <a:pt x="189410" y="144543"/>
                          <a:pt x="183300" y="144543"/>
                          <a:pt x="183300" y="144543"/>
                        </a:cubicBezTo>
                        <a:close/>
                        <a:moveTo>
                          <a:pt x="24440" y="4013"/>
                        </a:moveTo>
                        <a:cubicBezTo>
                          <a:pt x="18330" y="4013"/>
                          <a:pt x="18330" y="4013"/>
                          <a:pt x="24440" y="4013"/>
                        </a:cubicBezTo>
                        <a:cubicBezTo>
                          <a:pt x="18330" y="10123"/>
                          <a:pt x="18330" y="10123"/>
                          <a:pt x="24440" y="4013"/>
                        </a:cubicBezTo>
                        <a:cubicBezTo>
                          <a:pt x="18330" y="10123"/>
                          <a:pt x="24440" y="10123"/>
                          <a:pt x="24440" y="16234"/>
                        </a:cubicBezTo>
                        <a:cubicBezTo>
                          <a:pt x="122200" y="65113"/>
                          <a:pt x="171080" y="126213"/>
                          <a:pt x="177190" y="126213"/>
                        </a:cubicBezTo>
                        <a:cubicBezTo>
                          <a:pt x="177190" y="126213"/>
                          <a:pt x="177190" y="126213"/>
                          <a:pt x="183300" y="132323"/>
                        </a:cubicBezTo>
                        <a:cubicBezTo>
                          <a:pt x="189410" y="132323"/>
                          <a:pt x="189410" y="132323"/>
                          <a:pt x="189410" y="132323"/>
                        </a:cubicBezTo>
                        <a:cubicBezTo>
                          <a:pt x="189410" y="132323"/>
                          <a:pt x="189410" y="132323"/>
                          <a:pt x="189410" y="132323"/>
                        </a:cubicBezTo>
                        <a:cubicBezTo>
                          <a:pt x="189410" y="132323"/>
                          <a:pt x="189410" y="132323"/>
                          <a:pt x="189410" y="126213"/>
                        </a:cubicBezTo>
                        <a:cubicBezTo>
                          <a:pt x="183300" y="120103"/>
                          <a:pt x="128310" y="52893"/>
                          <a:pt x="24440" y="4013"/>
                        </a:cubicBezTo>
                        <a:cubicBezTo>
                          <a:pt x="24440" y="4013"/>
                          <a:pt x="24440" y="4013"/>
                          <a:pt x="24440" y="4013"/>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1" name="Graphic 16">
                  <a:extLst>
                    <a:ext uri="{FF2B5EF4-FFF2-40B4-BE49-F238E27FC236}">
                      <a16:creationId xmlns:a16="http://schemas.microsoft.com/office/drawing/2014/main" id="{2FF62305-5DB7-0CED-1105-AD3E52EA310F}"/>
                    </a:ext>
                  </a:extLst>
                </p:cNvPr>
                <p:cNvGrpSpPr/>
                <p:nvPr/>
              </p:nvGrpSpPr>
              <p:grpSpPr>
                <a:xfrm>
                  <a:off x="1925750" y="9615527"/>
                  <a:ext cx="213850" cy="79429"/>
                  <a:chOff x="1925750" y="9615527"/>
                  <a:chExt cx="213850" cy="79429"/>
                </a:xfrm>
              </p:grpSpPr>
              <p:sp>
                <p:nvSpPr>
                  <p:cNvPr id="222" name="Freeform: Shape 221">
                    <a:extLst>
                      <a:ext uri="{FF2B5EF4-FFF2-40B4-BE49-F238E27FC236}">
                        <a16:creationId xmlns:a16="http://schemas.microsoft.com/office/drawing/2014/main" id="{B11A9AFE-EDE7-5B2E-E382-CA37259CBDD4}"/>
                      </a:ext>
                    </a:extLst>
                  </p:cNvPr>
                  <p:cNvSpPr/>
                  <p:nvPr/>
                </p:nvSpPr>
                <p:spPr>
                  <a:xfrm>
                    <a:off x="1933956" y="9617896"/>
                    <a:ext cx="205643" cy="69423"/>
                  </a:xfrm>
                  <a:custGeom>
                    <a:avLst/>
                    <a:gdLst>
                      <a:gd name="connsiteX0" fmla="*/ 10123 w 205643"/>
                      <a:gd name="connsiteY0" fmla="*/ 64841 h 69423"/>
                      <a:gd name="connsiteX1" fmla="*/ 10123 w 205643"/>
                      <a:gd name="connsiteY1" fmla="*/ 64841 h 69423"/>
                      <a:gd name="connsiteX2" fmla="*/ 4013 w 205643"/>
                      <a:gd name="connsiteY2" fmla="*/ 40401 h 69423"/>
                      <a:gd name="connsiteX3" fmla="*/ 187313 w 205643"/>
                      <a:gd name="connsiteY3" fmla="*/ 3741 h 69423"/>
                      <a:gd name="connsiteX4" fmla="*/ 205644 w 205643"/>
                      <a:gd name="connsiteY4" fmla="*/ 22071 h 69423"/>
                      <a:gd name="connsiteX5" fmla="*/ 187313 w 205643"/>
                      <a:gd name="connsiteY5" fmla="*/ 34291 h 69423"/>
                      <a:gd name="connsiteX6" fmla="*/ 28453 w 205643"/>
                      <a:gd name="connsiteY6" fmla="*/ 64841 h 69423"/>
                      <a:gd name="connsiteX7" fmla="*/ 10123 w 205643"/>
                      <a:gd name="connsiteY7" fmla="*/ 64841 h 6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43" h="69423">
                        <a:moveTo>
                          <a:pt x="10123" y="64841"/>
                        </a:moveTo>
                        <a:cubicBezTo>
                          <a:pt x="10123" y="64841"/>
                          <a:pt x="4013" y="64841"/>
                          <a:pt x="10123" y="64841"/>
                        </a:cubicBezTo>
                        <a:cubicBezTo>
                          <a:pt x="-2097" y="58731"/>
                          <a:pt x="-2097" y="46511"/>
                          <a:pt x="4013" y="40401"/>
                        </a:cubicBezTo>
                        <a:cubicBezTo>
                          <a:pt x="10123" y="40401"/>
                          <a:pt x="83443" y="-14589"/>
                          <a:pt x="187313" y="3741"/>
                        </a:cubicBezTo>
                        <a:cubicBezTo>
                          <a:pt x="193423" y="3741"/>
                          <a:pt x="205644" y="9851"/>
                          <a:pt x="205644" y="22071"/>
                        </a:cubicBezTo>
                        <a:cubicBezTo>
                          <a:pt x="205644" y="28181"/>
                          <a:pt x="199533" y="34291"/>
                          <a:pt x="187313" y="34291"/>
                        </a:cubicBezTo>
                        <a:cubicBezTo>
                          <a:pt x="95663" y="15961"/>
                          <a:pt x="28453" y="64841"/>
                          <a:pt x="28453" y="64841"/>
                        </a:cubicBezTo>
                        <a:cubicBezTo>
                          <a:pt x="22343" y="70951"/>
                          <a:pt x="16233" y="70951"/>
                          <a:pt x="10123" y="64841"/>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3" name="Freeform: Shape 222">
                    <a:extLst>
                      <a:ext uri="{FF2B5EF4-FFF2-40B4-BE49-F238E27FC236}">
                        <a16:creationId xmlns:a16="http://schemas.microsoft.com/office/drawing/2014/main" id="{1115CFBA-CE00-56E1-3060-B6D8AECF6427}"/>
                      </a:ext>
                    </a:extLst>
                  </p:cNvPr>
                  <p:cNvSpPr/>
                  <p:nvPr/>
                </p:nvSpPr>
                <p:spPr>
                  <a:xfrm>
                    <a:off x="1925750" y="9615527"/>
                    <a:ext cx="213850" cy="79429"/>
                  </a:xfrm>
                  <a:custGeom>
                    <a:avLst/>
                    <a:gdLst>
                      <a:gd name="connsiteX0" fmla="*/ 24440 w 213850"/>
                      <a:gd name="connsiteY0" fmla="*/ 79430 h 79429"/>
                      <a:gd name="connsiteX1" fmla="*/ 12220 w 213850"/>
                      <a:gd name="connsiteY1" fmla="*/ 79430 h 79429"/>
                      <a:gd name="connsiteX2" fmla="*/ 6110 w 213850"/>
                      <a:gd name="connsiteY2" fmla="*/ 73320 h 79429"/>
                      <a:gd name="connsiteX3" fmla="*/ 0 w 213850"/>
                      <a:gd name="connsiteY3" fmla="*/ 54990 h 79429"/>
                      <a:gd name="connsiteX4" fmla="*/ 6110 w 213850"/>
                      <a:gd name="connsiteY4" fmla="*/ 42770 h 79429"/>
                      <a:gd name="connsiteX5" fmla="*/ 146640 w 213850"/>
                      <a:gd name="connsiteY5" fmla="*/ 0 h 79429"/>
                      <a:gd name="connsiteX6" fmla="*/ 195520 w 213850"/>
                      <a:gd name="connsiteY6" fmla="*/ 6110 h 79429"/>
                      <a:gd name="connsiteX7" fmla="*/ 213850 w 213850"/>
                      <a:gd name="connsiteY7" fmla="*/ 30550 h 79429"/>
                      <a:gd name="connsiteX8" fmla="*/ 189410 w 213850"/>
                      <a:gd name="connsiteY8" fmla="*/ 48880 h 79429"/>
                      <a:gd name="connsiteX9" fmla="*/ 146640 w 213850"/>
                      <a:gd name="connsiteY9" fmla="*/ 42770 h 79429"/>
                      <a:gd name="connsiteX10" fmla="*/ 30550 w 213850"/>
                      <a:gd name="connsiteY10" fmla="*/ 79430 h 79429"/>
                      <a:gd name="connsiteX11" fmla="*/ 24440 w 213850"/>
                      <a:gd name="connsiteY11" fmla="*/ 79430 h 79429"/>
                      <a:gd name="connsiteX12" fmla="*/ 146640 w 213850"/>
                      <a:gd name="connsiteY12" fmla="*/ 12220 h 79429"/>
                      <a:gd name="connsiteX13" fmla="*/ 18330 w 213850"/>
                      <a:gd name="connsiteY13" fmla="*/ 48880 h 79429"/>
                      <a:gd name="connsiteX14" fmla="*/ 18330 w 213850"/>
                      <a:gd name="connsiteY14" fmla="*/ 48880 h 79429"/>
                      <a:gd name="connsiteX15" fmla="*/ 18330 w 213850"/>
                      <a:gd name="connsiteY15" fmla="*/ 54990 h 79429"/>
                      <a:gd name="connsiteX16" fmla="*/ 24440 w 213850"/>
                      <a:gd name="connsiteY16" fmla="*/ 54990 h 79429"/>
                      <a:gd name="connsiteX17" fmla="*/ 36660 w 213850"/>
                      <a:gd name="connsiteY17" fmla="*/ 54990 h 79429"/>
                      <a:gd name="connsiteX18" fmla="*/ 158860 w 213850"/>
                      <a:gd name="connsiteY18" fmla="*/ 18330 h 79429"/>
                      <a:gd name="connsiteX19" fmla="*/ 201630 w 213850"/>
                      <a:gd name="connsiteY19" fmla="*/ 24440 h 79429"/>
                      <a:gd name="connsiteX20" fmla="*/ 201630 w 213850"/>
                      <a:gd name="connsiteY20" fmla="*/ 24440 h 79429"/>
                      <a:gd name="connsiteX21" fmla="*/ 207740 w 213850"/>
                      <a:gd name="connsiteY21" fmla="*/ 18330 h 79429"/>
                      <a:gd name="connsiteX22" fmla="*/ 195520 w 213850"/>
                      <a:gd name="connsiteY22" fmla="*/ 12220 h 79429"/>
                      <a:gd name="connsiteX23" fmla="*/ 146640 w 213850"/>
                      <a:gd name="connsiteY23" fmla="*/ 12220 h 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850" h="79429">
                        <a:moveTo>
                          <a:pt x="24440" y="79430"/>
                        </a:moveTo>
                        <a:cubicBezTo>
                          <a:pt x="18330" y="79430"/>
                          <a:pt x="18330" y="79430"/>
                          <a:pt x="12220" y="79430"/>
                        </a:cubicBezTo>
                        <a:cubicBezTo>
                          <a:pt x="12220" y="79430"/>
                          <a:pt x="6110" y="79430"/>
                          <a:pt x="6110" y="73320"/>
                        </a:cubicBezTo>
                        <a:cubicBezTo>
                          <a:pt x="0" y="67210"/>
                          <a:pt x="0" y="61100"/>
                          <a:pt x="0" y="54990"/>
                        </a:cubicBezTo>
                        <a:cubicBezTo>
                          <a:pt x="0" y="48880"/>
                          <a:pt x="0" y="42770"/>
                          <a:pt x="6110" y="42770"/>
                        </a:cubicBezTo>
                        <a:cubicBezTo>
                          <a:pt x="6110" y="42770"/>
                          <a:pt x="61100" y="0"/>
                          <a:pt x="146640" y="0"/>
                        </a:cubicBezTo>
                        <a:cubicBezTo>
                          <a:pt x="164970" y="0"/>
                          <a:pt x="183300" y="0"/>
                          <a:pt x="195520" y="6110"/>
                        </a:cubicBezTo>
                        <a:cubicBezTo>
                          <a:pt x="207740" y="6110"/>
                          <a:pt x="213850" y="18330"/>
                          <a:pt x="213850" y="30550"/>
                        </a:cubicBezTo>
                        <a:cubicBezTo>
                          <a:pt x="213850" y="42770"/>
                          <a:pt x="201630" y="48880"/>
                          <a:pt x="189410" y="48880"/>
                        </a:cubicBezTo>
                        <a:cubicBezTo>
                          <a:pt x="177190" y="48880"/>
                          <a:pt x="164970" y="42770"/>
                          <a:pt x="146640" y="42770"/>
                        </a:cubicBezTo>
                        <a:cubicBezTo>
                          <a:pt x="79430" y="42770"/>
                          <a:pt x="30550" y="73320"/>
                          <a:pt x="30550" y="79430"/>
                        </a:cubicBezTo>
                        <a:cubicBezTo>
                          <a:pt x="36660" y="79430"/>
                          <a:pt x="30550" y="79430"/>
                          <a:pt x="24440" y="79430"/>
                        </a:cubicBezTo>
                        <a:close/>
                        <a:moveTo>
                          <a:pt x="146640" y="12220"/>
                        </a:moveTo>
                        <a:cubicBezTo>
                          <a:pt x="67210" y="12220"/>
                          <a:pt x="18330" y="48880"/>
                          <a:pt x="18330" y="48880"/>
                        </a:cubicBezTo>
                        <a:cubicBezTo>
                          <a:pt x="18330" y="48880"/>
                          <a:pt x="18330" y="48880"/>
                          <a:pt x="18330" y="48880"/>
                        </a:cubicBezTo>
                        <a:cubicBezTo>
                          <a:pt x="18330" y="48880"/>
                          <a:pt x="18330" y="54990"/>
                          <a:pt x="18330" y="54990"/>
                        </a:cubicBezTo>
                        <a:cubicBezTo>
                          <a:pt x="18330" y="54990"/>
                          <a:pt x="18330" y="54990"/>
                          <a:pt x="24440" y="54990"/>
                        </a:cubicBezTo>
                        <a:cubicBezTo>
                          <a:pt x="30550" y="54990"/>
                          <a:pt x="30550" y="54990"/>
                          <a:pt x="36660" y="54990"/>
                        </a:cubicBezTo>
                        <a:cubicBezTo>
                          <a:pt x="36660" y="54990"/>
                          <a:pt x="85540" y="18330"/>
                          <a:pt x="158860" y="18330"/>
                        </a:cubicBezTo>
                        <a:cubicBezTo>
                          <a:pt x="171080" y="18330"/>
                          <a:pt x="189410" y="18330"/>
                          <a:pt x="201630" y="24440"/>
                        </a:cubicBezTo>
                        <a:cubicBezTo>
                          <a:pt x="201630" y="24440"/>
                          <a:pt x="201630" y="24440"/>
                          <a:pt x="201630" y="24440"/>
                        </a:cubicBezTo>
                        <a:cubicBezTo>
                          <a:pt x="201630" y="24440"/>
                          <a:pt x="207740" y="24440"/>
                          <a:pt x="207740" y="18330"/>
                        </a:cubicBezTo>
                        <a:cubicBezTo>
                          <a:pt x="207740" y="18330"/>
                          <a:pt x="201630" y="12220"/>
                          <a:pt x="195520" y="12220"/>
                        </a:cubicBezTo>
                        <a:cubicBezTo>
                          <a:pt x="177190" y="18330"/>
                          <a:pt x="164970" y="12220"/>
                          <a:pt x="146640" y="1222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212" name="Graphic 16">
                <a:extLst>
                  <a:ext uri="{FF2B5EF4-FFF2-40B4-BE49-F238E27FC236}">
                    <a16:creationId xmlns:a16="http://schemas.microsoft.com/office/drawing/2014/main" id="{C0E5CD59-333E-D43A-6F09-A59AC1AE601E}"/>
                  </a:ext>
                </a:extLst>
              </p:cNvPr>
              <p:cNvGrpSpPr/>
              <p:nvPr/>
            </p:nvGrpSpPr>
            <p:grpSpPr>
              <a:xfrm>
                <a:off x="1546929" y="9701067"/>
                <a:ext cx="928720" cy="446029"/>
                <a:chOff x="1546929" y="9701067"/>
                <a:chExt cx="928720" cy="446029"/>
              </a:xfrm>
            </p:grpSpPr>
            <p:sp>
              <p:nvSpPr>
                <p:cNvPr id="217" name="Freeform: Shape 216">
                  <a:extLst>
                    <a:ext uri="{FF2B5EF4-FFF2-40B4-BE49-F238E27FC236}">
                      <a16:creationId xmlns:a16="http://schemas.microsoft.com/office/drawing/2014/main" id="{008F5647-D6AA-D3E3-1A60-23541756B3BD}"/>
                    </a:ext>
                  </a:extLst>
                </p:cNvPr>
                <p:cNvSpPr/>
                <p:nvPr/>
              </p:nvSpPr>
              <p:spPr>
                <a:xfrm>
                  <a:off x="1552935" y="9731617"/>
                  <a:ext cx="916605" cy="409389"/>
                </a:xfrm>
                <a:custGeom>
                  <a:avLst/>
                  <a:gdLst>
                    <a:gd name="connsiteX0" fmla="*/ 238395 w 916605"/>
                    <a:gd name="connsiteY0" fmla="*/ 360490 h 409389"/>
                    <a:gd name="connsiteX1" fmla="*/ 105 w 916605"/>
                    <a:gd name="connsiteY1" fmla="*/ 262730 h 409389"/>
                    <a:gd name="connsiteX2" fmla="*/ 105 w 916605"/>
                    <a:gd name="connsiteY2" fmla="*/ 268840 h 409389"/>
                    <a:gd name="connsiteX3" fmla="*/ 507235 w 916605"/>
                    <a:gd name="connsiteY3" fmla="*/ 378820 h 409389"/>
                    <a:gd name="connsiteX4" fmla="*/ 916605 w 916605"/>
                    <a:gd name="connsiteY4" fmla="*/ 0 h 409389"/>
                    <a:gd name="connsiteX5" fmla="*/ 238395 w 916605"/>
                    <a:gd name="connsiteY5" fmla="*/ 360490 h 40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605" h="409389">
                      <a:moveTo>
                        <a:pt x="238395" y="360490"/>
                      </a:moveTo>
                      <a:cubicBezTo>
                        <a:pt x="97865" y="354380"/>
                        <a:pt x="30655" y="299390"/>
                        <a:pt x="105" y="262730"/>
                      </a:cubicBezTo>
                      <a:cubicBezTo>
                        <a:pt x="105" y="262730"/>
                        <a:pt x="105" y="268840"/>
                        <a:pt x="105" y="268840"/>
                      </a:cubicBezTo>
                      <a:cubicBezTo>
                        <a:pt x="-6005" y="384930"/>
                        <a:pt x="256725" y="452140"/>
                        <a:pt x="507235" y="378820"/>
                      </a:cubicBezTo>
                      <a:cubicBezTo>
                        <a:pt x="745525" y="311610"/>
                        <a:pt x="916605" y="116090"/>
                        <a:pt x="916605" y="0"/>
                      </a:cubicBezTo>
                      <a:cubicBezTo>
                        <a:pt x="751635" y="274950"/>
                        <a:pt x="458355" y="372710"/>
                        <a:pt x="238395" y="36049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8" name="Freeform: Shape 217">
                  <a:extLst>
                    <a:ext uri="{FF2B5EF4-FFF2-40B4-BE49-F238E27FC236}">
                      <a16:creationId xmlns:a16="http://schemas.microsoft.com/office/drawing/2014/main" id="{655F7A38-EC74-234B-42AC-84BEE17F6A6F}"/>
                    </a:ext>
                  </a:extLst>
                </p:cNvPr>
                <p:cNvSpPr/>
                <p:nvPr/>
              </p:nvSpPr>
              <p:spPr>
                <a:xfrm>
                  <a:off x="1546929" y="9701067"/>
                  <a:ext cx="928720" cy="446029"/>
                </a:xfrm>
                <a:custGeom>
                  <a:avLst/>
                  <a:gdLst>
                    <a:gd name="connsiteX0" fmla="*/ 305500 w 928720"/>
                    <a:gd name="connsiteY0" fmla="*/ 446030 h 446029"/>
                    <a:gd name="connsiteX1" fmla="*/ 30550 w 928720"/>
                    <a:gd name="connsiteY1" fmla="*/ 366600 h 446029"/>
                    <a:gd name="connsiteX2" fmla="*/ 0 w 928720"/>
                    <a:gd name="connsiteY2" fmla="*/ 299390 h 446029"/>
                    <a:gd name="connsiteX3" fmla="*/ 0 w 928720"/>
                    <a:gd name="connsiteY3" fmla="*/ 293280 h 446029"/>
                    <a:gd name="connsiteX4" fmla="*/ 0 w 928720"/>
                    <a:gd name="connsiteY4" fmla="*/ 274950 h 446029"/>
                    <a:gd name="connsiteX5" fmla="*/ 12220 w 928720"/>
                    <a:gd name="connsiteY5" fmla="*/ 287170 h 446029"/>
                    <a:gd name="connsiteX6" fmla="*/ 244400 w 928720"/>
                    <a:gd name="connsiteY6" fmla="*/ 378820 h 446029"/>
                    <a:gd name="connsiteX7" fmla="*/ 281060 w 928720"/>
                    <a:gd name="connsiteY7" fmla="*/ 378820 h 446029"/>
                    <a:gd name="connsiteX8" fmla="*/ 916501 w 928720"/>
                    <a:gd name="connsiteY8" fmla="*/ 18330 h 446029"/>
                    <a:gd name="connsiteX9" fmla="*/ 928721 w 928720"/>
                    <a:gd name="connsiteY9" fmla="*/ 0 h 446029"/>
                    <a:gd name="connsiteX10" fmla="*/ 928721 w 928720"/>
                    <a:gd name="connsiteY10" fmla="*/ 24440 h 446029"/>
                    <a:gd name="connsiteX11" fmla="*/ 513240 w 928720"/>
                    <a:gd name="connsiteY11" fmla="*/ 415480 h 446029"/>
                    <a:gd name="connsiteX12" fmla="*/ 305500 w 928720"/>
                    <a:gd name="connsiteY12" fmla="*/ 446030 h 446029"/>
                    <a:gd name="connsiteX13" fmla="*/ 18330 w 928720"/>
                    <a:gd name="connsiteY13" fmla="*/ 311610 h 446029"/>
                    <a:gd name="connsiteX14" fmla="*/ 42770 w 928720"/>
                    <a:gd name="connsiteY14" fmla="*/ 354380 h 446029"/>
                    <a:gd name="connsiteX15" fmla="*/ 305500 w 928720"/>
                    <a:gd name="connsiteY15" fmla="*/ 427699 h 446029"/>
                    <a:gd name="connsiteX16" fmla="*/ 519350 w 928720"/>
                    <a:gd name="connsiteY16" fmla="*/ 397149 h 446029"/>
                    <a:gd name="connsiteX17" fmla="*/ 922611 w 928720"/>
                    <a:gd name="connsiteY17" fmla="*/ 48880 h 446029"/>
                    <a:gd name="connsiteX18" fmla="*/ 287170 w 928720"/>
                    <a:gd name="connsiteY18" fmla="*/ 391040 h 446029"/>
                    <a:gd name="connsiteX19" fmla="*/ 250510 w 928720"/>
                    <a:gd name="connsiteY19" fmla="*/ 391040 h 446029"/>
                    <a:gd name="connsiteX20" fmla="*/ 18330 w 928720"/>
                    <a:gd name="connsiteY20" fmla="*/ 311610 h 44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720" h="446029">
                      <a:moveTo>
                        <a:pt x="305500" y="446030"/>
                      </a:moveTo>
                      <a:cubicBezTo>
                        <a:pt x="183300" y="446030"/>
                        <a:pt x="79430" y="415480"/>
                        <a:pt x="30550" y="366600"/>
                      </a:cubicBezTo>
                      <a:cubicBezTo>
                        <a:pt x="12220" y="348270"/>
                        <a:pt x="0" y="323830"/>
                        <a:pt x="0" y="299390"/>
                      </a:cubicBezTo>
                      <a:cubicBezTo>
                        <a:pt x="0" y="299390"/>
                        <a:pt x="0" y="299390"/>
                        <a:pt x="0" y="293280"/>
                      </a:cubicBezTo>
                      <a:lnTo>
                        <a:pt x="0" y="274950"/>
                      </a:lnTo>
                      <a:lnTo>
                        <a:pt x="12220" y="287170"/>
                      </a:lnTo>
                      <a:cubicBezTo>
                        <a:pt x="42770" y="323830"/>
                        <a:pt x="109980" y="372710"/>
                        <a:pt x="244400" y="378820"/>
                      </a:cubicBezTo>
                      <a:cubicBezTo>
                        <a:pt x="256620" y="378820"/>
                        <a:pt x="268840" y="378820"/>
                        <a:pt x="281060" y="378820"/>
                      </a:cubicBezTo>
                      <a:cubicBezTo>
                        <a:pt x="482690" y="378820"/>
                        <a:pt x="751531" y="281060"/>
                        <a:pt x="916501" y="18330"/>
                      </a:cubicBezTo>
                      <a:lnTo>
                        <a:pt x="928721" y="0"/>
                      </a:lnTo>
                      <a:lnTo>
                        <a:pt x="928721" y="24440"/>
                      </a:lnTo>
                      <a:cubicBezTo>
                        <a:pt x="928721" y="152750"/>
                        <a:pt x="751531" y="342160"/>
                        <a:pt x="513240" y="415480"/>
                      </a:cubicBezTo>
                      <a:cubicBezTo>
                        <a:pt x="452140" y="433810"/>
                        <a:pt x="378820" y="446030"/>
                        <a:pt x="305500" y="446030"/>
                      </a:cubicBezTo>
                      <a:close/>
                      <a:moveTo>
                        <a:pt x="18330" y="311610"/>
                      </a:moveTo>
                      <a:cubicBezTo>
                        <a:pt x="18330" y="323830"/>
                        <a:pt x="30550" y="342160"/>
                        <a:pt x="42770" y="354380"/>
                      </a:cubicBezTo>
                      <a:cubicBezTo>
                        <a:pt x="85540" y="403260"/>
                        <a:pt x="189410" y="427699"/>
                        <a:pt x="305500" y="427699"/>
                      </a:cubicBezTo>
                      <a:cubicBezTo>
                        <a:pt x="372710" y="427699"/>
                        <a:pt x="446030" y="415480"/>
                        <a:pt x="519350" y="397149"/>
                      </a:cubicBezTo>
                      <a:cubicBezTo>
                        <a:pt x="733201" y="336050"/>
                        <a:pt x="898171" y="171080"/>
                        <a:pt x="922611" y="48880"/>
                      </a:cubicBezTo>
                      <a:cubicBezTo>
                        <a:pt x="751531" y="299390"/>
                        <a:pt x="488800" y="391040"/>
                        <a:pt x="287170" y="391040"/>
                      </a:cubicBezTo>
                      <a:cubicBezTo>
                        <a:pt x="274950" y="391040"/>
                        <a:pt x="262730" y="391040"/>
                        <a:pt x="250510" y="391040"/>
                      </a:cubicBezTo>
                      <a:cubicBezTo>
                        <a:pt x="122200" y="391040"/>
                        <a:pt x="54990" y="348270"/>
                        <a:pt x="18330" y="31161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13" name="Freeform: Shape 212">
                <a:extLst>
                  <a:ext uri="{FF2B5EF4-FFF2-40B4-BE49-F238E27FC236}">
                    <a16:creationId xmlns:a16="http://schemas.microsoft.com/office/drawing/2014/main" id="{F54D14D4-C494-4D1C-FFEA-1554E736392D}"/>
                  </a:ext>
                </a:extLst>
              </p:cNvPr>
              <p:cNvSpPr/>
              <p:nvPr/>
            </p:nvSpPr>
            <p:spPr>
              <a:xfrm>
                <a:off x="1974630" y="9731617"/>
                <a:ext cx="494910" cy="397149"/>
              </a:xfrm>
              <a:custGeom>
                <a:avLst/>
                <a:gdLst>
                  <a:gd name="connsiteX0" fmla="*/ 0 w 494910"/>
                  <a:gd name="connsiteY0" fmla="*/ 348270 h 397149"/>
                  <a:gd name="connsiteX1" fmla="*/ 0 w 494910"/>
                  <a:gd name="connsiteY1" fmla="*/ 397149 h 397149"/>
                  <a:gd name="connsiteX2" fmla="*/ 85540 w 494910"/>
                  <a:gd name="connsiteY2" fmla="*/ 378820 h 397149"/>
                  <a:gd name="connsiteX3" fmla="*/ 494910 w 494910"/>
                  <a:gd name="connsiteY3" fmla="*/ 0 h 397149"/>
                  <a:gd name="connsiteX4" fmla="*/ 0 w 494910"/>
                  <a:gd name="connsiteY4" fmla="*/ 348270 h 39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910" h="397149">
                    <a:moveTo>
                      <a:pt x="0" y="348270"/>
                    </a:moveTo>
                    <a:cubicBezTo>
                      <a:pt x="0" y="366600"/>
                      <a:pt x="0" y="384930"/>
                      <a:pt x="0" y="397149"/>
                    </a:cubicBezTo>
                    <a:cubicBezTo>
                      <a:pt x="30550" y="391040"/>
                      <a:pt x="61100" y="384930"/>
                      <a:pt x="85540" y="378820"/>
                    </a:cubicBezTo>
                    <a:cubicBezTo>
                      <a:pt x="323830" y="311610"/>
                      <a:pt x="494910" y="116090"/>
                      <a:pt x="494910" y="0"/>
                    </a:cubicBezTo>
                    <a:cubicBezTo>
                      <a:pt x="372710" y="201630"/>
                      <a:pt x="183300" y="311610"/>
                      <a:pt x="0" y="34827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4" name="Freeform: Shape 213">
                <a:extLst>
                  <a:ext uri="{FF2B5EF4-FFF2-40B4-BE49-F238E27FC236}">
                    <a16:creationId xmlns:a16="http://schemas.microsoft.com/office/drawing/2014/main" id="{65BF39D8-433E-5B25-830C-4FC3816770FD}"/>
                  </a:ext>
                </a:extLst>
              </p:cNvPr>
              <p:cNvSpPr/>
              <p:nvPr/>
            </p:nvSpPr>
            <p:spPr>
              <a:xfrm>
                <a:off x="2292350" y="9725507"/>
                <a:ext cx="183300" cy="268839"/>
              </a:xfrm>
              <a:custGeom>
                <a:avLst/>
                <a:gdLst>
                  <a:gd name="connsiteX0" fmla="*/ 0 w 183300"/>
                  <a:gd name="connsiteY0" fmla="*/ 207740 h 268839"/>
                  <a:gd name="connsiteX1" fmla="*/ 6110 w 183300"/>
                  <a:gd name="connsiteY1" fmla="*/ 268840 h 268839"/>
                  <a:gd name="connsiteX2" fmla="*/ 183300 w 183300"/>
                  <a:gd name="connsiteY2" fmla="*/ 0 h 268839"/>
                  <a:gd name="connsiteX3" fmla="*/ 0 w 183300"/>
                  <a:gd name="connsiteY3" fmla="*/ 207740 h 268839"/>
                </a:gdLst>
                <a:ahLst/>
                <a:cxnLst>
                  <a:cxn ang="0">
                    <a:pos x="connsiteX0" y="connsiteY0"/>
                  </a:cxn>
                  <a:cxn ang="0">
                    <a:pos x="connsiteX1" y="connsiteY1"/>
                  </a:cxn>
                  <a:cxn ang="0">
                    <a:pos x="connsiteX2" y="connsiteY2"/>
                  </a:cxn>
                  <a:cxn ang="0">
                    <a:pos x="connsiteX3" y="connsiteY3"/>
                  </a:cxn>
                </a:cxnLst>
                <a:rect l="l" t="t" r="r" b="b"/>
                <a:pathLst>
                  <a:path w="183300" h="268839">
                    <a:moveTo>
                      <a:pt x="0" y="207740"/>
                    </a:moveTo>
                    <a:cubicBezTo>
                      <a:pt x="0" y="226070"/>
                      <a:pt x="6110" y="250510"/>
                      <a:pt x="6110" y="268840"/>
                    </a:cubicBezTo>
                    <a:cubicBezTo>
                      <a:pt x="116090" y="183300"/>
                      <a:pt x="183300" y="79430"/>
                      <a:pt x="183300" y="0"/>
                    </a:cubicBezTo>
                    <a:cubicBezTo>
                      <a:pt x="128310" y="85540"/>
                      <a:pt x="67210" y="152750"/>
                      <a:pt x="0" y="20774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5" name="Freeform: Shape 214">
                <a:extLst>
                  <a:ext uri="{FF2B5EF4-FFF2-40B4-BE49-F238E27FC236}">
                    <a16:creationId xmlns:a16="http://schemas.microsoft.com/office/drawing/2014/main" id="{1C58DF6A-CBBA-B538-01A5-83C3B31F8530}"/>
                  </a:ext>
                </a:extLst>
              </p:cNvPr>
              <p:cNvSpPr/>
              <p:nvPr/>
            </p:nvSpPr>
            <p:spPr>
              <a:xfrm>
                <a:off x="1559149" y="9811047"/>
                <a:ext cx="623220" cy="281964"/>
              </a:xfrm>
              <a:custGeom>
                <a:avLst/>
                <a:gdLst>
                  <a:gd name="connsiteX0" fmla="*/ 378820 w 623220"/>
                  <a:gd name="connsiteY0" fmla="*/ 0 h 281964"/>
                  <a:gd name="connsiteX1" fmla="*/ 403260 w 623220"/>
                  <a:gd name="connsiteY1" fmla="*/ 6110 h 281964"/>
                  <a:gd name="connsiteX2" fmla="*/ 177190 w 623220"/>
                  <a:gd name="connsiteY2" fmla="*/ 177190 h 281964"/>
                  <a:gd name="connsiteX3" fmla="*/ 79430 w 623220"/>
                  <a:gd name="connsiteY3" fmla="*/ 67210 h 281964"/>
                  <a:gd name="connsiteX4" fmla="*/ 79430 w 623220"/>
                  <a:gd name="connsiteY4" fmla="*/ 67210 h 281964"/>
                  <a:gd name="connsiteX5" fmla="*/ 0 w 623220"/>
                  <a:gd name="connsiteY5" fmla="*/ 183300 h 281964"/>
                  <a:gd name="connsiteX6" fmla="*/ 238290 w 623220"/>
                  <a:gd name="connsiteY6" fmla="*/ 281060 h 281964"/>
                  <a:gd name="connsiteX7" fmla="*/ 623220 w 623220"/>
                  <a:gd name="connsiteY7" fmla="*/ 195520 h 281964"/>
                  <a:gd name="connsiteX8" fmla="*/ 378820 w 623220"/>
                  <a:gd name="connsiteY8" fmla="*/ 0 h 2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220" h="281964">
                    <a:moveTo>
                      <a:pt x="378820" y="0"/>
                    </a:moveTo>
                    <a:cubicBezTo>
                      <a:pt x="384930" y="0"/>
                      <a:pt x="391040" y="0"/>
                      <a:pt x="403260" y="6110"/>
                    </a:cubicBezTo>
                    <a:cubicBezTo>
                      <a:pt x="629330" y="42770"/>
                      <a:pt x="384930" y="219960"/>
                      <a:pt x="177190" y="177190"/>
                    </a:cubicBezTo>
                    <a:cubicBezTo>
                      <a:pt x="-30550" y="134420"/>
                      <a:pt x="79430" y="67210"/>
                      <a:pt x="79430" y="67210"/>
                    </a:cubicBezTo>
                    <a:lnTo>
                      <a:pt x="79430" y="67210"/>
                    </a:lnTo>
                    <a:cubicBezTo>
                      <a:pt x="30550" y="91650"/>
                      <a:pt x="0" y="122200"/>
                      <a:pt x="0" y="183300"/>
                    </a:cubicBezTo>
                    <a:cubicBezTo>
                      <a:pt x="30550" y="219960"/>
                      <a:pt x="97760" y="268840"/>
                      <a:pt x="238290" y="281060"/>
                    </a:cubicBezTo>
                    <a:cubicBezTo>
                      <a:pt x="354380" y="287169"/>
                      <a:pt x="494910" y="262730"/>
                      <a:pt x="623220" y="195520"/>
                    </a:cubicBezTo>
                    <a:cubicBezTo>
                      <a:pt x="592670" y="48880"/>
                      <a:pt x="488800" y="6110"/>
                      <a:pt x="378820" y="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6" name="Freeform: Shape 215">
                <a:extLst>
                  <a:ext uri="{FF2B5EF4-FFF2-40B4-BE49-F238E27FC236}">
                    <a16:creationId xmlns:a16="http://schemas.microsoft.com/office/drawing/2014/main" id="{819152B7-6DF8-5D76-B733-FB4D934D2C9F}"/>
                  </a:ext>
                </a:extLst>
              </p:cNvPr>
              <p:cNvSpPr/>
              <p:nvPr/>
            </p:nvSpPr>
            <p:spPr>
              <a:xfrm>
                <a:off x="1632469" y="9908807"/>
                <a:ext cx="543790" cy="178094"/>
              </a:xfrm>
              <a:custGeom>
                <a:avLst/>
                <a:gdLst>
                  <a:gd name="connsiteX0" fmla="*/ 513240 w 543790"/>
                  <a:gd name="connsiteY0" fmla="*/ 0 h 178094"/>
                  <a:gd name="connsiteX1" fmla="*/ 0 w 543790"/>
                  <a:gd name="connsiteY1" fmla="*/ 140530 h 178094"/>
                  <a:gd name="connsiteX2" fmla="*/ 158860 w 543790"/>
                  <a:gd name="connsiteY2" fmla="*/ 177190 h 178094"/>
                  <a:gd name="connsiteX3" fmla="*/ 543790 w 543790"/>
                  <a:gd name="connsiteY3" fmla="*/ 91650 h 178094"/>
                  <a:gd name="connsiteX4" fmla="*/ 513240 w 543790"/>
                  <a:gd name="connsiteY4" fmla="*/ 0 h 17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790" h="178094">
                    <a:moveTo>
                      <a:pt x="513240" y="0"/>
                    </a:moveTo>
                    <a:cubicBezTo>
                      <a:pt x="482690" y="79430"/>
                      <a:pt x="372710" y="213850"/>
                      <a:pt x="0" y="140530"/>
                    </a:cubicBezTo>
                    <a:cubicBezTo>
                      <a:pt x="36660" y="158860"/>
                      <a:pt x="91650" y="177190"/>
                      <a:pt x="158860" y="177190"/>
                    </a:cubicBezTo>
                    <a:cubicBezTo>
                      <a:pt x="274950" y="183300"/>
                      <a:pt x="415480" y="158860"/>
                      <a:pt x="543790" y="91650"/>
                    </a:cubicBezTo>
                    <a:cubicBezTo>
                      <a:pt x="537680" y="61100"/>
                      <a:pt x="525460" y="24440"/>
                      <a:pt x="513240" y="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 name="Graphic 16">
              <a:extLst>
                <a:ext uri="{FF2B5EF4-FFF2-40B4-BE49-F238E27FC236}">
                  <a16:creationId xmlns:a16="http://schemas.microsoft.com/office/drawing/2014/main" id="{E6B34797-71D2-BDA2-94BD-C276507E8F61}"/>
                </a:ext>
              </a:extLst>
            </p:cNvPr>
            <p:cNvGrpSpPr/>
            <p:nvPr/>
          </p:nvGrpSpPr>
          <p:grpSpPr>
            <a:xfrm>
              <a:off x="918675" y="7764200"/>
              <a:ext cx="1562364" cy="1924647"/>
              <a:chOff x="918675" y="7764200"/>
              <a:chExt cx="1562364" cy="1924647"/>
            </a:xfrm>
          </p:grpSpPr>
          <p:grpSp>
            <p:nvGrpSpPr>
              <p:cNvPr id="184" name="Graphic 16">
                <a:extLst>
                  <a:ext uri="{FF2B5EF4-FFF2-40B4-BE49-F238E27FC236}">
                    <a16:creationId xmlns:a16="http://schemas.microsoft.com/office/drawing/2014/main" id="{65557933-4B2C-866B-F8C9-3F50029716E0}"/>
                  </a:ext>
                </a:extLst>
              </p:cNvPr>
              <p:cNvGrpSpPr/>
              <p:nvPr/>
            </p:nvGrpSpPr>
            <p:grpSpPr>
              <a:xfrm>
                <a:off x="918675" y="7764200"/>
                <a:ext cx="1562364" cy="1924647"/>
                <a:chOff x="918675" y="7764200"/>
                <a:chExt cx="1562364" cy="1924647"/>
              </a:xfrm>
            </p:grpSpPr>
            <p:sp>
              <p:nvSpPr>
                <p:cNvPr id="208" name="Freeform: Shape 207">
                  <a:extLst>
                    <a:ext uri="{FF2B5EF4-FFF2-40B4-BE49-F238E27FC236}">
                      <a16:creationId xmlns:a16="http://schemas.microsoft.com/office/drawing/2014/main" id="{53309646-0130-8841-4FAD-74E52CEE4518}"/>
                    </a:ext>
                  </a:extLst>
                </p:cNvPr>
                <p:cNvSpPr/>
                <p:nvPr/>
              </p:nvSpPr>
              <p:spPr>
                <a:xfrm>
                  <a:off x="918675" y="7776420"/>
                  <a:ext cx="1536031" cy="1904426"/>
                </a:xfrm>
                <a:custGeom>
                  <a:avLst/>
                  <a:gdLst>
                    <a:gd name="connsiteX0" fmla="*/ 66134 w 1536031"/>
                    <a:gd name="connsiteY0" fmla="*/ 116090 h 1904426"/>
                    <a:gd name="connsiteX1" fmla="*/ 17254 w 1536031"/>
                    <a:gd name="connsiteY1" fmla="*/ 201630 h 1904426"/>
                    <a:gd name="connsiteX2" fmla="*/ 41694 w 1536031"/>
                    <a:gd name="connsiteY2" fmla="*/ 262730 h 1904426"/>
                    <a:gd name="connsiteX3" fmla="*/ 47804 w 1536031"/>
                    <a:gd name="connsiteY3" fmla="*/ 1637478 h 1904426"/>
                    <a:gd name="connsiteX4" fmla="*/ 102794 w 1536031"/>
                    <a:gd name="connsiteY4" fmla="*/ 1771898 h 1904426"/>
                    <a:gd name="connsiteX5" fmla="*/ 616034 w 1536031"/>
                    <a:gd name="connsiteY5" fmla="*/ 1698578 h 1904426"/>
                    <a:gd name="connsiteX6" fmla="*/ 573264 w 1536031"/>
                    <a:gd name="connsiteY6" fmla="*/ 1649698 h 1904426"/>
                    <a:gd name="connsiteX7" fmla="*/ 518274 w 1536031"/>
                    <a:gd name="connsiteY7" fmla="*/ 1197559 h 1904426"/>
                    <a:gd name="connsiteX8" fmla="*/ 530494 w 1536031"/>
                    <a:gd name="connsiteY8" fmla="*/ 1099798 h 1904426"/>
                    <a:gd name="connsiteX9" fmla="*/ 561044 w 1536031"/>
                    <a:gd name="connsiteY9" fmla="*/ 714869 h 1904426"/>
                    <a:gd name="connsiteX10" fmla="*/ 707684 w 1536031"/>
                    <a:gd name="connsiteY10" fmla="*/ 1136459 h 1904426"/>
                    <a:gd name="connsiteX11" fmla="*/ 823774 w 1536031"/>
                    <a:gd name="connsiteY11" fmla="*/ 1356418 h 1904426"/>
                    <a:gd name="connsiteX12" fmla="*/ 909314 w 1536031"/>
                    <a:gd name="connsiteY12" fmla="*/ 1716908 h 1904426"/>
                    <a:gd name="connsiteX13" fmla="*/ 939864 w 1536031"/>
                    <a:gd name="connsiteY13" fmla="*/ 1857437 h 1904426"/>
                    <a:gd name="connsiteX14" fmla="*/ 1501985 w 1536031"/>
                    <a:gd name="connsiteY14" fmla="*/ 1802447 h 1904426"/>
                    <a:gd name="connsiteX15" fmla="*/ 1495875 w 1536031"/>
                    <a:gd name="connsiteY15" fmla="*/ 1674138 h 1904426"/>
                    <a:gd name="connsiteX16" fmla="*/ 1227034 w 1536031"/>
                    <a:gd name="connsiteY16" fmla="*/ 977599 h 1904426"/>
                    <a:gd name="connsiteX17" fmla="*/ 1214814 w 1536031"/>
                    <a:gd name="connsiteY17" fmla="*/ 849289 h 1904426"/>
                    <a:gd name="connsiteX18" fmla="*/ 1190374 w 1536031"/>
                    <a:gd name="connsiteY18" fmla="*/ 458249 h 1904426"/>
                    <a:gd name="connsiteX19" fmla="*/ 1104834 w 1536031"/>
                    <a:gd name="connsiteY19" fmla="*/ 0 h 1904426"/>
                    <a:gd name="connsiteX20" fmla="*/ 66134 w 1536031"/>
                    <a:gd name="connsiteY20" fmla="*/ 116090 h 190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36031" h="1904426">
                      <a:moveTo>
                        <a:pt x="66134" y="116090"/>
                      </a:moveTo>
                      <a:cubicBezTo>
                        <a:pt x="66134" y="116090"/>
                        <a:pt x="41694" y="158860"/>
                        <a:pt x="17254" y="201630"/>
                      </a:cubicBezTo>
                      <a:cubicBezTo>
                        <a:pt x="-1076" y="238290"/>
                        <a:pt x="41694" y="262730"/>
                        <a:pt x="41694" y="262730"/>
                      </a:cubicBezTo>
                      <a:cubicBezTo>
                        <a:pt x="41694" y="262730"/>
                        <a:pt x="-56066" y="1093688"/>
                        <a:pt x="47804" y="1637478"/>
                      </a:cubicBezTo>
                      <a:cubicBezTo>
                        <a:pt x="-37736" y="1692468"/>
                        <a:pt x="11144" y="1747458"/>
                        <a:pt x="102794" y="1771898"/>
                      </a:cubicBezTo>
                      <a:cubicBezTo>
                        <a:pt x="194444" y="1796338"/>
                        <a:pt x="609924" y="1826888"/>
                        <a:pt x="616034" y="1698578"/>
                      </a:cubicBezTo>
                      <a:cubicBezTo>
                        <a:pt x="616034" y="1655808"/>
                        <a:pt x="573264" y="1649698"/>
                        <a:pt x="573264" y="1649698"/>
                      </a:cubicBezTo>
                      <a:lnTo>
                        <a:pt x="518274" y="1197559"/>
                      </a:lnTo>
                      <a:cubicBezTo>
                        <a:pt x="518274" y="1197559"/>
                        <a:pt x="585484" y="1173119"/>
                        <a:pt x="530494" y="1099798"/>
                      </a:cubicBezTo>
                      <a:cubicBezTo>
                        <a:pt x="524384" y="898169"/>
                        <a:pt x="561044" y="714869"/>
                        <a:pt x="561044" y="714869"/>
                      </a:cubicBezTo>
                      <a:cubicBezTo>
                        <a:pt x="561044" y="714869"/>
                        <a:pt x="603814" y="873729"/>
                        <a:pt x="707684" y="1136459"/>
                      </a:cubicBezTo>
                      <a:cubicBezTo>
                        <a:pt x="756564" y="1264768"/>
                        <a:pt x="799334" y="1264768"/>
                        <a:pt x="823774" y="1356418"/>
                      </a:cubicBezTo>
                      <a:cubicBezTo>
                        <a:pt x="848214" y="1448068"/>
                        <a:pt x="909314" y="1716908"/>
                        <a:pt x="909314" y="1716908"/>
                      </a:cubicBezTo>
                      <a:cubicBezTo>
                        <a:pt x="909314" y="1716908"/>
                        <a:pt x="817664" y="1790228"/>
                        <a:pt x="939864" y="1857437"/>
                      </a:cubicBezTo>
                      <a:cubicBezTo>
                        <a:pt x="1062064" y="1924647"/>
                        <a:pt x="1343125" y="1930758"/>
                        <a:pt x="1501985" y="1802447"/>
                      </a:cubicBezTo>
                      <a:cubicBezTo>
                        <a:pt x="1569195" y="1729128"/>
                        <a:pt x="1520315" y="1716908"/>
                        <a:pt x="1495875" y="1674138"/>
                      </a:cubicBezTo>
                      <a:cubicBezTo>
                        <a:pt x="1440885" y="1441958"/>
                        <a:pt x="1343125" y="1136459"/>
                        <a:pt x="1227034" y="977599"/>
                      </a:cubicBezTo>
                      <a:cubicBezTo>
                        <a:pt x="1196484" y="922609"/>
                        <a:pt x="1245364" y="885949"/>
                        <a:pt x="1214814" y="849289"/>
                      </a:cubicBezTo>
                      <a:cubicBezTo>
                        <a:pt x="1184264" y="812629"/>
                        <a:pt x="1202594" y="635439"/>
                        <a:pt x="1190374" y="458249"/>
                      </a:cubicBezTo>
                      <a:cubicBezTo>
                        <a:pt x="1178154" y="281060"/>
                        <a:pt x="1104834" y="0"/>
                        <a:pt x="1104834" y="0"/>
                      </a:cubicBezTo>
                      <a:cubicBezTo>
                        <a:pt x="1104834" y="0"/>
                        <a:pt x="707684" y="384929"/>
                        <a:pt x="66134" y="116090"/>
                      </a:cubicBezTo>
                      <a:close/>
                    </a:path>
                  </a:pathLst>
                </a:custGeom>
                <a:solidFill>
                  <a:srgbClr val="FAB54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9" name="Freeform: Shape 208">
                  <a:extLst>
                    <a:ext uri="{FF2B5EF4-FFF2-40B4-BE49-F238E27FC236}">
                      <a16:creationId xmlns:a16="http://schemas.microsoft.com/office/drawing/2014/main" id="{975A7DAC-9408-C95C-D7C3-81201564D8B7}"/>
                    </a:ext>
                  </a:extLst>
                </p:cNvPr>
                <p:cNvSpPr/>
                <p:nvPr/>
              </p:nvSpPr>
              <p:spPr>
                <a:xfrm>
                  <a:off x="918675" y="7764200"/>
                  <a:ext cx="1562364" cy="1924647"/>
                </a:xfrm>
                <a:custGeom>
                  <a:avLst/>
                  <a:gdLst>
                    <a:gd name="connsiteX0" fmla="*/ 1184264 w 1562364"/>
                    <a:gd name="connsiteY0" fmla="*/ 1924648 h 1924647"/>
                    <a:gd name="connsiteX1" fmla="*/ 952084 w 1562364"/>
                    <a:gd name="connsiteY1" fmla="*/ 1875767 h 1924647"/>
                    <a:gd name="connsiteX2" fmla="*/ 884874 w 1562364"/>
                    <a:gd name="connsiteY2" fmla="*/ 1796338 h 1924647"/>
                    <a:gd name="connsiteX3" fmla="*/ 915424 w 1562364"/>
                    <a:gd name="connsiteY3" fmla="*/ 1729128 h 1924647"/>
                    <a:gd name="connsiteX4" fmla="*/ 829884 w 1562364"/>
                    <a:gd name="connsiteY4" fmla="*/ 1374748 h 1924647"/>
                    <a:gd name="connsiteX5" fmla="*/ 781004 w 1562364"/>
                    <a:gd name="connsiteY5" fmla="*/ 1276988 h 1924647"/>
                    <a:gd name="connsiteX6" fmla="*/ 713794 w 1562364"/>
                    <a:gd name="connsiteY6" fmla="*/ 1154789 h 1924647"/>
                    <a:gd name="connsiteX7" fmla="*/ 573264 w 1562364"/>
                    <a:gd name="connsiteY7" fmla="*/ 763749 h 1924647"/>
                    <a:gd name="connsiteX8" fmla="*/ 548824 w 1562364"/>
                    <a:gd name="connsiteY8" fmla="*/ 1112018 h 1924647"/>
                    <a:gd name="connsiteX9" fmla="*/ 567154 w 1562364"/>
                    <a:gd name="connsiteY9" fmla="*/ 1185339 h 1924647"/>
                    <a:gd name="connsiteX10" fmla="*/ 536604 w 1562364"/>
                    <a:gd name="connsiteY10" fmla="*/ 1215889 h 1924647"/>
                    <a:gd name="connsiteX11" fmla="*/ 591594 w 1562364"/>
                    <a:gd name="connsiteY11" fmla="*/ 1655808 h 1924647"/>
                    <a:gd name="connsiteX12" fmla="*/ 634364 w 1562364"/>
                    <a:gd name="connsiteY12" fmla="*/ 1710798 h 1924647"/>
                    <a:gd name="connsiteX13" fmla="*/ 347194 w 1562364"/>
                    <a:gd name="connsiteY13" fmla="*/ 1814668 h 1924647"/>
                    <a:gd name="connsiteX14" fmla="*/ 115014 w 1562364"/>
                    <a:gd name="connsiteY14" fmla="*/ 1790228 h 1924647"/>
                    <a:gd name="connsiteX15" fmla="*/ 11144 w 1562364"/>
                    <a:gd name="connsiteY15" fmla="*/ 1716908 h 1924647"/>
                    <a:gd name="connsiteX16" fmla="*/ 53914 w 1562364"/>
                    <a:gd name="connsiteY16" fmla="*/ 1643588 h 1924647"/>
                    <a:gd name="connsiteX17" fmla="*/ 47804 w 1562364"/>
                    <a:gd name="connsiteY17" fmla="*/ 274950 h 1924647"/>
                    <a:gd name="connsiteX18" fmla="*/ 23364 w 1562364"/>
                    <a:gd name="connsiteY18" fmla="*/ 207740 h 1924647"/>
                    <a:gd name="connsiteX19" fmla="*/ 72244 w 1562364"/>
                    <a:gd name="connsiteY19" fmla="*/ 122200 h 1924647"/>
                    <a:gd name="connsiteX20" fmla="*/ 66134 w 1562364"/>
                    <a:gd name="connsiteY20" fmla="*/ 122200 h 1924647"/>
                    <a:gd name="connsiteX21" fmla="*/ 72244 w 1562364"/>
                    <a:gd name="connsiteY21" fmla="*/ 122200 h 1924647"/>
                    <a:gd name="connsiteX22" fmla="*/ 518274 w 1562364"/>
                    <a:gd name="connsiteY22" fmla="*/ 213850 h 1924647"/>
                    <a:gd name="connsiteX23" fmla="*/ 1123164 w 1562364"/>
                    <a:gd name="connsiteY23" fmla="*/ 6110 h 1924647"/>
                    <a:gd name="connsiteX24" fmla="*/ 1123164 w 1562364"/>
                    <a:gd name="connsiteY24" fmla="*/ 0 h 1924647"/>
                    <a:gd name="connsiteX25" fmla="*/ 1129274 w 1562364"/>
                    <a:gd name="connsiteY25" fmla="*/ 12220 h 1924647"/>
                    <a:gd name="connsiteX26" fmla="*/ 1214814 w 1562364"/>
                    <a:gd name="connsiteY26" fmla="*/ 470469 h 1924647"/>
                    <a:gd name="connsiteX27" fmla="*/ 1220924 w 1562364"/>
                    <a:gd name="connsiteY27" fmla="*/ 665989 h 1924647"/>
                    <a:gd name="connsiteX28" fmla="*/ 1239254 w 1562364"/>
                    <a:gd name="connsiteY28" fmla="*/ 855399 h 1924647"/>
                    <a:gd name="connsiteX29" fmla="*/ 1245364 w 1562364"/>
                    <a:gd name="connsiteY29" fmla="*/ 916499 h 1924647"/>
                    <a:gd name="connsiteX30" fmla="*/ 1251474 w 1562364"/>
                    <a:gd name="connsiteY30" fmla="*/ 983709 h 1924647"/>
                    <a:gd name="connsiteX31" fmla="*/ 1520315 w 1562364"/>
                    <a:gd name="connsiteY31" fmla="*/ 1680248 h 1924647"/>
                    <a:gd name="connsiteX32" fmla="*/ 1538645 w 1562364"/>
                    <a:gd name="connsiteY32" fmla="*/ 1698578 h 1924647"/>
                    <a:gd name="connsiteX33" fmla="*/ 1526425 w 1562364"/>
                    <a:gd name="connsiteY33" fmla="*/ 1814668 h 1924647"/>
                    <a:gd name="connsiteX34" fmla="*/ 1184264 w 1562364"/>
                    <a:gd name="connsiteY34" fmla="*/ 1924648 h 1924647"/>
                    <a:gd name="connsiteX35" fmla="*/ 567154 w 1562364"/>
                    <a:gd name="connsiteY35" fmla="*/ 696539 h 1924647"/>
                    <a:gd name="connsiteX36" fmla="*/ 573264 w 1562364"/>
                    <a:gd name="connsiteY36" fmla="*/ 727089 h 1924647"/>
                    <a:gd name="connsiteX37" fmla="*/ 719904 w 1562364"/>
                    <a:gd name="connsiteY37" fmla="*/ 1148679 h 1924647"/>
                    <a:gd name="connsiteX38" fmla="*/ 787114 w 1562364"/>
                    <a:gd name="connsiteY38" fmla="*/ 1270879 h 1924647"/>
                    <a:gd name="connsiteX39" fmla="*/ 835994 w 1562364"/>
                    <a:gd name="connsiteY39" fmla="*/ 1374748 h 1924647"/>
                    <a:gd name="connsiteX40" fmla="*/ 921534 w 1562364"/>
                    <a:gd name="connsiteY40" fmla="*/ 1735238 h 1924647"/>
                    <a:gd name="connsiteX41" fmla="*/ 921534 w 1562364"/>
                    <a:gd name="connsiteY41" fmla="*/ 1741348 h 1924647"/>
                    <a:gd name="connsiteX42" fmla="*/ 915424 w 1562364"/>
                    <a:gd name="connsiteY42" fmla="*/ 1741348 h 1924647"/>
                    <a:gd name="connsiteX43" fmla="*/ 884874 w 1562364"/>
                    <a:gd name="connsiteY43" fmla="*/ 1802448 h 1924647"/>
                    <a:gd name="connsiteX44" fmla="*/ 945974 w 1562364"/>
                    <a:gd name="connsiteY44" fmla="*/ 1869658 h 1924647"/>
                    <a:gd name="connsiteX45" fmla="*/ 1172044 w 1562364"/>
                    <a:gd name="connsiteY45" fmla="*/ 1918538 h 1924647"/>
                    <a:gd name="connsiteX46" fmla="*/ 1501985 w 1562364"/>
                    <a:gd name="connsiteY46" fmla="*/ 1814668 h 1924647"/>
                    <a:gd name="connsiteX47" fmla="*/ 1514205 w 1562364"/>
                    <a:gd name="connsiteY47" fmla="*/ 1723018 h 1924647"/>
                    <a:gd name="connsiteX48" fmla="*/ 1495875 w 1562364"/>
                    <a:gd name="connsiteY48" fmla="*/ 1698578 h 1924647"/>
                    <a:gd name="connsiteX49" fmla="*/ 1495875 w 1562364"/>
                    <a:gd name="connsiteY49" fmla="*/ 1698578 h 1924647"/>
                    <a:gd name="connsiteX50" fmla="*/ 1227034 w 1562364"/>
                    <a:gd name="connsiteY50" fmla="*/ 1002039 h 1924647"/>
                    <a:gd name="connsiteX51" fmla="*/ 1220924 w 1562364"/>
                    <a:gd name="connsiteY51" fmla="*/ 922609 h 1924647"/>
                    <a:gd name="connsiteX52" fmla="*/ 1214814 w 1562364"/>
                    <a:gd name="connsiteY52" fmla="*/ 873729 h 1924647"/>
                    <a:gd name="connsiteX53" fmla="*/ 1196484 w 1562364"/>
                    <a:gd name="connsiteY53" fmla="*/ 672099 h 1924647"/>
                    <a:gd name="connsiteX54" fmla="*/ 1190374 w 1562364"/>
                    <a:gd name="connsiteY54" fmla="*/ 476580 h 1924647"/>
                    <a:gd name="connsiteX55" fmla="*/ 1104834 w 1562364"/>
                    <a:gd name="connsiteY55" fmla="*/ 36660 h 1924647"/>
                    <a:gd name="connsiteX56" fmla="*/ 499944 w 1562364"/>
                    <a:gd name="connsiteY56" fmla="*/ 244400 h 1924647"/>
                    <a:gd name="connsiteX57" fmla="*/ 53914 w 1562364"/>
                    <a:gd name="connsiteY57" fmla="*/ 152750 h 1924647"/>
                    <a:gd name="connsiteX58" fmla="*/ 11144 w 1562364"/>
                    <a:gd name="connsiteY58" fmla="*/ 232180 h 1924647"/>
                    <a:gd name="connsiteX59" fmla="*/ 35584 w 1562364"/>
                    <a:gd name="connsiteY59" fmla="*/ 281060 h 1924647"/>
                    <a:gd name="connsiteX60" fmla="*/ 41694 w 1562364"/>
                    <a:gd name="connsiteY60" fmla="*/ 281060 h 1924647"/>
                    <a:gd name="connsiteX61" fmla="*/ 41694 w 1562364"/>
                    <a:gd name="connsiteY61" fmla="*/ 287169 h 1924647"/>
                    <a:gd name="connsiteX62" fmla="*/ 47804 w 1562364"/>
                    <a:gd name="connsiteY62" fmla="*/ 1655808 h 1924647"/>
                    <a:gd name="connsiteX63" fmla="*/ 47804 w 1562364"/>
                    <a:gd name="connsiteY63" fmla="*/ 1661918 h 1924647"/>
                    <a:gd name="connsiteX64" fmla="*/ 41694 w 1562364"/>
                    <a:gd name="connsiteY64" fmla="*/ 1661918 h 1924647"/>
                    <a:gd name="connsiteX65" fmla="*/ 5034 w 1562364"/>
                    <a:gd name="connsiteY65" fmla="*/ 1723018 h 1924647"/>
                    <a:gd name="connsiteX66" fmla="*/ 102794 w 1562364"/>
                    <a:gd name="connsiteY66" fmla="*/ 1790228 h 1924647"/>
                    <a:gd name="connsiteX67" fmla="*/ 334974 w 1562364"/>
                    <a:gd name="connsiteY67" fmla="*/ 1814668 h 1924647"/>
                    <a:gd name="connsiteX68" fmla="*/ 609924 w 1562364"/>
                    <a:gd name="connsiteY68" fmla="*/ 1723018 h 1924647"/>
                    <a:gd name="connsiteX69" fmla="*/ 573264 w 1562364"/>
                    <a:gd name="connsiteY69" fmla="*/ 1680248 h 1924647"/>
                    <a:gd name="connsiteX70" fmla="*/ 567154 w 1562364"/>
                    <a:gd name="connsiteY70" fmla="*/ 1680248 h 1924647"/>
                    <a:gd name="connsiteX71" fmla="*/ 512164 w 1562364"/>
                    <a:gd name="connsiteY71" fmla="*/ 1215889 h 1924647"/>
                    <a:gd name="connsiteX72" fmla="*/ 518274 w 1562364"/>
                    <a:gd name="connsiteY72" fmla="*/ 1215889 h 1924647"/>
                    <a:gd name="connsiteX73" fmla="*/ 542714 w 1562364"/>
                    <a:gd name="connsiteY73" fmla="*/ 1191449 h 1924647"/>
                    <a:gd name="connsiteX74" fmla="*/ 524384 w 1562364"/>
                    <a:gd name="connsiteY74" fmla="*/ 1130349 h 1924647"/>
                    <a:gd name="connsiteX75" fmla="*/ 524384 w 1562364"/>
                    <a:gd name="connsiteY75" fmla="*/ 1130349 h 1924647"/>
                    <a:gd name="connsiteX76" fmla="*/ 524384 w 1562364"/>
                    <a:gd name="connsiteY76" fmla="*/ 1130349 h 1924647"/>
                    <a:gd name="connsiteX77" fmla="*/ 554934 w 1562364"/>
                    <a:gd name="connsiteY77" fmla="*/ 745419 h 1924647"/>
                    <a:gd name="connsiteX78" fmla="*/ 567154 w 1562364"/>
                    <a:gd name="connsiteY78" fmla="*/ 696539 h 192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562364" h="1924647">
                      <a:moveTo>
                        <a:pt x="1184264" y="1924648"/>
                      </a:moveTo>
                      <a:cubicBezTo>
                        <a:pt x="1092614" y="1924648"/>
                        <a:pt x="1007074" y="1906317"/>
                        <a:pt x="952084" y="1875767"/>
                      </a:cubicBezTo>
                      <a:cubicBezTo>
                        <a:pt x="909314" y="1851328"/>
                        <a:pt x="884874" y="1826888"/>
                        <a:pt x="884874" y="1796338"/>
                      </a:cubicBezTo>
                      <a:cubicBezTo>
                        <a:pt x="884874" y="1759678"/>
                        <a:pt x="909314" y="1735238"/>
                        <a:pt x="915424" y="1729128"/>
                      </a:cubicBezTo>
                      <a:cubicBezTo>
                        <a:pt x="909314" y="1692468"/>
                        <a:pt x="848214" y="1460288"/>
                        <a:pt x="829884" y="1374748"/>
                      </a:cubicBezTo>
                      <a:cubicBezTo>
                        <a:pt x="817664" y="1331979"/>
                        <a:pt x="805444" y="1307538"/>
                        <a:pt x="781004" y="1276988"/>
                      </a:cubicBezTo>
                      <a:cubicBezTo>
                        <a:pt x="762674" y="1252548"/>
                        <a:pt x="738234" y="1215889"/>
                        <a:pt x="713794" y="1154789"/>
                      </a:cubicBezTo>
                      <a:cubicBezTo>
                        <a:pt x="634364" y="959269"/>
                        <a:pt x="591594" y="824849"/>
                        <a:pt x="573264" y="763749"/>
                      </a:cubicBezTo>
                      <a:cubicBezTo>
                        <a:pt x="561044" y="824849"/>
                        <a:pt x="542714" y="965379"/>
                        <a:pt x="548824" y="1112018"/>
                      </a:cubicBezTo>
                      <a:cubicBezTo>
                        <a:pt x="567154" y="1136458"/>
                        <a:pt x="573264" y="1160899"/>
                        <a:pt x="567154" y="1185339"/>
                      </a:cubicBezTo>
                      <a:cubicBezTo>
                        <a:pt x="561044" y="1203668"/>
                        <a:pt x="542714" y="1215889"/>
                        <a:pt x="536604" y="1215889"/>
                      </a:cubicBezTo>
                      <a:lnTo>
                        <a:pt x="591594" y="1655808"/>
                      </a:lnTo>
                      <a:cubicBezTo>
                        <a:pt x="609924" y="1661918"/>
                        <a:pt x="634364" y="1680248"/>
                        <a:pt x="634364" y="1710798"/>
                      </a:cubicBezTo>
                      <a:cubicBezTo>
                        <a:pt x="634364" y="1802448"/>
                        <a:pt x="451064" y="1814668"/>
                        <a:pt x="347194" y="1814668"/>
                      </a:cubicBezTo>
                      <a:cubicBezTo>
                        <a:pt x="249434" y="1814668"/>
                        <a:pt x="151674" y="1802448"/>
                        <a:pt x="115014" y="1790228"/>
                      </a:cubicBezTo>
                      <a:cubicBezTo>
                        <a:pt x="53914" y="1771898"/>
                        <a:pt x="17254" y="1747458"/>
                        <a:pt x="11144" y="1716908"/>
                      </a:cubicBezTo>
                      <a:cubicBezTo>
                        <a:pt x="5034" y="1692468"/>
                        <a:pt x="23364" y="1668028"/>
                        <a:pt x="53914" y="1643588"/>
                      </a:cubicBezTo>
                      <a:cubicBezTo>
                        <a:pt x="-49956" y="1124239"/>
                        <a:pt x="41694" y="342159"/>
                        <a:pt x="47804" y="274950"/>
                      </a:cubicBezTo>
                      <a:cubicBezTo>
                        <a:pt x="29474" y="262730"/>
                        <a:pt x="11144" y="238290"/>
                        <a:pt x="23364" y="207740"/>
                      </a:cubicBezTo>
                      <a:cubicBezTo>
                        <a:pt x="47804" y="164970"/>
                        <a:pt x="72244" y="122200"/>
                        <a:pt x="72244" y="122200"/>
                      </a:cubicBezTo>
                      <a:lnTo>
                        <a:pt x="66134" y="122200"/>
                      </a:lnTo>
                      <a:lnTo>
                        <a:pt x="72244" y="122200"/>
                      </a:lnTo>
                      <a:cubicBezTo>
                        <a:pt x="218884" y="183300"/>
                        <a:pt x="371634" y="213850"/>
                        <a:pt x="518274" y="213850"/>
                      </a:cubicBezTo>
                      <a:cubicBezTo>
                        <a:pt x="890984" y="213850"/>
                        <a:pt x="1117054" y="6110"/>
                        <a:pt x="1123164" y="6110"/>
                      </a:cubicBezTo>
                      <a:lnTo>
                        <a:pt x="1123164" y="0"/>
                      </a:lnTo>
                      <a:lnTo>
                        <a:pt x="1129274" y="12220"/>
                      </a:lnTo>
                      <a:cubicBezTo>
                        <a:pt x="1129274" y="12220"/>
                        <a:pt x="1202594" y="293280"/>
                        <a:pt x="1214814" y="470469"/>
                      </a:cubicBezTo>
                      <a:cubicBezTo>
                        <a:pt x="1220924" y="537680"/>
                        <a:pt x="1220924" y="604889"/>
                        <a:pt x="1220924" y="665989"/>
                      </a:cubicBezTo>
                      <a:cubicBezTo>
                        <a:pt x="1220924" y="757639"/>
                        <a:pt x="1220924" y="837069"/>
                        <a:pt x="1239254" y="855399"/>
                      </a:cubicBezTo>
                      <a:cubicBezTo>
                        <a:pt x="1257585" y="873729"/>
                        <a:pt x="1251474" y="898169"/>
                        <a:pt x="1245364" y="916499"/>
                      </a:cubicBezTo>
                      <a:cubicBezTo>
                        <a:pt x="1239254" y="934829"/>
                        <a:pt x="1233144" y="959269"/>
                        <a:pt x="1251474" y="983709"/>
                      </a:cubicBezTo>
                      <a:cubicBezTo>
                        <a:pt x="1373675" y="1142568"/>
                        <a:pt x="1465325" y="1454178"/>
                        <a:pt x="1520315" y="1680248"/>
                      </a:cubicBezTo>
                      <a:cubicBezTo>
                        <a:pt x="1526425" y="1686358"/>
                        <a:pt x="1532535" y="1692468"/>
                        <a:pt x="1538645" y="1698578"/>
                      </a:cubicBezTo>
                      <a:cubicBezTo>
                        <a:pt x="1563085" y="1723018"/>
                        <a:pt x="1581415" y="1747458"/>
                        <a:pt x="1526425" y="1814668"/>
                      </a:cubicBezTo>
                      <a:cubicBezTo>
                        <a:pt x="1440885" y="1887988"/>
                        <a:pt x="1318685" y="1924648"/>
                        <a:pt x="1184264" y="1924648"/>
                      </a:cubicBezTo>
                      <a:close/>
                      <a:moveTo>
                        <a:pt x="567154" y="696539"/>
                      </a:moveTo>
                      <a:lnTo>
                        <a:pt x="573264" y="727089"/>
                      </a:lnTo>
                      <a:cubicBezTo>
                        <a:pt x="573264" y="727089"/>
                        <a:pt x="616034" y="885949"/>
                        <a:pt x="719904" y="1148679"/>
                      </a:cubicBezTo>
                      <a:cubicBezTo>
                        <a:pt x="744344" y="1209779"/>
                        <a:pt x="768784" y="1240329"/>
                        <a:pt x="787114" y="1270879"/>
                      </a:cubicBezTo>
                      <a:cubicBezTo>
                        <a:pt x="805444" y="1301429"/>
                        <a:pt x="823774" y="1325868"/>
                        <a:pt x="835994" y="1374748"/>
                      </a:cubicBezTo>
                      <a:cubicBezTo>
                        <a:pt x="860434" y="1466398"/>
                        <a:pt x="921534" y="1735238"/>
                        <a:pt x="921534" y="1735238"/>
                      </a:cubicBezTo>
                      <a:lnTo>
                        <a:pt x="921534" y="1741348"/>
                      </a:lnTo>
                      <a:lnTo>
                        <a:pt x="915424" y="1741348"/>
                      </a:lnTo>
                      <a:cubicBezTo>
                        <a:pt x="915424" y="1741348"/>
                        <a:pt x="884874" y="1765788"/>
                        <a:pt x="884874" y="1802448"/>
                      </a:cubicBezTo>
                      <a:cubicBezTo>
                        <a:pt x="884874" y="1826888"/>
                        <a:pt x="909314" y="1851328"/>
                        <a:pt x="945974" y="1869658"/>
                      </a:cubicBezTo>
                      <a:cubicBezTo>
                        <a:pt x="1000964" y="1900207"/>
                        <a:pt x="1086504" y="1918538"/>
                        <a:pt x="1172044" y="1918538"/>
                      </a:cubicBezTo>
                      <a:cubicBezTo>
                        <a:pt x="1300354" y="1918538"/>
                        <a:pt x="1422555" y="1881878"/>
                        <a:pt x="1501985" y="1814668"/>
                      </a:cubicBezTo>
                      <a:cubicBezTo>
                        <a:pt x="1550865" y="1765788"/>
                        <a:pt x="1532535" y="1747458"/>
                        <a:pt x="1514205" y="1723018"/>
                      </a:cubicBezTo>
                      <a:cubicBezTo>
                        <a:pt x="1508095" y="1716908"/>
                        <a:pt x="1501985" y="1710798"/>
                        <a:pt x="1495875" y="1698578"/>
                      </a:cubicBezTo>
                      <a:lnTo>
                        <a:pt x="1495875" y="1698578"/>
                      </a:lnTo>
                      <a:cubicBezTo>
                        <a:pt x="1440885" y="1466398"/>
                        <a:pt x="1343125" y="1160899"/>
                        <a:pt x="1227034" y="1002039"/>
                      </a:cubicBezTo>
                      <a:cubicBezTo>
                        <a:pt x="1208704" y="971489"/>
                        <a:pt x="1214814" y="947049"/>
                        <a:pt x="1220924" y="922609"/>
                      </a:cubicBezTo>
                      <a:cubicBezTo>
                        <a:pt x="1227034" y="904279"/>
                        <a:pt x="1227034" y="885949"/>
                        <a:pt x="1214814" y="873729"/>
                      </a:cubicBezTo>
                      <a:cubicBezTo>
                        <a:pt x="1196484" y="849289"/>
                        <a:pt x="1196484" y="775969"/>
                        <a:pt x="1196484" y="672099"/>
                      </a:cubicBezTo>
                      <a:cubicBezTo>
                        <a:pt x="1196484" y="610999"/>
                        <a:pt x="1196484" y="543789"/>
                        <a:pt x="1190374" y="476580"/>
                      </a:cubicBezTo>
                      <a:cubicBezTo>
                        <a:pt x="1178154" y="323830"/>
                        <a:pt x="1123164" y="85540"/>
                        <a:pt x="1104834" y="36660"/>
                      </a:cubicBezTo>
                      <a:cubicBezTo>
                        <a:pt x="1055954" y="73320"/>
                        <a:pt x="835994" y="244400"/>
                        <a:pt x="499944" y="244400"/>
                      </a:cubicBezTo>
                      <a:cubicBezTo>
                        <a:pt x="353304" y="244400"/>
                        <a:pt x="206664" y="213850"/>
                        <a:pt x="53914" y="152750"/>
                      </a:cubicBezTo>
                      <a:cubicBezTo>
                        <a:pt x="47804" y="164970"/>
                        <a:pt x="29474" y="201630"/>
                        <a:pt x="11144" y="232180"/>
                      </a:cubicBezTo>
                      <a:cubicBezTo>
                        <a:pt x="-1076" y="262730"/>
                        <a:pt x="35584" y="281060"/>
                        <a:pt x="35584" y="281060"/>
                      </a:cubicBezTo>
                      <a:lnTo>
                        <a:pt x="41694" y="281060"/>
                      </a:lnTo>
                      <a:lnTo>
                        <a:pt x="41694" y="287169"/>
                      </a:lnTo>
                      <a:cubicBezTo>
                        <a:pt x="41694" y="293280"/>
                        <a:pt x="-56066" y="1118129"/>
                        <a:pt x="47804" y="1655808"/>
                      </a:cubicBezTo>
                      <a:lnTo>
                        <a:pt x="47804" y="1661918"/>
                      </a:lnTo>
                      <a:lnTo>
                        <a:pt x="41694" y="1661918"/>
                      </a:lnTo>
                      <a:cubicBezTo>
                        <a:pt x="23364" y="1674138"/>
                        <a:pt x="-1076" y="1698578"/>
                        <a:pt x="5034" y="1723018"/>
                      </a:cubicBezTo>
                      <a:cubicBezTo>
                        <a:pt x="11144" y="1747458"/>
                        <a:pt x="47804" y="1771898"/>
                        <a:pt x="102794" y="1790228"/>
                      </a:cubicBezTo>
                      <a:cubicBezTo>
                        <a:pt x="139454" y="1802448"/>
                        <a:pt x="237214" y="1814668"/>
                        <a:pt x="334974" y="1814668"/>
                      </a:cubicBezTo>
                      <a:cubicBezTo>
                        <a:pt x="414404" y="1814668"/>
                        <a:pt x="603814" y="1808558"/>
                        <a:pt x="609924" y="1723018"/>
                      </a:cubicBezTo>
                      <a:cubicBezTo>
                        <a:pt x="609924" y="1686358"/>
                        <a:pt x="573264" y="1680248"/>
                        <a:pt x="573264" y="1680248"/>
                      </a:cubicBezTo>
                      <a:lnTo>
                        <a:pt x="567154" y="1680248"/>
                      </a:lnTo>
                      <a:lnTo>
                        <a:pt x="512164" y="1215889"/>
                      </a:lnTo>
                      <a:lnTo>
                        <a:pt x="518274" y="1215889"/>
                      </a:lnTo>
                      <a:cubicBezTo>
                        <a:pt x="518274" y="1215889"/>
                        <a:pt x="536604" y="1209779"/>
                        <a:pt x="542714" y="1191449"/>
                      </a:cubicBezTo>
                      <a:cubicBezTo>
                        <a:pt x="548824" y="1173118"/>
                        <a:pt x="542714" y="1154789"/>
                        <a:pt x="524384" y="1130349"/>
                      </a:cubicBezTo>
                      <a:lnTo>
                        <a:pt x="524384" y="1130349"/>
                      </a:lnTo>
                      <a:lnTo>
                        <a:pt x="524384" y="1130349"/>
                      </a:lnTo>
                      <a:cubicBezTo>
                        <a:pt x="518274" y="928719"/>
                        <a:pt x="554934" y="745419"/>
                        <a:pt x="554934" y="745419"/>
                      </a:cubicBezTo>
                      <a:lnTo>
                        <a:pt x="567154" y="696539"/>
                      </a:ln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5" name="Freeform: Shape 184">
                <a:extLst>
                  <a:ext uri="{FF2B5EF4-FFF2-40B4-BE49-F238E27FC236}">
                    <a16:creationId xmlns:a16="http://schemas.microsoft.com/office/drawing/2014/main" id="{6A6CBAF8-8874-BE4E-E968-D39D8C01F6D8}"/>
                  </a:ext>
                </a:extLst>
              </p:cNvPr>
              <p:cNvSpPr/>
              <p:nvPr/>
            </p:nvSpPr>
            <p:spPr>
              <a:xfrm>
                <a:off x="925252" y="7776420"/>
                <a:ext cx="1542001" cy="1904426"/>
              </a:xfrm>
              <a:custGeom>
                <a:avLst/>
                <a:gdLst>
                  <a:gd name="connsiteX0" fmla="*/ 1501518 w 1542001"/>
                  <a:gd name="connsiteY0" fmla="*/ 1674138 h 1904426"/>
                  <a:gd name="connsiteX1" fmla="*/ 1232678 w 1542001"/>
                  <a:gd name="connsiteY1" fmla="*/ 977599 h 1904426"/>
                  <a:gd name="connsiteX2" fmla="*/ 1220458 w 1542001"/>
                  <a:gd name="connsiteY2" fmla="*/ 849289 h 1904426"/>
                  <a:gd name="connsiteX3" fmla="*/ 1196017 w 1542001"/>
                  <a:gd name="connsiteY3" fmla="*/ 458249 h 1904426"/>
                  <a:gd name="connsiteX4" fmla="*/ 1110477 w 1542001"/>
                  <a:gd name="connsiteY4" fmla="*/ 0 h 1904426"/>
                  <a:gd name="connsiteX5" fmla="*/ 53447 w 1542001"/>
                  <a:gd name="connsiteY5" fmla="*/ 116090 h 1904426"/>
                  <a:gd name="connsiteX6" fmla="*/ 4567 w 1542001"/>
                  <a:gd name="connsiteY6" fmla="*/ 201630 h 1904426"/>
                  <a:gd name="connsiteX7" fmla="*/ 29007 w 1542001"/>
                  <a:gd name="connsiteY7" fmla="*/ 262730 h 1904426"/>
                  <a:gd name="connsiteX8" fmla="*/ 4567 w 1542001"/>
                  <a:gd name="connsiteY8" fmla="*/ 714869 h 1904426"/>
                  <a:gd name="connsiteX9" fmla="*/ 120657 w 1542001"/>
                  <a:gd name="connsiteY9" fmla="*/ 482689 h 1904426"/>
                  <a:gd name="connsiteX10" fmla="*/ 346727 w 1542001"/>
                  <a:gd name="connsiteY10" fmla="*/ 794299 h 1904426"/>
                  <a:gd name="connsiteX11" fmla="*/ 181757 w 1542001"/>
                  <a:gd name="connsiteY11" fmla="*/ 1057029 h 1904426"/>
                  <a:gd name="connsiteX12" fmla="*/ 273407 w 1542001"/>
                  <a:gd name="connsiteY12" fmla="*/ 1087579 h 1904426"/>
                  <a:gd name="connsiteX13" fmla="*/ 377277 w 1542001"/>
                  <a:gd name="connsiteY13" fmla="*/ 1576378 h 1904426"/>
                  <a:gd name="connsiteX14" fmla="*/ 242857 w 1542001"/>
                  <a:gd name="connsiteY14" fmla="*/ 1655808 h 1904426"/>
                  <a:gd name="connsiteX15" fmla="*/ 383387 w 1542001"/>
                  <a:gd name="connsiteY15" fmla="*/ 1747458 h 1904426"/>
                  <a:gd name="connsiteX16" fmla="*/ 4567 w 1542001"/>
                  <a:gd name="connsiteY16" fmla="*/ 1710798 h 1904426"/>
                  <a:gd name="connsiteX17" fmla="*/ 102327 w 1542001"/>
                  <a:gd name="connsiteY17" fmla="*/ 1771898 h 1904426"/>
                  <a:gd name="connsiteX18" fmla="*/ 615567 w 1542001"/>
                  <a:gd name="connsiteY18" fmla="*/ 1698578 h 1904426"/>
                  <a:gd name="connsiteX19" fmla="*/ 572797 w 1542001"/>
                  <a:gd name="connsiteY19" fmla="*/ 1649698 h 1904426"/>
                  <a:gd name="connsiteX20" fmla="*/ 517807 w 1542001"/>
                  <a:gd name="connsiteY20" fmla="*/ 1197559 h 1904426"/>
                  <a:gd name="connsiteX21" fmla="*/ 530027 w 1542001"/>
                  <a:gd name="connsiteY21" fmla="*/ 1099798 h 1904426"/>
                  <a:gd name="connsiteX22" fmla="*/ 560577 w 1542001"/>
                  <a:gd name="connsiteY22" fmla="*/ 714869 h 1904426"/>
                  <a:gd name="connsiteX23" fmla="*/ 707217 w 1542001"/>
                  <a:gd name="connsiteY23" fmla="*/ 1136459 h 1904426"/>
                  <a:gd name="connsiteX24" fmla="*/ 823307 w 1542001"/>
                  <a:gd name="connsiteY24" fmla="*/ 1356418 h 1904426"/>
                  <a:gd name="connsiteX25" fmla="*/ 908847 w 1542001"/>
                  <a:gd name="connsiteY25" fmla="*/ 1716908 h 1904426"/>
                  <a:gd name="connsiteX26" fmla="*/ 939397 w 1542001"/>
                  <a:gd name="connsiteY26" fmla="*/ 1857437 h 1904426"/>
                  <a:gd name="connsiteX27" fmla="*/ 1501518 w 1542001"/>
                  <a:gd name="connsiteY27" fmla="*/ 1802447 h 1904426"/>
                  <a:gd name="connsiteX28" fmla="*/ 1501518 w 1542001"/>
                  <a:gd name="connsiteY28" fmla="*/ 1674138 h 1904426"/>
                  <a:gd name="connsiteX29" fmla="*/ 261187 w 1542001"/>
                  <a:gd name="connsiteY29" fmla="*/ 439919 h 1904426"/>
                  <a:gd name="connsiteX30" fmla="*/ 157317 w 1542001"/>
                  <a:gd name="connsiteY30" fmla="*/ 323830 h 1904426"/>
                  <a:gd name="connsiteX31" fmla="*/ 145097 w 1542001"/>
                  <a:gd name="connsiteY31" fmla="*/ 238290 h 1904426"/>
                  <a:gd name="connsiteX32" fmla="*/ 780537 w 1542001"/>
                  <a:gd name="connsiteY32" fmla="*/ 250510 h 1904426"/>
                  <a:gd name="connsiteX33" fmla="*/ 847747 w 1542001"/>
                  <a:gd name="connsiteY33" fmla="*/ 287170 h 1904426"/>
                  <a:gd name="connsiteX34" fmla="*/ 719437 w 1542001"/>
                  <a:gd name="connsiteY34" fmla="*/ 427699 h 1904426"/>
                  <a:gd name="connsiteX35" fmla="*/ 835527 w 1542001"/>
                  <a:gd name="connsiteY35" fmla="*/ 372710 h 1904426"/>
                  <a:gd name="connsiteX36" fmla="*/ 578907 w 1542001"/>
                  <a:gd name="connsiteY36" fmla="*/ 568229 h 1904426"/>
                  <a:gd name="connsiteX37" fmla="*/ 261187 w 1542001"/>
                  <a:gd name="connsiteY37" fmla="*/ 439919 h 1904426"/>
                  <a:gd name="connsiteX38" fmla="*/ 1171577 w 1542001"/>
                  <a:gd name="connsiteY38" fmla="*/ 1863547 h 1904426"/>
                  <a:gd name="connsiteX39" fmla="*/ 1012717 w 1542001"/>
                  <a:gd name="connsiteY39" fmla="*/ 1759678 h 1904426"/>
                  <a:gd name="connsiteX40" fmla="*/ 1165467 w 1542001"/>
                  <a:gd name="connsiteY40" fmla="*/ 1723018 h 1904426"/>
                  <a:gd name="connsiteX41" fmla="*/ 939397 w 1542001"/>
                  <a:gd name="connsiteY41" fmla="*/ 1613038 h 1904426"/>
                  <a:gd name="connsiteX42" fmla="*/ 890517 w 1542001"/>
                  <a:gd name="connsiteY42" fmla="*/ 1258659 h 1904426"/>
                  <a:gd name="connsiteX43" fmla="*/ 908847 w 1542001"/>
                  <a:gd name="connsiteY43" fmla="*/ 1179228 h 1904426"/>
                  <a:gd name="connsiteX44" fmla="*/ 682777 w 1542001"/>
                  <a:gd name="connsiteY44" fmla="*/ 855399 h 1904426"/>
                  <a:gd name="connsiteX45" fmla="*/ 866077 w 1542001"/>
                  <a:gd name="connsiteY45" fmla="*/ 476579 h 1904426"/>
                  <a:gd name="connsiteX46" fmla="*/ 1073817 w 1542001"/>
                  <a:gd name="connsiteY46" fmla="*/ 916499 h 1904426"/>
                  <a:gd name="connsiteX47" fmla="*/ 1153247 w 1542001"/>
                  <a:gd name="connsiteY47" fmla="*/ 1063139 h 1904426"/>
                  <a:gd name="connsiteX48" fmla="*/ 1189908 w 1542001"/>
                  <a:gd name="connsiteY48" fmla="*/ 1148679 h 1904426"/>
                  <a:gd name="connsiteX49" fmla="*/ 1379318 w 1542001"/>
                  <a:gd name="connsiteY49" fmla="*/ 1747458 h 1904426"/>
                  <a:gd name="connsiteX50" fmla="*/ 1171577 w 1542001"/>
                  <a:gd name="connsiteY50" fmla="*/ 1863547 h 190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42001" h="1904426">
                    <a:moveTo>
                      <a:pt x="1501518" y="1674138"/>
                    </a:moveTo>
                    <a:cubicBezTo>
                      <a:pt x="1446528" y="1441958"/>
                      <a:pt x="1348768" y="1136459"/>
                      <a:pt x="1232678" y="977599"/>
                    </a:cubicBezTo>
                    <a:cubicBezTo>
                      <a:pt x="1202127" y="922609"/>
                      <a:pt x="1251008" y="885949"/>
                      <a:pt x="1220458" y="849289"/>
                    </a:cubicBezTo>
                    <a:cubicBezTo>
                      <a:pt x="1189908" y="812629"/>
                      <a:pt x="1208238" y="635439"/>
                      <a:pt x="1196017" y="458249"/>
                    </a:cubicBezTo>
                    <a:cubicBezTo>
                      <a:pt x="1183798" y="281060"/>
                      <a:pt x="1110477" y="0"/>
                      <a:pt x="1110477" y="0"/>
                    </a:cubicBezTo>
                    <a:cubicBezTo>
                      <a:pt x="1110477" y="0"/>
                      <a:pt x="694997" y="384929"/>
                      <a:pt x="53447" y="116090"/>
                    </a:cubicBezTo>
                    <a:cubicBezTo>
                      <a:pt x="53447" y="116090"/>
                      <a:pt x="29007" y="158860"/>
                      <a:pt x="4567" y="201630"/>
                    </a:cubicBezTo>
                    <a:cubicBezTo>
                      <a:pt x="-13763" y="238290"/>
                      <a:pt x="29007" y="262730"/>
                      <a:pt x="29007" y="262730"/>
                    </a:cubicBezTo>
                    <a:cubicBezTo>
                      <a:pt x="29007" y="262730"/>
                      <a:pt x="16787" y="458249"/>
                      <a:pt x="4567" y="714869"/>
                    </a:cubicBezTo>
                    <a:cubicBezTo>
                      <a:pt x="16787" y="604889"/>
                      <a:pt x="47337" y="488799"/>
                      <a:pt x="120657" y="482689"/>
                    </a:cubicBezTo>
                    <a:cubicBezTo>
                      <a:pt x="267297" y="458249"/>
                      <a:pt x="371167" y="580449"/>
                      <a:pt x="346727" y="794299"/>
                    </a:cubicBezTo>
                    <a:cubicBezTo>
                      <a:pt x="322287" y="1008148"/>
                      <a:pt x="273407" y="1044809"/>
                      <a:pt x="181757" y="1057029"/>
                    </a:cubicBezTo>
                    <a:cubicBezTo>
                      <a:pt x="90107" y="1069248"/>
                      <a:pt x="175647" y="1099798"/>
                      <a:pt x="273407" y="1087579"/>
                    </a:cubicBezTo>
                    <a:cubicBezTo>
                      <a:pt x="352837" y="1075359"/>
                      <a:pt x="371167" y="1325868"/>
                      <a:pt x="377277" y="1576378"/>
                    </a:cubicBezTo>
                    <a:cubicBezTo>
                      <a:pt x="365057" y="1655808"/>
                      <a:pt x="340617" y="1655808"/>
                      <a:pt x="242857" y="1655808"/>
                    </a:cubicBezTo>
                    <a:cubicBezTo>
                      <a:pt x="371167" y="1692468"/>
                      <a:pt x="377277" y="1698578"/>
                      <a:pt x="383387" y="1747458"/>
                    </a:cubicBezTo>
                    <a:cubicBezTo>
                      <a:pt x="389497" y="1790228"/>
                      <a:pt x="132877" y="1784118"/>
                      <a:pt x="4567" y="1710798"/>
                    </a:cubicBezTo>
                    <a:cubicBezTo>
                      <a:pt x="16787" y="1735238"/>
                      <a:pt x="53447" y="1759678"/>
                      <a:pt x="102327" y="1771898"/>
                    </a:cubicBezTo>
                    <a:cubicBezTo>
                      <a:pt x="193977" y="1796338"/>
                      <a:pt x="609457" y="1826888"/>
                      <a:pt x="615567" y="1698578"/>
                    </a:cubicBezTo>
                    <a:cubicBezTo>
                      <a:pt x="615567" y="1655808"/>
                      <a:pt x="572797" y="1649698"/>
                      <a:pt x="572797" y="1649698"/>
                    </a:cubicBezTo>
                    <a:lnTo>
                      <a:pt x="517807" y="1197559"/>
                    </a:lnTo>
                    <a:cubicBezTo>
                      <a:pt x="517807" y="1197559"/>
                      <a:pt x="585017" y="1173119"/>
                      <a:pt x="530027" y="1099798"/>
                    </a:cubicBezTo>
                    <a:cubicBezTo>
                      <a:pt x="523917" y="898169"/>
                      <a:pt x="560577" y="714869"/>
                      <a:pt x="560577" y="714869"/>
                    </a:cubicBezTo>
                    <a:cubicBezTo>
                      <a:pt x="560577" y="714869"/>
                      <a:pt x="603347" y="873729"/>
                      <a:pt x="707217" y="1136459"/>
                    </a:cubicBezTo>
                    <a:cubicBezTo>
                      <a:pt x="756097" y="1264768"/>
                      <a:pt x="798867" y="1264768"/>
                      <a:pt x="823307" y="1356418"/>
                    </a:cubicBezTo>
                    <a:cubicBezTo>
                      <a:pt x="847747" y="1448068"/>
                      <a:pt x="908847" y="1716908"/>
                      <a:pt x="908847" y="1716908"/>
                    </a:cubicBezTo>
                    <a:cubicBezTo>
                      <a:pt x="908847" y="1716908"/>
                      <a:pt x="817197" y="1790228"/>
                      <a:pt x="939397" y="1857437"/>
                    </a:cubicBezTo>
                    <a:cubicBezTo>
                      <a:pt x="1061597" y="1924647"/>
                      <a:pt x="1342658" y="1930758"/>
                      <a:pt x="1501518" y="1802447"/>
                    </a:cubicBezTo>
                    <a:cubicBezTo>
                      <a:pt x="1574838" y="1729128"/>
                      <a:pt x="1532068" y="1716908"/>
                      <a:pt x="1501518" y="1674138"/>
                    </a:cubicBezTo>
                    <a:close/>
                    <a:moveTo>
                      <a:pt x="261187" y="439919"/>
                    </a:moveTo>
                    <a:cubicBezTo>
                      <a:pt x="114547" y="360489"/>
                      <a:pt x="71777" y="287170"/>
                      <a:pt x="157317" y="323830"/>
                    </a:cubicBezTo>
                    <a:cubicBezTo>
                      <a:pt x="242857" y="360489"/>
                      <a:pt x="-13763" y="140530"/>
                      <a:pt x="145097" y="238290"/>
                    </a:cubicBezTo>
                    <a:cubicBezTo>
                      <a:pt x="145097" y="238290"/>
                      <a:pt x="450597" y="366599"/>
                      <a:pt x="780537" y="250510"/>
                    </a:cubicBezTo>
                    <a:cubicBezTo>
                      <a:pt x="835527" y="219960"/>
                      <a:pt x="847747" y="250510"/>
                      <a:pt x="847747" y="287170"/>
                    </a:cubicBezTo>
                    <a:cubicBezTo>
                      <a:pt x="847747" y="323830"/>
                      <a:pt x="768317" y="384929"/>
                      <a:pt x="719437" y="427699"/>
                    </a:cubicBezTo>
                    <a:cubicBezTo>
                      <a:pt x="670557" y="470469"/>
                      <a:pt x="756097" y="415479"/>
                      <a:pt x="835527" y="372710"/>
                    </a:cubicBezTo>
                    <a:cubicBezTo>
                      <a:pt x="914957" y="336049"/>
                      <a:pt x="676667" y="507129"/>
                      <a:pt x="578907" y="568229"/>
                    </a:cubicBezTo>
                    <a:cubicBezTo>
                      <a:pt x="487257" y="623219"/>
                      <a:pt x="407827" y="519349"/>
                      <a:pt x="261187" y="439919"/>
                    </a:cubicBezTo>
                    <a:close/>
                    <a:moveTo>
                      <a:pt x="1171577" y="1863547"/>
                    </a:moveTo>
                    <a:cubicBezTo>
                      <a:pt x="945507" y="1881878"/>
                      <a:pt x="921067" y="1759678"/>
                      <a:pt x="1012717" y="1759678"/>
                    </a:cubicBezTo>
                    <a:cubicBezTo>
                      <a:pt x="1098257" y="1759678"/>
                      <a:pt x="1165467" y="1771898"/>
                      <a:pt x="1165467" y="1723018"/>
                    </a:cubicBezTo>
                    <a:cubicBezTo>
                      <a:pt x="1024937" y="1741348"/>
                      <a:pt x="969947" y="1747458"/>
                      <a:pt x="939397" y="1613038"/>
                    </a:cubicBezTo>
                    <a:cubicBezTo>
                      <a:pt x="878297" y="1411408"/>
                      <a:pt x="823307" y="1276988"/>
                      <a:pt x="890517" y="1258659"/>
                    </a:cubicBezTo>
                    <a:cubicBezTo>
                      <a:pt x="1000497" y="1209778"/>
                      <a:pt x="939397" y="1154788"/>
                      <a:pt x="908847" y="1179228"/>
                    </a:cubicBezTo>
                    <a:cubicBezTo>
                      <a:pt x="804977" y="1234218"/>
                      <a:pt x="749987" y="1124238"/>
                      <a:pt x="682777" y="855399"/>
                    </a:cubicBezTo>
                    <a:cubicBezTo>
                      <a:pt x="615567" y="592669"/>
                      <a:pt x="866077" y="476579"/>
                      <a:pt x="866077" y="476579"/>
                    </a:cubicBezTo>
                    <a:cubicBezTo>
                      <a:pt x="1079927" y="354380"/>
                      <a:pt x="1079927" y="775969"/>
                      <a:pt x="1073817" y="916499"/>
                    </a:cubicBezTo>
                    <a:cubicBezTo>
                      <a:pt x="1067707" y="1057029"/>
                      <a:pt x="1165467" y="1038698"/>
                      <a:pt x="1153247" y="1063139"/>
                    </a:cubicBezTo>
                    <a:cubicBezTo>
                      <a:pt x="1141027" y="1093688"/>
                      <a:pt x="1128808" y="1075359"/>
                      <a:pt x="1189908" y="1148679"/>
                    </a:cubicBezTo>
                    <a:cubicBezTo>
                      <a:pt x="1360988" y="1423628"/>
                      <a:pt x="1379318" y="1747458"/>
                      <a:pt x="1379318" y="1747458"/>
                    </a:cubicBezTo>
                    <a:cubicBezTo>
                      <a:pt x="1458748" y="1765788"/>
                      <a:pt x="1440418" y="1845218"/>
                      <a:pt x="1171577" y="1863547"/>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86" name="Graphic 16">
                <a:extLst>
                  <a:ext uri="{FF2B5EF4-FFF2-40B4-BE49-F238E27FC236}">
                    <a16:creationId xmlns:a16="http://schemas.microsoft.com/office/drawing/2014/main" id="{02636182-A7D2-AA84-6D48-CA10A9C65E06}"/>
                  </a:ext>
                </a:extLst>
              </p:cNvPr>
              <p:cNvGrpSpPr/>
              <p:nvPr/>
            </p:nvGrpSpPr>
            <p:grpSpPr>
              <a:xfrm>
                <a:off x="1259759" y="8124689"/>
                <a:ext cx="1093690" cy="1503057"/>
                <a:chOff x="1259759" y="8124689"/>
                <a:chExt cx="1093690" cy="1503057"/>
              </a:xfrm>
              <a:solidFill>
                <a:srgbClr val="CC861F"/>
              </a:solidFill>
            </p:grpSpPr>
            <p:sp>
              <p:nvSpPr>
                <p:cNvPr id="205" name="Freeform: Shape 204">
                  <a:extLst>
                    <a:ext uri="{FF2B5EF4-FFF2-40B4-BE49-F238E27FC236}">
                      <a16:creationId xmlns:a16="http://schemas.microsoft.com/office/drawing/2014/main" id="{EAA03685-6370-E9B3-3E6C-F45F277449FE}"/>
                    </a:ext>
                  </a:extLst>
                </p:cNvPr>
                <p:cNvSpPr/>
                <p:nvPr/>
              </p:nvSpPr>
              <p:spPr>
                <a:xfrm>
                  <a:off x="1259759" y="8289659"/>
                  <a:ext cx="238290" cy="219959"/>
                </a:xfrm>
                <a:custGeom>
                  <a:avLst/>
                  <a:gdLst>
                    <a:gd name="connsiteX0" fmla="*/ 0 w 238290"/>
                    <a:gd name="connsiteY0" fmla="*/ 0 h 219959"/>
                    <a:gd name="connsiteX1" fmla="*/ 48880 w 238290"/>
                    <a:gd name="connsiteY1" fmla="*/ 18330 h 219959"/>
                    <a:gd name="connsiteX2" fmla="*/ 97760 w 238290"/>
                    <a:gd name="connsiteY2" fmla="*/ 42770 h 219959"/>
                    <a:gd name="connsiteX3" fmla="*/ 152750 w 238290"/>
                    <a:gd name="connsiteY3" fmla="*/ 73320 h 219959"/>
                    <a:gd name="connsiteX4" fmla="*/ 164970 w 238290"/>
                    <a:gd name="connsiteY4" fmla="*/ 85540 h 219959"/>
                    <a:gd name="connsiteX5" fmla="*/ 177190 w 238290"/>
                    <a:gd name="connsiteY5" fmla="*/ 97760 h 219959"/>
                    <a:gd name="connsiteX6" fmla="*/ 195520 w 238290"/>
                    <a:gd name="connsiteY6" fmla="*/ 122200 h 219959"/>
                    <a:gd name="connsiteX7" fmla="*/ 207740 w 238290"/>
                    <a:gd name="connsiteY7" fmla="*/ 146640 h 219959"/>
                    <a:gd name="connsiteX8" fmla="*/ 219960 w 238290"/>
                    <a:gd name="connsiteY8" fmla="*/ 171080 h 219959"/>
                    <a:gd name="connsiteX9" fmla="*/ 232180 w 238290"/>
                    <a:gd name="connsiteY9" fmla="*/ 207740 h 219959"/>
                    <a:gd name="connsiteX10" fmla="*/ 238290 w 238290"/>
                    <a:gd name="connsiteY10" fmla="*/ 219960 h 219959"/>
                    <a:gd name="connsiteX11" fmla="*/ 232180 w 238290"/>
                    <a:gd name="connsiteY11" fmla="*/ 207740 h 219959"/>
                    <a:gd name="connsiteX12" fmla="*/ 213850 w 238290"/>
                    <a:gd name="connsiteY12" fmla="*/ 177190 h 219959"/>
                    <a:gd name="connsiteX13" fmla="*/ 183300 w 238290"/>
                    <a:gd name="connsiteY13" fmla="*/ 134420 h 219959"/>
                    <a:gd name="connsiteX14" fmla="*/ 164970 w 238290"/>
                    <a:gd name="connsiteY14" fmla="*/ 109980 h 219959"/>
                    <a:gd name="connsiteX15" fmla="*/ 152750 w 238290"/>
                    <a:gd name="connsiteY15" fmla="*/ 97760 h 219959"/>
                    <a:gd name="connsiteX16" fmla="*/ 140530 w 238290"/>
                    <a:gd name="connsiteY16" fmla="*/ 85540 h 219959"/>
                    <a:gd name="connsiteX17" fmla="*/ 116090 w 238290"/>
                    <a:gd name="connsiteY17" fmla="*/ 67210 h 219959"/>
                    <a:gd name="connsiteX18" fmla="*/ 91650 w 238290"/>
                    <a:gd name="connsiteY18" fmla="*/ 54990 h 219959"/>
                    <a:gd name="connsiteX19" fmla="*/ 48880 w 238290"/>
                    <a:gd name="connsiteY19" fmla="*/ 30550 h 219959"/>
                    <a:gd name="connsiteX20" fmla="*/ 18330 w 238290"/>
                    <a:gd name="connsiteY20" fmla="*/ 12220 h 219959"/>
                    <a:gd name="connsiteX21" fmla="*/ 0 w 238290"/>
                    <a:gd name="connsiteY21" fmla="*/ 0 h 21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8290" h="219959">
                      <a:moveTo>
                        <a:pt x="0" y="0"/>
                      </a:moveTo>
                      <a:cubicBezTo>
                        <a:pt x="0" y="0"/>
                        <a:pt x="18330" y="6110"/>
                        <a:pt x="48880" y="18330"/>
                      </a:cubicBezTo>
                      <a:cubicBezTo>
                        <a:pt x="61100" y="24440"/>
                        <a:pt x="79430" y="30550"/>
                        <a:pt x="97760" y="42770"/>
                      </a:cubicBezTo>
                      <a:cubicBezTo>
                        <a:pt x="116090" y="48880"/>
                        <a:pt x="134420" y="61100"/>
                        <a:pt x="152750" y="73320"/>
                      </a:cubicBezTo>
                      <a:cubicBezTo>
                        <a:pt x="158860" y="79430"/>
                        <a:pt x="158860" y="79430"/>
                        <a:pt x="164970" y="85540"/>
                      </a:cubicBezTo>
                      <a:cubicBezTo>
                        <a:pt x="171080" y="91650"/>
                        <a:pt x="171080" y="91650"/>
                        <a:pt x="177190" y="97760"/>
                      </a:cubicBezTo>
                      <a:cubicBezTo>
                        <a:pt x="183300" y="103870"/>
                        <a:pt x="189410" y="116090"/>
                        <a:pt x="195520" y="122200"/>
                      </a:cubicBezTo>
                      <a:cubicBezTo>
                        <a:pt x="201630" y="128310"/>
                        <a:pt x="207740" y="140530"/>
                        <a:pt x="207740" y="146640"/>
                      </a:cubicBezTo>
                      <a:cubicBezTo>
                        <a:pt x="213850" y="152750"/>
                        <a:pt x="213850" y="158860"/>
                        <a:pt x="219960" y="171080"/>
                      </a:cubicBezTo>
                      <a:cubicBezTo>
                        <a:pt x="226070" y="183300"/>
                        <a:pt x="232180" y="195520"/>
                        <a:pt x="232180" y="207740"/>
                      </a:cubicBezTo>
                      <a:cubicBezTo>
                        <a:pt x="232180" y="213850"/>
                        <a:pt x="238290" y="219960"/>
                        <a:pt x="238290" y="219960"/>
                      </a:cubicBezTo>
                      <a:cubicBezTo>
                        <a:pt x="238290" y="219960"/>
                        <a:pt x="238290" y="213850"/>
                        <a:pt x="232180" y="207740"/>
                      </a:cubicBezTo>
                      <a:cubicBezTo>
                        <a:pt x="226070" y="201630"/>
                        <a:pt x="219960" y="189410"/>
                        <a:pt x="213850" y="177190"/>
                      </a:cubicBezTo>
                      <a:cubicBezTo>
                        <a:pt x="207740" y="164970"/>
                        <a:pt x="195520" y="146640"/>
                        <a:pt x="183300" y="134420"/>
                      </a:cubicBezTo>
                      <a:cubicBezTo>
                        <a:pt x="177190" y="128310"/>
                        <a:pt x="171080" y="122200"/>
                        <a:pt x="164970" y="109980"/>
                      </a:cubicBezTo>
                      <a:cubicBezTo>
                        <a:pt x="164970" y="103870"/>
                        <a:pt x="158860" y="103870"/>
                        <a:pt x="152750" y="97760"/>
                      </a:cubicBezTo>
                      <a:cubicBezTo>
                        <a:pt x="146640" y="91650"/>
                        <a:pt x="146640" y="91650"/>
                        <a:pt x="140530" y="85540"/>
                      </a:cubicBezTo>
                      <a:cubicBezTo>
                        <a:pt x="134420" y="79430"/>
                        <a:pt x="122200" y="73320"/>
                        <a:pt x="116090" y="67210"/>
                      </a:cubicBezTo>
                      <a:cubicBezTo>
                        <a:pt x="109980" y="61100"/>
                        <a:pt x="97760" y="54990"/>
                        <a:pt x="91650" y="54990"/>
                      </a:cubicBezTo>
                      <a:cubicBezTo>
                        <a:pt x="73320" y="42770"/>
                        <a:pt x="61100" y="36660"/>
                        <a:pt x="48880" y="30550"/>
                      </a:cubicBezTo>
                      <a:cubicBezTo>
                        <a:pt x="36660" y="24440"/>
                        <a:pt x="24440" y="18330"/>
                        <a:pt x="18330" y="12220"/>
                      </a:cubicBezTo>
                      <a:cubicBezTo>
                        <a:pt x="6110" y="6110"/>
                        <a:pt x="0" y="0"/>
                        <a:pt x="0" y="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6" name="Freeform: Shape 205">
                  <a:extLst>
                    <a:ext uri="{FF2B5EF4-FFF2-40B4-BE49-F238E27FC236}">
                      <a16:creationId xmlns:a16="http://schemas.microsoft.com/office/drawing/2014/main" id="{319ABCEE-BC7C-8641-43A3-16B135B61354}"/>
                    </a:ext>
                  </a:extLst>
                </p:cNvPr>
                <p:cNvSpPr/>
                <p:nvPr/>
              </p:nvSpPr>
              <p:spPr>
                <a:xfrm>
                  <a:off x="1510269" y="8295769"/>
                  <a:ext cx="134420" cy="128310"/>
                </a:xfrm>
                <a:custGeom>
                  <a:avLst/>
                  <a:gdLst>
                    <a:gd name="connsiteX0" fmla="*/ 0 w 134420"/>
                    <a:gd name="connsiteY0" fmla="*/ 128310 h 128310"/>
                    <a:gd name="connsiteX1" fmla="*/ 18330 w 134420"/>
                    <a:gd name="connsiteY1" fmla="*/ 103870 h 128310"/>
                    <a:gd name="connsiteX2" fmla="*/ 61100 w 134420"/>
                    <a:gd name="connsiteY2" fmla="*/ 54990 h 128310"/>
                    <a:gd name="connsiteX3" fmla="*/ 85540 w 134420"/>
                    <a:gd name="connsiteY3" fmla="*/ 30550 h 128310"/>
                    <a:gd name="connsiteX4" fmla="*/ 109980 w 134420"/>
                    <a:gd name="connsiteY4" fmla="*/ 12220 h 128310"/>
                    <a:gd name="connsiteX5" fmla="*/ 128310 w 134420"/>
                    <a:gd name="connsiteY5" fmla="*/ 0 h 128310"/>
                    <a:gd name="connsiteX6" fmla="*/ 134420 w 134420"/>
                    <a:gd name="connsiteY6" fmla="*/ 0 h 128310"/>
                    <a:gd name="connsiteX7" fmla="*/ 128310 w 134420"/>
                    <a:gd name="connsiteY7" fmla="*/ 6110 h 128310"/>
                    <a:gd name="connsiteX8" fmla="*/ 109980 w 134420"/>
                    <a:gd name="connsiteY8" fmla="*/ 18330 h 128310"/>
                    <a:gd name="connsiteX9" fmla="*/ 85540 w 134420"/>
                    <a:gd name="connsiteY9" fmla="*/ 36660 h 128310"/>
                    <a:gd name="connsiteX10" fmla="*/ 61100 w 134420"/>
                    <a:gd name="connsiteY10" fmla="*/ 61100 h 128310"/>
                    <a:gd name="connsiteX11" fmla="*/ 12220 w 134420"/>
                    <a:gd name="connsiteY11" fmla="*/ 109980 h 128310"/>
                    <a:gd name="connsiteX12" fmla="*/ 0 w 134420"/>
                    <a:gd name="connsiteY12" fmla="*/ 128310 h 12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420" h="128310">
                      <a:moveTo>
                        <a:pt x="0" y="128310"/>
                      </a:moveTo>
                      <a:cubicBezTo>
                        <a:pt x="0" y="128310"/>
                        <a:pt x="6110" y="116090"/>
                        <a:pt x="18330" y="103870"/>
                      </a:cubicBezTo>
                      <a:cubicBezTo>
                        <a:pt x="30550" y="91650"/>
                        <a:pt x="42770" y="73320"/>
                        <a:pt x="61100" y="54990"/>
                      </a:cubicBezTo>
                      <a:cubicBezTo>
                        <a:pt x="67210" y="48880"/>
                        <a:pt x="79430" y="36660"/>
                        <a:pt x="85540" y="30550"/>
                      </a:cubicBezTo>
                      <a:cubicBezTo>
                        <a:pt x="91650" y="24440"/>
                        <a:pt x="103870" y="18330"/>
                        <a:pt x="109980" y="12220"/>
                      </a:cubicBezTo>
                      <a:cubicBezTo>
                        <a:pt x="116090" y="6110"/>
                        <a:pt x="128310" y="6110"/>
                        <a:pt x="128310" y="0"/>
                      </a:cubicBezTo>
                      <a:cubicBezTo>
                        <a:pt x="134420" y="0"/>
                        <a:pt x="134420" y="0"/>
                        <a:pt x="134420" y="0"/>
                      </a:cubicBezTo>
                      <a:cubicBezTo>
                        <a:pt x="134420" y="0"/>
                        <a:pt x="134420" y="0"/>
                        <a:pt x="128310" y="6110"/>
                      </a:cubicBezTo>
                      <a:cubicBezTo>
                        <a:pt x="122200" y="12220"/>
                        <a:pt x="116090" y="12220"/>
                        <a:pt x="109980" y="18330"/>
                      </a:cubicBezTo>
                      <a:cubicBezTo>
                        <a:pt x="103870" y="24440"/>
                        <a:pt x="97760" y="30550"/>
                        <a:pt x="85540" y="36660"/>
                      </a:cubicBezTo>
                      <a:cubicBezTo>
                        <a:pt x="79430" y="42770"/>
                        <a:pt x="67210" y="54990"/>
                        <a:pt x="61100" y="61100"/>
                      </a:cubicBezTo>
                      <a:cubicBezTo>
                        <a:pt x="42770" y="79430"/>
                        <a:pt x="24440" y="97760"/>
                        <a:pt x="12220" y="109980"/>
                      </a:cubicBezTo>
                      <a:cubicBezTo>
                        <a:pt x="12220" y="122200"/>
                        <a:pt x="0" y="128310"/>
                        <a:pt x="0" y="12831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7" name="Freeform: Shape 206">
                  <a:extLst>
                    <a:ext uri="{FF2B5EF4-FFF2-40B4-BE49-F238E27FC236}">
                      <a16:creationId xmlns:a16="http://schemas.microsoft.com/office/drawing/2014/main" id="{CD37AB52-B6A5-80BA-F3CF-4F0EBB8A2ABE}"/>
                    </a:ext>
                  </a:extLst>
                </p:cNvPr>
                <p:cNvSpPr/>
                <p:nvPr/>
              </p:nvSpPr>
              <p:spPr>
                <a:xfrm>
                  <a:off x="1999070" y="8124689"/>
                  <a:ext cx="354380" cy="1503057"/>
                </a:xfrm>
                <a:custGeom>
                  <a:avLst/>
                  <a:gdLst>
                    <a:gd name="connsiteX0" fmla="*/ 0 w 354380"/>
                    <a:gd name="connsiteY0" fmla="*/ 0 h 1503057"/>
                    <a:gd name="connsiteX1" fmla="*/ 6110 w 354380"/>
                    <a:gd name="connsiteY1" fmla="*/ 67210 h 1503057"/>
                    <a:gd name="connsiteX2" fmla="*/ 12220 w 354380"/>
                    <a:gd name="connsiteY2" fmla="*/ 146640 h 1503057"/>
                    <a:gd name="connsiteX3" fmla="*/ 18330 w 354380"/>
                    <a:gd name="connsiteY3" fmla="*/ 250510 h 1503057"/>
                    <a:gd name="connsiteX4" fmla="*/ 24440 w 354380"/>
                    <a:gd name="connsiteY4" fmla="*/ 372709 h 1503057"/>
                    <a:gd name="connsiteX5" fmla="*/ 24440 w 354380"/>
                    <a:gd name="connsiteY5" fmla="*/ 403259 h 1503057"/>
                    <a:gd name="connsiteX6" fmla="*/ 30550 w 354380"/>
                    <a:gd name="connsiteY6" fmla="*/ 439919 h 1503057"/>
                    <a:gd name="connsiteX7" fmla="*/ 36660 w 354380"/>
                    <a:gd name="connsiteY7" fmla="*/ 513239 h 1503057"/>
                    <a:gd name="connsiteX8" fmla="*/ 36660 w 354380"/>
                    <a:gd name="connsiteY8" fmla="*/ 586559 h 1503057"/>
                    <a:gd name="connsiteX9" fmla="*/ 42770 w 354380"/>
                    <a:gd name="connsiteY9" fmla="*/ 617109 h 1503057"/>
                    <a:gd name="connsiteX10" fmla="*/ 54990 w 354380"/>
                    <a:gd name="connsiteY10" fmla="*/ 623219 h 1503057"/>
                    <a:gd name="connsiteX11" fmla="*/ 73320 w 354380"/>
                    <a:gd name="connsiteY11" fmla="*/ 629329 h 1503057"/>
                    <a:gd name="connsiteX12" fmla="*/ 109980 w 354380"/>
                    <a:gd name="connsiteY12" fmla="*/ 641549 h 1503057"/>
                    <a:gd name="connsiteX13" fmla="*/ 128310 w 354380"/>
                    <a:gd name="connsiteY13" fmla="*/ 647659 h 1503057"/>
                    <a:gd name="connsiteX14" fmla="*/ 146640 w 354380"/>
                    <a:gd name="connsiteY14" fmla="*/ 665989 h 1503057"/>
                    <a:gd name="connsiteX15" fmla="*/ 146640 w 354380"/>
                    <a:gd name="connsiteY15" fmla="*/ 672099 h 1503057"/>
                    <a:gd name="connsiteX16" fmla="*/ 146640 w 354380"/>
                    <a:gd name="connsiteY16" fmla="*/ 678209 h 1503057"/>
                    <a:gd name="connsiteX17" fmla="*/ 140530 w 354380"/>
                    <a:gd name="connsiteY17" fmla="*/ 690429 h 1503057"/>
                    <a:gd name="connsiteX18" fmla="*/ 128310 w 354380"/>
                    <a:gd name="connsiteY18" fmla="*/ 708759 h 1503057"/>
                    <a:gd name="connsiteX19" fmla="*/ 116090 w 354380"/>
                    <a:gd name="connsiteY19" fmla="*/ 739309 h 1503057"/>
                    <a:gd name="connsiteX20" fmla="*/ 134420 w 354380"/>
                    <a:gd name="connsiteY20" fmla="*/ 769859 h 1503057"/>
                    <a:gd name="connsiteX21" fmla="*/ 158860 w 354380"/>
                    <a:gd name="connsiteY21" fmla="*/ 800409 h 1503057"/>
                    <a:gd name="connsiteX22" fmla="*/ 195520 w 354380"/>
                    <a:gd name="connsiteY22" fmla="*/ 867619 h 1503057"/>
                    <a:gd name="connsiteX23" fmla="*/ 262730 w 354380"/>
                    <a:gd name="connsiteY23" fmla="*/ 1002039 h 1503057"/>
                    <a:gd name="connsiteX24" fmla="*/ 311610 w 354380"/>
                    <a:gd name="connsiteY24" fmla="*/ 1130349 h 1503057"/>
                    <a:gd name="connsiteX25" fmla="*/ 342160 w 354380"/>
                    <a:gd name="connsiteY25" fmla="*/ 1252548 h 1503057"/>
                    <a:gd name="connsiteX26" fmla="*/ 348270 w 354380"/>
                    <a:gd name="connsiteY26" fmla="*/ 1307538 h 1503057"/>
                    <a:gd name="connsiteX27" fmla="*/ 354380 w 354380"/>
                    <a:gd name="connsiteY27" fmla="*/ 1356418 h 1503057"/>
                    <a:gd name="connsiteX28" fmla="*/ 354380 w 354380"/>
                    <a:gd name="connsiteY28" fmla="*/ 1435848 h 1503057"/>
                    <a:gd name="connsiteX29" fmla="*/ 348270 w 354380"/>
                    <a:gd name="connsiteY29" fmla="*/ 1503058 h 1503057"/>
                    <a:gd name="connsiteX30" fmla="*/ 348270 w 354380"/>
                    <a:gd name="connsiteY30" fmla="*/ 1435848 h 1503057"/>
                    <a:gd name="connsiteX31" fmla="*/ 342160 w 354380"/>
                    <a:gd name="connsiteY31" fmla="*/ 1356418 h 1503057"/>
                    <a:gd name="connsiteX32" fmla="*/ 336050 w 354380"/>
                    <a:gd name="connsiteY32" fmla="*/ 1307538 h 1503057"/>
                    <a:gd name="connsiteX33" fmla="*/ 323830 w 354380"/>
                    <a:gd name="connsiteY33" fmla="*/ 1252548 h 1503057"/>
                    <a:gd name="connsiteX34" fmla="*/ 293280 w 354380"/>
                    <a:gd name="connsiteY34" fmla="*/ 1136458 h 1503057"/>
                    <a:gd name="connsiteX35" fmla="*/ 244400 w 354380"/>
                    <a:gd name="connsiteY35" fmla="*/ 1008149 h 1503057"/>
                    <a:gd name="connsiteX36" fmla="*/ 177190 w 354380"/>
                    <a:gd name="connsiteY36" fmla="*/ 879839 h 1503057"/>
                    <a:gd name="connsiteX37" fmla="*/ 140530 w 354380"/>
                    <a:gd name="connsiteY37" fmla="*/ 812629 h 1503057"/>
                    <a:gd name="connsiteX38" fmla="*/ 122200 w 354380"/>
                    <a:gd name="connsiteY38" fmla="*/ 782079 h 1503057"/>
                    <a:gd name="connsiteX39" fmla="*/ 109980 w 354380"/>
                    <a:gd name="connsiteY39" fmla="*/ 769859 h 1503057"/>
                    <a:gd name="connsiteX40" fmla="*/ 97760 w 354380"/>
                    <a:gd name="connsiteY40" fmla="*/ 751529 h 1503057"/>
                    <a:gd name="connsiteX41" fmla="*/ 97760 w 354380"/>
                    <a:gd name="connsiteY41" fmla="*/ 727089 h 1503057"/>
                    <a:gd name="connsiteX42" fmla="*/ 109980 w 354380"/>
                    <a:gd name="connsiteY42" fmla="*/ 708759 h 1503057"/>
                    <a:gd name="connsiteX43" fmla="*/ 122200 w 354380"/>
                    <a:gd name="connsiteY43" fmla="*/ 690429 h 1503057"/>
                    <a:gd name="connsiteX44" fmla="*/ 128310 w 354380"/>
                    <a:gd name="connsiteY44" fmla="*/ 684319 h 1503057"/>
                    <a:gd name="connsiteX45" fmla="*/ 128310 w 354380"/>
                    <a:gd name="connsiteY45" fmla="*/ 684319 h 1503057"/>
                    <a:gd name="connsiteX46" fmla="*/ 128310 w 354380"/>
                    <a:gd name="connsiteY46" fmla="*/ 678209 h 1503057"/>
                    <a:gd name="connsiteX47" fmla="*/ 122200 w 354380"/>
                    <a:gd name="connsiteY47" fmla="*/ 672099 h 1503057"/>
                    <a:gd name="connsiteX48" fmla="*/ 103870 w 354380"/>
                    <a:gd name="connsiteY48" fmla="*/ 665989 h 1503057"/>
                    <a:gd name="connsiteX49" fmla="*/ 67210 w 354380"/>
                    <a:gd name="connsiteY49" fmla="*/ 653769 h 1503057"/>
                    <a:gd name="connsiteX50" fmla="*/ 48880 w 354380"/>
                    <a:gd name="connsiteY50" fmla="*/ 647659 h 1503057"/>
                    <a:gd name="connsiteX51" fmla="*/ 30550 w 354380"/>
                    <a:gd name="connsiteY51" fmla="*/ 635439 h 1503057"/>
                    <a:gd name="connsiteX52" fmla="*/ 24440 w 354380"/>
                    <a:gd name="connsiteY52" fmla="*/ 598779 h 1503057"/>
                    <a:gd name="connsiteX53" fmla="*/ 24440 w 354380"/>
                    <a:gd name="connsiteY53" fmla="*/ 525459 h 1503057"/>
                    <a:gd name="connsiteX54" fmla="*/ 18330 w 354380"/>
                    <a:gd name="connsiteY54" fmla="*/ 458249 h 1503057"/>
                    <a:gd name="connsiteX55" fmla="*/ 18330 w 354380"/>
                    <a:gd name="connsiteY55" fmla="*/ 421590 h 1503057"/>
                    <a:gd name="connsiteX56" fmla="*/ 18330 w 354380"/>
                    <a:gd name="connsiteY56" fmla="*/ 391040 h 1503057"/>
                    <a:gd name="connsiteX57" fmla="*/ 12220 w 354380"/>
                    <a:gd name="connsiteY57" fmla="*/ 268840 h 1503057"/>
                    <a:gd name="connsiteX58" fmla="*/ 6110 w 354380"/>
                    <a:gd name="connsiteY58" fmla="*/ 164970 h 1503057"/>
                    <a:gd name="connsiteX59" fmla="*/ 0 w 354380"/>
                    <a:gd name="connsiteY59" fmla="*/ 85540 h 1503057"/>
                    <a:gd name="connsiteX60" fmla="*/ 0 w 354380"/>
                    <a:gd name="connsiteY60" fmla="*/ 0 h 150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54380" h="1503057">
                      <a:moveTo>
                        <a:pt x="0" y="0"/>
                      </a:moveTo>
                      <a:cubicBezTo>
                        <a:pt x="0" y="0"/>
                        <a:pt x="0" y="24440"/>
                        <a:pt x="6110" y="67210"/>
                      </a:cubicBezTo>
                      <a:cubicBezTo>
                        <a:pt x="6110" y="91650"/>
                        <a:pt x="12220" y="116090"/>
                        <a:pt x="12220" y="146640"/>
                      </a:cubicBezTo>
                      <a:cubicBezTo>
                        <a:pt x="12220" y="177190"/>
                        <a:pt x="18330" y="213850"/>
                        <a:pt x="18330" y="250510"/>
                      </a:cubicBezTo>
                      <a:cubicBezTo>
                        <a:pt x="18330" y="287169"/>
                        <a:pt x="24440" y="329940"/>
                        <a:pt x="24440" y="372709"/>
                      </a:cubicBezTo>
                      <a:cubicBezTo>
                        <a:pt x="24440" y="384929"/>
                        <a:pt x="24440" y="397149"/>
                        <a:pt x="24440" y="403259"/>
                      </a:cubicBezTo>
                      <a:cubicBezTo>
                        <a:pt x="24440" y="415479"/>
                        <a:pt x="24440" y="427699"/>
                        <a:pt x="30550" y="439919"/>
                      </a:cubicBezTo>
                      <a:cubicBezTo>
                        <a:pt x="30550" y="464359"/>
                        <a:pt x="36660" y="488799"/>
                        <a:pt x="36660" y="513239"/>
                      </a:cubicBezTo>
                      <a:cubicBezTo>
                        <a:pt x="36660" y="537679"/>
                        <a:pt x="36660" y="562119"/>
                        <a:pt x="36660" y="586559"/>
                      </a:cubicBezTo>
                      <a:cubicBezTo>
                        <a:pt x="36660" y="598779"/>
                        <a:pt x="36660" y="610999"/>
                        <a:pt x="42770" y="617109"/>
                      </a:cubicBezTo>
                      <a:cubicBezTo>
                        <a:pt x="42770" y="623219"/>
                        <a:pt x="48880" y="623219"/>
                        <a:pt x="54990" y="623219"/>
                      </a:cubicBezTo>
                      <a:cubicBezTo>
                        <a:pt x="61100" y="623219"/>
                        <a:pt x="67210" y="629329"/>
                        <a:pt x="73320" y="629329"/>
                      </a:cubicBezTo>
                      <a:cubicBezTo>
                        <a:pt x="85540" y="635439"/>
                        <a:pt x="97760" y="635439"/>
                        <a:pt x="109980" y="641549"/>
                      </a:cubicBezTo>
                      <a:cubicBezTo>
                        <a:pt x="116090" y="641549"/>
                        <a:pt x="122200" y="647659"/>
                        <a:pt x="128310" y="647659"/>
                      </a:cubicBezTo>
                      <a:cubicBezTo>
                        <a:pt x="134420" y="653769"/>
                        <a:pt x="140530" y="653769"/>
                        <a:pt x="146640" y="665989"/>
                      </a:cubicBezTo>
                      <a:cubicBezTo>
                        <a:pt x="146640" y="665989"/>
                        <a:pt x="146640" y="665989"/>
                        <a:pt x="146640" y="672099"/>
                      </a:cubicBezTo>
                      <a:cubicBezTo>
                        <a:pt x="146640" y="672099"/>
                        <a:pt x="146640" y="678209"/>
                        <a:pt x="146640" y="678209"/>
                      </a:cubicBezTo>
                      <a:cubicBezTo>
                        <a:pt x="146640" y="684319"/>
                        <a:pt x="140530" y="684319"/>
                        <a:pt x="140530" y="690429"/>
                      </a:cubicBezTo>
                      <a:lnTo>
                        <a:pt x="128310" y="708759"/>
                      </a:lnTo>
                      <a:cubicBezTo>
                        <a:pt x="122200" y="720979"/>
                        <a:pt x="116090" y="727089"/>
                        <a:pt x="116090" y="739309"/>
                      </a:cubicBezTo>
                      <a:cubicBezTo>
                        <a:pt x="116090" y="745419"/>
                        <a:pt x="128310" y="757639"/>
                        <a:pt x="134420" y="769859"/>
                      </a:cubicBezTo>
                      <a:cubicBezTo>
                        <a:pt x="140530" y="782079"/>
                        <a:pt x="146640" y="788189"/>
                        <a:pt x="158860" y="800409"/>
                      </a:cubicBezTo>
                      <a:cubicBezTo>
                        <a:pt x="171080" y="818739"/>
                        <a:pt x="183300" y="843179"/>
                        <a:pt x="195520" y="867619"/>
                      </a:cubicBezTo>
                      <a:cubicBezTo>
                        <a:pt x="219960" y="910389"/>
                        <a:pt x="238290" y="959269"/>
                        <a:pt x="262730" y="1002039"/>
                      </a:cubicBezTo>
                      <a:cubicBezTo>
                        <a:pt x="281060" y="1044809"/>
                        <a:pt x="299390" y="1087578"/>
                        <a:pt x="311610" y="1130349"/>
                      </a:cubicBezTo>
                      <a:cubicBezTo>
                        <a:pt x="323830" y="1173118"/>
                        <a:pt x="336050" y="1215889"/>
                        <a:pt x="342160" y="1252548"/>
                      </a:cubicBezTo>
                      <a:cubicBezTo>
                        <a:pt x="342160" y="1270878"/>
                        <a:pt x="348270" y="1289208"/>
                        <a:pt x="348270" y="1307538"/>
                      </a:cubicBezTo>
                      <a:cubicBezTo>
                        <a:pt x="348270" y="1325868"/>
                        <a:pt x="354380" y="1344198"/>
                        <a:pt x="354380" y="1356418"/>
                      </a:cubicBezTo>
                      <a:cubicBezTo>
                        <a:pt x="354380" y="1386968"/>
                        <a:pt x="354380" y="1417518"/>
                        <a:pt x="354380" y="1435848"/>
                      </a:cubicBezTo>
                      <a:cubicBezTo>
                        <a:pt x="354380" y="1478618"/>
                        <a:pt x="348270" y="1503058"/>
                        <a:pt x="348270" y="1503058"/>
                      </a:cubicBezTo>
                      <a:cubicBezTo>
                        <a:pt x="348270" y="1503058"/>
                        <a:pt x="348270" y="1478618"/>
                        <a:pt x="348270" y="1435848"/>
                      </a:cubicBezTo>
                      <a:cubicBezTo>
                        <a:pt x="348270" y="1411408"/>
                        <a:pt x="348270" y="1386968"/>
                        <a:pt x="342160" y="1356418"/>
                      </a:cubicBezTo>
                      <a:cubicBezTo>
                        <a:pt x="342160" y="1338088"/>
                        <a:pt x="336050" y="1325868"/>
                        <a:pt x="336050" y="1307538"/>
                      </a:cubicBezTo>
                      <a:cubicBezTo>
                        <a:pt x="336050" y="1289208"/>
                        <a:pt x="329940" y="1270878"/>
                        <a:pt x="323830" y="1252548"/>
                      </a:cubicBezTo>
                      <a:cubicBezTo>
                        <a:pt x="317720" y="1215889"/>
                        <a:pt x="305500" y="1173118"/>
                        <a:pt x="293280" y="1136458"/>
                      </a:cubicBezTo>
                      <a:cubicBezTo>
                        <a:pt x="281060" y="1093689"/>
                        <a:pt x="262730" y="1050919"/>
                        <a:pt x="244400" y="1008149"/>
                      </a:cubicBezTo>
                      <a:cubicBezTo>
                        <a:pt x="226070" y="965378"/>
                        <a:pt x="201630" y="922609"/>
                        <a:pt x="177190" y="879839"/>
                      </a:cubicBezTo>
                      <a:cubicBezTo>
                        <a:pt x="164970" y="855399"/>
                        <a:pt x="152750" y="837069"/>
                        <a:pt x="140530" y="812629"/>
                      </a:cubicBezTo>
                      <a:cubicBezTo>
                        <a:pt x="134420" y="800409"/>
                        <a:pt x="128310" y="794299"/>
                        <a:pt x="122200" y="782079"/>
                      </a:cubicBezTo>
                      <a:cubicBezTo>
                        <a:pt x="116090" y="775969"/>
                        <a:pt x="116090" y="769859"/>
                        <a:pt x="109980" y="769859"/>
                      </a:cubicBezTo>
                      <a:cubicBezTo>
                        <a:pt x="103870" y="763749"/>
                        <a:pt x="97760" y="757639"/>
                        <a:pt x="97760" y="751529"/>
                      </a:cubicBezTo>
                      <a:cubicBezTo>
                        <a:pt x="97760" y="745419"/>
                        <a:pt x="97760" y="733199"/>
                        <a:pt x="97760" y="727089"/>
                      </a:cubicBezTo>
                      <a:cubicBezTo>
                        <a:pt x="97760" y="720979"/>
                        <a:pt x="103870" y="714869"/>
                        <a:pt x="109980" y="708759"/>
                      </a:cubicBezTo>
                      <a:lnTo>
                        <a:pt x="122200" y="690429"/>
                      </a:lnTo>
                      <a:cubicBezTo>
                        <a:pt x="122200" y="690429"/>
                        <a:pt x="128310" y="684319"/>
                        <a:pt x="128310" y="684319"/>
                      </a:cubicBezTo>
                      <a:cubicBezTo>
                        <a:pt x="128310" y="684319"/>
                        <a:pt x="128310" y="684319"/>
                        <a:pt x="128310" y="684319"/>
                      </a:cubicBezTo>
                      <a:cubicBezTo>
                        <a:pt x="128310" y="684319"/>
                        <a:pt x="128310" y="684319"/>
                        <a:pt x="128310" y="678209"/>
                      </a:cubicBezTo>
                      <a:cubicBezTo>
                        <a:pt x="128310" y="678209"/>
                        <a:pt x="122200" y="672099"/>
                        <a:pt x="122200" y="672099"/>
                      </a:cubicBezTo>
                      <a:cubicBezTo>
                        <a:pt x="116090" y="672099"/>
                        <a:pt x="109980" y="665989"/>
                        <a:pt x="103870" y="665989"/>
                      </a:cubicBezTo>
                      <a:cubicBezTo>
                        <a:pt x="91650" y="659879"/>
                        <a:pt x="79430" y="659879"/>
                        <a:pt x="67210" y="653769"/>
                      </a:cubicBezTo>
                      <a:cubicBezTo>
                        <a:pt x="61100" y="653769"/>
                        <a:pt x="54990" y="647659"/>
                        <a:pt x="48880" y="647659"/>
                      </a:cubicBezTo>
                      <a:cubicBezTo>
                        <a:pt x="42770" y="647659"/>
                        <a:pt x="36660" y="641549"/>
                        <a:pt x="30550" y="635439"/>
                      </a:cubicBezTo>
                      <a:cubicBezTo>
                        <a:pt x="24440" y="623219"/>
                        <a:pt x="24440" y="610999"/>
                        <a:pt x="24440" y="598779"/>
                      </a:cubicBezTo>
                      <a:cubicBezTo>
                        <a:pt x="24440" y="574339"/>
                        <a:pt x="24440" y="549899"/>
                        <a:pt x="24440" y="525459"/>
                      </a:cubicBezTo>
                      <a:cubicBezTo>
                        <a:pt x="24440" y="501019"/>
                        <a:pt x="24440" y="476579"/>
                        <a:pt x="18330" y="458249"/>
                      </a:cubicBezTo>
                      <a:cubicBezTo>
                        <a:pt x="18330" y="446029"/>
                        <a:pt x="18330" y="433809"/>
                        <a:pt x="18330" y="421590"/>
                      </a:cubicBezTo>
                      <a:cubicBezTo>
                        <a:pt x="18330" y="409369"/>
                        <a:pt x="18330" y="397149"/>
                        <a:pt x="18330" y="391040"/>
                      </a:cubicBezTo>
                      <a:cubicBezTo>
                        <a:pt x="18330" y="348269"/>
                        <a:pt x="12220" y="305500"/>
                        <a:pt x="12220" y="268840"/>
                      </a:cubicBezTo>
                      <a:cubicBezTo>
                        <a:pt x="12220" y="232179"/>
                        <a:pt x="6110" y="195520"/>
                        <a:pt x="6110" y="164970"/>
                      </a:cubicBezTo>
                      <a:cubicBezTo>
                        <a:pt x="6110" y="134420"/>
                        <a:pt x="6110" y="109980"/>
                        <a:pt x="0" y="85540"/>
                      </a:cubicBezTo>
                      <a:cubicBezTo>
                        <a:pt x="0" y="30550"/>
                        <a:pt x="0" y="0"/>
                        <a:pt x="0" y="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87" name="Graphic 16">
                <a:extLst>
                  <a:ext uri="{FF2B5EF4-FFF2-40B4-BE49-F238E27FC236}">
                    <a16:creationId xmlns:a16="http://schemas.microsoft.com/office/drawing/2014/main" id="{44B51EA6-7869-2D8B-48AE-E228E088ECE1}"/>
                  </a:ext>
                </a:extLst>
              </p:cNvPr>
              <p:cNvGrpSpPr/>
              <p:nvPr/>
            </p:nvGrpSpPr>
            <p:grpSpPr>
              <a:xfrm>
                <a:off x="1760779" y="7764200"/>
                <a:ext cx="336050" cy="372709"/>
                <a:chOff x="1760779" y="7764200"/>
                <a:chExt cx="336050" cy="372709"/>
              </a:xfrm>
            </p:grpSpPr>
            <p:sp>
              <p:nvSpPr>
                <p:cNvPr id="203" name="Freeform: Shape 202">
                  <a:extLst>
                    <a:ext uri="{FF2B5EF4-FFF2-40B4-BE49-F238E27FC236}">
                      <a16:creationId xmlns:a16="http://schemas.microsoft.com/office/drawing/2014/main" id="{D423C4FC-8CBB-BD95-9795-E203E487D38F}"/>
                    </a:ext>
                  </a:extLst>
                </p:cNvPr>
                <p:cNvSpPr/>
                <p:nvPr/>
              </p:nvSpPr>
              <p:spPr>
                <a:xfrm>
                  <a:off x="1772999" y="7776420"/>
                  <a:ext cx="317720" cy="353997"/>
                </a:xfrm>
                <a:custGeom>
                  <a:avLst/>
                  <a:gdLst>
                    <a:gd name="connsiteX0" fmla="*/ 146640 w 317720"/>
                    <a:gd name="connsiteY0" fmla="*/ 336049 h 353997"/>
                    <a:gd name="connsiteX1" fmla="*/ 317720 w 317720"/>
                    <a:gd name="connsiteY1" fmla="*/ 219960 h 353997"/>
                    <a:gd name="connsiteX2" fmla="*/ 268840 w 317720"/>
                    <a:gd name="connsiteY2" fmla="*/ 0 h 353997"/>
                    <a:gd name="connsiteX3" fmla="*/ 0 w 317720"/>
                    <a:gd name="connsiteY3" fmla="*/ 152750 h 353997"/>
                    <a:gd name="connsiteX4" fmla="*/ 146640 w 317720"/>
                    <a:gd name="connsiteY4" fmla="*/ 336049 h 35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0" h="353997">
                      <a:moveTo>
                        <a:pt x="146640" y="336049"/>
                      </a:moveTo>
                      <a:cubicBezTo>
                        <a:pt x="244400" y="384929"/>
                        <a:pt x="268840" y="329939"/>
                        <a:pt x="317720" y="219960"/>
                      </a:cubicBezTo>
                      <a:cubicBezTo>
                        <a:pt x="293280" y="103870"/>
                        <a:pt x="268840" y="0"/>
                        <a:pt x="268840" y="0"/>
                      </a:cubicBezTo>
                      <a:cubicBezTo>
                        <a:pt x="268840" y="0"/>
                        <a:pt x="171080" y="91650"/>
                        <a:pt x="0" y="152750"/>
                      </a:cubicBezTo>
                      <a:cubicBezTo>
                        <a:pt x="18330" y="201630"/>
                        <a:pt x="61100" y="293280"/>
                        <a:pt x="146640" y="336049"/>
                      </a:cubicBezTo>
                      <a:close/>
                    </a:path>
                  </a:pathLst>
                </a:custGeom>
                <a:solidFill>
                  <a:srgbClr val="FAB54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4" name="Freeform: Shape 203">
                  <a:extLst>
                    <a:ext uri="{FF2B5EF4-FFF2-40B4-BE49-F238E27FC236}">
                      <a16:creationId xmlns:a16="http://schemas.microsoft.com/office/drawing/2014/main" id="{51D00545-9D3E-BD94-39A8-5AF80458C984}"/>
                    </a:ext>
                  </a:extLst>
                </p:cNvPr>
                <p:cNvSpPr/>
                <p:nvPr/>
              </p:nvSpPr>
              <p:spPr>
                <a:xfrm>
                  <a:off x="1760779" y="7764200"/>
                  <a:ext cx="336050" cy="372709"/>
                </a:xfrm>
                <a:custGeom>
                  <a:avLst/>
                  <a:gdLst>
                    <a:gd name="connsiteX0" fmla="*/ 219960 w 336050"/>
                    <a:gd name="connsiteY0" fmla="*/ 372709 h 372709"/>
                    <a:gd name="connsiteX1" fmla="*/ 219960 w 336050"/>
                    <a:gd name="connsiteY1" fmla="*/ 372709 h 372709"/>
                    <a:gd name="connsiteX2" fmla="*/ 152750 w 336050"/>
                    <a:gd name="connsiteY2" fmla="*/ 354380 h 372709"/>
                    <a:gd name="connsiteX3" fmla="*/ 0 w 336050"/>
                    <a:gd name="connsiteY3" fmla="*/ 164970 h 372709"/>
                    <a:gd name="connsiteX4" fmla="*/ 0 w 336050"/>
                    <a:gd name="connsiteY4" fmla="*/ 158860 h 372709"/>
                    <a:gd name="connsiteX5" fmla="*/ 6110 w 336050"/>
                    <a:gd name="connsiteY5" fmla="*/ 158860 h 372709"/>
                    <a:gd name="connsiteX6" fmla="*/ 274950 w 336050"/>
                    <a:gd name="connsiteY6" fmla="*/ 6110 h 372709"/>
                    <a:gd name="connsiteX7" fmla="*/ 281060 w 336050"/>
                    <a:gd name="connsiteY7" fmla="*/ 0 h 372709"/>
                    <a:gd name="connsiteX8" fmla="*/ 287170 w 336050"/>
                    <a:gd name="connsiteY8" fmla="*/ 12220 h 372709"/>
                    <a:gd name="connsiteX9" fmla="*/ 336050 w 336050"/>
                    <a:gd name="connsiteY9" fmla="*/ 232180 h 372709"/>
                    <a:gd name="connsiteX10" fmla="*/ 336050 w 336050"/>
                    <a:gd name="connsiteY10" fmla="*/ 232180 h 372709"/>
                    <a:gd name="connsiteX11" fmla="*/ 329940 w 336050"/>
                    <a:gd name="connsiteY11" fmla="*/ 250510 h 372709"/>
                    <a:gd name="connsiteX12" fmla="*/ 219960 w 336050"/>
                    <a:gd name="connsiteY12" fmla="*/ 372709 h 372709"/>
                    <a:gd name="connsiteX13" fmla="*/ 18330 w 336050"/>
                    <a:gd name="connsiteY13" fmla="*/ 171080 h 372709"/>
                    <a:gd name="connsiteX14" fmla="*/ 164970 w 336050"/>
                    <a:gd name="connsiteY14" fmla="*/ 342159 h 372709"/>
                    <a:gd name="connsiteX15" fmla="*/ 226070 w 336050"/>
                    <a:gd name="connsiteY15" fmla="*/ 360490 h 372709"/>
                    <a:gd name="connsiteX16" fmla="*/ 226070 w 336050"/>
                    <a:gd name="connsiteY16" fmla="*/ 360490 h 372709"/>
                    <a:gd name="connsiteX17" fmla="*/ 317720 w 336050"/>
                    <a:gd name="connsiteY17" fmla="*/ 244400 h 372709"/>
                    <a:gd name="connsiteX18" fmla="*/ 323830 w 336050"/>
                    <a:gd name="connsiteY18" fmla="*/ 232180 h 372709"/>
                    <a:gd name="connsiteX19" fmla="*/ 274950 w 336050"/>
                    <a:gd name="connsiteY19" fmla="*/ 30550 h 372709"/>
                    <a:gd name="connsiteX20" fmla="*/ 18330 w 336050"/>
                    <a:gd name="connsiteY20" fmla="*/ 17108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050" h="372709">
                      <a:moveTo>
                        <a:pt x="219960" y="372709"/>
                      </a:moveTo>
                      <a:lnTo>
                        <a:pt x="219960" y="372709"/>
                      </a:lnTo>
                      <a:cubicBezTo>
                        <a:pt x="201630" y="372709"/>
                        <a:pt x="183300" y="366600"/>
                        <a:pt x="152750" y="354380"/>
                      </a:cubicBezTo>
                      <a:cubicBezTo>
                        <a:pt x="61100" y="311610"/>
                        <a:pt x="18330" y="219960"/>
                        <a:pt x="0" y="164970"/>
                      </a:cubicBezTo>
                      <a:lnTo>
                        <a:pt x="0" y="158860"/>
                      </a:lnTo>
                      <a:lnTo>
                        <a:pt x="6110" y="158860"/>
                      </a:lnTo>
                      <a:cubicBezTo>
                        <a:pt x="177190" y="97760"/>
                        <a:pt x="274950" y="6110"/>
                        <a:pt x="274950" y="6110"/>
                      </a:cubicBezTo>
                      <a:lnTo>
                        <a:pt x="281060" y="0"/>
                      </a:lnTo>
                      <a:lnTo>
                        <a:pt x="287170" y="12220"/>
                      </a:lnTo>
                      <a:cubicBezTo>
                        <a:pt x="287170" y="12220"/>
                        <a:pt x="317720" y="116090"/>
                        <a:pt x="336050" y="232180"/>
                      </a:cubicBezTo>
                      <a:lnTo>
                        <a:pt x="336050" y="232180"/>
                      </a:lnTo>
                      <a:lnTo>
                        <a:pt x="329940" y="250510"/>
                      </a:lnTo>
                      <a:cubicBezTo>
                        <a:pt x="299390" y="323830"/>
                        <a:pt x="274950" y="372709"/>
                        <a:pt x="219960" y="372709"/>
                      </a:cubicBezTo>
                      <a:close/>
                      <a:moveTo>
                        <a:pt x="18330" y="171080"/>
                      </a:moveTo>
                      <a:cubicBezTo>
                        <a:pt x="36660" y="219960"/>
                        <a:pt x="85540" y="305500"/>
                        <a:pt x="164970" y="342159"/>
                      </a:cubicBezTo>
                      <a:cubicBezTo>
                        <a:pt x="189410" y="354380"/>
                        <a:pt x="207740" y="360490"/>
                        <a:pt x="226070" y="360490"/>
                      </a:cubicBezTo>
                      <a:lnTo>
                        <a:pt x="226070" y="360490"/>
                      </a:lnTo>
                      <a:cubicBezTo>
                        <a:pt x="268840" y="360490"/>
                        <a:pt x="287170" y="317719"/>
                        <a:pt x="317720" y="244400"/>
                      </a:cubicBezTo>
                      <a:lnTo>
                        <a:pt x="323830" y="232180"/>
                      </a:lnTo>
                      <a:cubicBezTo>
                        <a:pt x="305500" y="140530"/>
                        <a:pt x="281060" y="54990"/>
                        <a:pt x="274950" y="30550"/>
                      </a:cubicBezTo>
                      <a:cubicBezTo>
                        <a:pt x="244400" y="48880"/>
                        <a:pt x="158860" y="116090"/>
                        <a:pt x="18330" y="17108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8" name="Freeform: Shape 187">
                <a:extLst>
                  <a:ext uri="{FF2B5EF4-FFF2-40B4-BE49-F238E27FC236}">
                    <a16:creationId xmlns:a16="http://schemas.microsoft.com/office/drawing/2014/main" id="{5395D9D5-E303-9DDC-5A3A-8B1038B30219}"/>
                  </a:ext>
                </a:extLst>
              </p:cNvPr>
              <p:cNvSpPr/>
              <p:nvPr/>
            </p:nvSpPr>
            <p:spPr>
              <a:xfrm>
                <a:off x="1772999" y="7776420"/>
                <a:ext cx="323830" cy="353997"/>
              </a:xfrm>
              <a:custGeom>
                <a:avLst/>
                <a:gdLst>
                  <a:gd name="connsiteX0" fmla="*/ 293280 w 323830"/>
                  <a:gd name="connsiteY0" fmla="*/ 201630 h 353997"/>
                  <a:gd name="connsiteX1" fmla="*/ 268840 w 323830"/>
                  <a:gd name="connsiteY1" fmla="*/ 244399 h 353997"/>
                  <a:gd name="connsiteX2" fmla="*/ 213850 w 323830"/>
                  <a:gd name="connsiteY2" fmla="*/ 293280 h 353997"/>
                  <a:gd name="connsiteX3" fmla="*/ 85540 w 323830"/>
                  <a:gd name="connsiteY3" fmla="*/ 213849 h 353997"/>
                  <a:gd name="connsiteX4" fmla="*/ 250510 w 323830"/>
                  <a:gd name="connsiteY4" fmla="*/ 116090 h 353997"/>
                  <a:gd name="connsiteX5" fmla="*/ 287170 w 323830"/>
                  <a:gd name="connsiteY5" fmla="*/ 79430 h 353997"/>
                  <a:gd name="connsiteX6" fmla="*/ 268840 w 323830"/>
                  <a:gd name="connsiteY6" fmla="*/ 0 h 353997"/>
                  <a:gd name="connsiteX7" fmla="*/ 0 w 323830"/>
                  <a:gd name="connsiteY7" fmla="*/ 152750 h 353997"/>
                  <a:gd name="connsiteX8" fmla="*/ 152750 w 323830"/>
                  <a:gd name="connsiteY8" fmla="*/ 336049 h 353997"/>
                  <a:gd name="connsiteX9" fmla="*/ 323830 w 323830"/>
                  <a:gd name="connsiteY9" fmla="*/ 219960 h 353997"/>
                  <a:gd name="connsiteX10" fmla="*/ 317720 w 323830"/>
                  <a:gd name="connsiteY10" fmla="*/ 177190 h 353997"/>
                  <a:gd name="connsiteX11" fmla="*/ 293280 w 323830"/>
                  <a:gd name="connsiteY11" fmla="*/ 201630 h 35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30" h="353997">
                    <a:moveTo>
                      <a:pt x="293280" y="201630"/>
                    </a:moveTo>
                    <a:cubicBezTo>
                      <a:pt x="287170" y="213849"/>
                      <a:pt x="281060" y="232180"/>
                      <a:pt x="268840" y="244399"/>
                    </a:cubicBezTo>
                    <a:cubicBezTo>
                      <a:pt x="256620" y="262730"/>
                      <a:pt x="238290" y="281060"/>
                      <a:pt x="213850" y="293280"/>
                    </a:cubicBezTo>
                    <a:cubicBezTo>
                      <a:pt x="164970" y="305499"/>
                      <a:pt x="61100" y="287170"/>
                      <a:pt x="85540" y="213849"/>
                    </a:cubicBezTo>
                    <a:cubicBezTo>
                      <a:pt x="109980" y="146640"/>
                      <a:pt x="207740" y="164970"/>
                      <a:pt x="250510" y="116090"/>
                    </a:cubicBezTo>
                    <a:cubicBezTo>
                      <a:pt x="256620" y="109980"/>
                      <a:pt x="268840" y="91650"/>
                      <a:pt x="287170" y="79430"/>
                    </a:cubicBezTo>
                    <a:cubicBezTo>
                      <a:pt x="274950" y="30550"/>
                      <a:pt x="268840" y="0"/>
                      <a:pt x="268840" y="0"/>
                    </a:cubicBezTo>
                    <a:cubicBezTo>
                      <a:pt x="268840" y="0"/>
                      <a:pt x="171080" y="91650"/>
                      <a:pt x="0" y="152750"/>
                    </a:cubicBezTo>
                    <a:cubicBezTo>
                      <a:pt x="18330" y="201630"/>
                      <a:pt x="67210" y="293280"/>
                      <a:pt x="152750" y="336049"/>
                    </a:cubicBezTo>
                    <a:cubicBezTo>
                      <a:pt x="250510" y="384929"/>
                      <a:pt x="274950" y="329939"/>
                      <a:pt x="323830" y="219960"/>
                    </a:cubicBezTo>
                    <a:cubicBezTo>
                      <a:pt x="323830" y="207740"/>
                      <a:pt x="317720" y="189410"/>
                      <a:pt x="317720" y="177190"/>
                    </a:cubicBezTo>
                    <a:cubicBezTo>
                      <a:pt x="305500" y="183300"/>
                      <a:pt x="299390" y="189410"/>
                      <a:pt x="293280" y="201630"/>
                    </a:cubicBezTo>
                    <a:close/>
                  </a:path>
                </a:pathLst>
              </a:custGeom>
              <a:solidFill>
                <a:srgbClr val="FAB54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9" name="Freeform: Shape 188">
                <a:extLst>
                  <a:ext uri="{FF2B5EF4-FFF2-40B4-BE49-F238E27FC236}">
                    <a16:creationId xmlns:a16="http://schemas.microsoft.com/office/drawing/2014/main" id="{D330714E-2A94-386D-38B7-691507035EB7}"/>
                  </a:ext>
                </a:extLst>
              </p:cNvPr>
              <p:cNvSpPr/>
              <p:nvPr/>
            </p:nvSpPr>
            <p:spPr>
              <a:xfrm>
                <a:off x="935929" y="8772348"/>
                <a:ext cx="235667" cy="75424"/>
              </a:xfrm>
              <a:custGeom>
                <a:avLst/>
                <a:gdLst>
                  <a:gd name="connsiteX0" fmla="*/ 0 w 235667"/>
                  <a:gd name="connsiteY0" fmla="*/ 0 h 75424"/>
                  <a:gd name="connsiteX1" fmla="*/ 226070 w 235667"/>
                  <a:gd name="connsiteY1" fmla="*/ 36660 h 75424"/>
                  <a:gd name="connsiteX2" fmla="*/ 0 w 235667"/>
                  <a:gd name="connsiteY2" fmla="*/ 0 h 75424"/>
                </a:gdLst>
                <a:ahLst/>
                <a:cxnLst>
                  <a:cxn ang="0">
                    <a:pos x="connsiteX0" y="connsiteY0"/>
                  </a:cxn>
                  <a:cxn ang="0">
                    <a:pos x="connsiteX1" y="connsiteY1"/>
                  </a:cxn>
                  <a:cxn ang="0">
                    <a:pos x="connsiteX2" y="connsiteY2"/>
                  </a:cxn>
                </a:cxnLst>
                <a:rect l="l" t="t" r="r" b="b"/>
                <a:pathLst>
                  <a:path w="235667" h="75424">
                    <a:moveTo>
                      <a:pt x="0" y="0"/>
                    </a:moveTo>
                    <a:cubicBezTo>
                      <a:pt x="0" y="0"/>
                      <a:pt x="36660" y="61100"/>
                      <a:pt x="226070" y="36660"/>
                    </a:cubicBezTo>
                    <a:cubicBezTo>
                      <a:pt x="281060" y="42770"/>
                      <a:pt x="85540" y="140530"/>
                      <a:pt x="0" y="0"/>
                    </a:cubicBezTo>
                    <a:close/>
                  </a:path>
                </a:pathLst>
              </a:custGeom>
              <a:solidFill>
                <a:srgbClr val="DD942A">
                  <a:alpha val="6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0" name="Freeform: Shape 189">
                <a:extLst>
                  <a:ext uri="{FF2B5EF4-FFF2-40B4-BE49-F238E27FC236}">
                    <a16:creationId xmlns:a16="http://schemas.microsoft.com/office/drawing/2014/main" id="{A09EAC58-8A74-1B58-B8F4-552D0FF4B1DE}"/>
                  </a:ext>
                </a:extLst>
              </p:cNvPr>
              <p:cNvSpPr/>
              <p:nvPr/>
            </p:nvSpPr>
            <p:spPr>
              <a:xfrm>
                <a:off x="1687459" y="8945698"/>
                <a:ext cx="190508" cy="69151"/>
              </a:xfrm>
              <a:custGeom>
                <a:avLst/>
                <a:gdLst>
                  <a:gd name="connsiteX0" fmla="*/ 0 w 190508"/>
                  <a:gd name="connsiteY0" fmla="*/ 34390 h 69151"/>
                  <a:gd name="connsiteX1" fmla="*/ 177190 w 190508"/>
                  <a:gd name="connsiteY1" fmla="*/ 3840 h 69151"/>
                  <a:gd name="connsiteX2" fmla="*/ 0 w 190508"/>
                  <a:gd name="connsiteY2" fmla="*/ 34390 h 69151"/>
                </a:gdLst>
                <a:ahLst/>
                <a:cxnLst>
                  <a:cxn ang="0">
                    <a:pos x="connsiteX0" y="connsiteY0"/>
                  </a:cxn>
                  <a:cxn ang="0">
                    <a:pos x="connsiteX1" y="connsiteY1"/>
                  </a:cxn>
                  <a:cxn ang="0">
                    <a:pos x="connsiteX2" y="connsiteY2"/>
                  </a:cxn>
                </a:cxnLst>
                <a:rect l="l" t="t" r="r" b="b"/>
                <a:pathLst>
                  <a:path w="190508" h="69151">
                    <a:moveTo>
                      <a:pt x="0" y="34390"/>
                    </a:moveTo>
                    <a:cubicBezTo>
                      <a:pt x="0" y="34390"/>
                      <a:pt x="79430" y="71049"/>
                      <a:pt x="177190" y="3840"/>
                    </a:cubicBezTo>
                    <a:cubicBezTo>
                      <a:pt x="226070" y="-26710"/>
                      <a:pt x="134420" y="138259"/>
                      <a:pt x="0" y="34390"/>
                    </a:cubicBezTo>
                    <a:close/>
                  </a:path>
                </a:pathLst>
              </a:custGeom>
              <a:solidFill>
                <a:srgbClr val="DD942A">
                  <a:alpha val="6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1" name="Freeform: Shape 190">
                <a:extLst>
                  <a:ext uri="{FF2B5EF4-FFF2-40B4-BE49-F238E27FC236}">
                    <a16:creationId xmlns:a16="http://schemas.microsoft.com/office/drawing/2014/main" id="{851C837C-33A9-7CA2-4318-99E7DD974610}"/>
                  </a:ext>
                </a:extLst>
              </p:cNvPr>
              <p:cNvSpPr/>
              <p:nvPr/>
            </p:nvSpPr>
            <p:spPr>
              <a:xfrm>
                <a:off x="949863" y="8355554"/>
                <a:ext cx="145313" cy="410399"/>
              </a:xfrm>
              <a:custGeom>
                <a:avLst/>
                <a:gdLst>
                  <a:gd name="connsiteX0" fmla="*/ 22725 w 145313"/>
                  <a:gd name="connsiteY0" fmla="*/ 92965 h 410399"/>
                  <a:gd name="connsiteX1" fmla="*/ 28835 w 145313"/>
                  <a:gd name="connsiteY1" fmla="*/ 398465 h 410399"/>
                  <a:gd name="connsiteX2" fmla="*/ 144926 w 145313"/>
                  <a:gd name="connsiteY2" fmla="*/ 196835 h 410399"/>
                  <a:gd name="connsiteX3" fmla="*/ 22725 w 145313"/>
                  <a:gd name="connsiteY3" fmla="*/ 92965 h 410399"/>
                </a:gdLst>
                <a:ahLst/>
                <a:cxnLst>
                  <a:cxn ang="0">
                    <a:pos x="connsiteX0" y="connsiteY0"/>
                  </a:cxn>
                  <a:cxn ang="0">
                    <a:pos x="connsiteX1" y="connsiteY1"/>
                  </a:cxn>
                  <a:cxn ang="0">
                    <a:pos x="connsiteX2" y="connsiteY2"/>
                  </a:cxn>
                  <a:cxn ang="0">
                    <a:pos x="connsiteX3" y="connsiteY3"/>
                  </a:cxn>
                </a:cxnLst>
                <a:rect l="l" t="t" r="r" b="b"/>
                <a:pathLst>
                  <a:path w="145313" h="410399">
                    <a:moveTo>
                      <a:pt x="22725" y="92965"/>
                    </a:moveTo>
                    <a:cubicBezTo>
                      <a:pt x="22725" y="92965"/>
                      <a:pt x="-32265" y="355695"/>
                      <a:pt x="28835" y="398465"/>
                    </a:cubicBezTo>
                    <a:cubicBezTo>
                      <a:pt x="83826" y="441235"/>
                      <a:pt x="151036" y="367915"/>
                      <a:pt x="144926" y="196835"/>
                    </a:cubicBezTo>
                    <a:cubicBezTo>
                      <a:pt x="138816" y="25755"/>
                      <a:pt x="59386" y="-90335"/>
                      <a:pt x="22725" y="92965"/>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2" name="Freeform: Shape 191">
                <a:extLst>
                  <a:ext uri="{FF2B5EF4-FFF2-40B4-BE49-F238E27FC236}">
                    <a16:creationId xmlns:a16="http://schemas.microsoft.com/office/drawing/2014/main" id="{D8DB31E4-420C-F2F2-481D-1F81442A6C65}"/>
                  </a:ext>
                </a:extLst>
              </p:cNvPr>
              <p:cNvSpPr/>
              <p:nvPr/>
            </p:nvSpPr>
            <p:spPr>
              <a:xfrm>
                <a:off x="960369" y="8893266"/>
                <a:ext cx="140762" cy="480452"/>
              </a:xfrm>
              <a:custGeom>
                <a:avLst/>
                <a:gdLst>
                  <a:gd name="connsiteX0" fmla="*/ 0 w 140762"/>
                  <a:gd name="connsiteY0" fmla="*/ 31832 h 480452"/>
                  <a:gd name="connsiteX1" fmla="*/ 18330 w 140762"/>
                  <a:gd name="connsiteY1" fmla="*/ 410652 h 480452"/>
                  <a:gd name="connsiteX2" fmla="*/ 140530 w 140762"/>
                  <a:gd name="connsiteY2" fmla="*/ 392322 h 480452"/>
                  <a:gd name="connsiteX3" fmla="*/ 0 w 140762"/>
                  <a:gd name="connsiteY3" fmla="*/ 31832 h 480452"/>
                </a:gdLst>
                <a:ahLst/>
                <a:cxnLst>
                  <a:cxn ang="0">
                    <a:pos x="connsiteX0" y="connsiteY0"/>
                  </a:cxn>
                  <a:cxn ang="0">
                    <a:pos x="connsiteX1" y="connsiteY1"/>
                  </a:cxn>
                  <a:cxn ang="0">
                    <a:pos x="connsiteX2" y="connsiteY2"/>
                  </a:cxn>
                  <a:cxn ang="0">
                    <a:pos x="connsiteX3" y="connsiteY3"/>
                  </a:cxn>
                </a:cxnLst>
                <a:rect l="l" t="t" r="r" b="b"/>
                <a:pathLst>
                  <a:path w="140762" h="480452">
                    <a:moveTo>
                      <a:pt x="0" y="31832"/>
                    </a:moveTo>
                    <a:cubicBezTo>
                      <a:pt x="0" y="31832"/>
                      <a:pt x="0" y="221242"/>
                      <a:pt x="18330" y="410652"/>
                    </a:cubicBezTo>
                    <a:cubicBezTo>
                      <a:pt x="30550" y="520632"/>
                      <a:pt x="146640" y="490082"/>
                      <a:pt x="140530" y="392322"/>
                    </a:cubicBezTo>
                    <a:cubicBezTo>
                      <a:pt x="128310" y="135702"/>
                      <a:pt x="30550" y="-84258"/>
                      <a:pt x="0" y="31832"/>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93" name="Graphic 16">
                <a:extLst>
                  <a:ext uri="{FF2B5EF4-FFF2-40B4-BE49-F238E27FC236}">
                    <a16:creationId xmlns:a16="http://schemas.microsoft.com/office/drawing/2014/main" id="{E2B8ECBD-7567-CD73-A737-4FA26E4FF615}"/>
                  </a:ext>
                </a:extLst>
              </p:cNvPr>
              <p:cNvGrpSpPr/>
              <p:nvPr/>
            </p:nvGrpSpPr>
            <p:grpSpPr>
              <a:xfrm>
                <a:off x="1023371" y="7989938"/>
                <a:ext cx="1320574" cy="1645792"/>
                <a:chOff x="1023371" y="7989938"/>
                <a:chExt cx="1320574" cy="1645792"/>
              </a:xfrm>
            </p:grpSpPr>
            <p:sp>
              <p:nvSpPr>
                <p:cNvPr id="200" name="Freeform: Shape 199">
                  <a:extLst>
                    <a:ext uri="{FF2B5EF4-FFF2-40B4-BE49-F238E27FC236}">
                      <a16:creationId xmlns:a16="http://schemas.microsoft.com/office/drawing/2014/main" id="{AD177052-D59E-B763-044C-3EDBB099A7EF}"/>
                    </a:ext>
                  </a:extLst>
                </p:cNvPr>
                <p:cNvSpPr/>
                <p:nvPr/>
              </p:nvSpPr>
              <p:spPr>
                <a:xfrm>
                  <a:off x="1590465" y="8224942"/>
                  <a:ext cx="753480" cy="1410788"/>
                </a:xfrm>
                <a:custGeom>
                  <a:avLst/>
                  <a:gdLst>
                    <a:gd name="connsiteX0" fmla="*/ 707995 w 753480"/>
                    <a:gd name="connsiteY0" fmla="*/ 1292825 h 1410788"/>
                    <a:gd name="connsiteX1" fmla="*/ 518585 w 753480"/>
                    <a:gd name="connsiteY1" fmla="*/ 694046 h 1410788"/>
                    <a:gd name="connsiteX2" fmla="*/ 481925 w 753480"/>
                    <a:gd name="connsiteY2" fmla="*/ 608506 h 1410788"/>
                    <a:gd name="connsiteX3" fmla="*/ 402495 w 753480"/>
                    <a:gd name="connsiteY3" fmla="*/ 461866 h 1410788"/>
                    <a:gd name="connsiteX4" fmla="*/ 194754 w 753480"/>
                    <a:gd name="connsiteY4" fmla="*/ 21947 h 1410788"/>
                    <a:gd name="connsiteX5" fmla="*/ 11454 w 753480"/>
                    <a:gd name="connsiteY5" fmla="*/ 400766 h 1410788"/>
                    <a:gd name="connsiteX6" fmla="*/ 237524 w 753480"/>
                    <a:gd name="connsiteY6" fmla="*/ 724596 h 1410788"/>
                    <a:gd name="connsiteX7" fmla="*/ 219194 w 753480"/>
                    <a:gd name="connsiteY7" fmla="*/ 804026 h 1410788"/>
                    <a:gd name="connsiteX8" fmla="*/ 268074 w 753480"/>
                    <a:gd name="connsiteY8" fmla="*/ 1158406 h 1410788"/>
                    <a:gd name="connsiteX9" fmla="*/ 494145 w 753480"/>
                    <a:gd name="connsiteY9" fmla="*/ 1268386 h 1410788"/>
                    <a:gd name="connsiteX10" fmla="*/ 341395 w 753480"/>
                    <a:gd name="connsiteY10" fmla="*/ 1305045 h 1410788"/>
                    <a:gd name="connsiteX11" fmla="*/ 506365 w 753480"/>
                    <a:gd name="connsiteY11" fmla="*/ 1408915 h 1410788"/>
                    <a:gd name="connsiteX12" fmla="*/ 707995 w 753480"/>
                    <a:gd name="connsiteY12" fmla="*/ 1292825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480" h="1410788">
                      <a:moveTo>
                        <a:pt x="707995" y="1292825"/>
                      </a:moveTo>
                      <a:cubicBezTo>
                        <a:pt x="707995" y="1292825"/>
                        <a:pt x="695775" y="968996"/>
                        <a:pt x="518585" y="694046"/>
                      </a:cubicBezTo>
                      <a:cubicBezTo>
                        <a:pt x="463595" y="620726"/>
                        <a:pt x="469705" y="639056"/>
                        <a:pt x="481925" y="608506"/>
                      </a:cubicBezTo>
                      <a:cubicBezTo>
                        <a:pt x="494145" y="577956"/>
                        <a:pt x="402495" y="596286"/>
                        <a:pt x="402495" y="461866"/>
                      </a:cubicBezTo>
                      <a:cubicBezTo>
                        <a:pt x="408604" y="321337"/>
                        <a:pt x="408604" y="-100253"/>
                        <a:pt x="194754" y="21947"/>
                      </a:cubicBezTo>
                      <a:cubicBezTo>
                        <a:pt x="194754" y="21947"/>
                        <a:pt x="-55756" y="144147"/>
                        <a:pt x="11454" y="400766"/>
                      </a:cubicBezTo>
                      <a:cubicBezTo>
                        <a:pt x="78664" y="663496"/>
                        <a:pt x="133654" y="779586"/>
                        <a:pt x="237524" y="724596"/>
                      </a:cubicBezTo>
                      <a:cubicBezTo>
                        <a:pt x="268074" y="694046"/>
                        <a:pt x="329174" y="749036"/>
                        <a:pt x="219194" y="804026"/>
                      </a:cubicBezTo>
                      <a:cubicBezTo>
                        <a:pt x="145874" y="822356"/>
                        <a:pt x="200864" y="956776"/>
                        <a:pt x="268074" y="1158406"/>
                      </a:cubicBezTo>
                      <a:cubicBezTo>
                        <a:pt x="298624" y="1292825"/>
                        <a:pt x="353614" y="1286715"/>
                        <a:pt x="494145" y="1268386"/>
                      </a:cubicBezTo>
                      <a:cubicBezTo>
                        <a:pt x="494145" y="1317265"/>
                        <a:pt x="426935" y="1305045"/>
                        <a:pt x="341395" y="1305045"/>
                      </a:cubicBezTo>
                      <a:cubicBezTo>
                        <a:pt x="255854" y="1305045"/>
                        <a:pt x="280294" y="1427245"/>
                        <a:pt x="506365" y="1408915"/>
                      </a:cubicBezTo>
                      <a:cubicBezTo>
                        <a:pt x="775205" y="1396695"/>
                        <a:pt x="793535" y="1317265"/>
                        <a:pt x="707995" y="1292825"/>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1" name="Freeform: Shape 200">
                  <a:extLst>
                    <a:ext uri="{FF2B5EF4-FFF2-40B4-BE49-F238E27FC236}">
                      <a16:creationId xmlns:a16="http://schemas.microsoft.com/office/drawing/2014/main" id="{6F4AF3A3-950E-EFFA-244A-C44AAA3B07D7}"/>
                    </a:ext>
                  </a:extLst>
                </p:cNvPr>
                <p:cNvSpPr/>
                <p:nvPr/>
              </p:nvSpPr>
              <p:spPr>
                <a:xfrm>
                  <a:off x="1023371" y="7989938"/>
                  <a:ext cx="759455" cy="372457"/>
                </a:xfrm>
                <a:custGeom>
                  <a:avLst/>
                  <a:gdLst>
                    <a:gd name="connsiteX0" fmla="*/ 743519 w 759455"/>
                    <a:gd name="connsiteY0" fmla="*/ 159191 h 372457"/>
                    <a:gd name="connsiteX1" fmla="*/ 627429 w 759455"/>
                    <a:gd name="connsiteY1" fmla="*/ 214181 h 372457"/>
                    <a:gd name="connsiteX2" fmla="*/ 755739 w 759455"/>
                    <a:gd name="connsiteY2" fmla="*/ 73651 h 372457"/>
                    <a:gd name="connsiteX3" fmla="*/ 688529 w 759455"/>
                    <a:gd name="connsiteY3" fmla="*/ 36991 h 372457"/>
                    <a:gd name="connsiteX4" fmla="*/ 53088 w 759455"/>
                    <a:gd name="connsiteY4" fmla="*/ 24771 h 372457"/>
                    <a:gd name="connsiteX5" fmla="*/ 65308 w 759455"/>
                    <a:gd name="connsiteY5" fmla="*/ 110311 h 372457"/>
                    <a:gd name="connsiteX6" fmla="*/ 163068 w 759455"/>
                    <a:gd name="connsiteY6" fmla="*/ 226401 h 372457"/>
                    <a:gd name="connsiteX7" fmla="*/ 486899 w 759455"/>
                    <a:gd name="connsiteY7" fmla="*/ 354711 h 372457"/>
                    <a:gd name="connsiteX8" fmla="*/ 743519 w 759455"/>
                    <a:gd name="connsiteY8" fmla="*/ 159191 h 3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5" h="372457">
                      <a:moveTo>
                        <a:pt x="743519" y="159191"/>
                      </a:moveTo>
                      <a:cubicBezTo>
                        <a:pt x="664089" y="195851"/>
                        <a:pt x="578549" y="256951"/>
                        <a:pt x="627429" y="214181"/>
                      </a:cubicBezTo>
                      <a:cubicBezTo>
                        <a:pt x="676309" y="171411"/>
                        <a:pt x="755739" y="110311"/>
                        <a:pt x="755739" y="73651"/>
                      </a:cubicBezTo>
                      <a:cubicBezTo>
                        <a:pt x="755739" y="36991"/>
                        <a:pt x="743519" y="6441"/>
                        <a:pt x="688529" y="36991"/>
                      </a:cubicBezTo>
                      <a:cubicBezTo>
                        <a:pt x="358589" y="153081"/>
                        <a:pt x="53088" y="24771"/>
                        <a:pt x="53088" y="24771"/>
                      </a:cubicBezTo>
                      <a:cubicBezTo>
                        <a:pt x="-105772" y="-72989"/>
                        <a:pt x="150848" y="153081"/>
                        <a:pt x="65308" y="110311"/>
                      </a:cubicBezTo>
                      <a:cubicBezTo>
                        <a:pt x="-20232" y="67541"/>
                        <a:pt x="22538" y="140861"/>
                        <a:pt x="163068" y="226401"/>
                      </a:cubicBezTo>
                      <a:cubicBezTo>
                        <a:pt x="309709" y="305831"/>
                        <a:pt x="389139" y="415811"/>
                        <a:pt x="486899" y="354711"/>
                      </a:cubicBezTo>
                      <a:cubicBezTo>
                        <a:pt x="584659" y="299721"/>
                        <a:pt x="822949" y="122531"/>
                        <a:pt x="743519" y="159191"/>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2" name="Freeform: Shape 201">
                  <a:extLst>
                    <a:ext uri="{FF2B5EF4-FFF2-40B4-BE49-F238E27FC236}">
                      <a16:creationId xmlns:a16="http://schemas.microsoft.com/office/drawing/2014/main" id="{08CD30CF-7BDD-467F-DF86-778F8CF86792}"/>
                    </a:ext>
                  </a:extLst>
                </p:cNvPr>
                <p:cNvSpPr/>
                <p:nvPr/>
              </p:nvSpPr>
              <p:spPr>
                <a:xfrm>
                  <a:off x="1223099" y="8289659"/>
                  <a:ext cx="397150" cy="1289208"/>
                </a:xfrm>
                <a:custGeom>
                  <a:avLst/>
                  <a:gdLst>
                    <a:gd name="connsiteX0" fmla="*/ 397150 w 397150"/>
                    <a:gd name="connsiteY0" fmla="*/ 30550 h 1289208"/>
                    <a:gd name="connsiteX1" fmla="*/ 226070 w 397150"/>
                    <a:gd name="connsiteY1" fmla="*/ 134420 h 1289208"/>
                    <a:gd name="connsiteX2" fmla="*/ 0 w 397150"/>
                    <a:gd name="connsiteY2" fmla="*/ 0 h 1289208"/>
                    <a:gd name="connsiteX3" fmla="*/ 152750 w 397150"/>
                    <a:gd name="connsiteY3" fmla="*/ 195520 h 1289208"/>
                    <a:gd name="connsiteX4" fmla="*/ 91650 w 397150"/>
                    <a:gd name="connsiteY4" fmla="*/ 549899 h 1289208"/>
                    <a:gd name="connsiteX5" fmla="*/ 171080 w 397150"/>
                    <a:gd name="connsiteY5" fmla="*/ 904279 h 1289208"/>
                    <a:gd name="connsiteX6" fmla="*/ 122200 w 397150"/>
                    <a:gd name="connsiteY6" fmla="*/ 1160899 h 1289208"/>
                    <a:gd name="connsiteX7" fmla="*/ 201630 w 397150"/>
                    <a:gd name="connsiteY7" fmla="*/ 1228108 h 1289208"/>
                    <a:gd name="connsiteX8" fmla="*/ 146640 w 397150"/>
                    <a:gd name="connsiteY8" fmla="*/ 1289208 h 1289208"/>
                    <a:gd name="connsiteX9" fmla="*/ 317720 w 397150"/>
                    <a:gd name="connsiteY9" fmla="*/ 1197558 h 1289208"/>
                    <a:gd name="connsiteX10" fmla="*/ 274950 w 397150"/>
                    <a:gd name="connsiteY10" fmla="*/ 1148679 h 1289208"/>
                    <a:gd name="connsiteX11" fmla="*/ 219960 w 397150"/>
                    <a:gd name="connsiteY11" fmla="*/ 696539 h 1289208"/>
                    <a:gd name="connsiteX12" fmla="*/ 232180 w 397150"/>
                    <a:gd name="connsiteY12" fmla="*/ 598779 h 1289208"/>
                    <a:gd name="connsiteX13" fmla="*/ 262730 w 397150"/>
                    <a:gd name="connsiteY13" fmla="*/ 232180 h 1289208"/>
                    <a:gd name="connsiteX14" fmla="*/ 397150 w 397150"/>
                    <a:gd name="connsiteY14" fmla="*/ 30550 h 12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150" h="1289208">
                      <a:moveTo>
                        <a:pt x="397150" y="30550"/>
                      </a:moveTo>
                      <a:cubicBezTo>
                        <a:pt x="262730" y="116090"/>
                        <a:pt x="256620" y="183300"/>
                        <a:pt x="226070" y="134420"/>
                      </a:cubicBezTo>
                      <a:cubicBezTo>
                        <a:pt x="195520" y="79430"/>
                        <a:pt x="128310" y="54990"/>
                        <a:pt x="0" y="0"/>
                      </a:cubicBezTo>
                      <a:cubicBezTo>
                        <a:pt x="152750" y="85540"/>
                        <a:pt x="164970" y="61100"/>
                        <a:pt x="152750" y="195520"/>
                      </a:cubicBezTo>
                      <a:cubicBezTo>
                        <a:pt x="140530" y="323830"/>
                        <a:pt x="134420" y="507130"/>
                        <a:pt x="91650" y="549899"/>
                      </a:cubicBezTo>
                      <a:cubicBezTo>
                        <a:pt x="171080" y="623219"/>
                        <a:pt x="146640" y="672099"/>
                        <a:pt x="171080" y="904279"/>
                      </a:cubicBezTo>
                      <a:cubicBezTo>
                        <a:pt x="195520" y="1136458"/>
                        <a:pt x="122200" y="1160899"/>
                        <a:pt x="122200" y="1160899"/>
                      </a:cubicBezTo>
                      <a:cubicBezTo>
                        <a:pt x="122200" y="1160899"/>
                        <a:pt x="201630" y="1142569"/>
                        <a:pt x="201630" y="1228108"/>
                      </a:cubicBezTo>
                      <a:cubicBezTo>
                        <a:pt x="201630" y="1252548"/>
                        <a:pt x="177190" y="1276988"/>
                        <a:pt x="146640" y="1289208"/>
                      </a:cubicBezTo>
                      <a:cubicBezTo>
                        <a:pt x="238290" y="1276988"/>
                        <a:pt x="311610" y="1252548"/>
                        <a:pt x="317720" y="1197558"/>
                      </a:cubicBezTo>
                      <a:cubicBezTo>
                        <a:pt x="317720" y="1154789"/>
                        <a:pt x="274950" y="1148679"/>
                        <a:pt x="274950" y="1148679"/>
                      </a:cubicBezTo>
                      <a:lnTo>
                        <a:pt x="219960" y="696539"/>
                      </a:lnTo>
                      <a:cubicBezTo>
                        <a:pt x="219960" y="696539"/>
                        <a:pt x="287170" y="672099"/>
                        <a:pt x="232180" y="598779"/>
                      </a:cubicBezTo>
                      <a:cubicBezTo>
                        <a:pt x="232180" y="427699"/>
                        <a:pt x="256620" y="274950"/>
                        <a:pt x="262730" y="232180"/>
                      </a:cubicBezTo>
                      <a:cubicBezTo>
                        <a:pt x="262730" y="134420"/>
                        <a:pt x="305500" y="134420"/>
                        <a:pt x="397150" y="30550"/>
                      </a:cubicBezTo>
                      <a:close/>
                    </a:path>
                  </a:pathLst>
                </a:custGeom>
                <a:solidFill>
                  <a:srgbClr val="DD942A">
                    <a:alpha val="6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94" name="Graphic 16">
                <a:extLst>
                  <a:ext uri="{FF2B5EF4-FFF2-40B4-BE49-F238E27FC236}">
                    <a16:creationId xmlns:a16="http://schemas.microsoft.com/office/drawing/2014/main" id="{7874DE05-BF08-32D2-6322-7B2F97FD241D}"/>
                  </a:ext>
                </a:extLst>
              </p:cNvPr>
              <p:cNvGrpSpPr/>
              <p:nvPr/>
            </p:nvGrpSpPr>
            <p:grpSpPr>
              <a:xfrm>
                <a:off x="1023371" y="7989938"/>
                <a:ext cx="1445209" cy="1645792"/>
                <a:chOff x="1023371" y="7989938"/>
                <a:chExt cx="1445209" cy="1645792"/>
              </a:xfrm>
            </p:grpSpPr>
            <p:sp>
              <p:nvSpPr>
                <p:cNvPr id="197" name="Freeform: Shape 196">
                  <a:extLst>
                    <a:ext uri="{FF2B5EF4-FFF2-40B4-BE49-F238E27FC236}">
                      <a16:creationId xmlns:a16="http://schemas.microsoft.com/office/drawing/2014/main" id="{10739B85-EF09-D275-20FF-DA2DD40FFE31}"/>
                    </a:ext>
                  </a:extLst>
                </p:cNvPr>
                <p:cNvSpPr/>
                <p:nvPr/>
              </p:nvSpPr>
              <p:spPr>
                <a:xfrm>
                  <a:off x="1590465" y="8224942"/>
                  <a:ext cx="753480" cy="1410788"/>
                </a:xfrm>
                <a:custGeom>
                  <a:avLst/>
                  <a:gdLst>
                    <a:gd name="connsiteX0" fmla="*/ 707995 w 753480"/>
                    <a:gd name="connsiteY0" fmla="*/ 1292825 h 1410788"/>
                    <a:gd name="connsiteX1" fmla="*/ 518585 w 753480"/>
                    <a:gd name="connsiteY1" fmla="*/ 694046 h 1410788"/>
                    <a:gd name="connsiteX2" fmla="*/ 481925 w 753480"/>
                    <a:gd name="connsiteY2" fmla="*/ 608506 h 1410788"/>
                    <a:gd name="connsiteX3" fmla="*/ 402495 w 753480"/>
                    <a:gd name="connsiteY3" fmla="*/ 461866 h 1410788"/>
                    <a:gd name="connsiteX4" fmla="*/ 194754 w 753480"/>
                    <a:gd name="connsiteY4" fmla="*/ 21947 h 1410788"/>
                    <a:gd name="connsiteX5" fmla="*/ 11454 w 753480"/>
                    <a:gd name="connsiteY5" fmla="*/ 400766 h 1410788"/>
                    <a:gd name="connsiteX6" fmla="*/ 237524 w 753480"/>
                    <a:gd name="connsiteY6" fmla="*/ 724596 h 1410788"/>
                    <a:gd name="connsiteX7" fmla="*/ 219194 w 753480"/>
                    <a:gd name="connsiteY7" fmla="*/ 804026 h 1410788"/>
                    <a:gd name="connsiteX8" fmla="*/ 268074 w 753480"/>
                    <a:gd name="connsiteY8" fmla="*/ 1158406 h 1410788"/>
                    <a:gd name="connsiteX9" fmla="*/ 494145 w 753480"/>
                    <a:gd name="connsiteY9" fmla="*/ 1268386 h 1410788"/>
                    <a:gd name="connsiteX10" fmla="*/ 341395 w 753480"/>
                    <a:gd name="connsiteY10" fmla="*/ 1305045 h 1410788"/>
                    <a:gd name="connsiteX11" fmla="*/ 506365 w 753480"/>
                    <a:gd name="connsiteY11" fmla="*/ 1408915 h 1410788"/>
                    <a:gd name="connsiteX12" fmla="*/ 707995 w 753480"/>
                    <a:gd name="connsiteY12" fmla="*/ 1292825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480" h="1410788">
                      <a:moveTo>
                        <a:pt x="707995" y="1292825"/>
                      </a:moveTo>
                      <a:cubicBezTo>
                        <a:pt x="707995" y="1292825"/>
                        <a:pt x="695775" y="968996"/>
                        <a:pt x="518585" y="694046"/>
                      </a:cubicBezTo>
                      <a:cubicBezTo>
                        <a:pt x="463595" y="620726"/>
                        <a:pt x="469705" y="639056"/>
                        <a:pt x="481925" y="608506"/>
                      </a:cubicBezTo>
                      <a:cubicBezTo>
                        <a:pt x="494145" y="577956"/>
                        <a:pt x="402495" y="596286"/>
                        <a:pt x="402495" y="461866"/>
                      </a:cubicBezTo>
                      <a:cubicBezTo>
                        <a:pt x="408604" y="321337"/>
                        <a:pt x="408604" y="-100253"/>
                        <a:pt x="194754" y="21947"/>
                      </a:cubicBezTo>
                      <a:cubicBezTo>
                        <a:pt x="194754" y="21947"/>
                        <a:pt x="-55756" y="144147"/>
                        <a:pt x="11454" y="400766"/>
                      </a:cubicBezTo>
                      <a:cubicBezTo>
                        <a:pt x="78664" y="663496"/>
                        <a:pt x="133654" y="779586"/>
                        <a:pt x="237524" y="724596"/>
                      </a:cubicBezTo>
                      <a:cubicBezTo>
                        <a:pt x="268074" y="694046"/>
                        <a:pt x="329174" y="749036"/>
                        <a:pt x="219194" y="804026"/>
                      </a:cubicBezTo>
                      <a:cubicBezTo>
                        <a:pt x="145874" y="822356"/>
                        <a:pt x="200864" y="956776"/>
                        <a:pt x="268074" y="1158406"/>
                      </a:cubicBezTo>
                      <a:cubicBezTo>
                        <a:pt x="298624" y="1292825"/>
                        <a:pt x="353614" y="1286715"/>
                        <a:pt x="494145" y="1268386"/>
                      </a:cubicBezTo>
                      <a:cubicBezTo>
                        <a:pt x="494145" y="1317265"/>
                        <a:pt x="426935" y="1305045"/>
                        <a:pt x="341395" y="1305045"/>
                      </a:cubicBezTo>
                      <a:cubicBezTo>
                        <a:pt x="255854" y="1305045"/>
                        <a:pt x="280294" y="1427245"/>
                        <a:pt x="506365" y="1408915"/>
                      </a:cubicBezTo>
                      <a:cubicBezTo>
                        <a:pt x="775205" y="1396695"/>
                        <a:pt x="793535" y="1317265"/>
                        <a:pt x="707995" y="1292825"/>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8" name="Freeform: Shape 197">
                  <a:extLst>
                    <a:ext uri="{FF2B5EF4-FFF2-40B4-BE49-F238E27FC236}">
                      <a16:creationId xmlns:a16="http://schemas.microsoft.com/office/drawing/2014/main" id="{6ECED8E6-ABC6-0AE6-64B7-10DFBC184754}"/>
                    </a:ext>
                  </a:extLst>
                </p:cNvPr>
                <p:cNvSpPr/>
                <p:nvPr/>
              </p:nvSpPr>
              <p:spPr>
                <a:xfrm>
                  <a:off x="1023371" y="7989938"/>
                  <a:ext cx="759455" cy="372457"/>
                </a:xfrm>
                <a:custGeom>
                  <a:avLst/>
                  <a:gdLst>
                    <a:gd name="connsiteX0" fmla="*/ 743519 w 759455"/>
                    <a:gd name="connsiteY0" fmla="*/ 159191 h 372457"/>
                    <a:gd name="connsiteX1" fmla="*/ 627429 w 759455"/>
                    <a:gd name="connsiteY1" fmla="*/ 214181 h 372457"/>
                    <a:gd name="connsiteX2" fmla="*/ 755739 w 759455"/>
                    <a:gd name="connsiteY2" fmla="*/ 73651 h 372457"/>
                    <a:gd name="connsiteX3" fmla="*/ 688529 w 759455"/>
                    <a:gd name="connsiteY3" fmla="*/ 36991 h 372457"/>
                    <a:gd name="connsiteX4" fmla="*/ 53088 w 759455"/>
                    <a:gd name="connsiteY4" fmla="*/ 24771 h 372457"/>
                    <a:gd name="connsiteX5" fmla="*/ 65308 w 759455"/>
                    <a:gd name="connsiteY5" fmla="*/ 110311 h 372457"/>
                    <a:gd name="connsiteX6" fmla="*/ 163068 w 759455"/>
                    <a:gd name="connsiteY6" fmla="*/ 226401 h 372457"/>
                    <a:gd name="connsiteX7" fmla="*/ 486899 w 759455"/>
                    <a:gd name="connsiteY7" fmla="*/ 354711 h 372457"/>
                    <a:gd name="connsiteX8" fmla="*/ 743519 w 759455"/>
                    <a:gd name="connsiteY8" fmla="*/ 159191 h 3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5" h="372457">
                      <a:moveTo>
                        <a:pt x="743519" y="159191"/>
                      </a:moveTo>
                      <a:cubicBezTo>
                        <a:pt x="664089" y="195851"/>
                        <a:pt x="578549" y="256951"/>
                        <a:pt x="627429" y="214181"/>
                      </a:cubicBezTo>
                      <a:cubicBezTo>
                        <a:pt x="676309" y="171411"/>
                        <a:pt x="755739" y="110311"/>
                        <a:pt x="755739" y="73651"/>
                      </a:cubicBezTo>
                      <a:cubicBezTo>
                        <a:pt x="755739" y="36991"/>
                        <a:pt x="743519" y="6441"/>
                        <a:pt x="688529" y="36991"/>
                      </a:cubicBezTo>
                      <a:cubicBezTo>
                        <a:pt x="358589" y="153081"/>
                        <a:pt x="53088" y="24771"/>
                        <a:pt x="53088" y="24771"/>
                      </a:cubicBezTo>
                      <a:cubicBezTo>
                        <a:pt x="-105772" y="-72989"/>
                        <a:pt x="150848" y="153081"/>
                        <a:pt x="65308" y="110311"/>
                      </a:cubicBezTo>
                      <a:cubicBezTo>
                        <a:pt x="-20232" y="67541"/>
                        <a:pt x="22538" y="140861"/>
                        <a:pt x="163068" y="226401"/>
                      </a:cubicBezTo>
                      <a:cubicBezTo>
                        <a:pt x="309709" y="305831"/>
                        <a:pt x="389139" y="415811"/>
                        <a:pt x="486899" y="354711"/>
                      </a:cubicBezTo>
                      <a:cubicBezTo>
                        <a:pt x="584659" y="299721"/>
                        <a:pt x="822949" y="122531"/>
                        <a:pt x="743519" y="159191"/>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9" name="Freeform: Shape 198">
                  <a:extLst>
                    <a:ext uri="{FF2B5EF4-FFF2-40B4-BE49-F238E27FC236}">
                      <a16:creationId xmlns:a16="http://schemas.microsoft.com/office/drawing/2014/main" id="{A99F18CA-FEA6-9619-D8E5-B01468A0E8E7}"/>
                    </a:ext>
                  </a:extLst>
                </p:cNvPr>
                <p:cNvSpPr/>
                <p:nvPr/>
              </p:nvSpPr>
              <p:spPr>
                <a:xfrm>
                  <a:off x="2017400" y="8002489"/>
                  <a:ext cx="451180" cy="1613037"/>
                </a:xfrm>
                <a:custGeom>
                  <a:avLst/>
                  <a:gdLst>
                    <a:gd name="connsiteX0" fmla="*/ 409370 w 451180"/>
                    <a:gd name="connsiteY0" fmla="*/ 1448068 h 1613037"/>
                    <a:gd name="connsiteX1" fmla="*/ 140530 w 451180"/>
                    <a:gd name="connsiteY1" fmla="*/ 751529 h 1613037"/>
                    <a:gd name="connsiteX2" fmla="*/ 128310 w 451180"/>
                    <a:gd name="connsiteY2" fmla="*/ 623219 h 1613037"/>
                    <a:gd name="connsiteX3" fmla="*/ 103870 w 451180"/>
                    <a:gd name="connsiteY3" fmla="*/ 232179 h 1613037"/>
                    <a:gd name="connsiteX4" fmla="*/ 67210 w 451180"/>
                    <a:gd name="connsiteY4" fmla="*/ 0 h 1613037"/>
                    <a:gd name="connsiteX5" fmla="*/ 0 w 451180"/>
                    <a:gd name="connsiteY5" fmla="*/ 122200 h 1613037"/>
                    <a:gd name="connsiteX6" fmla="*/ 12220 w 451180"/>
                    <a:gd name="connsiteY6" fmla="*/ 543789 h 1613037"/>
                    <a:gd name="connsiteX7" fmla="*/ 42770 w 451180"/>
                    <a:gd name="connsiteY7" fmla="*/ 751529 h 1613037"/>
                    <a:gd name="connsiteX8" fmla="*/ 97760 w 451180"/>
                    <a:gd name="connsiteY8" fmla="*/ 879839 h 1613037"/>
                    <a:gd name="connsiteX9" fmla="*/ 323830 w 451180"/>
                    <a:gd name="connsiteY9" fmla="*/ 1478618 h 1613037"/>
                    <a:gd name="connsiteX10" fmla="*/ 378820 w 451180"/>
                    <a:gd name="connsiteY10" fmla="*/ 1551938 h 1613037"/>
                    <a:gd name="connsiteX11" fmla="*/ 354380 w 451180"/>
                    <a:gd name="connsiteY11" fmla="*/ 1613038 h 1613037"/>
                    <a:gd name="connsiteX12" fmla="*/ 415480 w 451180"/>
                    <a:gd name="connsiteY12" fmla="*/ 1576378 h 1613037"/>
                    <a:gd name="connsiteX13" fmla="*/ 409370 w 451180"/>
                    <a:gd name="connsiteY13" fmla="*/ 1448068 h 161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1180" h="1613037">
                      <a:moveTo>
                        <a:pt x="409370" y="1448068"/>
                      </a:moveTo>
                      <a:cubicBezTo>
                        <a:pt x="354380" y="1215889"/>
                        <a:pt x="256620" y="910389"/>
                        <a:pt x="140530" y="751529"/>
                      </a:cubicBezTo>
                      <a:cubicBezTo>
                        <a:pt x="109980" y="696539"/>
                        <a:pt x="158860" y="659879"/>
                        <a:pt x="128310" y="623219"/>
                      </a:cubicBezTo>
                      <a:cubicBezTo>
                        <a:pt x="97760" y="586559"/>
                        <a:pt x="116090" y="409369"/>
                        <a:pt x="103870" y="232179"/>
                      </a:cubicBezTo>
                      <a:cubicBezTo>
                        <a:pt x="97760" y="164970"/>
                        <a:pt x="85540" y="79430"/>
                        <a:pt x="67210" y="0"/>
                      </a:cubicBezTo>
                      <a:cubicBezTo>
                        <a:pt x="36660" y="79430"/>
                        <a:pt x="0" y="122200"/>
                        <a:pt x="0" y="122200"/>
                      </a:cubicBezTo>
                      <a:cubicBezTo>
                        <a:pt x="0" y="122200"/>
                        <a:pt x="12220" y="397149"/>
                        <a:pt x="12220" y="543789"/>
                      </a:cubicBezTo>
                      <a:cubicBezTo>
                        <a:pt x="18330" y="690429"/>
                        <a:pt x="12220" y="733199"/>
                        <a:pt x="42770" y="751529"/>
                      </a:cubicBezTo>
                      <a:cubicBezTo>
                        <a:pt x="122200" y="788189"/>
                        <a:pt x="146640" y="794299"/>
                        <a:pt x="97760" y="879839"/>
                      </a:cubicBezTo>
                      <a:cubicBezTo>
                        <a:pt x="268840" y="1099799"/>
                        <a:pt x="323830" y="1478618"/>
                        <a:pt x="323830" y="1478618"/>
                      </a:cubicBezTo>
                      <a:cubicBezTo>
                        <a:pt x="323830" y="1478618"/>
                        <a:pt x="360490" y="1472508"/>
                        <a:pt x="378820" y="1551938"/>
                      </a:cubicBezTo>
                      <a:cubicBezTo>
                        <a:pt x="384930" y="1576378"/>
                        <a:pt x="372710" y="1594708"/>
                        <a:pt x="354380" y="1613038"/>
                      </a:cubicBezTo>
                      <a:cubicBezTo>
                        <a:pt x="372710" y="1600818"/>
                        <a:pt x="397150" y="1588598"/>
                        <a:pt x="415480" y="1576378"/>
                      </a:cubicBezTo>
                      <a:cubicBezTo>
                        <a:pt x="482690" y="1503058"/>
                        <a:pt x="439920" y="1490838"/>
                        <a:pt x="409370" y="1448068"/>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95" name="Freeform: Shape 194">
                <a:extLst>
                  <a:ext uri="{FF2B5EF4-FFF2-40B4-BE49-F238E27FC236}">
                    <a16:creationId xmlns:a16="http://schemas.microsoft.com/office/drawing/2014/main" id="{72E51811-09D9-BA26-E34C-FE6FD70BEE43}"/>
                  </a:ext>
                </a:extLst>
              </p:cNvPr>
              <p:cNvSpPr/>
              <p:nvPr/>
            </p:nvSpPr>
            <p:spPr>
              <a:xfrm>
                <a:off x="1644487" y="8539390"/>
                <a:ext cx="190894" cy="367377"/>
              </a:xfrm>
              <a:custGeom>
                <a:avLst/>
                <a:gdLst>
                  <a:gd name="connsiteX0" fmla="*/ 202 w 190894"/>
                  <a:gd name="connsiteY0" fmla="*/ 92428 h 367377"/>
                  <a:gd name="connsiteX1" fmla="*/ 146842 w 190894"/>
                  <a:gd name="connsiteY1" fmla="*/ 367378 h 367377"/>
                  <a:gd name="connsiteX2" fmla="*/ 146842 w 190894"/>
                  <a:gd name="connsiteY2" fmla="*/ 86318 h 367377"/>
                  <a:gd name="connsiteX3" fmla="*/ 202 w 190894"/>
                  <a:gd name="connsiteY3" fmla="*/ 92428 h 367377"/>
                </a:gdLst>
                <a:ahLst/>
                <a:cxnLst>
                  <a:cxn ang="0">
                    <a:pos x="connsiteX0" y="connsiteY0"/>
                  </a:cxn>
                  <a:cxn ang="0">
                    <a:pos x="connsiteX1" y="connsiteY1"/>
                  </a:cxn>
                  <a:cxn ang="0">
                    <a:pos x="connsiteX2" y="connsiteY2"/>
                  </a:cxn>
                  <a:cxn ang="0">
                    <a:pos x="connsiteX3" y="connsiteY3"/>
                  </a:cxn>
                </a:cxnLst>
                <a:rect l="l" t="t" r="r" b="b"/>
                <a:pathLst>
                  <a:path w="190894" h="367377">
                    <a:moveTo>
                      <a:pt x="202" y="92428"/>
                    </a:moveTo>
                    <a:cubicBezTo>
                      <a:pt x="202" y="92428"/>
                      <a:pt x="61302" y="367378"/>
                      <a:pt x="146842" y="367378"/>
                    </a:cubicBezTo>
                    <a:cubicBezTo>
                      <a:pt x="232382" y="367378"/>
                      <a:pt x="171282" y="196298"/>
                      <a:pt x="146842" y="86318"/>
                    </a:cubicBezTo>
                    <a:cubicBezTo>
                      <a:pt x="128512" y="-23661"/>
                      <a:pt x="-5908" y="-35882"/>
                      <a:pt x="202" y="92428"/>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6" name="Freeform: Shape 195">
                <a:extLst>
                  <a:ext uri="{FF2B5EF4-FFF2-40B4-BE49-F238E27FC236}">
                    <a16:creationId xmlns:a16="http://schemas.microsoft.com/office/drawing/2014/main" id="{D9BF956F-F246-91C3-A4BA-F2426F1A7425}"/>
                  </a:ext>
                </a:extLst>
              </p:cNvPr>
              <p:cNvSpPr/>
              <p:nvPr/>
            </p:nvSpPr>
            <p:spPr>
              <a:xfrm>
                <a:off x="1845856" y="9093075"/>
                <a:ext cx="166817" cy="351991"/>
              </a:xfrm>
              <a:custGeom>
                <a:avLst/>
                <a:gdLst>
                  <a:gd name="connsiteX0" fmla="*/ 464 w 166817"/>
                  <a:gd name="connsiteY0" fmla="*/ 88642 h 351991"/>
                  <a:gd name="connsiteX1" fmla="*/ 104334 w 166817"/>
                  <a:gd name="connsiteY1" fmla="*/ 351372 h 351991"/>
                  <a:gd name="connsiteX2" fmla="*/ 122664 w 166817"/>
                  <a:gd name="connsiteY2" fmla="*/ 131413 h 351991"/>
                  <a:gd name="connsiteX3" fmla="*/ 464 w 166817"/>
                  <a:gd name="connsiteY3" fmla="*/ 88642 h 351991"/>
                </a:gdLst>
                <a:ahLst/>
                <a:cxnLst>
                  <a:cxn ang="0">
                    <a:pos x="connsiteX0" y="connsiteY0"/>
                  </a:cxn>
                  <a:cxn ang="0">
                    <a:pos x="connsiteX1" y="connsiteY1"/>
                  </a:cxn>
                  <a:cxn ang="0">
                    <a:pos x="connsiteX2" y="connsiteY2"/>
                  </a:cxn>
                  <a:cxn ang="0">
                    <a:pos x="connsiteX3" y="connsiteY3"/>
                  </a:cxn>
                </a:cxnLst>
                <a:rect l="l" t="t" r="r" b="b"/>
                <a:pathLst>
                  <a:path w="166817" h="351991">
                    <a:moveTo>
                      <a:pt x="464" y="88642"/>
                    </a:moveTo>
                    <a:cubicBezTo>
                      <a:pt x="464" y="88642"/>
                      <a:pt x="31014" y="345262"/>
                      <a:pt x="104334" y="351372"/>
                    </a:cubicBezTo>
                    <a:cubicBezTo>
                      <a:pt x="177654" y="357482"/>
                      <a:pt x="189874" y="320822"/>
                      <a:pt x="122664" y="131413"/>
                    </a:cubicBezTo>
                    <a:cubicBezTo>
                      <a:pt x="49344" y="-64107"/>
                      <a:pt x="-5646" y="-9117"/>
                      <a:pt x="464" y="88642"/>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1" name="Graphic 16">
              <a:extLst>
                <a:ext uri="{FF2B5EF4-FFF2-40B4-BE49-F238E27FC236}">
                  <a16:creationId xmlns:a16="http://schemas.microsoft.com/office/drawing/2014/main" id="{DBC5B857-58AF-F4BA-5000-3DFF66EA6308}"/>
                </a:ext>
              </a:extLst>
            </p:cNvPr>
            <p:cNvGrpSpPr/>
            <p:nvPr/>
          </p:nvGrpSpPr>
          <p:grpSpPr>
            <a:xfrm>
              <a:off x="1522489" y="6450551"/>
              <a:ext cx="293280" cy="336049"/>
              <a:chOff x="1522489" y="6450551"/>
              <a:chExt cx="293280" cy="336049"/>
            </a:xfrm>
          </p:grpSpPr>
          <p:sp>
            <p:nvSpPr>
              <p:cNvPr id="182" name="Freeform: Shape 181">
                <a:extLst>
                  <a:ext uri="{FF2B5EF4-FFF2-40B4-BE49-F238E27FC236}">
                    <a16:creationId xmlns:a16="http://schemas.microsoft.com/office/drawing/2014/main" id="{5CAE41CB-9C55-5AC9-4091-BED67075D9CF}"/>
                  </a:ext>
                </a:extLst>
              </p:cNvPr>
              <p:cNvSpPr/>
              <p:nvPr/>
            </p:nvSpPr>
            <p:spPr>
              <a:xfrm>
                <a:off x="1534709" y="6450551"/>
                <a:ext cx="281060" cy="317719"/>
              </a:xfrm>
              <a:custGeom>
                <a:avLst/>
                <a:gdLst>
                  <a:gd name="connsiteX0" fmla="*/ 0 w 281060"/>
                  <a:gd name="connsiteY0" fmla="*/ 317720 h 317719"/>
                  <a:gd name="connsiteX1" fmla="*/ 281060 w 281060"/>
                  <a:gd name="connsiteY1" fmla="*/ 116090 h 317719"/>
                  <a:gd name="connsiteX2" fmla="*/ 262730 w 281060"/>
                  <a:gd name="connsiteY2" fmla="*/ 0 h 317719"/>
                  <a:gd name="connsiteX3" fmla="*/ 48880 w 281060"/>
                  <a:gd name="connsiteY3" fmla="*/ 30550 h 317719"/>
                  <a:gd name="connsiteX4" fmla="*/ 54990 w 281060"/>
                  <a:gd name="connsiteY4" fmla="*/ 122200 h 317719"/>
                  <a:gd name="connsiteX5" fmla="*/ 54990 w 281060"/>
                  <a:gd name="connsiteY5" fmla="*/ 134420 h 317719"/>
                  <a:gd name="connsiteX6" fmla="*/ 54990 w 281060"/>
                  <a:gd name="connsiteY6" fmla="*/ 134420 h 317719"/>
                  <a:gd name="connsiteX7" fmla="*/ 54990 w 281060"/>
                  <a:gd name="connsiteY7" fmla="*/ 134420 h 317719"/>
                  <a:gd name="connsiteX8" fmla="*/ 54990 w 281060"/>
                  <a:gd name="connsiteY8" fmla="*/ 146640 h 317719"/>
                  <a:gd name="connsiteX9" fmla="*/ 0 w 281060"/>
                  <a:gd name="connsiteY9" fmla="*/ 317720 h 3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060" h="317719">
                    <a:moveTo>
                      <a:pt x="0" y="317720"/>
                    </a:moveTo>
                    <a:cubicBezTo>
                      <a:pt x="140530" y="195520"/>
                      <a:pt x="281060" y="116090"/>
                      <a:pt x="281060" y="116090"/>
                    </a:cubicBezTo>
                    <a:lnTo>
                      <a:pt x="262730" y="0"/>
                    </a:lnTo>
                    <a:lnTo>
                      <a:pt x="48880" y="30550"/>
                    </a:lnTo>
                    <a:lnTo>
                      <a:pt x="54990" y="122200"/>
                    </a:lnTo>
                    <a:cubicBezTo>
                      <a:pt x="54990" y="128310"/>
                      <a:pt x="54990" y="134420"/>
                      <a:pt x="54990" y="134420"/>
                    </a:cubicBezTo>
                    <a:lnTo>
                      <a:pt x="54990" y="134420"/>
                    </a:lnTo>
                    <a:lnTo>
                      <a:pt x="54990" y="134420"/>
                    </a:lnTo>
                    <a:cubicBezTo>
                      <a:pt x="54990" y="140530"/>
                      <a:pt x="54990" y="140530"/>
                      <a:pt x="54990" y="146640"/>
                    </a:cubicBezTo>
                    <a:cubicBezTo>
                      <a:pt x="48880" y="177190"/>
                      <a:pt x="6110" y="262730"/>
                      <a:pt x="0" y="31772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3" name="Freeform: Shape 182">
                <a:extLst>
                  <a:ext uri="{FF2B5EF4-FFF2-40B4-BE49-F238E27FC236}">
                    <a16:creationId xmlns:a16="http://schemas.microsoft.com/office/drawing/2014/main" id="{F830B545-7924-7545-6B53-B3ADE34BF964}"/>
                  </a:ext>
                </a:extLst>
              </p:cNvPr>
              <p:cNvSpPr/>
              <p:nvPr/>
            </p:nvSpPr>
            <p:spPr>
              <a:xfrm>
                <a:off x="1522489" y="6450551"/>
                <a:ext cx="293280" cy="336049"/>
              </a:xfrm>
              <a:custGeom>
                <a:avLst/>
                <a:gdLst>
                  <a:gd name="connsiteX0" fmla="*/ 0 w 293280"/>
                  <a:gd name="connsiteY0" fmla="*/ 336050 h 336049"/>
                  <a:gd name="connsiteX1" fmla="*/ 0 w 293280"/>
                  <a:gd name="connsiteY1" fmla="*/ 317720 h 336049"/>
                  <a:gd name="connsiteX2" fmla="*/ 36660 w 293280"/>
                  <a:gd name="connsiteY2" fmla="*/ 195520 h 336049"/>
                  <a:gd name="connsiteX3" fmla="*/ 54990 w 293280"/>
                  <a:gd name="connsiteY3" fmla="*/ 146640 h 336049"/>
                  <a:gd name="connsiteX4" fmla="*/ 54990 w 293280"/>
                  <a:gd name="connsiteY4" fmla="*/ 140530 h 336049"/>
                  <a:gd name="connsiteX5" fmla="*/ 54990 w 293280"/>
                  <a:gd name="connsiteY5" fmla="*/ 140530 h 336049"/>
                  <a:gd name="connsiteX6" fmla="*/ 54990 w 293280"/>
                  <a:gd name="connsiteY6" fmla="*/ 128310 h 336049"/>
                  <a:gd name="connsiteX7" fmla="*/ 48880 w 293280"/>
                  <a:gd name="connsiteY7" fmla="*/ 30550 h 336049"/>
                  <a:gd name="connsiteX8" fmla="*/ 274950 w 293280"/>
                  <a:gd name="connsiteY8" fmla="*/ 0 h 336049"/>
                  <a:gd name="connsiteX9" fmla="*/ 293280 w 293280"/>
                  <a:gd name="connsiteY9" fmla="*/ 128310 h 336049"/>
                  <a:gd name="connsiteX10" fmla="*/ 287170 w 293280"/>
                  <a:gd name="connsiteY10" fmla="*/ 128310 h 336049"/>
                  <a:gd name="connsiteX11" fmla="*/ 6110 w 293280"/>
                  <a:gd name="connsiteY11" fmla="*/ 329940 h 336049"/>
                  <a:gd name="connsiteX12" fmla="*/ 0 w 293280"/>
                  <a:gd name="connsiteY12" fmla="*/ 336050 h 336049"/>
                  <a:gd name="connsiteX13" fmla="*/ 73320 w 293280"/>
                  <a:gd name="connsiteY13" fmla="*/ 152750 h 336049"/>
                  <a:gd name="connsiteX14" fmla="*/ 54990 w 293280"/>
                  <a:gd name="connsiteY14" fmla="*/ 195520 h 336049"/>
                  <a:gd name="connsiteX15" fmla="*/ 18330 w 293280"/>
                  <a:gd name="connsiteY15" fmla="*/ 293280 h 336049"/>
                  <a:gd name="connsiteX16" fmla="*/ 281060 w 293280"/>
                  <a:gd name="connsiteY16" fmla="*/ 103870 h 336049"/>
                  <a:gd name="connsiteX17" fmla="*/ 268840 w 293280"/>
                  <a:gd name="connsiteY17" fmla="*/ 0 h 336049"/>
                  <a:gd name="connsiteX18" fmla="*/ 73320 w 293280"/>
                  <a:gd name="connsiteY18" fmla="*/ 30550 h 336049"/>
                  <a:gd name="connsiteX19" fmla="*/ 79430 w 293280"/>
                  <a:gd name="connsiteY19" fmla="*/ 116090 h 336049"/>
                  <a:gd name="connsiteX20" fmla="*/ 79430 w 293280"/>
                  <a:gd name="connsiteY20" fmla="*/ 134420 h 336049"/>
                  <a:gd name="connsiteX21" fmla="*/ 73320 w 293280"/>
                  <a:gd name="connsiteY21" fmla="*/ 152750 h 336049"/>
                  <a:gd name="connsiteX22" fmla="*/ 73320 w 293280"/>
                  <a:gd name="connsiteY22" fmla="*/ 152750 h 3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280" h="336049">
                    <a:moveTo>
                      <a:pt x="0" y="336050"/>
                    </a:moveTo>
                    <a:lnTo>
                      <a:pt x="0" y="317720"/>
                    </a:lnTo>
                    <a:cubicBezTo>
                      <a:pt x="6110" y="281060"/>
                      <a:pt x="24440" y="232180"/>
                      <a:pt x="36660" y="195520"/>
                    </a:cubicBezTo>
                    <a:cubicBezTo>
                      <a:pt x="42770" y="177190"/>
                      <a:pt x="54990" y="158860"/>
                      <a:pt x="54990" y="146640"/>
                    </a:cubicBezTo>
                    <a:cubicBezTo>
                      <a:pt x="54990" y="146640"/>
                      <a:pt x="54990" y="140530"/>
                      <a:pt x="54990" y="140530"/>
                    </a:cubicBezTo>
                    <a:lnTo>
                      <a:pt x="54990" y="140530"/>
                    </a:lnTo>
                    <a:cubicBezTo>
                      <a:pt x="54990" y="134420"/>
                      <a:pt x="54990" y="134420"/>
                      <a:pt x="54990" y="128310"/>
                    </a:cubicBezTo>
                    <a:lnTo>
                      <a:pt x="48880" y="30550"/>
                    </a:lnTo>
                    <a:lnTo>
                      <a:pt x="274950" y="0"/>
                    </a:lnTo>
                    <a:lnTo>
                      <a:pt x="293280" y="128310"/>
                    </a:lnTo>
                    <a:lnTo>
                      <a:pt x="287170" y="128310"/>
                    </a:lnTo>
                    <a:cubicBezTo>
                      <a:pt x="287170" y="128310"/>
                      <a:pt x="140530" y="213850"/>
                      <a:pt x="6110" y="329940"/>
                    </a:cubicBezTo>
                    <a:lnTo>
                      <a:pt x="0" y="336050"/>
                    </a:lnTo>
                    <a:close/>
                    <a:moveTo>
                      <a:pt x="73320" y="152750"/>
                    </a:moveTo>
                    <a:cubicBezTo>
                      <a:pt x="67210" y="164970"/>
                      <a:pt x="61100" y="177190"/>
                      <a:pt x="54990" y="195520"/>
                    </a:cubicBezTo>
                    <a:cubicBezTo>
                      <a:pt x="42770" y="226070"/>
                      <a:pt x="30550" y="262730"/>
                      <a:pt x="18330" y="293280"/>
                    </a:cubicBezTo>
                    <a:cubicBezTo>
                      <a:pt x="140530" y="195520"/>
                      <a:pt x="256620" y="122200"/>
                      <a:pt x="281060" y="103870"/>
                    </a:cubicBezTo>
                    <a:lnTo>
                      <a:pt x="268840" y="0"/>
                    </a:lnTo>
                    <a:lnTo>
                      <a:pt x="73320" y="30550"/>
                    </a:lnTo>
                    <a:lnTo>
                      <a:pt x="79430" y="116090"/>
                    </a:lnTo>
                    <a:cubicBezTo>
                      <a:pt x="79430" y="122200"/>
                      <a:pt x="79430" y="128310"/>
                      <a:pt x="79430" y="134420"/>
                    </a:cubicBezTo>
                    <a:lnTo>
                      <a:pt x="73320" y="152750"/>
                    </a:lnTo>
                    <a:lnTo>
                      <a:pt x="73320" y="152750"/>
                    </a:ln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 name="Freeform: Shape 11">
              <a:extLst>
                <a:ext uri="{FF2B5EF4-FFF2-40B4-BE49-F238E27FC236}">
                  <a16:creationId xmlns:a16="http://schemas.microsoft.com/office/drawing/2014/main" id="{BFC8F2AB-7EDD-6932-9EB8-06FC29EE428F}"/>
                </a:ext>
              </a:extLst>
            </p:cNvPr>
            <p:cNvSpPr/>
            <p:nvPr/>
          </p:nvSpPr>
          <p:spPr>
            <a:xfrm>
              <a:off x="1534709" y="6450551"/>
              <a:ext cx="281060" cy="317719"/>
            </a:xfrm>
            <a:custGeom>
              <a:avLst/>
              <a:gdLst>
                <a:gd name="connsiteX0" fmla="*/ 0 w 281060"/>
                <a:gd name="connsiteY0" fmla="*/ 317720 h 317719"/>
                <a:gd name="connsiteX1" fmla="*/ 281060 w 281060"/>
                <a:gd name="connsiteY1" fmla="*/ 116090 h 317719"/>
                <a:gd name="connsiteX2" fmla="*/ 262730 w 281060"/>
                <a:gd name="connsiteY2" fmla="*/ 0 h 317719"/>
                <a:gd name="connsiteX3" fmla="*/ 48880 w 281060"/>
                <a:gd name="connsiteY3" fmla="*/ 30550 h 317719"/>
                <a:gd name="connsiteX4" fmla="*/ 54990 w 281060"/>
                <a:gd name="connsiteY4" fmla="*/ 122200 h 317719"/>
                <a:gd name="connsiteX5" fmla="*/ 54990 w 281060"/>
                <a:gd name="connsiteY5" fmla="*/ 134420 h 317719"/>
                <a:gd name="connsiteX6" fmla="*/ 54990 w 281060"/>
                <a:gd name="connsiteY6" fmla="*/ 134420 h 317719"/>
                <a:gd name="connsiteX7" fmla="*/ 54990 w 281060"/>
                <a:gd name="connsiteY7" fmla="*/ 134420 h 317719"/>
                <a:gd name="connsiteX8" fmla="*/ 54990 w 281060"/>
                <a:gd name="connsiteY8" fmla="*/ 146640 h 317719"/>
                <a:gd name="connsiteX9" fmla="*/ 0 w 281060"/>
                <a:gd name="connsiteY9" fmla="*/ 317720 h 3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060" h="317719">
                  <a:moveTo>
                    <a:pt x="0" y="317720"/>
                  </a:moveTo>
                  <a:cubicBezTo>
                    <a:pt x="140530" y="195520"/>
                    <a:pt x="281060" y="116090"/>
                    <a:pt x="281060" y="116090"/>
                  </a:cubicBezTo>
                  <a:lnTo>
                    <a:pt x="262730" y="0"/>
                  </a:lnTo>
                  <a:lnTo>
                    <a:pt x="48880" y="30550"/>
                  </a:lnTo>
                  <a:lnTo>
                    <a:pt x="54990" y="122200"/>
                  </a:lnTo>
                  <a:cubicBezTo>
                    <a:pt x="54990" y="128310"/>
                    <a:pt x="54990" y="134420"/>
                    <a:pt x="54990" y="134420"/>
                  </a:cubicBezTo>
                  <a:lnTo>
                    <a:pt x="54990" y="134420"/>
                  </a:lnTo>
                  <a:lnTo>
                    <a:pt x="54990" y="134420"/>
                  </a:lnTo>
                  <a:cubicBezTo>
                    <a:pt x="54990" y="140530"/>
                    <a:pt x="54990" y="140530"/>
                    <a:pt x="54990" y="146640"/>
                  </a:cubicBezTo>
                  <a:cubicBezTo>
                    <a:pt x="48880" y="177190"/>
                    <a:pt x="6110" y="262730"/>
                    <a:pt x="0" y="31772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Shape 12">
              <a:extLst>
                <a:ext uri="{FF2B5EF4-FFF2-40B4-BE49-F238E27FC236}">
                  <a16:creationId xmlns:a16="http://schemas.microsoft.com/office/drawing/2014/main" id="{0D721707-102A-80DD-0A8A-EFA24E375D72}"/>
                </a:ext>
              </a:extLst>
            </p:cNvPr>
            <p:cNvSpPr/>
            <p:nvPr/>
          </p:nvSpPr>
          <p:spPr>
            <a:xfrm>
              <a:off x="1583589" y="6450551"/>
              <a:ext cx="219960" cy="136085"/>
            </a:xfrm>
            <a:custGeom>
              <a:avLst/>
              <a:gdLst>
                <a:gd name="connsiteX0" fmla="*/ 6110 w 219960"/>
                <a:gd name="connsiteY0" fmla="*/ 134420 h 136085"/>
                <a:gd name="connsiteX1" fmla="*/ 6110 w 219960"/>
                <a:gd name="connsiteY1" fmla="*/ 134420 h 136085"/>
                <a:gd name="connsiteX2" fmla="*/ 6110 w 219960"/>
                <a:gd name="connsiteY2" fmla="*/ 134420 h 136085"/>
                <a:gd name="connsiteX3" fmla="*/ 6110 w 219960"/>
                <a:gd name="connsiteY3" fmla="*/ 134420 h 136085"/>
                <a:gd name="connsiteX4" fmla="*/ 103870 w 219960"/>
                <a:gd name="connsiteY4" fmla="*/ 122200 h 136085"/>
                <a:gd name="connsiteX5" fmla="*/ 219960 w 219960"/>
                <a:gd name="connsiteY5" fmla="*/ 67210 h 136085"/>
                <a:gd name="connsiteX6" fmla="*/ 213850 w 219960"/>
                <a:gd name="connsiteY6" fmla="*/ 0 h 136085"/>
                <a:gd name="connsiteX7" fmla="*/ 0 w 219960"/>
                <a:gd name="connsiteY7" fmla="*/ 30550 h 136085"/>
                <a:gd name="connsiteX8" fmla="*/ 6110 w 219960"/>
                <a:gd name="connsiteY8" fmla="*/ 122200 h 136085"/>
                <a:gd name="connsiteX9" fmla="*/ 6110 w 219960"/>
                <a:gd name="connsiteY9" fmla="*/ 134420 h 13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960" h="136085">
                  <a:moveTo>
                    <a:pt x="6110" y="134420"/>
                  </a:moveTo>
                  <a:lnTo>
                    <a:pt x="6110" y="134420"/>
                  </a:lnTo>
                  <a:lnTo>
                    <a:pt x="6110" y="134420"/>
                  </a:lnTo>
                  <a:cubicBezTo>
                    <a:pt x="6110" y="134420"/>
                    <a:pt x="6110" y="134420"/>
                    <a:pt x="6110" y="134420"/>
                  </a:cubicBezTo>
                  <a:cubicBezTo>
                    <a:pt x="42770" y="140530"/>
                    <a:pt x="79430" y="128310"/>
                    <a:pt x="103870" y="122200"/>
                  </a:cubicBezTo>
                  <a:cubicBezTo>
                    <a:pt x="146640" y="109980"/>
                    <a:pt x="183300" y="91650"/>
                    <a:pt x="219960" y="67210"/>
                  </a:cubicBezTo>
                  <a:lnTo>
                    <a:pt x="213850" y="0"/>
                  </a:lnTo>
                  <a:lnTo>
                    <a:pt x="0" y="30550"/>
                  </a:lnTo>
                  <a:lnTo>
                    <a:pt x="6110" y="122200"/>
                  </a:lnTo>
                  <a:cubicBezTo>
                    <a:pt x="6110" y="122200"/>
                    <a:pt x="6110" y="128310"/>
                    <a:pt x="6110" y="13442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4" name="Graphic 16">
              <a:extLst>
                <a:ext uri="{FF2B5EF4-FFF2-40B4-BE49-F238E27FC236}">
                  <a16:creationId xmlns:a16="http://schemas.microsoft.com/office/drawing/2014/main" id="{63F2B525-81B2-3DF0-645E-3AB46F8044C4}"/>
                </a:ext>
              </a:extLst>
            </p:cNvPr>
            <p:cNvGrpSpPr/>
            <p:nvPr/>
          </p:nvGrpSpPr>
          <p:grpSpPr>
            <a:xfrm>
              <a:off x="649815" y="4037105"/>
              <a:ext cx="2766251" cy="2464399"/>
              <a:chOff x="649815" y="4037105"/>
              <a:chExt cx="2766251" cy="2464399"/>
            </a:xfrm>
          </p:grpSpPr>
          <p:grpSp>
            <p:nvGrpSpPr>
              <p:cNvPr id="51" name="Graphic 16">
                <a:extLst>
                  <a:ext uri="{FF2B5EF4-FFF2-40B4-BE49-F238E27FC236}">
                    <a16:creationId xmlns:a16="http://schemas.microsoft.com/office/drawing/2014/main" id="{1FA80565-E835-DF07-03D0-573FAB3FA19B}"/>
                  </a:ext>
                </a:extLst>
              </p:cNvPr>
              <p:cNvGrpSpPr/>
              <p:nvPr/>
            </p:nvGrpSpPr>
            <p:grpSpPr>
              <a:xfrm>
                <a:off x="685419" y="5002483"/>
                <a:ext cx="580450" cy="244399"/>
                <a:chOff x="685419" y="5002483"/>
                <a:chExt cx="580450" cy="244399"/>
              </a:xfrm>
            </p:grpSpPr>
            <p:grpSp>
              <p:nvGrpSpPr>
                <p:cNvPr id="176" name="Graphic 16">
                  <a:extLst>
                    <a:ext uri="{FF2B5EF4-FFF2-40B4-BE49-F238E27FC236}">
                      <a16:creationId xmlns:a16="http://schemas.microsoft.com/office/drawing/2014/main" id="{A21E61B0-AE00-D250-2990-2FA53783CC11}"/>
                    </a:ext>
                  </a:extLst>
                </p:cNvPr>
                <p:cNvGrpSpPr/>
                <p:nvPr/>
              </p:nvGrpSpPr>
              <p:grpSpPr>
                <a:xfrm>
                  <a:off x="685419" y="5002483"/>
                  <a:ext cx="580450" cy="244399"/>
                  <a:chOff x="685419" y="5002483"/>
                  <a:chExt cx="580450" cy="244399"/>
                </a:xfrm>
              </p:grpSpPr>
              <p:grpSp>
                <p:nvGrpSpPr>
                  <p:cNvPr id="178" name="Graphic 16">
                    <a:extLst>
                      <a:ext uri="{FF2B5EF4-FFF2-40B4-BE49-F238E27FC236}">
                        <a16:creationId xmlns:a16="http://schemas.microsoft.com/office/drawing/2014/main" id="{0F90062B-EF13-7815-AF81-BED128EBE240}"/>
                      </a:ext>
                    </a:extLst>
                  </p:cNvPr>
                  <p:cNvGrpSpPr/>
                  <p:nvPr/>
                </p:nvGrpSpPr>
                <p:grpSpPr>
                  <a:xfrm>
                    <a:off x="685419" y="5002483"/>
                    <a:ext cx="580450" cy="244399"/>
                    <a:chOff x="685419" y="5002483"/>
                    <a:chExt cx="580450" cy="244399"/>
                  </a:xfrm>
                </p:grpSpPr>
                <p:sp>
                  <p:nvSpPr>
                    <p:cNvPr id="180" name="Freeform: Shape 179">
                      <a:extLst>
                        <a:ext uri="{FF2B5EF4-FFF2-40B4-BE49-F238E27FC236}">
                          <a16:creationId xmlns:a16="http://schemas.microsoft.com/office/drawing/2014/main" id="{214F5BB6-FFD1-8006-95EA-9B7266A98581}"/>
                        </a:ext>
                      </a:extLst>
                    </p:cNvPr>
                    <p:cNvSpPr/>
                    <p:nvPr/>
                  </p:nvSpPr>
                  <p:spPr>
                    <a:xfrm>
                      <a:off x="703749" y="5008593"/>
                      <a:ext cx="549900" cy="226069"/>
                    </a:xfrm>
                    <a:custGeom>
                      <a:avLst/>
                      <a:gdLst>
                        <a:gd name="connsiteX0" fmla="*/ 549900 w 549900"/>
                        <a:gd name="connsiteY0" fmla="*/ 201630 h 226069"/>
                        <a:gd name="connsiteX1" fmla="*/ 262730 w 549900"/>
                        <a:gd name="connsiteY1" fmla="*/ 73320 h 226069"/>
                        <a:gd name="connsiteX2" fmla="*/ 48880 w 549900"/>
                        <a:gd name="connsiteY2" fmla="*/ 0 h 226069"/>
                        <a:gd name="connsiteX3" fmla="*/ 0 w 549900"/>
                        <a:gd name="connsiteY3" fmla="*/ 73320 h 226069"/>
                        <a:gd name="connsiteX4" fmla="*/ 513240 w 549900"/>
                        <a:gd name="connsiteY4" fmla="*/ 226070 h 226069"/>
                        <a:gd name="connsiteX5" fmla="*/ 549900 w 549900"/>
                        <a:gd name="connsiteY5" fmla="*/ 201630 h 2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900" h="226069">
                          <a:moveTo>
                            <a:pt x="549900" y="201630"/>
                          </a:moveTo>
                          <a:cubicBezTo>
                            <a:pt x="458250" y="152750"/>
                            <a:pt x="336050" y="97760"/>
                            <a:pt x="262730" y="73320"/>
                          </a:cubicBezTo>
                          <a:cubicBezTo>
                            <a:pt x="140530" y="30550"/>
                            <a:pt x="48880" y="0"/>
                            <a:pt x="48880" y="0"/>
                          </a:cubicBezTo>
                          <a:lnTo>
                            <a:pt x="0" y="73320"/>
                          </a:lnTo>
                          <a:lnTo>
                            <a:pt x="513240" y="226070"/>
                          </a:lnTo>
                          <a:cubicBezTo>
                            <a:pt x="525460" y="219960"/>
                            <a:pt x="537680" y="207740"/>
                            <a:pt x="549900" y="20163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1" name="Freeform: Shape 180">
                      <a:extLst>
                        <a:ext uri="{FF2B5EF4-FFF2-40B4-BE49-F238E27FC236}">
                          <a16:creationId xmlns:a16="http://schemas.microsoft.com/office/drawing/2014/main" id="{8863CE22-2A64-1900-5A50-07DEBEEFBC8A}"/>
                        </a:ext>
                      </a:extLst>
                    </p:cNvPr>
                    <p:cNvSpPr/>
                    <p:nvPr/>
                  </p:nvSpPr>
                  <p:spPr>
                    <a:xfrm>
                      <a:off x="685419" y="5002483"/>
                      <a:ext cx="580450" cy="244399"/>
                    </a:xfrm>
                    <a:custGeom>
                      <a:avLst/>
                      <a:gdLst>
                        <a:gd name="connsiteX0" fmla="*/ 531570 w 580450"/>
                        <a:gd name="connsiteY0" fmla="*/ 244400 h 244399"/>
                        <a:gd name="connsiteX1" fmla="*/ 0 w 580450"/>
                        <a:gd name="connsiteY1" fmla="*/ 85540 h 244399"/>
                        <a:gd name="connsiteX2" fmla="*/ 61100 w 580450"/>
                        <a:gd name="connsiteY2" fmla="*/ 0 h 244399"/>
                        <a:gd name="connsiteX3" fmla="*/ 67210 w 580450"/>
                        <a:gd name="connsiteY3" fmla="*/ 0 h 244399"/>
                        <a:gd name="connsiteX4" fmla="*/ 281060 w 580450"/>
                        <a:gd name="connsiteY4" fmla="*/ 73320 h 244399"/>
                        <a:gd name="connsiteX5" fmla="*/ 568230 w 580450"/>
                        <a:gd name="connsiteY5" fmla="*/ 201630 h 244399"/>
                        <a:gd name="connsiteX6" fmla="*/ 580450 w 580450"/>
                        <a:gd name="connsiteY6" fmla="*/ 207740 h 244399"/>
                        <a:gd name="connsiteX7" fmla="*/ 568230 w 580450"/>
                        <a:gd name="connsiteY7" fmla="*/ 213850 h 244399"/>
                        <a:gd name="connsiteX8" fmla="*/ 531570 w 580450"/>
                        <a:gd name="connsiteY8" fmla="*/ 244400 h 244399"/>
                        <a:gd name="connsiteX9" fmla="*/ 531570 w 580450"/>
                        <a:gd name="connsiteY9" fmla="*/ 244400 h 244399"/>
                        <a:gd name="connsiteX10" fmla="*/ 30550 w 580450"/>
                        <a:gd name="connsiteY10" fmla="*/ 73320 h 244399"/>
                        <a:gd name="connsiteX11" fmla="*/ 531570 w 580450"/>
                        <a:gd name="connsiteY11" fmla="*/ 226070 h 244399"/>
                        <a:gd name="connsiteX12" fmla="*/ 556010 w 580450"/>
                        <a:gd name="connsiteY12" fmla="*/ 207740 h 244399"/>
                        <a:gd name="connsiteX13" fmla="*/ 281060 w 580450"/>
                        <a:gd name="connsiteY13" fmla="*/ 85540 h 244399"/>
                        <a:gd name="connsiteX14" fmla="*/ 73320 w 580450"/>
                        <a:gd name="connsiteY14" fmla="*/ 18330 h 244399"/>
                        <a:gd name="connsiteX15" fmla="*/ 30550 w 580450"/>
                        <a:gd name="connsiteY15" fmla="*/ 73320 h 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0450" h="244399">
                          <a:moveTo>
                            <a:pt x="531570" y="244400"/>
                          </a:moveTo>
                          <a:lnTo>
                            <a:pt x="0" y="85540"/>
                          </a:lnTo>
                          <a:lnTo>
                            <a:pt x="61100" y="0"/>
                          </a:lnTo>
                          <a:lnTo>
                            <a:pt x="67210" y="0"/>
                          </a:lnTo>
                          <a:cubicBezTo>
                            <a:pt x="67210" y="0"/>
                            <a:pt x="164970" y="30550"/>
                            <a:pt x="281060" y="73320"/>
                          </a:cubicBezTo>
                          <a:cubicBezTo>
                            <a:pt x="354380" y="97760"/>
                            <a:pt x="476580" y="146640"/>
                            <a:pt x="568230" y="201630"/>
                          </a:cubicBezTo>
                          <a:lnTo>
                            <a:pt x="580450" y="207740"/>
                          </a:lnTo>
                          <a:lnTo>
                            <a:pt x="568230" y="213850"/>
                          </a:lnTo>
                          <a:cubicBezTo>
                            <a:pt x="562120" y="219960"/>
                            <a:pt x="549900" y="226070"/>
                            <a:pt x="531570" y="244400"/>
                          </a:cubicBezTo>
                          <a:lnTo>
                            <a:pt x="531570" y="244400"/>
                          </a:lnTo>
                          <a:close/>
                          <a:moveTo>
                            <a:pt x="30550" y="73320"/>
                          </a:moveTo>
                          <a:lnTo>
                            <a:pt x="531570" y="226070"/>
                          </a:lnTo>
                          <a:cubicBezTo>
                            <a:pt x="537680" y="219960"/>
                            <a:pt x="549900" y="213850"/>
                            <a:pt x="556010" y="207740"/>
                          </a:cubicBezTo>
                          <a:cubicBezTo>
                            <a:pt x="464360" y="158860"/>
                            <a:pt x="348270" y="109980"/>
                            <a:pt x="281060" y="85540"/>
                          </a:cubicBezTo>
                          <a:cubicBezTo>
                            <a:pt x="177190" y="48880"/>
                            <a:pt x="91650" y="24440"/>
                            <a:pt x="73320" y="18330"/>
                          </a:cubicBezTo>
                          <a:lnTo>
                            <a:pt x="30550" y="73320"/>
                          </a:ln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79" name="Freeform: Shape 178">
                    <a:extLst>
                      <a:ext uri="{FF2B5EF4-FFF2-40B4-BE49-F238E27FC236}">
                        <a16:creationId xmlns:a16="http://schemas.microsoft.com/office/drawing/2014/main" id="{F728FFF5-A7F8-736D-6B57-C2074E608C95}"/>
                      </a:ext>
                    </a:extLst>
                  </p:cNvPr>
                  <p:cNvSpPr/>
                  <p:nvPr/>
                </p:nvSpPr>
                <p:spPr>
                  <a:xfrm>
                    <a:off x="703749" y="5014703"/>
                    <a:ext cx="531570" cy="226069"/>
                  </a:xfrm>
                  <a:custGeom>
                    <a:avLst/>
                    <a:gdLst>
                      <a:gd name="connsiteX0" fmla="*/ 531570 w 531570"/>
                      <a:gd name="connsiteY0" fmla="*/ 201630 h 226069"/>
                      <a:gd name="connsiteX1" fmla="*/ 79430 w 531570"/>
                      <a:gd name="connsiteY1" fmla="*/ 54990 h 226069"/>
                      <a:gd name="connsiteX2" fmla="*/ 73320 w 531570"/>
                      <a:gd name="connsiteY2" fmla="*/ 6110 h 226069"/>
                      <a:gd name="connsiteX3" fmla="*/ 48880 w 531570"/>
                      <a:gd name="connsiteY3" fmla="*/ 0 h 226069"/>
                      <a:gd name="connsiteX4" fmla="*/ 0 w 531570"/>
                      <a:gd name="connsiteY4" fmla="*/ 73320 h 226069"/>
                      <a:gd name="connsiteX5" fmla="*/ 513240 w 531570"/>
                      <a:gd name="connsiteY5" fmla="*/ 226070 h 226069"/>
                      <a:gd name="connsiteX6" fmla="*/ 531570 w 531570"/>
                      <a:gd name="connsiteY6" fmla="*/ 201630 h 2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570" h="226069">
                        <a:moveTo>
                          <a:pt x="531570" y="201630"/>
                        </a:moveTo>
                        <a:cubicBezTo>
                          <a:pt x="397150" y="152750"/>
                          <a:pt x="116090" y="61100"/>
                          <a:pt x="79430" y="54990"/>
                        </a:cubicBezTo>
                        <a:cubicBezTo>
                          <a:pt x="54990" y="48880"/>
                          <a:pt x="61100" y="24440"/>
                          <a:pt x="73320" y="6110"/>
                        </a:cubicBezTo>
                        <a:cubicBezTo>
                          <a:pt x="54990" y="0"/>
                          <a:pt x="48880" y="0"/>
                          <a:pt x="48880" y="0"/>
                        </a:cubicBezTo>
                        <a:lnTo>
                          <a:pt x="0" y="73320"/>
                        </a:lnTo>
                        <a:lnTo>
                          <a:pt x="513240" y="226070"/>
                        </a:lnTo>
                        <a:cubicBezTo>
                          <a:pt x="519350" y="213850"/>
                          <a:pt x="525460" y="207740"/>
                          <a:pt x="531570" y="20163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77" name="Freeform: Shape 176">
                  <a:extLst>
                    <a:ext uri="{FF2B5EF4-FFF2-40B4-BE49-F238E27FC236}">
                      <a16:creationId xmlns:a16="http://schemas.microsoft.com/office/drawing/2014/main" id="{2DDFB257-994A-2461-E87C-AF01978B507D}"/>
                    </a:ext>
                  </a:extLst>
                </p:cNvPr>
                <p:cNvSpPr/>
                <p:nvPr/>
              </p:nvSpPr>
              <p:spPr>
                <a:xfrm>
                  <a:off x="834284" y="5049291"/>
                  <a:ext cx="214435" cy="72844"/>
                </a:xfrm>
                <a:custGeom>
                  <a:avLst/>
                  <a:gdLst>
                    <a:gd name="connsiteX0" fmla="*/ 22215 w 214435"/>
                    <a:gd name="connsiteY0" fmla="*/ 2072 h 72844"/>
                    <a:gd name="connsiteX1" fmla="*/ 211625 w 214435"/>
                    <a:gd name="connsiteY1" fmla="*/ 69282 h 72844"/>
                    <a:gd name="connsiteX2" fmla="*/ 22215 w 214435"/>
                    <a:gd name="connsiteY2" fmla="*/ 2072 h 72844"/>
                  </a:gdLst>
                  <a:ahLst/>
                  <a:cxnLst>
                    <a:cxn ang="0">
                      <a:pos x="connsiteX0" y="connsiteY0"/>
                    </a:cxn>
                    <a:cxn ang="0">
                      <a:pos x="connsiteX1" y="connsiteY1"/>
                    </a:cxn>
                    <a:cxn ang="0">
                      <a:pos x="connsiteX2" y="connsiteY2"/>
                    </a:cxn>
                  </a:cxnLst>
                  <a:rect l="l" t="t" r="r" b="b"/>
                  <a:pathLst>
                    <a:path w="214435" h="72844">
                      <a:moveTo>
                        <a:pt x="22215" y="2072"/>
                      </a:moveTo>
                      <a:cubicBezTo>
                        <a:pt x="22215" y="2072"/>
                        <a:pt x="174965" y="50952"/>
                        <a:pt x="211625" y="69282"/>
                      </a:cubicBezTo>
                      <a:cubicBezTo>
                        <a:pt x="248285" y="93722"/>
                        <a:pt x="-87765" y="-16258"/>
                        <a:pt x="22215" y="2072"/>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2" name="Graphic 16">
                <a:extLst>
                  <a:ext uri="{FF2B5EF4-FFF2-40B4-BE49-F238E27FC236}">
                    <a16:creationId xmlns:a16="http://schemas.microsoft.com/office/drawing/2014/main" id="{5CA40993-92B9-A3DE-997B-EDCC5816E0FA}"/>
                  </a:ext>
                </a:extLst>
              </p:cNvPr>
              <p:cNvGrpSpPr/>
              <p:nvPr/>
            </p:nvGrpSpPr>
            <p:grpSpPr>
              <a:xfrm>
                <a:off x="652558" y="4037105"/>
                <a:ext cx="2763508" cy="2464399"/>
                <a:chOff x="652558" y="4037105"/>
                <a:chExt cx="2763508" cy="2464399"/>
              </a:xfrm>
            </p:grpSpPr>
            <p:sp>
              <p:nvSpPr>
                <p:cNvPr id="164" name="Freeform: Shape 163">
                  <a:extLst>
                    <a:ext uri="{FF2B5EF4-FFF2-40B4-BE49-F238E27FC236}">
                      <a16:creationId xmlns:a16="http://schemas.microsoft.com/office/drawing/2014/main" id="{CE0782C6-9955-C2EF-1C10-99B1D4FF446B}"/>
                    </a:ext>
                  </a:extLst>
                </p:cNvPr>
                <p:cNvSpPr/>
                <p:nvPr/>
              </p:nvSpPr>
              <p:spPr>
                <a:xfrm>
                  <a:off x="856499" y="5167453"/>
                  <a:ext cx="24440" cy="18329"/>
                </a:xfrm>
                <a:custGeom>
                  <a:avLst/>
                  <a:gdLst>
                    <a:gd name="connsiteX0" fmla="*/ 12220 w 24440"/>
                    <a:gd name="connsiteY0" fmla="*/ 18330 h 18329"/>
                    <a:gd name="connsiteX1" fmla="*/ 0 w 24440"/>
                    <a:gd name="connsiteY1" fmla="*/ 12220 h 18329"/>
                    <a:gd name="connsiteX2" fmla="*/ 6110 w 24440"/>
                    <a:gd name="connsiteY2" fmla="*/ 0 h 18329"/>
                    <a:gd name="connsiteX3" fmla="*/ 24440 w 24440"/>
                    <a:gd name="connsiteY3" fmla="*/ 6110 h 18329"/>
                    <a:gd name="connsiteX4" fmla="*/ 12220 w 24440"/>
                    <a:gd name="connsiteY4" fmla="*/ 18330 h 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 h="18329">
                      <a:moveTo>
                        <a:pt x="12220" y="18330"/>
                      </a:moveTo>
                      <a:lnTo>
                        <a:pt x="0" y="12220"/>
                      </a:lnTo>
                      <a:lnTo>
                        <a:pt x="6110" y="0"/>
                      </a:lnTo>
                      <a:lnTo>
                        <a:pt x="24440" y="6110"/>
                      </a:lnTo>
                      <a:cubicBezTo>
                        <a:pt x="18330" y="12220"/>
                        <a:pt x="18330" y="12220"/>
                        <a:pt x="12220" y="18330"/>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65" name="Graphic 16">
                  <a:extLst>
                    <a:ext uri="{FF2B5EF4-FFF2-40B4-BE49-F238E27FC236}">
                      <a16:creationId xmlns:a16="http://schemas.microsoft.com/office/drawing/2014/main" id="{1CCEF636-9BBC-B6D7-E592-82B9BD7DB7B2}"/>
                    </a:ext>
                  </a:extLst>
                </p:cNvPr>
                <p:cNvGrpSpPr/>
                <p:nvPr/>
              </p:nvGrpSpPr>
              <p:grpSpPr>
                <a:xfrm>
                  <a:off x="748428" y="4037105"/>
                  <a:ext cx="2667637" cy="2292852"/>
                  <a:chOff x="748428" y="4037105"/>
                  <a:chExt cx="2667637" cy="2292852"/>
                </a:xfrm>
              </p:grpSpPr>
              <p:sp>
                <p:nvSpPr>
                  <p:cNvPr id="174" name="Freeform: Shape 173">
                    <a:extLst>
                      <a:ext uri="{FF2B5EF4-FFF2-40B4-BE49-F238E27FC236}">
                        <a16:creationId xmlns:a16="http://schemas.microsoft.com/office/drawing/2014/main" id="{194BB3ED-9A0B-D376-BDCD-C621DFF3A46B}"/>
                      </a:ext>
                    </a:extLst>
                  </p:cNvPr>
                  <p:cNvSpPr/>
                  <p:nvPr/>
                </p:nvSpPr>
                <p:spPr>
                  <a:xfrm>
                    <a:off x="760307" y="4042327"/>
                    <a:ext cx="2644274" cy="2287629"/>
                  </a:xfrm>
                  <a:custGeom>
                    <a:avLst/>
                    <a:gdLst>
                      <a:gd name="connsiteX0" fmla="*/ 2631843 w 2644274"/>
                      <a:gd name="connsiteY0" fmla="*/ 1351196 h 2287629"/>
                      <a:gd name="connsiteX1" fmla="*/ 2430213 w 2644274"/>
                      <a:gd name="connsiteY1" fmla="*/ 605777 h 2287629"/>
                      <a:gd name="connsiteX2" fmla="*/ 2558524 w 2644274"/>
                      <a:gd name="connsiteY2" fmla="*/ 593557 h 2287629"/>
                      <a:gd name="connsiteX3" fmla="*/ 2332453 w 2644274"/>
                      <a:gd name="connsiteY3" fmla="*/ 550787 h 2287629"/>
                      <a:gd name="connsiteX4" fmla="*/ 2301903 w 2644274"/>
                      <a:gd name="connsiteY4" fmla="*/ 349157 h 2287629"/>
                      <a:gd name="connsiteX5" fmla="*/ 2259133 w 2644274"/>
                      <a:gd name="connsiteY5" fmla="*/ 483577 h 2287629"/>
                      <a:gd name="connsiteX6" fmla="*/ 1330413 w 2644274"/>
                      <a:gd name="connsiteY6" fmla="*/ 888 h 2287629"/>
                      <a:gd name="connsiteX7" fmla="*/ 83972 w 2644274"/>
                      <a:gd name="connsiteY7" fmla="*/ 349157 h 2287629"/>
                      <a:gd name="connsiteX8" fmla="*/ 206172 w 2644274"/>
                      <a:gd name="connsiteY8" fmla="*/ 330827 h 2287629"/>
                      <a:gd name="connsiteX9" fmla="*/ 10652 w 2644274"/>
                      <a:gd name="connsiteY9" fmla="*/ 752417 h 2287629"/>
                      <a:gd name="connsiteX10" fmla="*/ 59532 w 2644274"/>
                      <a:gd name="connsiteY10" fmla="*/ 691317 h 2287629"/>
                      <a:gd name="connsiteX11" fmla="*/ 90082 w 2644274"/>
                      <a:gd name="connsiteY11" fmla="*/ 923496 h 2287629"/>
                      <a:gd name="connsiteX12" fmla="*/ 114522 w 2644274"/>
                      <a:gd name="connsiteY12" fmla="*/ 1131236 h 2287629"/>
                      <a:gd name="connsiteX13" fmla="*/ 224502 w 2644274"/>
                      <a:gd name="connsiteY13" fmla="*/ 721867 h 2287629"/>
                      <a:gd name="connsiteX14" fmla="*/ 267272 w 2644274"/>
                      <a:gd name="connsiteY14" fmla="*/ 734087 h 2287629"/>
                      <a:gd name="connsiteX15" fmla="*/ 743852 w 2644274"/>
                      <a:gd name="connsiteY15" fmla="*/ 544677 h 2287629"/>
                      <a:gd name="connsiteX16" fmla="*/ 371142 w 2644274"/>
                      <a:gd name="connsiteY16" fmla="*/ 752417 h 2287629"/>
                      <a:gd name="connsiteX17" fmla="*/ 694972 w 2644274"/>
                      <a:gd name="connsiteY17" fmla="*/ 886836 h 2287629"/>
                      <a:gd name="connsiteX18" fmla="*/ 963812 w 2644274"/>
                      <a:gd name="connsiteY18" fmla="*/ 715757 h 2287629"/>
                      <a:gd name="connsiteX19" fmla="*/ 762182 w 2644274"/>
                      <a:gd name="connsiteY19" fmla="*/ 917386 h 2287629"/>
                      <a:gd name="connsiteX20" fmla="*/ 976032 w 2644274"/>
                      <a:gd name="connsiteY20" fmla="*/ 996816 h 2287629"/>
                      <a:gd name="connsiteX21" fmla="*/ 1238762 w 2644274"/>
                      <a:gd name="connsiteY21" fmla="*/ 819626 h 2287629"/>
                      <a:gd name="connsiteX22" fmla="*/ 1043242 w 2644274"/>
                      <a:gd name="connsiteY22" fmla="*/ 1027366 h 2287629"/>
                      <a:gd name="connsiteX23" fmla="*/ 1244872 w 2644274"/>
                      <a:gd name="connsiteY23" fmla="*/ 1131236 h 2287629"/>
                      <a:gd name="connsiteX24" fmla="*/ 1495383 w 2644274"/>
                      <a:gd name="connsiteY24" fmla="*/ 984596 h 2287629"/>
                      <a:gd name="connsiteX25" fmla="*/ 1318193 w 2644274"/>
                      <a:gd name="connsiteY25" fmla="*/ 1186226 h 2287629"/>
                      <a:gd name="connsiteX26" fmla="*/ 1458723 w 2644274"/>
                      <a:gd name="connsiteY26" fmla="*/ 1265656 h 2287629"/>
                      <a:gd name="connsiteX27" fmla="*/ 1666463 w 2644274"/>
                      <a:gd name="connsiteY27" fmla="*/ 1112906 h 2287629"/>
                      <a:gd name="connsiteX28" fmla="*/ 1544263 w 2644274"/>
                      <a:gd name="connsiteY28" fmla="*/ 1271766 h 2287629"/>
                      <a:gd name="connsiteX29" fmla="*/ 1709233 w 2644274"/>
                      <a:gd name="connsiteY29" fmla="*/ 1155676 h 2287629"/>
                      <a:gd name="connsiteX30" fmla="*/ 1684793 w 2644274"/>
                      <a:gd name="connsiteY30" fmla="*/ 1326756 h 2287629"/>
                      <a:gd name="connsiteX31" fmla="*/ 1794773 w 2644274"/>
                      <a:gd name="connsiteY31" fmla="*/ 1216776 h 2287629"/>
                      <a:gd name="connsiteX32" fmla="*/ 1642023 w 2644274"/>
                      <a:gd name="connsiteY32" fmla="*/ 1943865 h 2287629"/>
                      <a:gd name="connsiteX33" fmla="*/ 1923083 w 2644274"/>
                      <a:gd name="connsiteY33" fmla="*/ 1858325 h 2287629"/>
                      <a:gd name="connsiteX34" fmla="*/ 1806993 w 2644274"/>
                      <a:gd name="connsiteY34" fmla="*/ 2169935 h 2287629"/>
                      <a:gd name="connsiteX35" fmla="*/ 1654243 w 2644274"/>
                      <a:gd name="connsiteY35" fmla="*/ 2078285 h 2287629"/>
                      <a:gd name="connsiteX36" fmla="*/ 1507603 w 2644274"/>
                      <a:gd name="connsiteY36" fmla="*/ 2286025 h 2287629"/>
                      <a:gd name="connsiteX37" fmla="*/ 2057503 w 2644274"/>
                      <a:gd name="connsiteY37" fmla="*/ 2047735 h 2287629"/>
                      <a:gd name="connsiteX38" fmla="*/ 2039173 w 2644274"/>
                      <a:gd name="connsiteY38" fmla="*/ 2145495 h 2287629"/>
                      <a:gd name="connsiteX39" fmla="*/ 2369113 w 2644274"/>
                      <a:gd name="connsiteY39" fmla="*/ 1797225 h 2287629"/>
                      <a:gd name="connsiteX40" fmla="*/ 2417993 w 2644274"/>
                      <a:gd name="connsiteY40" fmla="*/ 1888875 h 2287629"/>
                      <a:gd name="connsiteX41" fmla="*/ 2472983 w 2644274"/>
                      <a:gd name="connsiteY41" fmla="*/ 1424516 h 2287629"/>
                      <a:gd name="connsiteX42" fmla="*/ 2534083 w 2644274"/>
                      <a:gd name="connsiteY42" fmla="*/ 1510056 h 2287629"/>
                      <a:gd name="connsiteX43" fmla="*/ 2515753 w 2644274"/>
                      <a:gd name="connsiteY43" fmla="*/ 1271766 h 2287629"/>
                      <a:gd name="connsiteX44" fmla="*/ 2631843 w 2644274"/>
                      <a:gd name="connsiteY44" fmla="*/ 1351196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44274" h="2287629">
                        <a:moveTo>
                          <a:pt x="2631843" y="1351196"/>
                        </a:moveTo>
                        <a:cubicBezTo>
                          <a:pt x="2705163" y="746307"/>
                          <a:pt x="2430213" y="605777"/>
                          <a:pt x="2430213" y="605777"/>
                        </a:cubicBezTo>
                        <a:cubicBezTo>
                          <a:pt x="2430213" y="605777"/>
                          <a:pt x="2454653" y="593557"/>
                          <a:pt x="2558524" y="593557"/>
                        </a:cubicBezTo>
                        <a:cubicBezTo>
                          <a:pt x="2558524" y="593557"/>
                          <a:pt x="2448543" y="514127"/>
                          <a:pt x="2332453" y="550787"/>
                        </a:cubicBezTo>
                        <a:cubicBezTo>
                          <a:pt x="2344673" y="422477"/>
                          <a:pt x="2301903" y="349157"/>
                          <a:pt x="2301903" y="349157"/>
                        </a:cubicBezTo>
                        <a:cubicBezTo>
                          <a:pt x="2301903" y="349157"/>
                          <a:pt x="2301903" y="349157"/>
                          <a:pt x="2259133" y="483577"/>
                        </a:cubicBezTo>
                        <a:cubicBezTo>
                          <a:pt x="2045283" y="6998"/>
                          <a:pt x="1752003" y="-5222"/>
                          <a:pt x="1330413" y="888"/>
                        </a:cubicBezTo>
                        <a:cubicBezTo>
                          <a:pt x="255052" y="19218"/>
                          <a:pt x="83972" y="349157"/>
                          <a:pt x="83972" y="349157"/>
                        </a:cubicBezTo>
                        <a:cubicBezTo>
                          <a:pt x="83972" y="349157"/>
                          <a:pt x="96192" y="330827"/>
                          <a:pt x="206172" y="330827"/>
                        </a:cubicBezTo>
                        <a:cubicBezTo>
                          <a:pt x="-68778" y="465247"/>
                          <a:pt x="10652" y="752417"/>
                          <a:pt x="10652" y="752417"/>
                        </a:cubicBezTo>
                        <a:lnTo>
                          <a:pt x="59532" y="691317"/>
                        </a:lnTo>
                        <a:cubicBezTo>
                          <a:pt x="59532" y="691317"/>
                          <a:pt x="35092" y="789077"/>
                          <a:pt x="90082" y="923496"/>
                        </a:cubicBezTo>
                        <a:cubicBezTo>
                          <a:pt x="145072" y="1051806"/>
                          <a:pt x="114522" y="1131236"/>
                          <a:pt x="114522" y="1131236"/>
                        </a:cubicBezTo>
                        <a:cubicBezTo>
                          <a:pt x="181732" y="1021256"/>
                          <a:pt x="181732" y="831846"/>
                          <a:pt x="224502" y="721867"/>
                        </a:cubicBezTo>
                        <a:cubicBezTo>
                          <a:pt x="267272" y="734087"/>
                          <a:pt x="267272" y="734087"/>
                          <a:pt x="267272" y="734087"/>
                        </a:cubicBezTo>
                        <a:cubicBezTo>
                          <a:pt x="267272" y="734087"/>
                          <a:pt x="481122" y="526347"/>
                          <a:pt x="743852" y="544677"/>
                        </a:cubicBezTo>
                        <a:cubicBezTo>
                          <a:pt x="456682" y="648547"/>
                          <a:pt x="371142" y="752417"/>
                          <a:pt x="371142" y="752417"/>
                        </a:cubicBezTo>
                        <a:cubicBezTo>
                          <a:pt x="371142" y="752417"/>
                          <a:pt x="621652" y="831846"/>
                          <a:pt x="694972" y="886836"/>
                        </a:cubicBezTo>
                        <a:cubicBezTo>
                          <a:pt x="780512" y="782967"/>
                          <a:pt x="963812" y="715757"/>
                          <a:pt x="963812" y="715757"/>
                        </a:cubicBezTo>
                        <a:cubicBezTo>
                          <a:pt x="963812" y="715757"/>
                          <a:pt x="823282" y="807407"/>
                          <a:pt x="762182" y="917386"/>
                        </a:cubicBezTo>
                        <a:cubicBezTo>
                          <a:pt x="896602" y="941826"/>
                          <a:pt x="976032" y="996816"/>
                          <a:pt x="976032" y="996816"/>
                        </a:cubicBezTo>
                        <a:cubicBezTo>
                          <a:pt x="976032" y="996816"/>
                          <a:pt x="1079902" y="862396"/>
                          <a:pt x="1238762" y="819626"/>
                        </a:cubicBezTo>
                        <a:cubicBezTo>
                          <a:pt x="1110452" y="911276"/>
                          <a:pt x="1043242" y="1027366"/>
                          <a:pt x="1043242" y="1027366"/>
                        </a:cubicBezTo>
                        <a:lnTo>
                          <a:pt x="1244872" y="1131236"/>
                        </a:lnTo>
                        <a:cubicBezTo>
                          <a:pt x="1244872" y="1131236"/>
                          <a:pt x="1367073" y="1039586"/>
                          <a:pt x="1495383" y="984596"/>
                        </a:cubicBezTo>
                        <a:cubicBezTo>
                          <a:pt x="1367073" y="1100686"/>
                          <a:pt x="1318193" y="1186226"/>
                          <a:pt x="1318193" y="1186226"/>
                        </a:cubicBezTo>
                        <a:lnTo>
                          <a:pt x="1458723" y="1265656"/>
                        </a:lnTo>
                        <a:cubicBezTo>
                          <a:pt x="1458723" y="1265656"/>
                          <a:pt x="1587033" y="1198446"/>
                          <a:pt x="1666463" y="1112906"/>
                        </a:cubicBezTo>
                        <a:cubicBezTo>
                          <a:pt x="1574813" y="1235106"/>
                          <a:pt x="1544263" y="1271766"/>
                          <a:pt x="1544263" y="1271766"/>
                        </a:cubicBezTo>
                        <a:lnTo>
                          <a:pt x="1709233" y="1155676"/>
                        </a:lnTo>
                        <a:lnTo>
                          <a:pt x="1684793" y="1326756"/>
                        </a:lnTo>
                        <a:lnTo>
                          <a:pt x="1794773" y="1216776"/>
                        </a:lnTo>
                        <a:cubicBezTo>
                          <a:pt x="1794773" y="1216776"/>
                          <a:pt x="1770333" y="1711685"/>
                          <a:pt x="1642023" y="1943865"/>
                        </a:cubicBezTo>
                        <a:cubicBezTo>
                          <a:pt x="1745893" y="1839995"/>
                          <a:pt x="1868093" y="1803335"/>
                          <a:pt x="1923083" y="1858325"/>
                        </a:cubicBezTo>
                        <a:cubicBezTo>
                          <a:pt x="1984183" y="1919425"/>
                          <a:pt x="1965853" y="2108835"/>
                          <a:pt x="1806993" y="2169935"/>
                        </a:cubicBezTo>
                        <a:cubicBezTo>
                          <a:pt x="1666463" y="2224925"/>
                          <a:pt x="1648133" y="2114945"/>
                          <a:pt x="1654243" y="2078285"/>
                        </a:cubicBezTo>
                        <a:cubicBezTo>
                          <a:pt x="1599253" y="2194375"/>
                          <a:pt x="1507603" y="2286025"/>
                          <a:pt x="1507603" y="2286025"/>
                        </a:cubicBezTo>
                        <a:cubicBezTo>
                          <a:pt x="1916973" y="2310465"/>
                          <a:pt x="2057503" y="2047735"/>
                          <a:pt x="2057503" y="2047735"/>
                        </a:cubicBezTo>
                        <a:cubicBezTo>
                          <a:pt x="2057503" y="2047735"/>
                          <a:pt x="2063613" y="2096615"/>
                          <a:pt x="2039173" y="2145495"/>
                        </a:cubicBezTo>
                        <a:cubicBezTo>
                          <a:pt x="2204143" y="2090505"/>
                          <a:pt x="2369113" y="1901095"/>
                          <a:pt x="2369113" y="1797225"/>
                        </a:cubicBezTo>
                        <a:cubicBezTo>
                          <a:pt x="2405773" y="1839995"/>
                          <a:pt x="2417993" y="1888875"/>
                          <a:pt x="2417993" y="1888875"/>
                        </a:cubicBezTo>
                        <a:cubicBezTo>
                          <a:pt x="2564633" y="1583376"/>
                          <a:pt x="2472983" y="1424516"/>
                          <a:pt x="2472983" y="1424516"/>
                        </a:cubicBezTo>
                        <a:cubicBezTo>
                          <a:pt x="2472983" y="1424516"/>
                          <a:pt x="2527974" y="1473396"/>
                          <a:pt x="2534083" y="1510056"/>
                        </a:cubicBezTo>
                        <a:cubicBezTo>
                          <a:pt x="2576853" y="1338976"/>
                          <a:pt x="2515753" y="1271766"/>
                          <a:pt x="2515753" y="1271766"/>
                        </a:cubicBezTo>
                        <a:cubicBezTo>
                          <a:pt x="2515753" y="1271766"/>
                          <a:pt x="2564633" y="1277876"/>
                          <a:pt x="2631843" y="1351196"/>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 name="Freeform: Shape 174">
                    <a:extLst>
                      <a:ext uri="{FF2B5EF4-FFF2-40B4-BE49-F238E27FC236}">
                        <a16:creationId xmlns:a16="http://schemas.microsoft.com/office/drawing/2014/main" id="{AA9C40AD-238F-5913-2A7C-0FE553193A4A}"/>
                      </a:ext>
                    </a:extLst>
                  </p:cNvPr>
                  <p:cNvSpPr/>
                  <p:nvPr/>
                </p:nvSpPr>
                <p:spPr>
                  <a:xfrm>
                    <a:off x="748428" y="4037105"/>
                    <a:ext cx="2667637" cy="2292528"/>
                  </a:xfrm>
                  <a:custGeom>
                    <a:avLst/>
                    <a:gdLst>
                      <a:gd name="connsiteX0" fmla="*/ 1501152 w 2667637"/>
                      <a:gd name="connsiteY0" fmla="*/ 2291247 h 2292528"/>
                      <a:gd name="connsiteX1" fmla="*/ 1513372 w 2667637"/>
                      <a:gd name="connsiteY1" fmla="*/ 2279027 h 2292528"/>
                      <a:gd name="connsiteX2" fmla="*/ 1660012 w 2667637"/>
                      <a:gd name="connsiteY2" fmla="*/ 2077397 h 2292528"/>
                      <a:gd name="connsiteX3" fmla="*/ 1678342 w 2667637"/>
                      <a:gd name="connsiteY3" fmla="*/ 2040737 h 2292528"/>
                      <a:gd name="connsiteX4" fmla="*/ 1672232 w 2667637"/>
                      <a:gd name="connsiteY4" fmla="*/ 2083507 h 2292528"/>
                      <a:gd name="connsiteX5" fmla="*/ 1684452 w 2667637"/>
                      <a:gd name="connsiteY5" fmla="*/ 2138497 h 2292528"/>
                      <a:gd name="connsiteX6" fmla="*/ 1818872 w 2667637"/>
                      <a:gd name="connsiteY6" fmla="*/ 2169047 h 2292528"/>
                      <a:gd name="connsiteX7" fmla="*/ 1959402 w 2667637"/>
                      <a:gd name="connsiteY7" fmla="*/ 1997967 h 2292528"/>
                      <a:gd name="connsiteX8" fmla="*/ 1934962 w 2667637"/>
                      <a:gd name="connsiteY8" fmla="*/ 1863548 h 2292528"/>
                      <a:gd name="connsiteX9" fmla="*/ 1886082 w 2667637"/>
                      <a:gd name="connsiteY9" fmla="*/ 1839108 h 2292528"/>
                      <a:gd name="connsiteX10" fmla="*/ 1666122 w 2667637"/>
                      <a:gd name="connsiteY10" fmla="*/ 1949087 h 2292528"/>
                      <a:gd name="connsiteX11" fmla="*/ 1635572 w 2667637"/>
                      <a:gd name="connsiteY11" fmla="*/ 1979638 h 2292528"/>
                      <a:gd name="connsiteX12" fmla="*/ 1660012 w 2667637"/>
                      <a:gd name="connsiteY12" fmla="*/ 1936868 h 2292528"/>
                      <a:gd name="connsiteX13" fmla="*/ 1806652 w 2667637"/>
                      <a:gd name="connsiteY13" fmla="*/ 1234218 h 2292528"/>
                      <a:gd name="connsiteX14" fmla="*/ 1696672 w 2667637"/>
                      <a:gd name="connsiteY14" fmla="*/ 1344198 h 2292528"/>
                      <a:gd name="connsiteX15" fmla="*/ 1721112 w 2667637"/>
                      <a:gd name="connsiteY15" fmla="*/ 1167009 h 2292528"/>
                      <a:gd name="connsiteX16" fmla="*/ 1574472 w 2667637"/>
                      <a:gd name="connsiteY16" fmla="*/ 1264768 h 2292528"/>
                      <a:gd name="connsiteX17" fmla="*/ 1562252 w 2667637"/>
                      <a:gd name="connsiteY17" fmla="*/ 1252548 h 2292528"/>
                      <a:gd name="connsiteX18" fmla="*/ 1635572 w 2667637"/>
                      <a:gd name="connsiteY18" fmla="*/ 1160899 h 2292528"/>
                      <a:gd name="connsiteX19" fmla="*/ 1482822 w 2667637"/>
                      <a:gd name="connsiteY19" fmla="*/ 1264768 h 2292528"/>
                      <a:gd name="connsiteX20" fmla="*/ 1476712 w 2667637"/>
                      <a:gd name="connsiteY20" fmla="*/ 1264768 h 2292528"/>
                      <a:gd name="connsiteX21" fmla="*/ 1323962 w 2667637"/>
                      <a:gd name="connsiteY21" fmla="*/ 1179228 h 2292528"/>
                      <a:gd name="connsiteX22" fmla="*/ 1330072 w 2667637"/>
                      <a:gd name="connsiteY22" fmla="*/ 1173119 h 2292528"/>
                      <a:gd name="connsiteX23" fmla="*/ 1470602 w 2667637"/>
                      <a:gd name="connsiteY23" fmla="*/ 1002039 h 2292528"/>
                      <a:gd name="connsiteX24" fmla="*/ 1262862 w 2667637"/>
                      <a:gd name="connsiteY24" fmla="*/ 1130349 h 2292528"/>
                      <a:gd name="connsiteX25" fmla="*/ 1256752 w 2667637"/>
                      <a:gd name="connsiteY25" fmla="*/ 1130349 h 2292528"/>
                      <a:gd name="connsiteX26" fmla="*/ 1049011 w 2667637"/>
                      <a:gd name="connsiteY26" fmla="*/ 1032589 h 2292528"/>
                      <a:gd name="connsiteX27" fmla="*/ 1055121 w 2667637"/>
                      <a:gd name="connsiteY27" fmla="*/ 1026479 h 2292528"/>
                      <a:gd name="connsiteX28" fmla="*/ 1220091 w 2667637"/>
                      <a:gd name="connsiteY28" fmla="*/ 843179 h 2292528"/>
                      <a:gd name="connsiteX29" fmla="*/ 1000131 w 2667637"/>
                      <a:gd name="connsiteY29" fmla="*/ 1002039 h 2292528"/>
                      <a:gd name="connsiteX30" fmla="*/ 994021 w 2667637"/>
                      <a:gd name="connsiteY30" fmla="*/ 1008149 h 2292528"/>
                      <a:gd name="connsiteX31" fmla="*/ 987911 w 2667637"/>
                      <a:gd name="connsiteY31" fmla="*/ 1002039 h 2292528"/>
                      <a:gd name="connsiteX32" fmla="*/ 774061 w 2667637"/>
                      <a:gd name="connsiteY32" fmla="*/ 922609 h 2292528"/>
                      <a:gd name="connsiteX33" fmla="*/ 761841 w 2667637"/>
                      <a:gd name="connsiteY33" fmla="*/ 922609 h 2292528"/>
                      <a:gd name="connsiteX34" fmla="*/ 767951 w 2667637"/>
                      <a:gd name="connsiteY34" fmla="*/ 916499 h 2292528"/>
                      <a:gd name="connsiteX35" fmla="*/ 920701 w 2667637"/>
                      <a:gd name="connsiteY35" fmla="*/ 751529 h 2292528"/>
                      <a:gd name="connsiteX36" fmla="*/ 719071 w 2667637"/>
                      <a:gd name="connsiteY36" fmla="*/ 892059 h 2292528"/>
                      <a:gd name="connsiteX37" fmla="*/ 712961 w 2667637"/>
                      <a:gd name="connsiteY37" fmla="*/ 898169 h 2292528"/>
                      <a:gd name="connsiteX38" fmla="*/ 706851 w 2667637"/>
                      <a:gd name="connsiteY38" fmla="*/ 892059 h 2292528"/>
                      <a:gd name="connsiteX39" fmla="*/ 383021 w 2667637"/>
                      <a:gd name="connsiteY39" fmla="*/ 757639 h 2292528"/>
                      <a:gd name="connsiteX40" fmla="*/ 370801 w 2667637"/>
                      <a:gd name="connsiteY40" fmla="*/ 751529 h 2292528"/>
                      <a:gd name="connsiteX41" fmla="*/ 376911 w 2667637"/>
                      <a:gd name="connsiteY41" fmla="*/ 745419 h 2292528"/>
                      <a:gd name="connsiteX42" fmla="*/ 719071 w 2667637"/>
                      <a:gd name="connsiteY42" fmla="*/ 543789 h 2292528"/>
                      <a:gd name="connsiteX43" fmla="*/ 279151 w 2667637"/>
                      <a:gd name="connsiteY43" fmla="*/ 727089 h 2292528"/>
                      <a:gd name="connsiteX44" fmla="*/ 279151 w 2667637"/>
                      <a:gd name="connsiteY44" fmla="*/ 727089 h 2292528"/>
                      <a:gd name="connsiteX45" fmla="*/ 236381 w 2667637"/>
                      <a:gd name="connsiteY45" fmla="*/ 714869 h 2292528"/>
                      <a:gd name="connsiteX46" fmla="*/ 199721 w 2667637"/>
                      <a:gd name="connsiteY46" fmla="*/ 879839 h 2292528"/>
                      <a:gd name="connsiteX47" fmla="*/ 126401 w 2667637"/>
                      <a:gd name="connsiteY47" fmla="*/ 1124239 h 2292528"/>
                      <a:gd name="connsiteX48" fmla="*/ 89741 w 2667637"/>
                      <a:gd name="connsiteY48" fmla="*/ 1185338 h 2292528"/>
                      <a:gd name="connsiteX49" fmla="*/ 114181 w 2667637"/>
                      <a:gd name="connsiteY49" fmla="*/ 1118129 h 2292528"/>
                      <a:gd name="connsiteX50" fmla="*/ 89741 w 2667637"/>
                      <a:gd name="connsiteY50" fmla="*/ 916499 h 2292528"/>
                      <a:gd name="connsiteX51" fmla="*/ 59191 w 2667637"/>
                      <a:gd name="connsiteY51" fmla="*/ 708759 h 2292528"/>
                      <a:gd name="connsiteX52" fmla="*/ 16421 w 2667637"/>
                      <a:gd name="connsiteY52" fmla="*/ 763749 h 2292528"/>
                      <a:gd name="connsiteX53" fmla="*/ 10311 w 2667637"/>
                      <a:gd name="connsiteY53" fmla="*/ 757639 h 2292528"/>
                      <a:gd name="connsiteX54" fmla="*/ 181391 w 2667637"/>
                      <a:gd name="connsiteY54" fmla="*/ 342160 h 2292528"/>
                      <a:gd name="connsiteX55" fmla="*/ 101961 w 2667637"/>
                      <a:gd name="connsiteY55" fmla="*/ 360490 h 2292528"/>
                      <a:gd name="connsiteX56" fmla="*/ 89741 w 2667637"/>
                      <a:gd name="connsiteY56" fmla="*/ 354380 h 2292528"/>
                      <a:gd name="connsiteX57" fmla="*/ 89741 w 2667637"/>
                      <a:gd name="connsiteY57" fmla="*/ 354380 h 2292528"/>
                      <a:gd name="connsiteX58" fmla="*/ 89741 w 2667637"/>
                      <a:gd name="connsiteY58" fmla="*/ 354380 h 2292528"/>
                      <a:gd name="connsiteX59" fmla="*/ 89741 w 2667637"/>
                      <a:gd name="connsiteY59" fmla="*/ 354380 h 2292528"/>
                      <a:gd name="connsiteX60" fmla="*/ 1348402 w 2667637"/>
                      <a:gd name="connsiteY60" fmla="*/ 0 h 2292528"/>
                      <a:gd name="connsiteX61" fmla="*/ 1666122 w 2667637"/>
                      <a:gd name="connsiteY61" fmla="*/ 12220 h 2292528"/>
                      <a:gd name="connsiteX62" fmla="*/ 2277122 w 2667637"/>
                      <a:gd name="connsiteY62" fmla="*/ 476579 h 2292528"/>
                      <a:gd name="connsiteX63" fmla="*/ 2319892 w 2667637"/>
                      <a:gd name="connsiteY63" fmla="*/ 342160 h 2292528"/>
                      <a:gd name="connsiteX64" fmla="*/ 2326002 w 2667637"/>
                      <a:gd name="connsiteY64" fmla="*/ 354380 h 2292528"/>
                      <a:gd name="connsiteX65" fmla="*/ 2356552 w 2667637"/>
                      <a:gd name="connsiteY65" fmla="*/ 549899 h 2292528"/>
                      <a:gd name="connsiteX66" fmla="*/ 2435982 w 2667637"/>
                      <a:gd name="connsiteY66" fmla="*/ 543789 h 2292528"/>
                      <a:gd name="connsiteX67" fmla="*/ 2576512 w 2667637"/>
                      <a:gd name="connsiteY67" fmla="*/ 592669 h 2292528"/>
                      <a:gd name="connsiteX68" fmla="*/ 2594842 w 2667637"/>
                      <a:gd name="connsiteY68" fmla="*/ 604889 h 2292528"/>
                      <a:gd name="connsiteX69" fmla="*/ 2576512 w 2667637"/>
                      <a:gd name="connsiteY69" fmla="*/ 604889 h 2292528"/>
                      <a:gd name="connsiteX70" fmla="*/ 2466532 w 2667637"/>
                      <a:gd name="connsiteY70" fmla="*/ 617109 h 2292528"/>
                      <a:gd name="connsiteX71" fmla="*/ 2655942 w 2667637"/>
                      <a:gd name="connsiteY71" fmla="*/ 1362528 h 2292528"/>
                      <a:gd name="connsiteX72" fmla="*/ 2655942 w 2667637"/>
                      <a:gd name="connsiteY72" fmla="*/ 1380858 h 2292528"/>
                      <a:gd name="connsiteX73" fmla="*/ 2637613 w 2667637"/>
                      <a:gd name="connsiteY73" fmla="*/ 1362528 h 2292528"/>
                      <a:gd name="connsiteX74" fmla="*/ 2545962 w 2667637"/>
                      <a:gd name="connsiteY74" fmla="*/ 1289208 h 2292528"/>
                      <a:gd name="connsiteX75" fmla="*/ 2552072 w 2667637"/>
                      <a:gd name="connsiteY75" fmla="*/ 1515278 h 2292528"/>
                      <a:gd name="connsiteX76" fmla="*/ 2545962 w 2667637"/>
                      <a:gd name="connsiteY76" fmla="*/ 1545828 h 2292528"/>
                      <a:gd name="connsiteX77" fmla="*/ 2539853 w 2667637"/>
                      <a:gd name="connsiteY77" fmla="*/ 1515278 h 2292528"/>
                      <a:gd name="connsiteX78" fmla="*/ 2503192 w 2667637"/>
                      <a:gd name="connsiteY78" fmla="*/ 1460288 h 2292528"/>
                      <a:gd name="connsiteX79" fmla="*/ 2429872 w 2667637"/>
                      <a:gd name="connsiteY79" fmla="*/ 1900208 h 2292528"/>
                      <a:gd name="connsiteX80" fmla="*/ 2417652 w 2667637"/>
                      <a:gd name="connsiteY80" fmla="*/ 1918538 h 2292528"/>
                      <a:gd name="connsiteX81" fmla="*/ 2423762 w 2667637"/>
                      <a:gd name="connsiteY81" fmla="*/ 1894098 h 2292528"/>
                      <a:gd name="connsiteX82" fmla="*/ 2387102 w 2667637"/>
                      <a:gd name="connsiteY82" fmla="*/ 1820778 h 2292528"/>
                      <a:gd name="connsiteX83" fmla="*/ 2057162 w 2667637"/>
                      <a:gd name="connsiteY83" fmla="*/ 2150717 h 2292528"/>
                      <a:gd name="connsiteX84" fmla="*/ 2038832 w 2667637"/>
                      <a:gd name="connsiteY84" fmla="*/ 2156827 h 2292528"/>
                      <a:gd name="connsiteX85" fmla="*/ 2044942 w 2667637"/>
                      <a:gd name="connsiteY85" fmla="*/ 2138497 h 2292528"/>
                      <a:gd name="connsiteX86" fmla="*/ 2063272 w 2667637"/>
                      <a:gd name="connsiteY86" fmla="*/ 2065177 h 2292528"/>
                      <a:gd name="connsiteX87" fmla="*/ 1519482 w 2667637"/>
                      <a:gd name="connsiteY87" fmla="*/ 2291247 h 2292528"/>
                      <a:gd name="connsiteX88" fmla="*/ 1501152 w 2667637"/>
                      <a:gd name="connsiteY88" fmla="*/ 2291247 h 2292528"/>
                      <a:gd name="connsiteX89" fmla="*/ 1660012 w 2667637"/>
                      <a:gd name="connsiteY89" fmla="*/ 2107947 h 2292528"/>
                      <a:gd name="connsiteX90" fmla="*/ 1531702 w 2667637"/>
                      <a:gd name="connsiteY90" fmla="*/ 2279027 h 2292528"/>
                      <a:gd name="connsiteX91" fmla="*/ 2063272 w 2667637"/>
                      <a:gd name="connsiteY91" fmla="*/ 2040737 h 2292528"/>
                      <a:gd name="connsiteX92" fmla="*/ 2075492 w 2667637"/>
                      <a:gd name="connsiteY92" fmla="*/ 2022407 h 2292528"/>
                      <a:gd name="connsiteX93" fmla="*/ 2081602 w 2667637"/>
                      <a:gd name="connsiteY93" fmla="*/ 2040737 h 2292528"/>
                      <a:gd name="connsiteX94" fmla="*/ 2069382 w 2667637"/>
                      <a:gd name="connsiteY94" fmla="*/ 2132387 h 2292528"/>
                      <a:gd name="connsiteX95" fmla="*/ 2374882 w 2667637"/>
                      <a:gd name="connsiteY95" fmla="*/ 1802448 h 2292528"/>
                      <a:gd name="connsiteX96" fmla="*/ 2374882 w 2667637"/>
                      <a:gd name="connsiteY96" fmla="*/ 1784118 h 2292528"/>
                      <a:gd name="connsiteX97" fmla="*/ 2387102 w 2667637"/>
                      <a:gd name="connsiteY97" fmla="*/ 1802448 h 2292528"/>
                      <a:gd name="connsiteX98" fmla="*/ 2429872 w 2667637"/>
                      <a:gd name="connsiteY98" fmla="*/ 1881878 h 2292528"/>
                      <a:gd name="connsiteX99" fmla="*/ 2478752 w 2667637"/>
                      <a:gd name="connsiteY99" fmla="*/ 1441958 h 2292528"/>
                      <a:gd name="connsiteX100" fmla="*/ 2454312 w 2667637"/>
                      <a:gd name="connsiteY100" fmla="*/ 1399188 h 2292528"/>
                      <a:gd name="connsiteX101" fmla="*/ 2484862 w 2667637"/>
                      <a:gd name="connsiteY101" fmla="*/ 1429738 h 2292528"/>
                      <a:gd name="connsiteX102" fmla="*/ 2539853 w 2667637"/>
                      <a:gd name="connsiteY102" fmla="*/ 1496948 h 2292528"/>
                      <a:gd name="connsiteX103" fmla="*/ 2515412 w 2667637"/>
                      <a:gd name="connsiteY103" fmla="*/ 1283098 h 2292528"/>
                      <a:gd name="connsiteX104" fmla="*/ 2503192 w 2667637"/>
                      <a:gd name="connsiteY104" fmla="*/ 1264768 h 2292528"/>
                      <a:gd name="connsiteX105" fmla="*/ 2527632 w 2667637"/>
                      <a:gd name="connsiteY105" fmla="*/ 1270878 h 2292528"/>
                      <a:gd name="connsiteX106" fmla="*/ 2631503 w 2667637"/>
                      <a:gd name="connsiteY106" fmla="*/ 1350308 h 2292528"/>
                      <a:gd name="connsiteX107" fmla="*/ 2558183 w 2667637"/>
                      <a:gd name="connsiteY107" fmla="*/ 769859 h 2292528"/>
                      <a:gd name="connsiteX108" fmla="*/ 2435982 w 2667637"/>
                      <a:gd name="connsiteY108" fmla="*/ 629329 h 2292528"/>
                      <a:gd name="connsiteX109" fmla="*/ 2429872 w 2667637"/>
                      <a:gd name="connsiteY109" fmla="*/ 610999 h 2292528"/>
                      <a:gd name="connsiteX110" fmla="*/ 2442092 w 2667637"/>
                      <a:gd name="connsiteY110" fmla="*/ 604889 h 2292528"/>
                      <a:gd name="connsiteX111" fmla="*/ 2552072 w 2667637"/>
                      <a:gd name="connsiteY111" fmla="*/ 592669 h 2292528"/>
                      <a:gd name="connsiteX112" fmla="*/ 2442092 w 2667637"/>
                      <a:gd name="connsiteY112" fmla="*/ 556009 h 2292528"/>
                      <a:gd name="connsiteX113" fmla="*/ 2356552 w 2667637"/>
                      <a:gd name="connsiteY113" fmla="*/ 562119 h 2292528"/>
                      <a:gd name="connsiteX114" fmla="*/ 2344332 w 2667637"/>
                      <a:gd name="connsiteY114" fmla="*/ 568229 h 2292528"/>
                      <a:gd name="connsiteX115" fmla="*/ 2344332 w 2667637"/>
                      <a:gd name="connsiteY115" fmla="*/ 556009 h 2292528"/>
                      <a:gd name="connsiteX116" fmla="*/ 2326002 w 2667637"/>
                      <a:gd name="connsiteY116" fmla="*/ 378820 h 2292528"/>
                      <a:gd name="connsiteX117" fmla="*/ 2283232 w 2667637"/>
                      <a:gd name="connsiteY117" fmla="*/ 519349 h 2292528"/>
                      <a:gd name="connsiteX118" fmla="*/ 2271012 w 2667637"/>
                      <a:gd name="connsiteY118" fmla="*/ 494909 h 2292528"/>
                      <a:gd name="connsiteX119" fmla="*/ 1666122 w 2667637"/>
                      <a:gd name="connsiteY119" fmla="*/ 24440 h 2292528"/>
                      <a:gd name="connsiteX120" fmla="*/ 1348402 w 2667637"/>
                      <a:gd name="connsiteY120" fmla="*/ 12220 h 2292528"/>
                      <a:gd name="connsiteX121" fmla="*/ 114181 w 2667637"/>
                      <a:gd name="connsiteY121" fmla="*/ 336050 h 2292528"/>
                      <a:gd name="connsiteX122" fmla="*/ 211941 w 2667637"/>
                      <a:gd name="connsiteY122" fmla="*/ 329940 h 2292528"/>
                      <a:gd name="connsiteX123" fmla="*/ 242491 w 2667637"/>
                      <a:gd name="connsiteY123" fmla="*/ 329940 h 2292528"/>
                      <a:gd name="connsiteX124" fmla="*/ 218051 w 2667637"/>
                      <a:gd name="connsiteY124" fmla="*/ 342160 h 2292528"/>
                      <a:gd name="connsiteX125" fmla="*/ 22531 w 2667637"/>
                      <a:gd name="connsiteY125" fmla="*/ 739309 h 2292528"/>
                      <a:gd name="connsiteX126" fmla="*/ 83631 w 2667637"/>
                      <a:gd name="connsiteY126" fmla="*/ 659879 h 2292528"/>
                      <a:gd name="connsiteX127" fmla="*/ 77521 w 2667637"/>
                      <a:gd name="connsiteY127" fmla="*/ 690429 h 2292528"/>
                      <a:gd name="connsiteX128" fmla="*/ 108071 w 2667637"/>
                      <a:gd name="connsiteY128" fmla="*/ 916499 h 2292528"/>
                      <a:gd name="connsiteX129" fmla="*/ 144731 w 2667637"/>
                      <a:gd name="connsiteY129" fmla="*/ 1081469 h 2292528"/>
                      <a:gd name="connsiteX130" fmla="*/ 193611 w 2667637"/>
                      <a:gd name="connsiteY130" fmla="*/ 885949 h 2292528"/>
                      <a:gd name="connsiteX131" fmla="*/ 236381 w 2667637"/>
                      <a:gd name="connsiteY131" fmla="*/ 708759 h 2292528"/>
                      <a:gd name="connsiteX132" fmla="*/ 236381 w 2667637"/>
                      <a:gd name="connsiteY132" fmla="*/ 702649 h 2292528"/>
                      <a:gd name="connsiteX133" fmla="*/ 279151 w 2667637"/>
                      <a:gd name="connsiteY133" fmla="*/ 714869 h 2292528"/>
                      <a:gd name="connsiteX134" fmla="*/ 761841 w 2667637"/>
                      <a:gd name="connsiteY134" fmla="*/ 531569 h 2292528"/>
                      <a:gd name="connsiteX135" fmla="*/ 792391 w 2667637"/>
                      <a:gd name="connsiteY135" fmla="*/ 531569 h 2292528"/>
                      <a:gd name="connsiteX136" fmla="*/ 761841 w 2667637"/>
                      <a:gd name="connsiteY136" fmla="*/ 549899 h 2292528"/>
                      <a:gd name="connsiteX137" fmla="*/ 401351 w 2667637"/>
                      <a:gd name="connsiteY137" fmla="*/ 751529 h 2292528"/>
                      <a:gd name="connsiteX138" fmla="*/ 712961 w 2667637"/>
                      <a:gd name="connsiteY138" fmla="*/ 879839 h 2292528"/>
                      <a:gd name="connsiteX139" fmla="*/ 981801 w 2667637"/>
                      <a:gd name="connsiteY139" fmla="*/ 708759 h 2292528"/>
                      <a:gd name="connsiteX140" fmla="*/ 987911 w 2667637"/>
                      <a:gd name="connsiteY140" fmla="*/ 720979 h 2292528"/>
                      <a:gd name="connsiteX141" fmla="*/ 792391 w 2667637"/>
                      <a:gd name="connsiteY141" fmla="*/ 910389 h 2292528"/>
                      <a:gd name="connsiteX142" fmla="*/ 994021 w 2667637"/>
                      <a:gd name="connsiteY142" fmla="*/ 983709 h 2292528"/>
                      <a:gd name="connsiteX143" fmla="*/ 1256752 w 2667637"/>
                      <a:gd name="connsiteY143" fmla="*/ 812629 h 2292528"/>
                      <a:gd name="connsiteX144" fmla="*/ 1293412 w 2667637"/>
                      <a:gd name="connsiteY144" fmla="*/ 806519 h 2292528"/>
                      <a:gd name="connsiteX145" fmla="*/ 1262862 w 2667637"/>
                      <a:gd name="connsiteY145" fmla="*/ 830959 h 2292528"/>
                      <a:gd name="connsiteX146" fmla="*/ 1073451 w 2667637"/>
                      <a:gd name="connsiteY146" fmla="*/ 1032589 h 2292528"/>
                      <a:gd name="connsiteX147" fmla="*/ 1262862 w 2667637"/>
                      <a:gd name="connsiteY147" fmla="*/ 1130349 h 2292528"/>
                      <a:gd name="connsiteX148" fmla="*/ 1507262 w 2667637"/>
                      <a:gd name="connsiteY148" fmla="*/ 983709 h 2292528"/>
                      <a:gd name="connsiteX149" fmla="*/ 1550032 w 2667637"/>
                      <a:gd name="connsiteY149" fmla="*/ 965379 h 2292528"/>
                      <a:gd name="connsiteX150" fmla="*/ 1519482 w 2667637"/>
                      <a:gd name="connsiteY150" fmla="*/ 995929 h 2292528"/>
                      <a:gd name="connsiteX151" fmla="*/ 1348402 w 2667637"/>
                      <a:gd name="connsiteY151" fmla="*/ 1185338 h 2292528"/>
                      <a:gd name="connsiteX152" fmla="*/ 1476712 w 2667637"/>
                      <a:gd name="connsiteY152" fmla="*/ 1258658 h 2292528"/>
                      <a:gd name="connsiteX153" fmla="*/ 1678342 w 2667637"/>
                      <a:gd name="connsiteY153" fmla="*/ 1105909 h 2292528"/>
                      <a:gd name="connsiteX154" fmla="*/ 1690562 w 2667637"/>
                      <a:gd name="connsiteY154" fmla="*/ 1112019 h 2292528"/>
                      <a:gd name="connsiteX155" fmla="*/ 1605022 w 2667637"/>
                      <a:gd name="connsiteY155" fmla="*/ 1228108 h 2292528"/>
                      <a:gd name="connsiteX156" fmla="*/ 1727222 w 2667637"/>
                      <a:gd name="connsiteY156" fmla="*/ 1142569 h 2292528"/>
                      <a:gd name="connsiteX157" fmla="*/ 1702782 w 2667637"/>
                      <a:gd name="connsiteY157" fmla="*/ 1307538 h 2292528"/>
                      <a:gd name="connsiteX158" fmla="*/ 1812762 w 2667637"/>
                      <a:gd name="connsiteY158" fmla="*/ 1197559 h 2292528"/>
                      <a:gd name="connsiteX159" fmla="*/ 1812762 w 2667637"/>
                      <a:gd name="connsiteY159" fmla="*/ 1215888 h 2292528"/>
                      <a:gd name="connsiteX160" fmla="*/ 1678342 w 2667637"/>
                      <a:gd name="connsiteY160" fmla="*/ 1912428 h 2292528"/>
                      <a:gd name="connsiteX161" fmla="*/ 1886082 w 2667637"/>
                      <a:gd name="connsiteY161" fmla="*/ 1826888 h 2292528"/>
                      <a:gd name="connsiteX162" fmla="*/ 1947182 w 2667637"/>
                      <a:gd name="connsiteY162" fmla="*/ 1851328 h 2292528"/>
                      <a:gd name="connsiteX163" fmla="*/ 1977732 w 2667637"/>
                      <a:gd name="connsiteY163" fmla="*/ 1997967 h 2292528"/>
                      <a:gd name="connsiteX164" fmla="*/ 1824982 w 2667637"/>
                      <a:gd name="connsiteY164" fmla="*/ 2181267 h 2292528"/>
                      <a:gd name="connsiteX165" fmla="*/ 1672232 w 2667637"/>
                      <a:gd name="connsiteY165" fmla="*/ 2144607 h 2292528"/>
                      <a:gd name="connsiteX166" fmla="*/ 1660012 w 2667637"/>
                      <a:gd name="connsiteY166" fmla="*/ 2107947 h 229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2667637" h="2292528">
                        <a:moveTo>
                          <a:pt x="1501152" y="2291247"/>
                        </a:moveTo>
                        <a:lnTo>
                          <a:pt x="1513372" y="2279027"/>
                        </a:lnTo>
                        <a:cubicBezTo>
                          <a:pt x="1513372" y="2279027"/>
                          <a:pt x="1605022" y="2187377"/>
                          <a:pt x="1660012" y="2077397"/>
                        </a:cubicBezTo>
                        <a:lnTo>
                          <a:pt x="1678342" y="2040737"/>
                        </a:lnTo>
                        <a:lnTo>
                          <a:pt x="1672232" y="2083507"/>
                        </a:lnTo>
                        <a:cubicBezTo>
                          <a:pt x="1672232" y="2095727"/>
                          <a:pt x="1672232" y="2120167"/>
                          <a:pt x="1684452" y="2138497"/>
                        </a:cubicBezTo>
                        <a:cubicBezTo>
                          <a:pt x="1702782" y="2181267"/>
                          <a:pt x="1751662" y="2193487"/>
                          <a:pt x="1818872" y="2169047"/>
                        </a:cubicBezTo>
                        <a:cubicBezTo>
                          <a:pt x="1922742" y="2126277"/>
                          <a:pt x="1953292" y="2034627"/>
                          <a:pt x="1959402" y="1997967"/>
                        </a:cubicBezTo>
                        <a:cubicBezTo>
                          <a:pt x="1971622" y="1942977"/>
                          <a:pt x="1959402" y="1894098"/>
                          <a:pt x="1934962" y="1863548"/>
                        </a:cubicBezTo>
                        <a:cubicBezTo>
                          <a:pt x="1922742" y="1851328"/>
                          <a:pt x="1904412" y="1845218"/>
                          <a:pt x="1886082" y="1839108"/>
                        </a:cubicBezTo>
                        <a:cubicBezTo>
                          <a:pt x="1824982" y="1832998"/>
                          <a:pt x="1739442" y="1875768"/>
                          <a:pt x="1666122" y="1949087"/>
                        </a:cubicBezTo>
                        <a:lnTo>
                          <a:pt x="1635572" y="1979638"/>
                        </a:lnTo>
                        <a:lnTo>
                          <a:pt x="1660012" y="1936868"/>
                        </a:lnTo>
                        <a:cubicBezTo>
                          <a:pt x="1769992" y="1735238"/>
                          <a:pt x="1800542" y="1325868"/>
                          <a:pt x="1806652" y="1234218"/>
                        </a:cubicBezTo>
                        <a:lnTo>
                          <a:pt x="1696672" y="1344198"/>
                        </a:lnTo>
                        <a:lnTo>
                          <a:pt x="1721112" y="1167009"/>
                        </a:lnTo>
                        <a:lnTo>
                          <a:pt x="1574472" y="1264768"/>
                        </a:lnTo>
                        <a:lnTo>
                          <a:pt x="1562252" y="1252548"/>
                        </a:lnTo>
                        <a:cubicBezTo>
                          <a:pt x="1562252" y="1252548"/>
                          <a:pt x="1586692" y="1228108"/>
                          <a:pt x="1635572" y="1160899"/>
                        </a:cubicBezTo>
                        <a:cubicBezTo>
                          <a:pt x="1562252" y="1221998"/>
                          <a:pt x="1482822" y="1264768"/>
                          <a:pt x="1482822" y="1264768"/>
                        </a:cubicBezTo>
                        <a:lnTo>
                          <a:pt x="1476712" y="1264768"/>
                        </a:lnTo>
                        <a:lnTo>
                          <a:pt x="1323962" y="1179228"/>
                        </a:lnTo>
                        <a:lnTo>
                          <a:pt x="1330072" y="1173119"/>
                        </a:lnTo>
                        <a:cubicBezTo>
                          <a:pt x="1330072" y="1167009"/>
                          <a:pt x="1366732" y="1105909"/>
                          <a:pt x="1470602" y="1002039"/>
                        </a:cubicBezTo>
                        <a:cubicBezTo>
                          <a:pt x="1360622" y="1057029"/>
                          <a:pt x="1262862" y="1130349"/>
                          <a:pt x="1262862" y="1130349"/>
                        </a:cubicBezTo>
                        <a:lnTo>
                          <a:pt x="1256752" y="1130349"/>
                        </a:lnTo>
                        <a:lnTo>
                          <a:pt x="1049011" y="1032589"/>
                        </a:lnTo>
                        <a:lnTo>
                          <a:pt x="1055121" y="1026479"/>
                        </a:lnTo>
                        <a:cubicBezTo>
                          <a:pt x="1055121" y="1026479"/>
                          <a:pt x="1110111" y="928719"/>
                          <a:pt x="1220091" y="843179"/>
                        </a:cubicBezTo>
                        <a:cubicBezTo>
                          <a:pt x="1085671" y="892059"/>
                          <a:pt x="1000131" y="1002039"/>
                          <a:pt x="1000131" y="1002039"/>
                        </a:cubicBezTo>
                        <a:lnTo>
                          <a:pt x="994021" y="1008149"/>
                        </a:lnTo>
                        <a:lnTo>
                          <a:pt x="987911" y="1002039"/>
                        </a:lnTo>
                        <a:cubicBezTo>
                          <a:pt x="987911" y="1002039"/>
                          <a:pt x="908481" y="947049"/>
                          <a:pt x="774061" y="922609"/>
                        </a:cubicBezTo>
                        <a:lnTo>
                          <a:pt x="761841" y="922609"/>
                        </a:lnTo>
                        <a:lnTo>
                          <a:pt x="767951" y="916499"/>
                        </a:lnTo>
                        <a:cubicBezTo>
                          <a:pt x="804611" y="849289"/>
                          <a:pt x="871821" y="788189"/>
                          <a:pt x="920701" y="751529"/>
                        </a:cubicBezTo>
                        <a:cubicBezTo>
                          <a:pt x="859601" y="782079"/>
                          <a:pt x="767951" y="830959"/>
                          <a:pt x="719071" y="892059"/>
                        </a:cubicBezTo>
                        <a:lnTo>
                          <a:pt x="712961" y="898169"/>
                        </a:lnTo>
                        <a:lnTo>
                          <a:pt x="706851" y="892059"/>
                        </a:lnTo>
                        <a:cubicBezTo>
                          <a:pt x="639641" y="837069"/>
                          <a:pt x="389131" y="757639"/>
                          <a:pt x="383021" y="757639"/>
                        </a:cubicBezTo>
                        <a:lnTo>
                          <a:pt x="370801" y="751529"/>
                        </a:lnTo>
                        <a:lnTo>
                          <a:pt x="376911" y="745419"/>
                        </a:lnTo>
                        <a:cubicBezTo>
                          <a:pt x="383021" y="739309"/>
                          <a:pt x="456341" y="647659"/>
                          <a:pt x="719071" y="543789"/>
                        </a:cubicBezTo>
                        <a:cubicBezTo>
                          <a:pt x="480781" y="543789"/>
                          <a:pt x="285261" y="727089"/>
                          <a:pt x="279151" y="727089"/>
                        </a:cubicBezTo>
                        <a:lnTo>
                          <a:pt x="279151" y="727089"/>
                        </a:lnTo>
                        <a:lnTo>
                          <a:pt x="236381" y="714869"/>
                        </a:lnTo>
                        <a:cubicBezTo>
                          <a:pt x="218051" y="763749"/>
                          <a:pt x="205831" y="818739"/>
                          <a:pt x="199721" y="879839"/>
                        </a:cubicBezTo>
                        <a:cubicBezTo>
                          <a:pt x="181391" y="965379"/>
                          <a:pt x="169171" y="1057029"/>
                          <a:pt x="126401" y="1124239"/>
                        </a:cubicBezTo>
                        <a:lnTo>
                          <a:pt x="89741" y="1185338"/>
                        </a:lnTo>
                        <a:lnTo>
                          <a:pt x="114181" y="1118129"/>
                        </a:lnTo>
                        <a:cubicBezTo>
                          <a:pt x="114181" y="1118129"/>
                          <a:pt x="138621" y="1044809"/>
                          <a:pt x="89741" y="916499"/>
                        </a:cubicBezTo>
                        <a:cubicBezTo>
                          <a:pt x="53081" y="824849"/>
                          <a:pt x="53081" y="745419"/>
                          <a:pt x="59191" y="708759"/>
                        </a:cubicBezTo>
                        <a:lnTo>
                          <a:pt x="16421" y="763749"/>
                        </a:lnTo>
                        <a:lnTo>
                          <a:pt x="10311" y="757639"/>
                        </a:lnTo>
                        <a:cubicBezTo>
                          <a:pt x="10311" y="757639"/>
                          <a:pt x="-63009" y="488799"/>
                          <a:pt x="181391" y="342160"/>
                        </a:cubicBezTo>
                        <a:cubicBezTo>
                          <a:pt x="114181" y="348270"/>
                          <a:pt x="101961" y="360490"/>
                          <a:pt x="101961" y="360490"/>
                        </a:cubicBezTo>
                        <a:lnTo>
                          <a:pt x="89741" y="354380"/>
                        </a:lnTo>
                        <a:lnTo>
                          <a:pt x="89741" y="354380"/>
                        </a:lnTo>
                        <a:lnTo>
                          <a:pt x="89741" y="354380"/>
                        </a:lnTo>
                        <a:lnTo>
                          <a:pt x="89741" y="354380"/>
                        </a:lnTo>
                        <a:cubicBezTo>
                          <a:pt x="95851" y="336050"/>
                          <a:pt x="279151" y="18330"/>
                          <a:pt x="1348402" y="0"/>
                        </a:cubicBezTo>
                        <a:cubicBezTo>
                          <a:pt x="1464492" y="0"/>
                          <a:pt x="1568362" y="0"/>
                          <a:pt x="1666122" y="12220"/>
                        </a:cubicBezTo>
                        <a:cubicBezTo>
                          <a:pt x="2026612" y="54990"/>
                          <a:pt x="2173252" y="256620"/>
                          <a:pt x="2277122" y="476579"/>
                        </a:cubicBezTo>
                        <a:lnTo>
                          <a:pt x="2319892" y="342160"/>
                        </a:lnTo>
                        <a:lnTo>
                          <a:pt x="2326002" y="354380"/>
                        </a:lnTo>
                        <a:cubicBezTo>
                          <a:pt x="2326002" y="354380"/>
                          <a:pt x="2368772" y="421589"/>
                          <a:pt x="2356552" y="549899"/>
                        </a:cubicBezTo>
                        <a:cubicBezTo>
                          <a:pt x="2380992" y="543789"/>
                          <a:pt x="2411542" y="543789"/>
                          <a:pt x="2435982" y="543789"/>
                        </a:cubicBezTo>
                        <a:cubicBezTo>
                          <a:pt x="2515412" y="549899"/>
                          <a:pt x="2576512" y="592669"/>
                          <a:pt x="2576512" y="592669"/>
                        </a:cubicBezTo>
                        <a:lnTo>
                          <a:pt x="2594842" y="604889"/>
                        </a:lnTo>
                        <a:lnTo>
                          <a:pt x="2576512" y="604889"/>
                        </a:lnTo>
                        <a:cubicBezTo>
                          <a:pt x="2515412" y="604889"/>
                          <a:pt x="2484862" y="610999"/>
                          <a:pt x="2466532" y="617109"/>
                        </a:cubicBezTo>
                        <a:cubicBezTo>
                          <a:pt x="2521522" y="653769"/>
                          <a:pt x="2717043" y="830959"/>
                          <a:pt x="2655942" y="1362528"/>
                        </a:cubicBezTo>
                        <a:lnTo>
                          <a:pt x="2655942" y="1380858"/>
                        </a:lnTo>
                        <a:lnTo>
                          <a:pt x="2637613" y="1362528"/>
                        </a:lnTo>
                        <a:cubicBezTo>
                          <a:pt x="2600953" y="1319758"/>
                          <a:pt x="2564292" y="1295318"/>
                          <a:pt x="2545962" y="1289208"/>
                        </a:cubicBezTo>
                        <a:cubicBezTo>
                          <a:pt x="2564292" y="1319758"/>
                          <a:pt x="2582622" y="1393078"/>
                          <a:pt x="2552072" y="1515278"/>
                        </a:cubicBezTo>
                        <a:lnTo>
                          <a:pt x="2545962" y="1545828"/>
                        </a:lnTo>
                        <a:lnTo>
                          <a:pt x="2539853" y="1515278"/>
                        </a:lnTo>
                        <a:cubicBezTo>
                          <a:pt x="2533742" y="1496948"/>
                          <a:pt x="2521522" y="1472508"/>
                          <a:pt x="2503192" y="1460288"/>
                        </a:cubicBezTo>
                        <a:cubicBezTo>
                          <a:pt x="2521522" y="1521388"/>
                          <a:pt x="2539853" y="1668028"/>
                          <a:pt x="2429872" y="1900208"/>
                        </a:cubicBezTo>
                        <a:lnTo>
                          <a:pt x="2417652" y="1918538"/>
                        </a:lnTo>
                        <a:lnTo>
                          <a:pt x="2423762" y="1894098"/>
                        </a:lnTo>
                        <a:cubicBezTo>
                          <a:pt x="2423762" y="1894098"/>
                          <a:pt x="2417652" y="1857438"/>
                          <a:pt x="2387102" y="1820778"/>
                        </a:cubicBezTo>
                        <a:cubicBezTo>
                          <a:pt x="2374882" y="1930758"/>
                          <a:pt x="2209912" y="2101837"/>
                          <a:pt x="2057162" y="2150717"/>
                        </a:cubicBezTo>
                        <a:lnTo>
                          <a:pt x="2038832" y="2156827"/>
                        </a:lnTo>
                        <a:lnTo>
                          <a:pt x="2044942" y="2138497"/>
                        </a:lnTo>
                        <a:cubicBezTo>
                          <a:pt x="2057162" y="2107947"/>
                          <a:pt x="2063272" y="2083507"/>
                          <a:pt x="2063272" y="2065177"/>
                        </a:cubicBezTo>
                        <a:cubicBezTo>
                          <a:pt x="2020502" y="2126277"/>
                          <a:pt x="1861642" y="2309577"/>
                          <a:pt x="1519482" y="2291247"/>
                        </a:cubicBezTo>
                        <a:lnTo>
                          <a:pt x="1501152" y="2291247"/>
                        </a:lnTo>
                        <a:close/>
                        <a:moveTo>
                          <a:pt x="1660012" y="2107947"/>
                        </a:moveTo>
                        <a:cubicBezTo>
                          <a:pt x="1617242" y="2187377"/>
                          <a:pt x="1556142" y="2254587"/>
                          <a:pt x="1531702" y="2279027"/>
                        </a:cubicBezTo>
                        <a:cubicBezTo>
                          <a:pt x="1916632" y="2291247"/>
                          <a:pt x="2057162" y="2040737"/>
                          <a:pt x="2063272" y="2040737"/>
                        </a:cubicBezTo>
                        <a:lnTo>
                          <a:pt x="2075492" y="2022407"/>
                        </a:lnTo>
                        <a:lnTo>
                          <a:pt x="2081602" y="2040737"/>
                        </a:lnTo>
                        <a:cubicBezTo>
                          <a:pt x="2081602" y="2040737"/>
                          <a:pt x="2087712" y="2083507"/>
                          <a:pt x="2069382" y="2132387"/>
                        </a:cubicBezTo>
                        <a:cubicBezTo>
                          <a:pt x="2209912" y="2077397"/>
                          <a:pt x="2380992" y="1906318"/>
                          <a:pt x="2374882" y="1802448"/>
                        </a:cubicBezTo>
                        <a:lnTo>
                          <a:pt x="2374882" y="1784118"/>
                        </a:lnTo>
                        <a:lnTo>
                          <a:pt x="2387102" y="1802448"/>
                        </a:lnTo>
                        <a:cubicBezTo>
                          <a:pt x="2411542" y="1832998"/>
                          <a:pt x="2423762" y="1863548"/>
                          <a:pt x="2429872" y="1881878"/>
                        </a:cubicBezTo>
                        <a:cubicBezTo>
                          <a:pt x="2558183" y="1594708"/>
                          <a:pt x="2478752" y="1441958"/>
                          <a:pt x="2478752" y="1441958"/>
                        </a:cubicBezTo>
                        <a:lnTo>
                          <a:pt x="2454312" y="1399188"/>
                        </a:lnTo>
                        <a:lnTo>
                          <a:pt x="2484862" y="1429738"/>
                        </a:lnTo>
                        <a:cubicBezTo>
                          <a:pt x="2484862" y="1429738"/>
                          <a:pt x="2521522" y="1466398"/>
                          <a:pt x="2539853" y="1496948"/>
                        </a:cubicBezTo>
                        <a:cubicBezTo>
                          <a:pt x="2570403" y="1350308"/>
                          <a:pt x="2515412" y="1283098"/>
                          <a:pt x="2515412" y="1283098"/>
                        </a:cubicBezTo>
                        <a:lnTo>
                          <a:pt x="2503192" y="1264768"/>
                        </a:lnTo>
                        <a:lnTo>
                          <a:pt x="2527632" y="1270878"/>
                        </a:lnTo>
                        <a:cubicBezTo>
                          <a:pt x="2527632" y="1270878"/>
                          <a:pt x="2576512" y="1283098"/>
                          <a:pt x="2631503" y="1350308"/>
                        </a:cubicBezTo>
                        <a:cubicBezTo>
                          <a:pt x="2668163" y="1050919"/>
                          <a:pt x="2613172" y="867619"/>
                          <a:pt x="2558183" y="769859"/>
                        </a:cubicBezTo>
                        <a:cubicBezTo>
                          <a:pt x="2503192" y="659879"/>
                          <a:pt x="2435982" y="629329"/>
                          <a:pt x="2435982" y="629329"/>
                        </a:cubicBezTo>
                        <a:lnTo>
                          <a:pt x="2429872" y="610999"/>
                        </a:lnTo>
                        <a:lnTo>
                          <a:pt x="2442092" y="604889"/>
                        </a:lnTo>
                        <a:cubicBezTo>
                          <a:pt x="2442092" y="604889"/>
                          <a:pt x="2466532" y="592669"/>
                          <a:pt x="2552072" y="592669"/>
                        </a:cubicBezTo>
                        <a:cubicBezTo>
                          <a:pt x="2527632" y="580449"/>
                          <a:pt x="2490972" y="562119"/>
                          <a:pt x="2442092" y="556009"/>
                        </a:cubicBezTo>
                        <a:cubicBezTo>
                          <a:pt x="2411542" y="549899"/>
                          <a:pt x="2380992" y="556009"/>
                          <a:pt x="2356552" y="562119"/>
                        </a:cubicBezTo>
                        <a:lnTo>
                          <a:pt x="2344332" y="568229"/>
                        </a:lnTo>
                        <a:lnTo>
                          <a:pt x="2344332" y="556009"/>
                        </a:lnTo>
                        <a:cubicBezTo>
                          <a:pt x="2356552" y="464359"/>
                          <a:pt x="2338222" y="403259"/>
                          <a:pt x="2326002" y="378820"/>
                        </a:cubicBezTo>
                        <a:lnTo>
                          <a:pt x="2283232" y="519349"/>
                        </a:lnTo>
                        <a:lnTo>
                          <a:pt x="2271012" y="494909"/>
                        </a:lnTo>
                        <a:cubicBezTo>
                          <a:pt x="2112152" y="140530"/>
                          <a:pt x="1910522" y="54990"/>
                          <a:pt x="1666122" y="24440"/>
                        </a:cubicBezTo>
                        <a:cubicBezTo>
                          <a:pt x="1568362" y="12220"/>
                          <a:pt x="1464492" y="12220"/>
                          <a:pt x="1348402" y="12220"/>
                        </a:cubicBezTo>
                        <a:cubicBezTo>
                          <a:pt x="450231" y="30550"/>
                          <a:pt x="181391" y="262730"/>
                          <a:pt x="114181" y="336050"/>
                        </a:cubicBezTo>
                        <a:cubicBezTo>
                          <a:pt x="132511" y="336050"/>
                          <a:pt x="163061" y="329940"/>
                          <a:pt x="211941" y="329940"/>
                        </a:cubicBezTo>
                        <a:lnTo>
                          <a:pt x="242491" y="329940"/>
                        </a:lnTo>
                        <a:lnTo>
                          <a:pt x="218051" y="342160"/>
                        </a:lnTo>
                        <a:cubicBezTo>
                          <a:pt x="-20239" y="458249"/>
                          <a:pt x="10311" y="684319"/>
                          <a:pt x="22531" y="739309"/>
                        </a:cubicBezTo>
                        <a:lnTo>
                          <a:pt x="83631" y="659879"/>
                        </a:lnTo>
                        <a:lnTo>
                          <a:pt x="77521" y="690429"/>
                        </a:lnTo>
                        <a:cubicBezTo>
                          <a:pt x="77521" y="690429"/>
                          <a:pt x="53081" y="788189"/>
                          <a:pt x="108071" y="916499"/>
                        </a:cubicBezTo>
                        <a:cubicBezTo>
                          <a:pt x="138621" y="989819"/>
                          <a:pt x="144731" y="1044809"/>
                          <a:pt x="144731" y="1081469"/>
                        </a:cubicBezTo>
                        <a:cubicBezTo>
                          <a:pt x="169171" y="1026479"/>
                          <a:pt x="181391" y="953159"/>
                          <a:pt x="193611" y="885949"/>
                        </a:cubicBezTo>
                        <a:cubicBezTo>
                          <a:pt x="205831" y="818739"/>
                          <a:pt x="218051" y="757639"/>
                          <a:pt x="236381" y="708759"/>
                        </a:cubicBezTo>
                        <a:lnTo>
                          <a:pt x="236381" y="702649"/>
                        </a:lnTo>
                        <a:lnTo>
                          <a:pt x="279151" y="714869"/>
                        </a:lnTo>
                        <a:cubicBezTo>
                          <a:pt x="303591" y="690429"/>
                          <a:pt x="517441" y="507129"/>
                          <a:pt x="761841" y="531569"/>
                        </a:cubicBezTo>
                        <a:lnTo>
                          <a:pt x="792391" y="531569"/>
                        </a:lnTo>
                        <a:lnTo>
                          <a:pt x="761841" y="549899"/>
                        </a:lnTo>
                        <a:cubicBezTo>
                          <a:pt x="523551" y="635439"/>
                          <a:pt x="425791" y="720979"/>
                          <a:pt x="401351" y="751529"/>
                        </a:cubicBezTo>
                        <a:cubicBezTo>
                          <a:pt x="450231" y="769859"/>
                          <a:pt x="639641" y="830959"/>
                          <a:pt x="712961" y="879839"/>
                        </a:cubicBezTo>
                        <a:cubicBezTo>
                          <a:pt x="804611" y="782079"/>
                          <a:pt x="975691" y="714869"/>
                          <a:pt x="981801" y="708759"/>
                        </a:cubicBezTo>
                        <a:lnTo>
                          <a:pt x="987911" y="720979"/>
                        </a:lnTo>
                        <a:cubicBezTo>
                          <a:pt x="987911" y="720979"/>
                          <a:pt x="853491" y="806519"/>
                          <a:pt x="792391" y="910389"/>
                        </a:cubicBezTo>
                        <a:cubicBezTo>
                          <a:pt x="902371" y="928719"/>
                          <a:pt x="975691" y="971489"/>
                          <a:pt x="994021" y="983709"/>
                        </a:cubicBezTo>
                        <a:cubicBezTo>
                          <a:pt x="1018461" y="959269"/>
                          <a:pt x="1116221" y="843179"/>
                          <a:pt x="1256752" y="812629"/>
                        </a:cubicBezTo>
                        <a:lnTo>
                          <a:pt x="1293412" y="806519"/>
                        </a:lnTo>
                        <a:lnTo>
                          <a:pt x="1262862" y="830959"/>
                        </a:lnTo>
                        <a:cubicBezTo>
                          <a:pt x="1152882" y="910389"/>
                          <a:pt x="1091781" y="1002039"/>
                          <a:pt x="1073451" y="1032589"/>
                        </a:cubicBezTo>
                        <a:lnTo>
                          <a:pt x="1262862" y="1130349"/>
                        </a:lnTo>
                        <a:cubicBezTo>
                          <a:pt x="1287302" y="1112019"/>
                          <a:pt x="1397282" y="1032589"/>
                          <a:pt x="1507262" y="983709"/>
                        </a:cubicBezTo>
                        <a:lnTo>
                          <a:pt x="1550032" y="965379"/>
                        </a:lnTo>
                        <a:lnTo>
                          <a:pt x="1519482" y="995929"/>
                        </a:lnTo>
                        <a:cubicBezTo>
                          <a:pt x="1415612" y="1093689"/>
                          <a:pt x="1360622" y="1167009"/>
                          <a:pt x="1348402" y="1185338"/>
                        </a:cubicBezTo>
                        <a:lnTo>
                          <a:pt x="1476712" y="1258658"/>
                        </a:lnTo>
                        <a:cubicBezTo>
                          <a:pt x="1495042" y="1246438"/>
                          <a:pt x="1611132" y="1185338"/>
                          <a:pt x="1678342" y="1105909"/>
                        </a:cubicBezTo>
                        <a:lnTo>
                          <a:pt x="1690562" y="1112019"/>
                        </a:lnTo>
                        <a:cubicBezTo>
                          <a:pt x="1653902" y="1167009"/>
                          <a:pt x="1623352" y="1203669"/>
                          <a:pt x="1605022" y="1228108"/>
                        </a:cubicBezTo>
                        <a:lnTo>
                          <a:pt x="1727222" y="1142569"/>
                        </a:lnTo>
                        <a:lnTo>
                          <a:pt x="1702782" y="1307538"/>
                        </a:lnTo>
                        <a:lnTo>
                          <a:pt x="1812762" y="1197559"/>
                        </a:lnTo>
                        <a:lnTo>
                          <a:pt x="1812762" y="1215888"/>
                        </a:lnTo>
                        <a:cubicBezTo>
                          <a:pt x="1812762" y="1221998"/>
                          <a:pt x="1788322" y="1668028"/>
                          <a:pt x="1678342" y="1912428"/>
                        </a:cubicBezTo>
                        <a:cubicBezTo>
                          <a:pt x="1751662" y="1851328"/>
                          <a:pt x="1824982" y="1820778"/>
                          <a:pt x="1886082" y="1826888"/>
                        </a:cubicBezTo>
                        <a:cubicBezTo>
                          <a:pt x="1910522" y="1826888"/>
                          <a:pt x="1928852" y="1839108"/>
                          <a:pt x="1947182" y="1851328"/>
                        </a:cubicBezTo>
                        <a:cubicBezTo>
                          <a:pt x="1977732" y="1881878"/>
                          <a:pt x="1989952" y="1936868"/>
                          <a:pt x="1977732" y="1997967"/>
                        </a:cubicBezTo>
                        <a:cubicBezTo>
                          <a:pt x="1959402" y="2083507"/>
                          <a:pt x="1904412" y="2144607"/>
                          <a:pt x="1824982" y="2181267"/>
                        </a:cubicBezTo>
                        <a:cubicBezTo>
                          <a:pt x="1751662" y="2211817"/>
                          <a:pt x="1696672" y="2193487"/>
                          <a:pt x="1672232" y="2144607"/>
                        </a:cubicBezTo>
                        <a:cubicBezTo>
                          <a:pt x="1666122" y="2132387"/>
                          <a:pt x="1666122" y="2120167"/>
                          <a:pt x="1660012" y="2107947"/>
                        </a:cubicBezTo>
                        <a:close/>
                      </a:path>
                    </a:pathLst>
                  </a:custGeom>
                  <a:solidFill>
                    <a:srgbClr val="0A0A0A"/>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66" name="Graphic 16">
                  <a:extLst>
                    <a:ext uri="{FF2B5EF4-FFF2-40B4-BE49-F238E27FC236}">
                      <a16:creationId xmlns:a16="http://schemas.microsoft.com/office/drawing/2014/main" id="{B874603A-F5A4-ED69-D1BD-BE48EB72E2E4}"/>
                    </a:ext>
                  </a:extLst>
                </p:cNvPr>
                <p:cNvGrpSpPr/>
                <p:nvPr/>
              </p:nvGrpSpPr>
              <p:grpSpPr>
                <a:xfrm>
                  <a:off x="652615" y="4572546"/>
                  <a:ext cx="2078227" cy="1928958"/>
                  <a:chOff x="652615" y="4572546"/>
                  <a:chExt cx="2078227" cy="1928958"/>
                </a:xfrm>
              </p:grpSpPr>
              <p:sp>
                <p:nvSpPr>
                  <p:cNvPr id="172" name="Freeform: Shape 171">
                    <a:extLst>
                      <a:ext uri="{FF2B5EF4-FFF2-40B4-BE49-F238E27FC236}">
                        <a16:creationId xmlns:a16="http://schemas.microsoft.com/office/drawing/2014/main" id="{38123ACA-5064-7AB9-C2A0-6827A0BBC95B}"/>
                      </a:ext>
                    </a:extLst>
                  </p:cNvPr>
                  <p:cNvSpPr/>
                  <p:nvPr/>
                </p:nvSpPr>
                <p:spPr>
                  <a:xfrm>
                    <a:off x="660587" y="4578948"/>
                    <a:ext cx="2064001" cy="1919563"/>
                  </a:xfrm>
                  <a:custGeom>
                    <a:avLst/>
                    <a:gdLst>
                      <a:gd name="connsiteX0" fmla="*/ 1912823 w 2064001"/>
                      <a:gd name="connsiteY0" fmla="*/ 1633314 h 1919563"/>
                      <a:gd name="connsiteX1" fmla="*/ 2028913 w 2064001"/>
                      <a:gd name="connsiteY1" fmla="*/ 1321704 h 1919563"/>
                      <a:gd name="connsiteX2" fmla="*/ 1747853 w 2064001"/>
                      <a:gd name="connsiteY2" fmla="*/ 1407244 h 1919563"/>
                      <a:gd name="connsiteX3" fmla="*/ 1900603 w 2064001"/>
                      <a:gd name="connsiteY3" fmla="*/ 680155 h 1919563"/>
                      <a:gd name="connsiteX4" fmla="*/ 1790623 w 2064001"/>
                      <a:gd name="connsiteY4" fmla="*/ 790135 h 1919563"/>
                      <a:gd name="connsiteX5" fmla="*/ 1808953 w 2064001"/>
                      <a:gd name="connsiteY5" fmla="*/ 619055 h 1919563"/>
                      <a:gd name="connsiteX6" fmla="*/ 1650092 w 2064001"/>
                      <a:gd name="connsiteY6" fmla="*/ 729035 h 1919563"/>
                      <a:gd name="connsiteX7" fmla="*/ 1772293 w 2064001"/>
                      <a:gd name="connsiteY7" fmla="*/ 570175 h 1919563"/>
                      <a:gd name="connsiteX8" fmla="*/ 1564552 w 2064001"/>
                      <a:gd name="connsiteY8" fmla="*/ 722925 h 1919563"/>
                      <a:gd name="connsiteX9" fmla="*/ 1424022 w 2064001"/>
                      <a:gd name="connsiteY9" fmla="*/ 643495 h 1919563"/>
                      <a:gd name="connsiteX10" fmla="*/ 1601212 w 2064001"/>
                      <a:gd name="connsiteY10" fmla="*/ 441865 h 1919563"/>
                      <a:gd name="connsiteX11" fmla="*/ 1350702 w 2064001"/>
                      <a:gd name="connsiteY11" fmla="*/ 588505 h 1919563"/>
                      <a:gd name="connsiteX12" fmla="*/ 1149072 w 2064001"/>
                      <a:gd name="connsiteY12" fmla="*/ 484635 h 1919563"/>
                      <a:gd name="connsiteX13" fmla="*/ 1344592 w 2064001"/>
                      <a:gd name="connsiteY13" fmla="*/ 276896 h 1919563"/>
                      <a:gd name="connsiteX14" fmla="*/ 1081862 w 2064001"/>
                      <a:gd name="connsiteY14" fmla="*/ 454085 h 1919563"/>
                      <a:gd name="connsiteX15" fmla="*/ 868012 w 2064001"/>
                      <a:gd name="connsiteY15" fmla="*/ 374655 h 1919563"/>
                      <a:gd name="connsiteX16" fmla="*/ 1069642 w 2064001"/>
                      <a:gd name="connsiteY16" fmla="*/ 173026 h 1919563"/>
                      <a:gd name="connsiteX17" fmla="*/ 800802 w 2064001"/>
                      <a:gd name="connsiteY17" fmla="*/ 344106 h 1919563"/>
                      <a:gd name="connsiteX18" fmla="*/ 476972 w 2064001"/>
                      <a:gd name="connsiteY18" fmla="*/ 209686 h 1919563"/>
                      <a:gd name="connsiteX19" fmla="*/ 849682 w 2064001"/>
                      <a:gd name="connsiteY19" fmla="*/ 1946 h 1919563"/>
                      <a:gd name="connsiteX20" fmla="*/ 373102 w 2064001"/>
                      <a:gd name="connsiteY20" fmla="*/ 191356 h 1919563"/>
                      <a:gd name="connsiteX21" fmla="*/ 330332 w 2064001"/>
                      <a:gd name="connsiteY21" fmla="*/ 179136 h 1919563"/>
                      <a:gd name="connsiteX22" fmla="*/ 220351 w 2064001"/>
                      <a:gd name="connsiteY22" fmla="*/ 588505 h 1919563"/>
                      <a:gd name="connsiteX23" fmla="*/ 214241 w 2064001"/>
                      <a:gd name="connsiteY23" fmla="*/ 600725 h 1919563"/>
                      <a:gd name="connsiteX24" fmla="*/ 61491 w 2064001"/>
                      <a:gd name="connsiteY24" fmla="*/ 1352254 h 1919563"/>
                      <a:gd name="connsiteX25" fmla="*/ 629722 w 2064001"/>
                      <a:gd name="connsiteY25" fmla="*/ 1896044 h 1919563"/>
                      <a:gd name="connsiteX26" fmla="*/ 1607323 w 2064001"/>
                      <a:gd name="connsiteY26" fmla="*/ 1749404 h 1919563"/>
                      <a:gd name="connsiteX27" fmla="*/ 1753962 w 2064001"/>
                      <a:gd name="connsiteY27" fmla="*/ 1541664 h 1919563"/>
                      <a:gd name="connsiteX28" fmla="*/ 1912823 w 2064001"/>
                      <a:gd name="connsiteY28" fmla="*/ 1633314 h 191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4001" h="1919563">
                        <a:moveTo>
                          <a:pt x="1912823" y="1633314"/>
                        </a:moveTo>
                        <a:cubicBezTo>
                          <a:pt x="2071683" y="1566104"/>
                          <a:pt x="2096123" y="1382804"/>
                          <a:pt x="2028913" y="1321704"/>
                        </a:cubicBezTo>
                        <a:cubicBezTo>
                          <a:pt x="1973923" y="1266714"/>
                          <a:pt x="1851723" y="1303374"/>
                          <a:pt x="1747853" y="1407244"/>
                        </a:cubicBezTo>
                        <a:cubicBezTo>
                          <a:pt x="1870053" y="1175064"/>
                          <a:pt x="1900603" y="680155"/>
                          <a:pt x="1900603" y="680155"/>
                        </a:cubicBezTo>
                        <a:lnTo>
                          <a:pt x="1790623" y="790135"/>
                        </a:lnTo>
                        <a:lnTo>
                          <a:pt x="1808953" y="619055"/>
                        </a:lnTo>
                        <a:lnTo>
                          <a:pt x="1650092" y="729035"/>
                        </a:lnTo>
                        <a:cubicBezTo>
                          <a:pt x="1650092" y="729035"/>
                          <a:pt x="1680642" y="698485"/>
                          <a:pt x="1772293" y="570175"/>
                        </a:cubicBezTo>
                        <a:cubicBezTo>
                          <a:pt x="1686753" y="661825"/>
                          <a:pt x="1564552" y="722925"/>
                          <a:pt x="1564552" y="722925"/>
                        </a:cubicBezTo>
                        <a:lnTo>
                          <a:pt x="1424022" y="643495"/>
                        </a:lnTo>
                        <a:cubicBezTo>
                          <a:pt x="1424022" y="643495"/>
                          <a:pt x="1466792" y="564065"/>
                          <a:pt x="1601212" y="441865"/>
                        </a:cubicBezTo>
                        <a:cubicBezTo>
                          <a:pt x="1472902" y="496855"/>
                          <a:pt x="1350702" y="588505"/>
                          <a:pt x="1350702" y="588505"/>
                        </a:cubicBezTo>
                        <a:lnTo>
                          <a:pt x="1149072" y="484635"/>
                        </a:lnTo>
                        <a:cubicBezTo>
                          <a:pt x="1149072" y="484635"/>
                          <a:pt x="1210172" y="368545"/>
                          <a:pt x="1344592" y="276896"/>
                        </a:cubicBezTo>
                        <a:cubicBezTo>
                          <a:pt x="1185732" y="313556"/>
                          <a:pt x="1081862" y="454085"/>
                          <a:pt x="1081862" y="454085"/>
                        </a:cubicBezTo>
                        <a:cubicBezTo>
                          <a:pt x="1081862" y="454085"/>
                          <a:pt x="1002432" y="399095"/>
                          <a:pt x="868012" y="374655"/>
                        </a:cubicBezTo>
                        <a:cubicBezTo>
                          <a:pt x="929112" y="264676"/>
                          <a:pt x="1069642" y="173026"/>
                          <a:pt x="1069642" y="173026"/>
                        </a:cubicBezTo>
                        <a:cubicBezTo>
                          <a:pt x="1069642" y="173026"/>
                          <a:pt x="886342" y="246346"/>
                          <a:pt x="800802" y="344106"/>
                        </a:cubicBezTo>
                        <a:cubicBezTo>
                          <a:pt x="727482" y="289116"/>
                          <a:pt x="476972" y="209686"/>
                          <a:pt x="476972" y="209686"/>
                        </a:cubicBezTo>
                        <a:cubicBezTo>
                          <a:pt x="476972" y="209686"/>
                          <a:pt x="562512" y="105816"/>
                          <a:pt x="849682" y="1946"/>
                        </a:cubicBezTo>
                        <a:cubicBezTo>
                          <a:pt x="586952" y="-22494"/>
                          <a:pt x="373102" y="191356"/>
                          <a:pt x="373102" y="191356"/>
                        </a:cubicBezTo>
                        <a:cubicBezTo>
                          <a:pt x="373102" y="191356"/>
                          <a:pt x="373102" y="191356"/>
                          <a:pt x="330332" y="179136"/>
                        </a:cubicBezTo>
                        <a:cubicBezTo>
                          <a:pt x="287562" y="295226"/>
                          <a:pt x="287562" y="484635"/>
                          <a:pt x="220351" y="588505"/>
                        </a:cubicBezTo>
                        <a:cubicBezTo>
                          <a:pt x="220351" y="594615"/>
                          <a:pt x="214241" y="594615"/>
                          <a:pt x="214241" y="600725"/>
                        </a:cubicBezTo>
                        <a:cubicBezTo>
                          <a:pt x="-48489" y="973435"/>
                          <a:pt x="-30159" y="1175064"/>
                          <a:pt x="61491" y="1352254"/>
                        </a:cubicBezTo>
                        <a:cubicBezTo>
                          <a:pt x="153141" y="1529444"/>
                          <a:pt x="434202" y="1853274"/>
                          <a:pt x="629722" y="1896044"/>
                        </a:cubicBezTo>
                        <a:cubicBezTo>
                          <a:pt x="935222" y="1957144"/>
                          <a:pt x="1424022" y="1896044"/>
                          <a:pt x="1607323" y="1749404"/>
                        </a:cubicBezTo>
                        <a:cubicBezTo>
                          <a:pt x="1607323" y="1749404"/>
                          <a:pt x="1698973" y="1657754"/>
                          <a:pt x="1753962" y="1541664"/>
                        </a:cubicBezTo>
                        <a:cubicBezTo>
                          <a:pt x="1753962" y="1572214"/>
                          <a:pt x="1772293" y="1682194"/>
                          <a:pt x="1912823" y="1633314"/>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3" name="Freeform: Shape 172">
                    <a:extLst>
                      <a:ext uri="{FF2B5EF4-FFF2-40B4-BE49-F238E27FC236}">
                        <a16:creationId xmlns:a16="http://schemas.microsoft.com/office/drawing/2014/main" id="{7781D051-8609-5ACB-9AFC-54C474D751BB}"/>
                      </a:ext>
                    </a:extLst>
                  </p:cNvPr>
                  <p:cNvSpPr/>
                  <p:nvPr/>
                </p:nvSpPr>
                <p:spPr>
                  <a:xfrm>
                    <a:off x="652615" y="4572546"/>
                    <a:ext cx="2078227" cy="1928958"/>
                  </a:xfrm>
                  <a:custGeom>
                    <a:avLst/>
                    <a:gdLst>
                      <a:gd name="connsiteX0" fmla="*/ 729344 w 2078227"/>
                      <a:gd name="connsiteY0" fmla="*/ 1920775 h 1928958"/>
                      <a:gd name="connsiteX1" fmla="*/ 637694 w 2078227"/>
                      <a:gd name="connsiteY1" fmla="*/ 1908555 h 1928958"/>
                      <a:gd name="connsiteX2" fmla="*/ 63354 w 2078227"/>
                      <a:gd name="connsiteY2" fmla="*/ 1364766 h 1928958"/>
                      <a:gd name="connsiteX3" fmla="*/ 203884 w 2078227"/>
                      <a:gd name="connsiteY3" fmla="*/ 607127 h 1928958"/>
                      <a:gd name="connsiteX4" fmla="*/ 209994 w 2078227"/>
                      <a:gd name="connsiteY4" fmla="*/ 594907 h 1928958"/>
                      <a:gd name="connsiteX5" fmla="*/ 277204 w 2078227"/>
                      <a:gd name="connsiteY5" fmla="*/ 356617 h 1928958"/>
                      <a:gd name="connsiteX6" fmla="*/ 319974 w 2078227"/>
                      <a:gd name="connsiteY6" fmla="*/ 179427 h 1928958"/>
                      <a:gd name="connsiteX7" fmla="*/ 319974 w 2078227"/>
                      <a:gd name="connsiteY7" fmla="*/ 173317 h 1928958"/>
                      <a:gd name="connsiteX8" fmla="*/ 362744 w 2078227"/>
                      <a:gd name="connsiteY8" fmla="*/ 185537 h 1928958"/>
                      <a:gd name="connsiteX9" fmla="*/ 845434 w 2078227"/>
                      <a:gd name="connsiteY9" fmla="*/ 2238 h 1928958"/>
                      <a:gd name="connsiteX10" fmla="*/ 875984 w 2078227"/>
                      <a:gd name="connsiteY10" fmla="*/ 2238 h 1928958"/>
                      <a:gd name="connsiteX11" fmla="*/ 857654 w 2078227"/>
                      <a:gd name="connsiteY11" fmla="*/ 14458 h 1928958"/>
                      <a:gd name="connsiteX12" fmla="*/ 497164 w 2078227"/>
                      <a:gd name="connsiteY12" fmla="*/ 216087 h 1928958"/>
                      <a:gd name="connsiteX13" fmla="*/ 808774 w 2078227"/>
                      <a:gd name="connsiteY13" fmla="*/ 344397 h 1928958"/>
                      <a:gd name="connsiteX14" fmla="*/ 1077614 w 2078227"/>
                      <a:gd name="connsiteY14" fmla="*/ 173317 h 1928958"/>
                      <a:gd name="connsiteX15" fmla="*/ 1083725 w 2078227"/>
                      <a:gd name="connsiteY15" fmla="*/ 185537 h 1928958"/>
                      <a:gd name="connsiteX16" fmla="*/ 888204 w 2078227"/>
                      <a:gd name="connsiteY16" fmla="*/ 374947 h 1928958"/>
                      <a:gd name="connsiteX17" fmla="*/ 1089835 w 2078227"/>
                      <a:gd name="connsiteY17" fmla="*/ 448267 h 1928958"/>
                      <a:gd name="connsiteX18" fmla="*/ 1352565 w 2078227"/>
                      <a:gd name="connsiteY18" fmla="*/ 277187 h 1928958"/>
                      <a:gd name="connsiteX19" fmla="*/ 1389225 w 2078227"/>
                      <a:gd name="connsiteY19" fmla="*/ 271077 h 1928958"/>
                      <a:gd name="connsiteX20" fmla="*/ 1358675 w 2078227"/>
                      <a:gd name="connsiteY20" fmla="*/ 295517 h 1928958"/>
                      <a:gd name="connsiteX21" fmla="*/ 1169265 w 2078227"/>
                      <a:gd name="connsiteY21" fmla="*/ 497147 h 1928958"/>
                      <a:gd name="connsiteX22" fmla="*/ 1358675 w 2078227"/>
                      <a:gd name="connsiteY22" fmla="*/ 594907 h 1928958"/>
                      <a:gd name="connsiteX23" fmla="*/ 1603075 w 2078227"/>
                      <a:gd name="connsiteY23" fmla="*/ 448267 h 1928958"/>
                      <a:gd name="connsiteX24" fmla="*/ 1645845 w 2078227"/>
                      <a:gd name="connsiteY24" fmla="*/ 429937 h 1928958"/>
                      <a:gd name="connsiteX25" fmla="*/ 1615295 w 2078227"/>
                      <a:gd name="connsiteY25" fmla="*/ 460487 h 1928958"/>
                      <a:gd name="connsiteX26" fmla="*/ 1444215 w 2078227"/>
                      <a:gd name="connsiteY26" fmla="*/ 649897 h 1928958"/>
                      <a:gd name="connsiteX27" fmla="*/ 1572525 w 2078227"/>
                      <a:gd name="connsiteY27" fmla="*/ 723217 h 1928958"/>
                      <a:gd name="connsiteX28" fmla="*/ 1774155 w 2078227"/>
                      <a:gd name="connsiteY28" fmla="*/ 570467 h 1928958"/>
                      <a:gd name="connsiteX29" fmla="*/ 1786375 w 2078227"/>
                      <a:gd name="connsiteY29" fmla="*/ 576577 h 1928958"/>
                      <a:gd name="connsiteX30" fmla="*/ 1700835 w 2078227"/>
                      <a:gd name="connsiteY30" fmla="*/ 692667 h 1928958"/>
                      <a:gd name="connsiteX31" fmla="*/ 1823035 w 2078227"/>
                      <a:gd name="connsiteY31" fmla="*/ 607127 h 1928958"/>
                      <a:gd name="connsiteX32" fmla="*/ 1798595 w 2078227"/>
                      <a:gd name="connsiteY32" fmla="*/ 772097 h 1928958"/>
                      <a:gd name="connsiteX33" fmla="*/ 1908575 w 2078227"/>
                      <a:gd name="connsiteY33" fmla="*/ 662117 h 1928958"/>
                      <a:gd name="connsiteX34" fmla="*/ 1908575 w 2078227"/>
                      <a:gd name="connsiteY34" fmla="*/ 680447 h 1928958"/>
                      <a:gd name="connsiteX35" fmla="*/ 1774155 w 2078227"/>
                      <a:gd name="connsiteY35" fmla="*/ 1376986 h 1928958"/>
                      <a:gd name="connsiteX36" fmla="*/ 1981895 w 2078227"/>
                      <a:gd name="connsiteY36" fmla="*/ 1291446 h 1928958"/>
                      <a:gd name="connsiteX37" fmla="*/ 2042995 w 2078227"/>
                      <a:gd name="connsiteY37" fmla="*/ 1315886 h 1928958"/>
                      <a:gd name="connsiteX38" fmla="*/ 2073545 w 2078227"/>
                      <a:gd name="connsiteY38" fmla="*/ 1462526 h 1928958"/>
                      <a:gd name="connsiteX39" fmla="*/ 1920795 w 2078227"/>
                      <a:gd name="connsiteY39" fmla="*/ 1645826 h 1928958"/>
                      <a:gd name="connsiteX40" fmla="*/ 1835255 w 2078227"/>
                      <a:gd name="connsiteY40" fmla="*/ 1658046 h 1928958"/>
                      <a:gd name="connsiteX41" fmla="*/ 1835255 w 2078227"/>
                      <a:gd name="connsiteY41" fmla="*/ 1658046 h 1928958"/>
                      <a:gd name="connsiteX42" fmla="*/ 1755825 w 2078227"/>
                      <a:gd name="connsiteY42" fmla="*/ 1572506 h 1928958"/>
                      <a:gd name="connsiteX43" fmla="*/ 1615295 w 2078227"/>
                      <a:gd name="connsiteY43" fmla="*/ 1755805 h 1928958"/>
                      <a:gd name="connsiteX44" fmla="*/ 729344 w 2078227"/>
                      <a:gd name="connsiteY44" fmla="*/ 1920775 h 1928958"/>
                      <a:gd name="connsiteX45" fmla="*/ 332194 w 2078227"/>
                      <a:gd name="connsiteY45" fmla="*/ 191647 h 1928958"/>
                      <a:gd name="connsiteX46" fmla="*/ 295534 w 2078227"/>
                      <a:gd name="connsiteY46" fmla="*/ 356617 h 1928958"/>
                      <a:gd name="connsiteX47" fmla="*/ 222214 w 2078227"/>
                      <a:gd name="connsiteY47" fmla="*/ 601017 h 1928958"/>
                      <a:gd name="connsiteX48" fmla="*/ 216104 w 2078227"/>
                      <a:gd name="connsiteY48" fmla="*/ 613237 h 1928958"/>
                      <a:gd name="connsiteX49" fmla="*/ 75574 w 2078227"/>
                      <a:gd name="connsiteY49" fmla="*/ 1352546 h 1928958"/>
                      <a:gd name="connsiteX50" fmla="*/ 643804 w 2078227"/>
                      <a:gd name="connsiteY50" fmla="*/ 1890225 h 1928958"/>
                      <a:gd name="connsiteX51" fmla="*/ 735454 w 2078227"/>
                      <a:gd name="connsiteY51" fmla="*/ 1902445 h 1928958"/>
                      <a:gd name="connsiteX52" fmla="*/ 1615295 w 2078227"/>
                      <a:gd name="connsiteY52" fmla="*/ 1743585 h 1928958"/>
                      <a:gd name="connsiteX53" fmla="*/ 1761935 w 2078227"/>
                      <a:gd name="connsiteY53" fmla="*/ 1541956 h 1928958"/>
                      <a:gd name="connsiteX54" fmla="*/ 1780265 w 2078227"/>
                      <a:gd name="connsiteY54" fmla="*/ 1505296 h 1928958"/>
                      <a:gd name="connsiteX55" fmla="*/ 1774155 w 2078227"/>
                      <a:gd name="connsiteY55" fmla="*/ 1548066 h 1928958"/>
                      <a:gd name="connsiteX56" fmla="*/ 1841365 w 2078227"/>
                      <a:gd name="connsiteY56" fmla="*/ 1645826 h 1928958"/>
                      <a:gd name="connsiteX57" fmla="*/ 1841365 w 2078227"/>
                      <a:gd name="connsiteY57" fmla="*/ 1645826 h 1928958"/>
                      <a:gd name="connsiteX58" fmla="*/ 1914685 w 2078227"/>
                      <a:gd name="connsiteY58" fmla="*/ 1633606 h 1928958"/>
                      <a:gd name="connsiteX59" fmla="*/ 2055215 w 2078227"/>
                      <a:gd name="connsiteY59" fmla="*/ 1462526 h 1928958"/>
                      <a:gd name="connsiteX60" fmla="*/ 2030775 w 2078227"/>
                      <a:gd name="connsiteY60" fmla="*/ 1328106 h 1928958"/>
                      <a:gd name="connsiteX61" fmla="*/ 1981895 w 2078227"/>
                      <a:gd name="connsiteY61" fmla="*/ 1303666 h 1928958"/>
                      <a:gd name="connsiteX62" fmla="*/ 1761935 w 2078227"/>
                      <a:gd name="connsiteY62" fmla="*/ 1413646 h 1928958"/>
                      <a:gd name="connsiteX63" fmla="*/ 1731385 w 2078227"/>
                      <a:gd name="connsiteY63" fmla="*/ 1444196 h 1928958"/>
                      <a:gd name="connsiteX64" fmla="*/ 1755825 w 2078227"/>
                      <a:gd name="connsiteY64" fmla="*/ 1401426 h 1928958"/>
                      <a:gd name="connsiteX65" fmla="*/ 1902465 w 2078227"/>
                      <a:gd name="connsiteY65" fmla="*/ 698777 h 1928958"/>
                      <a:gd name="connsiteX66" fmla="*/ 1792485 w 2078227"/>
                      <a:gd name="connsiteY66" fmla="*/ 808757 h 1928958"/>
                      <a:gd name="connsiteX67" fmla="*/ 1816925 w 2078227"/>
                      <a:gd name="connsiteY67" fmla="*/ 631567 h 1928958"/>
                      <a:gd name="connsiteX68" fmla="*/ 1670285 w 2078227"/>
                      <a:gd name="connsiteY68" fmla="*/ 729327 h 1928958"/>
                      <a:gd name="connsiteX69" fmla="*/ 1658065 w 2078227"/>
                      <a:gd name="connsiteY69" fmla="*/ 717107 h 1928958"/>
                      <a:gd name="connsiteX70" fmla="*/ 1731385 w 2078227"/>
                      <a:gd name="connsiteY70" fmla="*/ 625457 h 1928958"/>
                      <a:gd name="connsiteX71" fmla="*/ 1578635 w 2078227"/>
                      <a:gd name="connsiteY71" fmla="*/ 729327 h 1928958"/>
                      <a:gd name="connsiteX72" fmla="*/ 1572525 w 2078227"/>
                      <a:gd name="connsiteY72" fmla="*/ 729327 h 1928958"/>
                      <a:gd name="connsiteX73" fmla="*/ 1419775 w 2078227"/>
                      <a:gd name="connsiteY73" fmla="*/ 643787 h 1928958"/>
                      <a:gd name="connsiteX74" fmla="*/ 1425885 w 2078227"/>
                      <a:gd name="connsiteY74" fmla="*/ 637677 h 1928958"/>
                      <a:gd name="connsiteX75" fmla="*/ 1566415 w 2078227"/>
                      <a:gd name="connsiteY75" fmla="*/ 466597 h 1928958"/>
                      <a:gd name="connsiteX76" fmla="*/ 1358675 w 2078227"/>
                      <a:gd name="connsiteY76" fmla="*/ 594907 h 1928958"/>
                      <a:gd name="connsiteX77" fmla="*/ 1352565 w 2078227"/>
                      <a:gd name="connsiteY77" fmla="*/ 594907 h 1928958"/>
                      <a:gd name="connsiteX78" fmla="*/ 1144825 w 2078227"/>
                      <a:gd name="connsiteY78" fmla="*/ 497147 h 1928958"/>
                      <a:gd name="connsiteX79" fmla="*/ 1150935 w 2078227"/>
                      <a:gd name="connsiteY79" fmla="*/ 491037 h 1928958"/>
                      <a:gd name="connsiteX80" fmla="*/ 1315905 w 2078227"/>
                      <a:gd name="connsiteY80" fmla="*/ 307737 h 1928958"/>
                      <a:gd name="connsiteX81" fmla="*/ 1095945 w 2078227"/>
                      <a:gd name="connsiteY81" fmla="*/ 466597 h 1928958"/>
                      <a:gd name="connsiteX82" fmla="*/ 1089835 w 2078227"/>
                      <a:gd name="connsiteY82" fmla="*/ 472707 h 1928958"/>
                      <a:gd name="connsiteX83" fmla="*/ 1083725 w 2078227"/>
                      <a:gd name="connsiteY83" fmla="*/ 466597 h 1928958"/>
                      <a:gd name="connsiteX84" fmla="*/ 869874 w 2078227"/>
                      <a:gd name="connsiteY84" fmla="*/ 387167 h 1928958"/>
                      <a:gd name="connsiteX85" fmla="*/ 857654 w 2078227"/>
                      <a:gd name="connsiteY85" fmla="*/ 387167 h 1928958"/>
                      <a:gd name="connsiteX86" fmla="*/ 863764 w 2078227"/>
                      <a:gd name="connsiteY86" fmla="*/ 381057 h 1928958"/>
                      <a:gd name="connsiteX87" fmla="*/ 1016514 w 2078227"/>
                      <a:gd name="connsiteY87" fmla="*/ 216087 h 1928958"/>
                      <a:gd name="connsiteX88" fmla="*/ 814884 w 2078227"/>
                      <a:gd name="connsiteY88" fmla="*/ 356617 h 1928958"/>
                      <a:gd name="connsiteX89" fmla="*/ 808774 w 2078227"/>
                      <a:gd name="connsiteY89" fmla="*/ 362727 h 1928958"/>
                      <a:gd name="connsiteX90" fmla="*/ 802664 w 2078227"/>
                      <a:gd name="connsiteY90" fmla="*/ 356617 h 1928958"/>
                      <a:gd name="connsiteX91" fmla="*/ 478834 w 2078227"/>
                      <a:gd name="connsiteY91" fmla="*/ 222197 h 1928958"/>
                      <a:gd name="connsiteX92" fmla="*/ 466614 w 2078227"/>
                      <a:gd name="connsiteY92" fmla="*/ 216087 h 1928958"/>
                      <a:gd name="connsiteX93" fmla="*/ 472724 w 2078227"/>
                      <a:gd name="connsiteY93" fmla="*/ 209977 h 1928958"/>
                      <a:gd name="connsiteX94" fmla="*/ 814884 w 2078227"/>
                      <a:gd name="connsiteY94" fmla="*/ 8348 h 1928958"/>
                      <a:gd name="connsiteX95" fmla="*/ 374964 w 2078227"/>
                      <a:gd name="connsiteY95" fmla="*/ 191647 h 1928958"/>
                      <a:gd name="connsiteX96" fmla="*/ 374964 w 2078227"/>
                      <a:gd name="connsiteY96" fmla="*/ 191647 h 1928958"/>
                      <a:gd name="connsiteX97" fmla="*/ 332194 w 2078227"/>
                      <a:gd name="connsiteY97" fmla="*/ 191647 h 192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078227" h="1928958">
                        <a:moveTo>
                          <a:pt x="729344" y="1920775"/>
                        </a:moveTo>
                        <a:cubicBezTo>
                          <a:pt x="698794" y="1914665"/>
                          <a:pt x="662134" y="1914665"/>
                          <a:pt x="637694" y="1908555"/>
                        </a:cubicBezTo>
                        <a:cubicBezTo>
                          <a:pt x="429954" y="1865785"/>
                          <a:pt x="148894" y="1523626"/>
                          <a:pt x="63354" y="1364766"/>
                        </a:cubicBezTo>
                        <a:cubicBezTo>
                          <a:pt x="-22186" y="1205906"/>
                          <a:pt x="-58846" y="1004276"/>
                          <a:pt x="203884" y="607127"/>
                        </a:cubicBezTo>
                        <a:cubicBezTo>
                          <a:pt x="203884" y="601017"/>
                          <a:pt x="209994" y="601017"/>
                          <a:pt x="209994" y="594907"/>
                        </a:cubicBezTo>
                        <a:cubicBezTo>
                          <a:pt x="246654" y="533807"/>
                          <a:pt x="264984" y="442157"/>
                          <a:pt x="277204" y="356617"/>
                        </a:cubicBezTo>
                        <a:cubicBezTo>
                          <a:pt x="289424" y="289407"/>
                          <a:pt x="301644" y="228307"/>
                          <a:pt x="319974" y="179427"/>
                        </a:cubicBezTo>
                        <a:lnTo>
                          <a:pt x="319974" y="173317"/>
                        </a:lnTo>
                        <a:lnTo>
                          <a:pt x="362744" y="185537"/>
                        </a:lnTo>
                        <a:cubicBezTo>
                          <a:pt x="387184" y="161097"/>
                          <a:pt x="601034" y="-22202"/>
                          <a:pt x="845434" y="2238"/>
                        </a:cubicBezTo>
                        <a:lnTo>
                          <a:pt x="875984" y="2238"/>
                        </a:lnTo>
                        <a:lnTo>
                          <a:pt x="857654" y="14458"/>
                        </a:lnTo>
                        <a:cubicBezTo>
                          <a:pt x="619364" y="99997"/>
                          <a:pt x="521604" y="185537"/>
                          <a:pt x="497164" y="216087"/>
                        </a:cubicBezTo>
                        <a:cubicBezTo>
                          <a:pt x="546044" y="234417"/>
                          <a:pt x="735454" y="295517"/>
                          <a:pt x="808774" y="344397"/>
                        </a:cubicBezTo>
                        <a:cubicBezTo>
                          <a:pt x="900424" y="246637"/>
                          <a:pt x="1071504" y="179427"/>
                          <a:pt x="1077614" y="173317"/>
                        </a:cubicBezTo>
                        <a:lnTo>
                          <a:pt x="1083725" y="185537"/>
                        </a:lnTo>
                        <a:cubicBezTo>
                          <a:pt x="1083725" y="185537"/>
                          <a:pt x="949304" y="271077"/>
                          <a:pt x="888204" y="374947"/>
                        </a:cubicBezTo>
                        <a:cubicBezTo>
                          <a:pt x="998184" y="393277"/>
                          <a:pt x="1071504" y="436047"/>
                          <a:pt x="1089835" y="448267"/>
                        </a:cubicBezTo>
                        <a:cubicBezTo>
                          <a:pt x="1114275" y="423827"/>
                          <a:pt x="1212035" y="307737"/>
                          <a:pt x="1352565" y="277187"/>
                        </a:cubicBezTo>
                        <a:lnTo>
                          <a:pt x="1389225" y="271077"/>
                        </a:lnTo>
                        <a:lnTo>
                          <a:pt x="1358675" y="295517"/>
                        </a:lnTo>
                        <a:cubicBezTo>
                          <a:pt x="1248695" y="374947"/>
                          <a:pt x="1187595" y="466597"/>
                          <a:pt x="1169265" y="497147"/>
                        </a:cubicBezTo>
                        <a:lnTo>
                          <a:pt x="1358675" y="594907"/>
                        </a:lnTo>
                        <a:cubicBezTo>
                          <a:pt x="1383115" y="576577"/>
                          <a:pt x="1493095" y="497147"/>
                          <a:pt x="1603075" y="448267"/>
                        </a:cubicBezTo>
                        <a:lnTo>
                          <a:pt x="1645845" y="429937"/>
                        </a:lnTo>
                        <a:lnTo>
                          <a:pt x="1615295" y="460487"/>
                        </a:lnTo>
                        <a:cubicBezTo>
                          <a:pt x="1511425" y="558247"/>
                          <a:pt x="1456435" y="631567"/>
                          <a:pt x="1444215" y="649897"/>
                        </a:cubicBezTo>
                        <a:lnTo>
                          <a:pt x="1572525" y="723217"/>
                        </a:lnTo>
                        <a:cubicBezTo>
                          <a:pt x="1590855" y="710997"/>
                          <a:pt x="1706945" y="649897"/>
                          <a:pt x="1774155" y="570467"/>
                        </a:cubicBezTo>
                        <a:lnTo>
                          <a:pt x="1786375" y="576577"/>
                        </a:lnTo>
                        <a:cubicBezTo>
                          <a:pt x="1749715" y="631567"/>
                          <a:pt x="1719165" y="668227"/>
                          <a:pt x="1700835" y="692667"/>
                        </a:cubicBezTo>
                        <a:lnTo>
                          <a:pt x="1823035" y="607127"/>
                        </a:lnTo>
                        <a:lnTo>
                          <a:pt x="1798595" y="772097"/>
                        </a:lnTo>
                        <a:lnTo>
                          <a:pt x="1908575" y="662117"/>
                        </a:lnTo>
                        <a:lnTo>
                          <a:pt x="1908575" y="680447"/>
                        </a:lnTo>
                        <a:cubicBezTo>
                          <a:pt x="1908575" y="686557"/>
                          <a:pt x="1884135" y="1132586"/>
                          <a:pt x="1774155" y="1376986"/>
                        </a:cubicBezTo>
                        <a:cubicBezTo>
                          <a:pt x="1847475" y="1315886"/>
                          <a:pt x="1920795" y="1285336"/>
                          <a:pt x="1981895" y="1291446"/>
                        </a:cubicBezTo>
                        <a:cubicBezTo>
                          <a:pt x="2006335" y="1291446"/>
                          <a:pt x="2024665" y="1303666"/>
                          <a:pt x="2042995" y="1315886"/>
                        </a:cubicBezTo>
                        <a:cubicBezTo>
                          <a:pt x="2073545" y="1346436"/>
                          <a:pt x="2085765" y="1401426"/>
                          <a:pt x="2073545" y="1462526"/>
                        </a:cubicBezTo>
                        <a:cubicBezTo>
                          <a:pt x="2055215" y="1548066"/>
                          <a:pt x="2000225" y="1609165"/>
                          <a:pt x="1920795" y="1645826"/>
                        </a:cubicBezTo>
                        <a:cubicBezTo>
                          <a:pt x="1890245" y="1658046"/>
                          <a:pt x="1859695" y="1664155"/>
                          <a:pt x="1835255" y="1658046"/>
                        </a:cubicBezTo>
                        <a:lnTo>
                          <a:pt x="1835255" y="1658046"/>
                        </a:lnTo>
                        <a:cubicBezTo>
                          <a:pt x="1780265" y="1651935"/>
                          <a:pt x="1761935" y="1609165"/>
                          <a:pt x="1755825" y="1572506"/>
                        </a:cubicBezTo>
                        <a:cubicBezTo>
                          <a:pt x="1700835" y="1676375"/>
                          <a:pt x="1621405" y="1755805"/>
                          <a:pt x="1615295" y="1755805"/>
                        </a:cubicBezTo>
                        <a:cubicBezTo>
                          <a:pt x="1450325" y="1896335"/>
                          <a:pt x="1022624" y="1951325"/>
                          <a:pt x="729344" y="1920775"/>
                        </a:cubicBezTo>
                        <a:close/>
                        <a:moveTo>
                          <a:pt x="332194" y="191647"/>
                        </a:moveTo>
                        <a:cubicBezTo>
                          <a:pt x="313864" y="240527"/>
                          <a:pt x="301644" y="295517"/>
                          <a:pt x="295534" y="356617"/>
                        </a:cubicBezTo>
                        <a:cubicBezTo>
                          <a:pt x="277204" y="442157"/>
                          <a:pt x="264984" y="533807"/>
                          <a:pt x="222214" y="601017"/>
                        </a:cubicBezTo>
                        <a:cubicBezTo>
                          <a:pt x="222214" y="607127"/>
                          <a:pt x="216104" y="607127"/>
                          <a:pt x="216104" y="613237"/>
                        </a:cubicBezTo>
                        <a:cubicBezTo>
                          <a:pt x="-46626" y="1004276"/>
                          <a:pt x="-9966" y="1199796"/>
                          <a:pt x="75574" y="1352546"/>
                        </a:cubicBezTo>
                        <a:cubicBezTo>
                          <a:pt x="173334" y="1541956"/>
                          <a:pt x="448284" y="1853565"/>
                          <a:pt x="643804" y="1890225"/>
                        </a:cubicBezTo>
                        <a:cubicBezTo>
                          <a:pt x="674354" y="1896335"/>
                          <a:pt x="704904" y="1902445"/>
                          <a:pt x="735454" y="1902445"/>
                        </a:cubicBezTo>
                        <a:cubicBezTo>
                          <a:pt x="1022624" y="1932995"/>
                          <a:pt x="1450325" y="1878005"/>
                          <a:pt x="1615295" y="1743585"/>
                        </a:cubicBezTo>
                        <a:cubicBezTo>
                          <a:pt x="1615295" y="1743585"/>
                          <a:pt x="1706945" y="1651935"/>
                          <a:pt x="1761935" y="1541956"/>
                        </a:cubicBezTo>
                        <a:lnTo>
                          <a:pt x="1780265" y="1505296"/>
                        </a:lnTo>
                        <a:lnTo>
                          <a:pt x="1774155" y="1548066"/>
                        </a:lnTo>
                        <a:cubicBezTo>
                          <a:pt x="1774155" y="1572506"/>
                          <a:pt x="1780265" y="1639715"/>
                          <a:pt x="1841365" y="1645826"/>
                        </a:cubicBezTo>
                        <a:lnTo>
                          <a:pt x="1841365" y="1645826"/>
                        </a:lnTo>
                        <a:cubicBezTo>
                          <a:pt x="1859695" y="1645826"/>
                          <a:pt x="1890245" y="1645826"/>
                          <a:pt x="1914685" y="1633606"/>
                        </a:cubicBezTo>
                        <a:cubicBezTo>
                          <a:pt x="2018555" y="1590836"/>
                          <a:pt x="2049105" y="1499186"/>
                          <a:pt x="2055215" y="1462526"/>
                        </a:cubicBezTo>
                        <a:cubicBezTo>
                          <a:pt x="2067435" y="1407536"/>
                          <a:pt x="2055215" y="1358656"/>
                          <a:pt x="2030775" y="1328106"/>
                        </a:cubicBezTo>
                        <a:cubicBezTo>
                          <a:pt x="2018555" y="1315886"/>
                          <a:pt x="2000225" y="1309776"/>
                          <a:pt x="1981895" y="1303666"/>
                        </a:cubicBezTo>
                        <a:cubicBezTo>
                          <a:pt x="1920795" y="1297556"/>
                          <a:pt x="1835255" y="1340326"/>
                          <a:pt x="1761935" y="1413646"/>
                        </a:cubicBezTo>
                        <a:lnTo>
                          <a:pt x="1731385" y="1444196"/>
                        </a:lnTo>
                        <a:lnTo>
                          <a:pt x="1755825" y="1401426"/>
                        </a:lnTo>
                        <a:cubicBezTo>
                          <a:pt x="1865805" y="1199796"/>
                          <a:pt x="1896355" y="790427"/>
                          <a:pt x="1902465" y="698777"/>
                        </a:cubicBezTo>
                        <a:lnTo>
                          <a:pt x="1792485" y="808757"/>
                        </a:lnTo>
                        <a:lnTo>
                          <a:pt x="1816925" y="631567"/>
                        </a:lnTo>
                        <a:lnTo>
                          <a:pt x="1670285" y="729327"/>
                        </a:lnTo>
                        <a:lnTo>
                          <a:pt x="1658065" y="717107"/>
                        </a:lnTo>
                        <a:cubicBezTo>
                          <a:pt x="1658065" y="717107"/>
                          <a:pt x="1682505" y="692667"/>
                          <a:pt x="1731385" y="625457"/>
                        </a:cubicBezTo>
                        <a:cubicBezTo>
                          <a:pt x="1658065" y="686557"/>
                          <a:pt x="1578635" y="729327"/>
                          <a:pt x="1578635" y="729327"/>
                        </a:cubicBezTo>
                        <a:lnTo>
                          <a:pt x="1572525" y="729327"/>
                        </a:lnTo>
                        <a:lnTo>
                          <a:pt x="1419775" y="643787"/>
                        </a:lnTo>
                        <a:lnTo>
                          <a:pt x="1425885" y="637677"/>
                        </a:lnTo>
                        <a:cubicBezTo>
                          <a:pt x="1425885" y="631567"/>
                          <a:pt x="1462545" y="570467"/>
                          <a:pt x="1566415" y="466597"/>
                        </a:cubicBezTo>
                        <a:cubicBezTo>
                          <a:pt x="1456435" y="521587"/>
                          <a:pt x="1358675" y="594907"/>
                          <a:pt x="1358675" y="594907"/>
                        </a:cubicBezTo>
                        <a:lnTo>
                          <a:pt x="1352565" y="594907"/>
                        </a:lnTo>
                        <a:lnTo>
                          <a:pt x="1144825" y="497147"/>
                        </a:lnTo>
                        <a:lnTo>
                          <a:pt x="1150935" y="491037"/>
                        </a:lnTo>
                        <a:cubicBezTo>
                          <a:pt x="1150935" y="491037"/>
                          <a:pt x="1205925" y="393277"/>
                          <a:pt x="1315905" y="307737"/>
                        </a:cubicBezTo>
                        <a:cubicBezTo>
                          <a:pt x="1181485" y="356617"/>
                          <a:pt x="1095945" y="466597"/>
                          <a:pt x="1095945" y="466597"/>
                        </a:cubicBezTo>
                        <a:lnTo>
                          <a:pt x="1089835" y="472707"/>
                        </a:lnTo>
                        <a:lnTo>
                          <a:pt x="1083725" y="466597"/>
                        </a:lnTo>
                        <a:cubicBezTo>
                          <a:pt x="1083725" y="466597"/>
                          <a:pt x="1004294" y="411607"/>
                          <a:pt x="869874" y="387167"/>
                        </a:cubicBezTo>
                        <a:lnTo>
                          <a:pt x="857654" y="387167"/>
                        </a:lnTo>
                        <a:lnTo>
                          <a:pt x="863764" y="381057"/>
                        </a:lnTo>
                        <a:cubicBezTo>
                          <a:pt x="900424" y="313847"/>
                          <a:pt x="967634" y="252747"/>
                          <a:pt x="1016514" y="216087"/>
                        </a:cubicBezTo>
                        <a:cubicBezTo>
                          <a:pt x="955414" y="246637"/>
                          <a:pt x="863764" y="295517"/>
                          <a:pt x="814884" y="356617"/>
                        </a:cubicBezTo>
                        <a:lnTo>
                          <a:pt x="808774" y="362727"/>
                        </a:lnTo>
                        <a:lnTo>
                          <a:pt x="802664" y="356617"/>
                        </a:lnTo>
                        <a:cubicBezTo>
                          <a:pt x="735454" y="301627"/>
                          <a:pt x="484944" y="222197"/>
                          <a:pt x="478834" y="222197"/>
                        </a:cubicBezTo>
                        <a:lnTo>
                          <a:pt x="466614" y="216087"/>
                        </a:lnTo>
                        <a:lnTo>
                          <a:pt x="472724" y="209977"/>
                        </a:lnTo>
                        <a:cubicBezTo>
                          <a:pt x="478834" y="203867"/>
                          <a:pt x="552154" y="112217"/>
                          <a:pt x="814884" y="8348"/>
                        </a:cubicBezTo>
                        <a:cubicBezTo>
                          <a:pt x="576594" y="8348"/>
                          <a:pt x="381074" y="191647"/>
                          <a:pt x="374964" y="191647"/>
                        </a:cubicBezTo>
                        <a:lnTo>
                          <a:pt x="374964" y="191647"/>
                        </a:lnTo>
                        <a:lnTo>
                          <a:pt x="332194" y="191647"/>
                        </a:ln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67" name="Freeform: Shape 166">
                  <a:extLst>
                    <a:ext uri="{FF2B5EF4-FFF2-40B4-BE49-F238E27FC236}">
                      <a16:creationId xmlns:a16="http://schemas.microsoft.com/office/drawing/2014/main" id="{24C256EE-3F5E-2B6E-EE82-A3D5FBB5A3A8}"/>
                    </a:ext>
                  </a:extLst>
                </p:cNvPr>
                <p:cNvSpPr/>
                <p:nvPr/>
              </p:nvSpPr>
              <p:spPr>
                <a:xfrm>
                  <a:off x="1724119" y="5671527"/>
                  <a:ext cx="330530" cy="146115"/>
                </a:xfrm>
                <a:custGeom>
                  <a:avLst/>
                  <a:gdLst>
                    <a:gd name="connsiteX0" fmla="*/ 268840 w 330530"/>
                    <a:gd name="connsiteY0" fmla="*/ 9165 h 146115"/>
                    <a:gd name="connsiteX1" fmla="*/ 164970 w 330530"/>
                    <a:gd name="connsiteY1" fmla="*/ 9165 h 146115"/>
                    <a:gd name="connsiteX2" fmla="*/ 128310 w 330530"/>
                    <a:gd name="connsiteY2" fmla="*/ 15275 h 146115"/>
                    <a:gd name="connsiteX3" fmla="*/ 0 w 330530"/>
                    <a:gd name="connsiteY3" fmla="*/ 137475 h 146115"/>
                    <a:gd name="connsiteX4" fmla="*/ 12220 w 330530"/>
                    <a:gd name="connsiteY4" fmla="*/ 143585 h 146115"/>
                    <a:gd name="connsiteX5" fmla="*/ 219960 w 330530"/>
                    <a:gd name="connsiteY5" fmla="*/ 106925 h 146115"/>
                    <a:gd name="connsiteX6" fmla="*/ 329940 w 330530"/>
                    <a:gd name="connsiteY6" fmla="*/ 70265 h 146115"/>
                    <a:gd name="connsiteX7" fmla="*/ 268840 w 330530"/>
                    <a:gd name="connsiteY7" fmla="*/ 9165 h 1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530" h="146115">
                      <a:moveTo>
                        <a:pt x="268840" y="9165"/>
                      </a:moveTo>
                      <a:cubicBezTo>
                        <a:pt x="232180" y="-3055"/>
                        <a:pt x="195520" y="-3055"/>
                        <a:pt x="164970" y="9165"/>
                      </a:cubicBezTo>
                      <a:cubicBezTo>
                        <a:pt x="152750" y="9165"/>
                        <a:pt x="140530" y="15275"/>
                        <a:pt x="128310" y="15275"/>
                      </a:cubicBezTo>
                      <a:cubicBezTo>
                        <a:pt x="73320" y="33605"/>
                        <a:pt x="18330" y="76375"/>
                        <a:pt x="0" y="137475"/>
                      </a:cubicBezTo>
                      <a:cubicBezTo>
                        <a:pt x="0" y="143585"/>
                        <a:pt x="6110" y="149695"/>
                        <a:pt x="12220" y="143585"/>
                      </a:cubicBezTo>
                      <a:cubicBezTo>
                        <a:pt x="67210" y="94705"/>
                        <a:pt x="152750" y="94705"/>
                        <a:pt x="219960" y="106925"/>
                      </a:cubicBezTo>
                      <a:cubicBezTo>
                        <a:pt x="262730" y="113035"/>
                        <a:pt x="317720" y="119145"/>
                        <a:pt x="329940" y="70265"/>
                      </a:cubicBezTo>
                      <a:cubicBezTo>
                        <a:pt x="336050" y="39715"/>
                        <a:pt x="293280" y="21385"/>
                        <a:pt x="268840" y="9165"/>
                      </a:cubicBezTo>
                      <a:close/>
                    </a:path>
                  </a:pathLst>
                </a:custGeom>
                <a:solidFill>
                  <a:srgbClr val="EEB4CF">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8" name="Freeform: Shape 167">
                  <a:extLst>
                    <a:ext uri="{FF2B5EF4-FFF2-40B4-BE49-F238E27FC236}">
                      <a16:creationId xmlns:a16="http://schemas.microsoft.com/office/drawing/2014/main" id="{D46BFB73-1BB3-5806-0825-56F38D1FA21A}"/>
                    </a:ext>
                  </a:extLst>
                </p:cNvPr>
                <p:cNvSpPr/>
                <p:nvPr/>
              </p:nvSpPr>
              <p:spPr>
                <a:xfrm>
                  <a:off x="910813" y="5827332"/>
                  <a:ext cx="825526" cy="452244"/>
                </a:xfrm>
                <a:custGeom>
                  <a:avLst/>
                  <a:gdLst>
                    <a:gd name="connsiteX0" fmla="*/ 25116 w 825526"/>
                    <a:gd name="connsiteY0" fmla="*/ 0 h 452244"/>
                    <a:gd name="connsiteX1" fmla="*/ 220636 w 825526"/>
                    <a:gd name="connsiteY1" fmla="*/ 177190 h 452244"/>
                    <a:gd name="connsiteX2" fmla="*/ 733877 w 825526"/>
                    <a:gd name="connsiteY2" fmla="*/ 164970 h 452244"/>
                    <a:gd name="connsiteX3" fmla="*/ 691107 w 825526"/>
                    <a:gd name="connsiteY3" fmla="*/ 146640 h 452244"/>
                    <a:gd name="connsiteX4" fmla="*/ 825527 w 825526"/>
                    <a:gd name="connsiteY4" fmla="*/ 226070 h 452244"/>
                    <a:gd name="connsiteX5" fmla="*/ 764427 w 825526"/>
                    <a:gd name="connsiteY5" fmla="*/ 195520 h 452244"/>
                    <a:gd name="connsiteX6" fmla="*/ 507807 w 825526"/>
                    <a:gd name="connsiteY6" fmla="*/ 452140 h 452244"/>
                    <a:gd name="connsiteX7" fmla="*/ 177866 w 825526"/>
                    <a:gd name="connsiteY7" fmla="*/ 201630 h 452244"/>
                    <a:gd name="connsiteX8" fmla="*/ 25116 w 825526"/>
                    <a:gd name="connsiteY8" fmla="*/ 0 h 45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526" h="452244">
                      <a:moveTo>
                        <a:pt x="25116" y="0"/>
                      </a:moveTo>
                      <a:cubicBezTo>
                        <a:pt x="25116" y="0"/>
                        <a:pt x="-17654" y="54990"/>
                        <a:pt x="220636" y="177190"/>
                      </a:cubicBezTo>
                      <a:cubicBezTo>
                        <a:pt x="306176" y="219960"/>
                        <a:pt x="562797" y="232180"/>
                        <a:pt x="733877" y="164970"/>
                      </a:cubicBezTo>
                      <a:cubicBezTo>
                        <a:pt x="703327" y="146640"/>
                        <a:pt x="691107" y="146640"/>
                        <a:pt x="691107" y="146640"/>
                      </a:cubicBezTo>
                      <a:cubicBezTo>
                        <a:pt x="691107" y="146640"/>
                        <a:pt x="794977" y="128310"/>
                        <a:pt x="825527" y="226070"/>
                      </a:cubicBezTo>
                      <a:cubicBezTo>
                        <a:pt x="776647" y="195520"/>
                        <a:pt x="764427" y="195520"/>
                        <a:pt x="764427" y="195520"/>
                      </a:cubicBezTo>
                      <a:cubicBezTo>
                        <a:pt x="764427" y="195520"/>
                        <a:pt x="709437" y="458249"/>
                        <a:pt x="507807" y="452140"/>
                      </a:cubicBezTo>
                      <a:cubicBezTo>
                        <a:pt x="324506" y="446029"/>
                        <a:pt x="318396" y="299390"/>
                        <a:pt x="177866" y="201630"/>
                      </a:cubicBezTo>
                      <a:cubicBezTo>
                        <a:pt x="31226" y="97760"/>
                        <a:pt x="-42094" y="42770"/>
                        <a:pt x="25116" y="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9" name="Freeform: Shape 168">
                  <a:extLst>
                    <a:ext uri="{FF2B5EF4-FFF2-40B4-BE49-F238E27FC236}">
                      <a16:creationId xmlns:a16="http://schemas.microsoft.com/office/drawing/2014/main" id="{C51D6822-C89D-9324-DEAB-59E433855EB6}"/>
                    </a:ext>
                  </a:extLst>
                </p:cNvPr>
                <p:cNvSpPr/>
                <p:nvPr/>
              </p:nvSpPr>
              <p:spPr>
                <a:xfrm>
                  <a:off x="734299" y="5279343"/>
                  <a:ext cx="1729131" cy="633528"/>
                </a:xfrm>
                <a:custGeom>
                  <a:avLst/>
                  <a:gdLst>
                    <a:gd name="connsiteX0" fmla="*/ 287170 w 1729131"/>
                    <a:gd name="connsiteY0" fmla="*/ 254709 h 633528"/>
                    <a:gd name="connsiteX1" fmla="*/ 427700 w 1729131"/>
                    <a:gd name="connsiteY1" fmla="*/ 175280 h 633528"/>
                    <a:gd name="connsiteX2" fmla="*/ 525460 w 1729131"/>
                    <a:gd name="connsiteY2" fmla="*/ 89740 h 633528"/>
                    <a:gd name="connsiteX3" fmla="*/ 574340 w 1729131"/>
                    <a:gd name="connsiteY3" fmla="*/ 266929 h 633528"/>
                    <a:gd name="connsiteX4" fmla="*/ 1032591 w 1729131"/>
                    <a:gd name="connsiteY4" fmla="*/ 590759 h 633528"/>
                    <a:gd name="connsiteX5" fmla="*/ 1380861 w 1729131"/>
                    <a:gd name="connsiteY5" fmla="*/ 419679 h 633528"/>
                    <a:gd name="connsiteX6" fmla="*/ 1704691 w 1729131"/>
                    <a:gd name="connsiteY6" fmla="*/ 633529 h 633528"/>
                    <a:gd name="connsiteX7" fmla="*/ 1729131 w 1729131"/>
                    <a:gd name="connsiteY7" fmla="*/ 554099 h 633528"/>
                    <a:gd name="connsiteX8" fmla="*/ 1356421 w 1729131"/>
                    <a:gd name="connsiteY8" fmla="*/ 303589 h 633528"/>
                    <a:gd name="connsiteX9" fmla="*/ 892061 w 1729131"/>
                    <a:gd name="connsiteY9" fmla="*/ 468559 h 633528"/>
                    <a:gd name="connsiteX10" fmla="*/ 665990 w 1729131"/>
                    <a:gd name="connsiteY10" fmla="*/ 126399 h 633528"/>
                    <a:gd name="connsiteX11" fmla="*/ 458250 w 1729131"/>
                    <a:gd name="connsiteY11" fmla="*/ 16420 h 633528"/>
                    <a:gd name="connsiteX12" fmla="*/ 207740 w 1729131"/>
                    <a:gd name="connsiteY12" fmla="*/ 181389 h 633528"/>
                    <a:gd name="connsiteX13" fmla="*/ 24440 w 1729131"/>
                    <a:gd name="connsiteY13" fmla="*/ 77520 h 633528"/>
                    <a:gd name="connsiteX14" fmla="*/ 0 w 1729131"/>
                    <a:gd name="connsiteY14" fmla="*/ 132510 h 633528"/>
                    <a:gd name="connsiteX15" fmla="*/ 287170 w 1729131"/>
                    <a:gd name="connsiteY15" fmla="*/ 254709 h 6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9131" h="633528">
                      <a:moveTo>
                        <a:pt x="287170" y="254709"/>
                      </a:moveTo>
                      <a:cubicBezTo>
                        <a:pt x="366600" y="248599"/>
                        <a:pt x="391040" y="242489"/>
                        <a:pt x="427700" y="175280"/>
                      </a:cubicBezTo>
                      <a:cubicBezTo>
                        <a:pt x="464360" y="108070"/>
                        <a:pt x="452140" y="71410"/>
                        <a:pt x="525460" y="89740"/>
                      </a:cubicBezTo>
                      <a:cubicBezTo>
                        <a:pt x="598780" y="108070"/>
                        <a:pt x="598780" y="132510"/>
                        <a:pt x="574340" y="266929"/>
                      </a:cubicBezTo>
                      <a:cubicBezTo>
                        <a:pt x="549900" y="401349"/>
                        <a:pt x="757641" y="529659"/>
                        <a:pt x="1032591" y="590759"/>
                      </a:cubicBezTo>
                      <a:cubicBezTo>
                        <a:pt x="1307541" y="651859"/>
                        <a:pt x="1380861" y="419679"/>
                        <a:pt x="1380861" y="419679"/>
                      </a:cubicBezTo>
                      <a:lnTo>
                        <a:pt x="1704691" y="633529"/>
                      </a:lnTo>
                      <a:lnTo>
                        <a:pt x="1729131" y="554099"/>
                      </a:lnTo>
                      <a:cubicBezTo>
                        <a:pt x="1729131" y="554099"/>
                        <a:pt x="1710801" y="529659"/>
                        <a:pt x="1356421" y="303589"/>
                      </a:cubicBezTo>
                      <a:cubicBezTo>
                        <a:pt x="1295321" y="474669"/>
                        <a:pt x="1160901" y="572429"/>
                        <a:pt x="892061" y="468559"/>
                      </a:cubicBezTo>
                      <a:cubicBezTo>
                        <a:pt x="623220" y="364689"/>
                        <a:pt x="659880" y="224159"/>
                        <a:pt x="665990" y="126399"/>
                      </a:cubicBezTo>
                      <a:cubicBezTo>
                        <a:pt x="678211" y="34750"/>
                        <a:pt x="482690" y="-32460"/>
                        <a:pt x="458250" y="16420"/>
                      </a:cubicBezTo>
                      <a:cubicBezTo>
                        <a:pt x="397150" y="156949"/>
                        <a:pt x="342160" y="211939"/>
                        <a:pt x="207740" y="181389"/>
                      </a:cubicBezTo>
                      <a:cubicBezTo>
                        <a:pt x="128310" y="163059"/>
                        <a:pt x="61100" y="108070"/>
                        <a:pt x="24440" y="77520"/>
                      </a:cubicBezTo>
                      <a:cubicBezTo>
                        <a:pt x="12220" y="95850"/>
                        <a:pt x="6110" y="114180"/>
                        <a:pt x="0" y="132510"/>
                      </a:cubicBezTo>
                      <a:cubicBezTo>
                        <a:pt x="91650" y="205829"/>
                        <a:pt x="226070" y="254709"/>
                        <a:pt x="287170" y="254709"/>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0" name="Freeform: Shape 169">
                  <a:extLst>
                    <a:ext uri="{FF2B5EF4-FFF2-40B4-BE49-F238E27FC236}">
                      <a16:creationId xmlns:a16="http://schemas.microsoft.com/office/drawing/2014/main" id="{3EB68CE6-F78D-21BA-4E34-785281533BC6}"/>
                    </a:ext>
                  </a:extLst>
                </p:cNvPr>
                <p:cNvSpPr/>
                <p:nvPr/>
              </p:nvSpPr>
              <p:spPr>
                <a:xfrm>
                  <a:off x="1608029" y="5127931"/>
                  <a:ext cx="378820" cy="161721"/>
                </a:xfrm>
                <a:custGeom>
                  <a:avLst/>
                  <a:gdLst>
                    <a:gd name="connsiteX0" fmla="*/ 0 w 378820"/>
                    <a:gd name="connsiteY0" fmla="*/ 70072 h 161721"/>
                    <a:gd name="connsiteX1" fmla="*/ 378820 w 378820"/>
                    <a:gd name="connsiteY1" fmla="*/ 161722 h 161721"/>
                    <a:gd name="connsiteX2" fmla="*/ 0 w 378820"/>
                    <a:gd name="connsiteY2" fmla="*/ 70072 h 161721"/>
                  </a:gdLst>
                  <a:ahLst/>
                  <a:cxnLst>
                    <a:cxn ang="0">
                      <a:pos x="connsiteX0" y="connsiteY0"/>
                    </a:cxn>
                    <a:cxn ang="0">
                      <a:pos x="connsiteX1" y="connsiteY1"/>
                    </a:cxn>
                    <a:cxn ang="0">
                      <a:pos x="connsiteX2" y="connsiteY2"/>
                    </a:cxn>
                  </a:cxnLst>
                  <a:rect l="l" t="t" r="r" b="b"/>
                  <a:pathLst>
                    <a:path w="378820" h="161721">
                      <a:moveTo>
                        <a:pt x="0" y="70072"/>
                      </a:moveTo>
                      <a:cubicBezTo>
                        <a:pt x="0" y="70072"/>
                        <a:pt x="201630" y="-21578"/>
                        <a:pt x="378820" y="161722"/>
                      </a:cubicBezTo>
                      <a:cubicBezTo>
                        <a:pt x="342160" y="57852"/>
                        <a:pt x="195520" y="-88788"/>
                        <a:pt x="0" y="70072"/>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1" name="Freeform: Shape 170">
                  <a:extLst>
                    <a:ext uri="{FF2B5EF4-FFF2-40B4-BE49-F238E27FC236}">
                      <a16:creationId xmlns:a16="http://schemas.microsoft.com/office/drawing/2014/main" id="{2F057CF6-054C-0E59-22FE-0CDF6171B5F3}"/>
                    </a:ext>
                  </a:extLst>
                </p:cNvPr>
                <p:cNvSpPr/>
                <p:nvPr/>
              </p:nvSpPr>
              <p:spPr>
                <a:xfrm>
                  <a:off x="652558" y="4578948"/>
                  <a:ext cx="2061382" cy="1913453"/>
                </a:xfrm>
                <a:custGeom>
                  <a:avLst/>
                  <a:gdLst>
                    <a:gd name="connsiteX0" fmla="*/ 1920852 w 2061382"/>
                    <a:gd name="connsiteY0" fmla="*/ 1578324 h 1913453"/>
                    <a:gd name="connsiteX1" fmla="*/ 1951402 w 2061382"/>
                    <a:gd name="connsiteY1" fmla="*/ 1413354 h 1913453"/>
                    <a:gd name="connsiteX2" fmla="*/ 1969732 w 2061382"/>
                    <a:gd name="connsiteY2" fmla="*/ 1333924 h 1913453"/>
                    <a:gd name="connsiteX3" fmla="*/ 2061382 w 2061382"/>
                    <a:gd name="connsiteY3" fmla="*/ 1388914 h 1913453"/>
                    <a:gd name="connsiteX4" fmla="*/ 2030832 w 2061382"/>
                    <a:gd name="connsiteY4" fmla="*/ 1321704 h 1913453"/>
                    <a:gd name="connsiteX5" fmla="*/ 1749772 w 2061382"/>
                    <a:gd name="connsiteY5" fmla="*/ 1407244 h 1913453"/>
                    <a:gd name="connsiteX6" fmla="*/ 1902522 w 2061382"/>
                    <a:gd name="connsiteY6" fmla="*/ 680155 h 1913453"/>
                    <a:gd name="connsiteX7" fmla="*/ 1792542 w 2061382"/>
                    <a:gd name="connsiteY7" fmla="*/ 790135 h 1913453"/>
                    <a:gd name="connsiteX8" fmla="*/ 1816982 w 2061382"/>
                    <a:gd name="connsiteY8" fmla="*/ 619055 h 1913453"/>
                    <a:gd name="connsiteX9" fmla="*/ 1658122 w 2061382"/>
                    <a:gd name="connsiteY9" fmla="*/ 729035 h 1913453"/>
                    <a:gd name="connsiteX10" fmla="*/ 1780322 w 2061382"/>
                    <a:gd name="connsiteY10" fmla="*/ 570175 h 1913453"/>
                    <a:gd name="connsiteX11" fmla="*/ 1572582 w 2061382"/>
                    <a:gd name="connsiteY11" fmla="*/ 722925 h 1913453"/>
                    <a:gd name="connsiteX12" fmla="*/ 1432052 w 2061382"/>
                    <a:gd name="connsiteY12" fmla="*/ 643495 h 1913453"/>
                    <a:gd name="connsiteX13" fmla="*/ 1609242 w 2061382"/>
                    <a:gd name="connsiteY13" fmla="*/ 441865 h 1913453"/>
                    <a:gd name="connsiteX14" fmla="*/ 1358732 w 2061382"/>
                    <a:gd name="connsiteY14" fmla="*/ 588505 h 1913453"/>
                    <a:gd name="connsiteX15" fmla="*/ 1157102 w 2061382"/>
                    <a:gd name="connsiteY15" fmla="*/ 484635 h 1913453"/>
                    <a:gd name="connsiteX16" fmla="*/ 1352622 w 2061382"/>
                    <a:gd name="connsiteY16" fmla="*/ 276896 h 1913453"/>
                    <a:gd name="connsiteX17" fmla="*/ 1089892 w 2061382"/>
                    <a:gd name="connsiteY17" fmla="*/ 454085 h 1913453"/>
                    <a:gd name="connsiteX18" fmla="*/ 876042 w 2061382"/>
                    <a:gd name="connsiteY18" fmla="*/ 374655 h 1913453"/>
                    <a:gd name="connsiteX19" fmla="*/ 1077672 w 2061382"/>
                    <a:gd name="connsiteY19" fmla="*/ 173026 h 1913453"/>
                    <a:gd name="connsiteX20" fmla="*/ 808832 w 2061382"/>
                    <a:gd name="connsiteY20" fmla="*/ 344106 h 1913453"/>
                    <a:gd name="connsiteX21" fmla="*/ 485001 w 2061382"/>
                    <a:gd name="connsiteY21" fmla="*/ 209686 h 1913453"/>
                    <a:gd name="connsiteX22" fmla="*/ 857712 w 2061382"/>
                    <a:gd name="connsiteY22" fmla="*/ 1946 h 1913453"/>
                    <a:gd name="connsiteX23" fmla="*/ 381131 w 2061382"/>
                    <a:gd name="connsiteY23" fmla="*/ 191356 h 1913453"/>
                    <a:gd name="connsiteX24" fmla="*/ 338361 w 2061382"/>
                    <a:gd name="connsiteY24" fmla="*/ 179136 h 1913453"/>
                    <a:gd name="connsiteX25" fmla="*/ 301701 w 2061382"/>
                    <a:gd name="connsiteY25" fmla="*/ 331886 h 1913453"/>
                    <a:gd name="connsiteX26" fmla="*/ 307811 w 2061382"/>
                    <a:gd name="connsiteY26" fmla="*/ 319666 h 1913453"/>
                    <a:gd name="connsiteX27" fmla="*/ 491111 w 2061382"/>
                    <a:gd name="connsiteY27" fmla="*/ 166916 h 1913453"/>
                    <a:gd name="connsiteX28" fmla="*/ 393351 w 2061382"/>
                    <a:gd name="connsiteY28" fmla="*/ 252456 h 1913453"/>
                    <a:gd name="connsiteX29" fmla="*/ 784392 w 2061382"/>
                    <a:gd name="connsiteY29" fmla="*/ 399095 h 1913453"/>
                    <a:gd name="connsiteX30" fmla="*/ 869932 w 2061382"/>
                    <a:gd name="connsiteY30" fmla="*/ 319666 h 1913453"/>
                    <a:gd name="connsiteX31" fmla="*/ 814942 w 2061382"/>
                    <a:gd name="connsiteY31" fmla="*/ 435755 h 1913453"/>
                    <a:gd name="connsiteX32" fmla="*/ 1065452 w 2061382"/>
                    <a:gd name="connsiteY32" fmla="*/ 509075 h 1913453"/>
                    <a:gd name="connsiteX33" fmla="*/ 1150992 w 2061382"/>
                    <a:gd name="connsiteY33" fmla="*/ 447975 h 1913453"/>
                    <a:gd name="connsiteX34" fmla="*/ 1108222 w 2061382"/>
                    <a:gd name="connsiteY34" fmla="*/ 533515 h 1913453"/>
                    <a:gd name="connsiteX35" fmla="*/ 1315962 w 2061382"/>
                    <a:gd name="connsiteY35" fmla="*/ 655715 h 1913453"/>
                    <a:gd name="connsiteX36" fmla="*/ 1438162 w 2061382"/>
                    <a:gd name="connsiteY36" fmla="*/ 582395 h 1913453"/>
                    <a:gd name="connsiteX37" fmla="*/ 1358732 w 2061382"/>
                    <a:gd name="connsiteY37" fmla="*/ 680155 h 1913453"/>
                    <a:gd name="connsiteX38" fmla="*/ 1529812 w 2061382"/>
                    <a:gd name="connsiteY38" fmla="*/ 784025 h 1913453"/>
                    <a:gd name="connsiteX39" fmla="*/ 1627572 w 2061382"/>
                    <a:gd name="connsiteY39" fmla="*/ 753475 h 1913453"/>
                    <a:gd name="connsiteX40" fmla="*/ 1603132 w 2061382"/>
                    <a:gd name="connsiteY40" fmla="*/ 845125 h 1913453"/>
                    <a:gd name="connsiteX41" fmla="*/ 1719222 w 2061382"/>
                    <a:gd name="connsiteY41" fmla="*/ 747365 h 1913453"/>
                    <a:gd name="connsiteX42" fmla="*/ 1707002 w 2061382"/>
                    <a:gd name="connsiteY42" fmla="*/ 1223944 h 1913453"/>
                    <a:gd name="connsiteX43" fmla="*/ 1150992 w 2061382"/>
                    <a:gd name="connsiteY43" fmla="*/ 1834944 h 1913453"/>
                    <a:gd name="connsiteX44" fmla="*/ 228381 w 2061382"/>
                    <a:gd name="connsiteY44" fmla="*/ 1498894 h 1913453"/>
                    <a:gd name="connsiteX45" fmla="*/ 75631 w 2061382"/>
                    <a:gd name="connsiteY45" fmla="*/ 820685 h 1913453"/>
                    <a:gd name="connsiteX46" fmla="*/ 75631 w 2061382"/>
                    <a:gd name="connsiteY46" fmla="*/ 820685 h 1913453"/>
                    <a:gd name="connsiteX47" fmla="*/ 57301 w 2061382"/>
                    <a:gd name="connsiteY47" fmla="*/ 1346144 h 1913453"/>
                    <a:gd name="connsiteX48" fmla="*/ 625531 w 2061382"/>
                    <a:gd name="connsiteY48" fmla="*/ 1889933 h 1913453"/>
                    <a:gd name="connsiteX49" fmla="*/ 1603132 w 2061382"/>
                    <a:gd name="connsiteY49" fmla="*/ 1743294 h 1913453"/>
                    <a:gd name="connsiteX50" fmla="*/ 1749772 w 2061382"/>
                    <a:gd name="connsiteY50" fmla="*/ 1535554 h 1913453"/>
                    <a:gd name="connsiteX51" fmla="*/ 1835312 w 2061382"/>
                    <a:gd name="connsiteY51" fmla="*/ 1645534 h 1913453"/>
                    <a:gd name="connsiteX52" fmla="*/ 1920852 w 2061382"/>
                    <a:gd name="connsiteY52" fmla="*/ 1578324 h 19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61382" h="1913453">
                      <a:moveTo>
                        <a:pt x="1920852" y="1578324"/>
                      </a:moveTo>
                      <a:cubicBezTo>
                        <a:pt x="2036942" y="1523334"/>
                        <a:pt x="2012502" y="1413354"/>
                        <a:pt x="1951402" y="1413354"/>
                      </a:cubicBezTo>
                      <a:cubicBezTo>
                        <a:pt x="1890302" y="1413354"/>
                        <a:pt x="1896412" y="1346144"/>
                        <a:pt x="1969732" y="1333924"/>
                      </a:cubicBezTo>
                      <a:cubicBezTo>
                        <a:pt x="2018612" y="1327814"/>
                        <a:pt x="2049162" y="1358364"/>
                        <a:pt x="2061382" y="1388914"/>
                      </a:cubicBezTo>
                      <a:cubicBezTo>
                        <a:pt x="2055272" y="1358364"/>
                        <a:pt x="2049162" y="1333924"/>
                        <a:pt x="2030832" y="1321704"/>
                      </a:cubicBezTo>
                      <a:cubicBezTo>
                        <a:pt x="1975842" y="1266714"/>
                        <a:pt x="1853642" y="1303374"/>
                        <a:pt x="1749772" y="1407244"/>
                      </a:cubicBezTo>
                      <a:cubicBezTo>
                        <a:pt x="1871972" y="1175064"/>
                        <a:pt x="1902522" y="680155"/>
                        <a:pt x="1902522" y="680155"/>
                      </a:cubicBezTo>
                      <a:lnTo>
                        <a:pt x="1792542" y="790135"/>
                      </a:lnTo>
                      <a:lnTo>
                        <a:pt x="1816982" y="619055"/>
                      </a:lnTo>
                      <a:lnTo>
                        <a:pt x="1658122" y="729035"/>
                      </a:lnTo>
                      <a:cubicBezTo>
                        <a:pt x="1658122" y="729035"/>
                        <a:pt x="1688672" y="698485"/>
                        <a:pt x="1780322" y="570175"/>
                      </a:cubicBezTo>
                      <a:cubicBezTo>
                        <a:pt x="1694782" y="661825"/>
                        <a:pt x="1572582" y="722925"/>
                        <a:pt x="1572582" y="722925"/>
                      </a:cubicBezTo>
                      <a:lnTo>
                        <a:pt x="1432052" y="643495"/>
                      </a:lnTo>
                      <a:cubicBezTo>
                        <a:pt x="1432052" y="643495"/>
                        <a:pt x="1474822" y="564065"/>
                        <a:pt x="1609242" y="441865"/>
                      </a:cubicBezTo>
                      <a:cubicBezTo>
                        <a:pt x="1480932" y="496855"/>
                        <a:pt x="1358732" y="588505"/>
                        <a:pt x="1358732" y="588505"/>
                      </a:cubicBezTo>
                      <a:lnTo>
                        <a:pt x="1157102" y="484635"/>
                      </a:lnTo>
                      <a:cubicBezTo>
                        <a:pt x="1157102" y="484635"/>
                        <a:pt x="1218202" y="368545"/>
                        <a:pt x="1352622" y="276896"/>
                      </a:cubicBezTo>
                      <a:cubicBezTo>
                        <a:pt x="1193762" y="313556"/>
                        <a:pt x="1089892" y="454085"/>
                        <a:pt x="1089892" y="454085"/>
                      </a:cubicBezTo>
                      <a:cubicBezTo>
                        <a:pt x="1089892" y="454085"/>
                        <a:pt x="1010462" y="399095"/>
                        <a:pt x="876042" y="374655"/>
                      </a:cubicBezTo>
                      <a:cubicBezTo>
                        <a:pt x="937142" y="264676"/>
                        <a:pt x="1077672" y="173026"/>
                        <a:pt x="1077672" y="173026"/>
                      </a:cubicBezTo>
                      <a:cubicBezTo>
                        <a:pt x="1077672" y="173026"/>
                        <a:pt x="894372" y="246346"/>
                        <a:pt x="808832" y="344106"/>
                      </a:cubicBezTo>
                      <a:cubicBezTo>
                        <a:pt x="735511" y="289116"/>
                        <a:pt x="485001" y="209686"/>
                        <a:pt x="485001" y="209686"/>
                      </a:cubicBezTo>
                      <a:cubicBezTo>
                        <a:pt x="485001" y="209686"/>
                        <a:pt x="570541" y="105816"/>
                        <a:pt x="857712" y="1946"/>
                      </a:cubicBezTo>
                      <a:cubicBezTo>
                        <a:pt x="594981" y="-22494"/>
                        <a:pt x="381131" y="191356"/>
                        <a:pt x="381131" y="191356"/>
                      </a:cubicBezTo>
                      <a:cubicBezTo>
                        <a:pt x="381131" y="191356"/>
                        <a:pt x="381131" y="191356"/>
                        <a:pt x="338361" y="179136"/>
                      </a:cubicBezTo>
                      <a:cubicBezTo>
                        <a:pt x="320031" y="221906"/>
                        <a:pt x="307811" y="276896"/>
                        <a:pt x="301701" y="331886"/>
                      </a:cubicBezTo>
                      <a:cubicBezTo>
                        <a:pt x="301701" y="325776"/>
                        <a:pt x="307811" y="325776"/>
                        <a:pt x="307811" y="319666"/>
                      </a:cubicBezTo>
                      <a:cubicBezTo>
                        <a:pt x="362801" y="197466"/>
                        <a:pt x="491111" y="166916"/>
                        <a:pt x="491111" y="166916"/>
                      </a:cubicBezTo>
                      <a:lnTo>
                        <a:pt x="393351" y="252456"/>
                      </a:lnTo>
                      <a:lnTo>
                        <a:pt x="784392" y="399095"/>
                      </a:lnTo>
                      <a:lnTo>
                        <a:pt x="869932" y="319666"/>
                      </a:lnTo>
                      <a:lnTo>
                        <a:pt x="814942" y="435755"/>
                      </a:lnTo>
                      <a:lnTo>
                        <a:pt x="1065452" y="509075"/>
                      </a:lnTo>
                      <a:lnTo>
                        <a:pt x="1150992" y="447975"/>
                      </a:lnTo>
                      <a:lnTo>
                        <a:pt x="1108222" y="533515"/>
                      </a:lnTo>
                      <a:lnTo>
                        <a:pt x="1315962" y="655715"/>
                      </a:lnTo>
                      <a:lnTo>
                        <a:pt x="1438162" y="582395"/>
                      </a:lnTo>
                      <a:lnTo>
                        <a:pt x="1358732" y="680155"/>
                      </a:lnTo>
                      <a:lnTo>
                        <a:pt x="1529812" y="784025"/>
                      </a:lnTo>
                      <a:lnTo>
                        <a:pt x="1627572" y="753475"/>
                      </a:lnTo>
                      <a:lnTo>
                        <a:pt x="1603132" y="845125"/>
                      </a:lnTo>
                      <a:cubicBezTo>
                        <a:pt x="1603132" y="845125"/>
                        <a:pt x="1603132" y="845125"/>
                        <a:pt x="1719222" y="747365"/>
                      </a:cubicBezTo>
                      <a:cubicBezTo>
                        <a:pt x="1700892" y="857345"/>
                        <a:pt x="1792542" y="900115"/>
                        <a:pt x="1707002" y="1223944"/>
                      </a:cubicBezTo>
                      <a:cubicBezTo>
                        <a:pt x="1627572" y="1547774"/>
                        <a:pt x="1487042" y="1773844"/>
                        <a:pt x="1150992" y="1834944"/>
                      </a:cubicBezTo>
                      <a:cubicBezTo>
                        <a:pt x="649971" y="1926594"/>
                        <a:pt x="527771" y="1859384"/>
                        <a:pt x="228381" y="1498894"/>
                      </a:cubicBezTo>
                      <a:cubicBezTo>
                        <a:pt x="-77119" y="1132294"/>
                        <a:pt x="75631" y="820685"/>
                        <a:pt x="75631" y="820685"/>
                      </a:cubicBezTo>
                      <a:lnTo>
                        <a:pt x="75631" y="820685"/>
                      </a:lnTo>
                      <a:cubicBezTo>
                        <a:pt x="-34349" y="1058975"/>
                        <a:pt x="-9909" y="1211724"/>
                        <a:pt x="57301" y="1346144"/>
                      </a:cubicBezTo>
                      <a:cubicBezTo>
                        <a:pt x="148951" y="1523334"/>
                        <a:pt x="430011" y="1847163"/>
                        <a:pt x="625531" y="1889933"/>
                      </a:cubicBezTo>
                      <a:cubicBezTo>
                        <a:pt x="931032" y="1951033"/>
                        <a:pt x="1419832" y="1889933"/>
                        <a:pt x="1603132" y="1743294"/>
                      </a:cubicBezTo>
                      <a:cubicBezTo>
                        <a:pt x="1603132" y="1743294"/>
                        <a:pt x="1694782" y="1651644"/>
                        <a:pt x="1749772" y="1535554"/>
                      </a:cubicBezTo>
                      <a:cubicBezTo>
                        <a:pt x="1743662" y="1566104"/>
                        <a:pt x="1755882" y="1645534"/>
                        <a:pt x="1835312" y="1645534"/>
                      </a:cubicBezTo>
                      <a:cubicBezTo>
                        <a:pt x="1847532" y="1627204"/>
                        <a:pt x="1871972" y="1602764"/>
                        <a:pt x="1920852" y="1578324"/>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3" name="Freeform: Shape 52">
                <a:extLst>
                  <a:ext uri="{FF2B5EF4-FFF2-40B4-BE49-F238E27FC236}">
                    <a16:creationId xmlns:a16="http://schemas.microsoft.com/office/drawing/2014/main" id="{17BA2953-CC2F-63A5-BE43-A601EAFA2241}"/>
                  </a:ext>
                </a:extLst>
              </p:cNvPr>
              <p:cNvSpPr/>
              <p:nvPr/>
            </p:nvSpPr>
            <p:spPr>
              <a:xfrm>
                <a:off x="972589" y="4906628"/>
                <a:ext cx="201630" cy="169175"/>
              </a:xfrm>
              <a:custGeom>
                <a:avLst/>
                <a:gdLst>
                  <a:gd name="connsiteX0" fmla="*/ 0 w 201630"/>
                  <a:gd name="connsiteY0" fmla="*/ 53086 h 169175"/>
                  <a:gd name="connsiteX1" fmla="*/ 201630 w 201630"/>
                  <a:gd name="connsiteY1" fmla="*/ 169176 h 169175"/>
                  <a:gd name="connsiteX2" fmla="*/ 0 w 201630"/>
                  <a:gd name="connsiteY2" fmla="*/ 53086 h 169175"/>
                </a:gdLst>
                <a:ahLst/>
                <a:cxnLst>
                  <a:cxn ang="0">
                    <a:pos x="connsiteX0" y="connsiteY0"/>
                  </a:cxn>
                  <a:cxn ang="0">
                    <a:pos x="connsiteX1" y="connsiteY1"/>
                  </a:cxn>
                  <a:cxn ang="0">
                    <a:pos x="connsiteX2" y="connsiteY2"/>
                  </a:cxn>
                </a:cxnLst>
                <a:rect l="l" t="t" r="r" b="b"/>
                <a:pathLst>
                  <a:path w="201630" h="169175">
                    <a:moveTo>
                      <a:pt x="0" y="53086"/>
                    </a:moveTo>
                    <a:cubicBezTo>
                      <a:pt x="0" y="53086"/>
                      <a:pt x="146640" y="10316"/>
                      <a:pt x="201630" y="169176"/>
                    </a:cubicBezTo>
                    <a:cubicBezTo>
                      <a:pt x="201630" y="40866"/>
                      <a:pt x="134420" y="-69114"/>
                      <a:pt x="0" y="53086"/>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4" name="Graphic 16">
                <a:extLst>
                  <a:ext uri="{FF2B5EF4-FFF2-40B4-BE49-F238E27FC236}">
                    <a16:creationId xmlns:a16="http://schemas.microsoft.com/office/drawing/2014/main" id="{EA5CFA13-63BE-003C-5D7C-3775A195C46B}"/>
                  </a:ext>
                </a:extLst>
              </p:cNvPr>
              <p:cNvGrpSpPr/>
              <p:nvPr/>
            </p:nvGrpSpPr>
            <p:grpSpPr>
              <a:xfrm>
                <a:off x="966479" y="4874173"/>
                <a:ext cx="213850" cy="189409"/>
                <a:chOff x="966479" y="4874173"/>
                <a:chExt cx="213850" cy="189409"/>
              </a:xfrm>
            </p:grpSpPr>
            <p:sp>
              <p:nvSpPr>
                <p:cNvPr id="162" name="Freeform: Shape 161">
                  <a:extLst>
                    <a:ext uri="{FF2B5EF4-FFF2-40B4-BE49-F238E27FC236}">
                      <a16:creationId xmlns:a16="http://schemas.microsoft.com/office/drawing/2014/main" id="{30F6C69D-DBDD-7988-1295-4AD7F1708F0A}"/>
                    </a:ext>
                  </a:extLst>
                </p:cNvPr>
                <p:cNvSpPr/>
                <p:nvPr/>
              </p:nvSpPr>
              <p:spPr>
                <a:xfrm>
                  <a:off x="997029" y="4878730"/>
                  <a:ext cx="177190" cy="142083"/>
                </a:xfrm>
                <a:custGeom>
                  <a:avLst/>
                  <a:gdLst>
                    <a:gd name="connsiteX0" fmla="*/ 0 w 177190"/>
                    <a:gd name="connsiteY0" fmla="*/ 44323 h 142083"/>
                    <a:gd name="connsiteX1" fmla="*/ 177190 w 177190"/>
                    <a:gd name="connsiteY1" fmla="*/ 142083 h 142083"/>
                    <a:gd name="connsiteX2" fmla="*/ 0 w 177190"/>
                    <a:gd name="connsiteY2" fmla="*/ 44323 h 142083"/>
                  </a:gdLst>
                  <a:ahLst/>
                  <a:cxnLst>
                    <a:cxn ang="0">
                      <a:pos x="connsiteX0" y="connsiteY0"/>
                    </a:cxn>
                    <a:cxn ang="0">
                      <a:pos x="connsiteX1" y="connsiteY1"/>
                    </a:cxn>
                    <a:cxn ang="0">
                      <a:pos x="connsiteX2" y="connsiteY2"/>
                    </a:cxn>
                  </a:cxnLst>
                  <a:rect l="l" t="t" r="r" b="b"/>
                  <a:pathLst>
                    <a:path w="177190" h="142083">
                      <a:moveTo>
                        <a:pt x="0" y="44323"/>
                      </a:moveTo>
                      <a:cubicBezTo>
                        <a:pt x="0" y="44323"/>
                        <a:pt x="128310" y="7663"/>
                        <a:pt x="177190" y="142083"/>
                      </a:cubicBezTo>
                      <a:cubicBezTo>
                        <a:pt x="177190" y="38213"/>
                        <a:pt x="122200" y="-59547"/>
                        <a:pt x="0" y="44323"/>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3" name="Freeform: Shape 162">
                  <a:extLst>
                    <a:ext uri="{FF2B5EF4-FFF2-40B4-BE49-F238E27FC236}">
                      <a16:creationId xmlns:a16="http://schemas.microsoft.com/office/drawing/2014/main" id="{651A4095-51ED-5AE6-34A5-1733E5EBBD89}"/>
                    </a:ext>
                  </a:extLst>
                </p:cNvPr>
                <p:cNvSpPr/>
                <p:nvPr/>
              </p:nvSpPr>
              <p:spPr>
                <a:xfrm>
                  <a:off x="966479" y="4874173"/>
                  <a:ext cx="213850" cy="189409"/>
                </a:xfrm>
                <a:custGeom>
                  <a:avLst/>
                  <a:gdLst>
                    <a:gd name="connsiteX0" fmla="*/ 213850 w 213850"/>
                    <a:gd name="connsiteY0" fmla="*/ 189410 h 189409"/>
                    <a:gd name="connsiteX1" fmla="*/ 201630 w 213850"/>
                    <a:gd name="connsiteY1" fmla="*/ 152750 h 189409"/>
                    <a:gd name="connsiteX2" fmla="*/ 85540 w 213850"/>
                    <a:gd name="connsiteY2" fmla="*/ 54990 h 189409"/>
                    <a:gd name="connsiteX3" fmla="*/ 30550 w 213850"/>
                    <a:gd name="connsiteY3" fmla="*/ 61100 h 189409"/>
                    <a:gd name="connsiteX4" fmla="*/ 0 w 213850"/>
                    <a:gd name="connsiteY4" fmla="*/ 73320 h 189409"/>
                    <a:gd name="connsiteX5" fmla="*/ 24440 w 213850"/>
                    <a:gd name="connsiteY5" fmla="*/ 48880 h 189409"/>
                    <a:gd name="connsiteX6" fmla="*/ 128310 w 213850"/>
                    <a:gd name="connsiteY6" fmla="*/ 0 h 189409"/>
                    <a:gd name="connsiteX7" fmla="*/ 207740 w 213850"/>
                    <a:gd name="connsiteY7" fmla="*/ 152750 h 189409"/>
                    <a:gd name="connsiteX8" fmla="*/ 213850 w 213850"/>
                    <a:gd name="connsiteY8" fmla="*/ 189410 h 189409"/>
                    <a:gd name="connsiteX9" fmla="*/ 85540 w 213850"/>
                    <a:gd name="connsiteY9" fmla="*/ 42770 h 189409"/>
                    <a:gd name="connsiteX10" fmla="*/ 195520 w 213850"/>
                    <a:gd name="connsiteY10" fmla="*/ 116090 h 189409"/>
                    <a:gd name="connsiteX11" fmla="*/ 128310 w 213850"/>
                    <a:gd name="connsiteY11" fmla="*/ 12220 h 189409"/>
                    <a:gd name="connsiteX12" fmla="*/ 54990 w 213850"/>
                    <a:gd name="connsiteY12" fmla="*/ 36660 h 189409"/>
                    <a:gd name="connsiteX13" fmla="*/ 85540 w 213850"/>
                    <a:gd name="connsiteY13" fmla="*/ 4277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850" h="189409">
                      <a:moveTo>
                        <a:pt x="213850" y="189410"/>
                      </a:moveTo>
                      <a:lnTo>
                        <a:pt x="201630" y="152750"/>
                      </a:lnTo>
                      <a:cubicBezTo>
                        <a:pt x="177190" y="79430"/>
                        <a:pt x="122200" y="54990"/>
                        <a:pt x="85540" y="54990"/>
                      </a:cubicBezTo>
                      <a:cubicBezTo>
                        <a:pt x="54990" y="48880"/>
                        <a:pt x="30550" y="61100"/>
                        <a:pt x="30550" y="61100"/>
                      </a:cubicBezTo>
                      <a:lnTo>
                        <a:pt x="0" y="73320"/>
                      </a:lnTo>
                      <a:lnTo>
                        <a:pt x="24440" y="48880"/>
                      </a:lnTo>
                      <a:cubicBezTo>
                        <a:pt x="61100" y="12220"/>
                        <a:pt x="97760" y="0"/>
                        <a:pt x="128310" y="0"/>
                      </a:cubicBezTo>
                      <a:cubicBezTo>
                        <a:pt x="189410" y="6110"/>
                        <a:pt x="213850" y="79430"/>
                        <a:pt x="207740" y="152750"/>
                      </a:cubicBezTo>
                      <a:lnTo>
                        <a:pt x="213850" y="189410"/>
                      </a:lnTo>
                      <a:close/>
                      <a:moveTo>
                        <a:pt x="85540" y="42770"/>
                      </a:moveTo>
                      <a:cubicBezTo>
                        <a:pt x="122200" y="48880"/>
                        <a:pt x="164970" y="61100"/>
                        <a:pt x="195520" y="116090"/>
                      </a:cubicBezTo>
                      <a:cubicBezTo>
                        <a:pt x="189410" y="67210"/>
                        <a:pt x="171080" y="18330"/>
                        <a:pt x="128310" y="12220"/>
                      </a:cubicBezTo>
                      <a:cubicBezTo>
                        <a:pt x="109980" y="12220"/>
                        <a:pt x="79430" y="18330"/>
                        <a:pt x="54990" y="36660"/>
                      </a:cubicBezTo>
                      <a:cubicBezTo>
                        <a:pt x="67210" y="36660"/>
                        <a:pt x="73320" y="36660"/>
                        <a:pt x="85540" y="42770"/>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5" name="Freeform: Shape 54">
                <a:extLst>
                  <a:ext uri="{FF2B5EF4-FFF2-40B4-BE49-F238E27FC236}">
                    <a16:creationId xmlns:a16="http://schemas.microsoft.com/office/drawing/2014/main" id="{EC10AB38-2659-CEB3-1D2F-A3C8C722EA08}"/>
                  </a:ext>
                </a:extLst>
              </p:cNvPr>
              <p:cNvSpPr/>
              <p:nvPr/>
            </p:nvSpPr>
            <p:spPr>
              <a:xfrm>
                <a:off x="997029" y="4903746"/>
                <a:ext cx="177190" cy="117067"/>
              </a:xfrm>
              <a:custGeom>
                <a:avLst/>
                <a:gdLst>
                  <a:gd name="connsiteX0" fmla="*/ 158860 w 177190"/>
                  <a:gd name="connsiteY0" fmla="*/ 37638 h 117067"/>
                  <a:gd name="connsiteX1" fmla="*/ 128310 w 177190"/>
                  <a:gd name="connsiteY1" fmla="*/ 13198 h 117067"/>
                  <a:gd name="connsiteX2" fmla="*/ 24440 w 177190"/>
                  <a:gd name="connsiteY2" fmla="*/ 978 h 117067"/>
                  <a:gd name="connsiteX3" fmla="*/ 0 w 177190"/>
                  <a:gd name="connsiteY3" fmla="*/ 19308 h 117067"/>
                  <a:gd name="connsiteX4" fmla="*/ 177190 w 177190"/>
                  <a:gd name="connsiteY4" fmla="*/ 117067 h 117067"/>
                  <a:gd name="connsiteX5" fmla="*/ 171080 w 177190"/>
                  <a:gd name="connsiteY5" fmla="*/ 37638 h 117067"/>
                  <a:gd name="connsiteX6" fmla="*/ 158860 w 177190"/>
                  <a:gd name="connsiteY6" fmla="*/ 37638 h 11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90" h="117067">
                    <a:moveTo>
                      <a:pt x="158860" y="37638"/>
                    </a:moveTo>
                    <a:cubicBezTo>
                      <a:pt x="146640" y="25418"/>
                      <a:pt x="140530" y="19308"/>
                      <a:pt x="128310" y="13198"/>
                    </a:cubicBezTo>
                    <a:cubicBezTo>
                      <a:pt x="97760" y="-5132"/>
                      <a:pt x="61100" y="978"/>
                      <a:pt x="24440" y="978"/>
                    </a:cubicBezTo>
                    <a:cubicBezTo>
                      <a:pt x="18330" y="7088"/>
                      <a:pt x="6110" y="13198"/>
                      <a:pt x="0" y="19308"/>
                    </a:cubicBezTo>
                    <a:cubicBezTo>
                      <a:pt x="0" y="19308"/>
                      <a:pt x="128310" y="-17352"/>
                      <a:pt x="177190" y="117067"/>
                    </a:cubicBezTo>
                    <a:cubicBezTo>
                      <a:pt x="177190" y="86518"/>
                      <a:pt x="177190" y="62078"/>
                      <a:pt x="171080" y="37638"/>
                    </a:cubicBezTo>
                    <a:cubicBezTo>
                      <a:pt x="164970" y="43748"/>
                      <a:pt x="164970" y="37638"/>
                      <a:pt x="158860" y="37638"/>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 name="Freeform: Shape 55">
                <a:extLst>
                  <a:ext uri="{FF2B5EF4-FFF2-40B4-BE49-F238E27FC236}">
                    <a16:creationId xmlns:a16="http://schemas.microsoft.com/office/drawing/2014/main" id="{E5B57677-A37D-6B12-53DB-DDE21DFED6E9}"/>
                  </a:ext>
                </a:extLst>
              </p:cNvPr>
              <p:cNvSpPr/>
              <p:nvPr/>
            </p:nvSpPr>
            <p:spPr>
              <a:xfrm>
                <a:off x="1509022" y="5310007"/>
                <a:ext cx="557257" cy="377019"/>
              </a:xfrm>
              <a:custGeom>
                <a:avLst/>
                <a:gdLst>
                  <a:gd name="connsiteX0" fmla="*/ 86788 w 557257"/>
                  <a:gd name="connsiteY0" fmla="*/ 34635 h 377019"/>
                  <a:gd name="connsiteX1" fmla="*/ 31797 w 557257"/>
                  <a:gd name="connsiteY1" fmla="*/ 144615 h 377019"/>
                  <a:gd name="connsiteX2" fmla="*/ 416728 w 557257"/>
                  <a:gd name="connsiteY2" fmla="*/ 46855 h 377019"/>
                  <a:gd name="connsiteX3" fmla="*/ 557258 w 557257"/>
                  <a:gd name="connsiteY3" fmla="*/ 272925 h 377019"/>
                  <a:gd name="connsiteX4" fmla="*/ 202878 w 557257"/>
                  <a:gd name="connsiteY4" fmla="*/ 370685 h 377019"/>
                  <a:gd name="connsiteX5" fmla="*/ 1247 w 557257"/>
                  <a:gd name="connsiteY5" fmla="*/ 205715 h 377019"/>
                  <a:gd name="connsiteX6" fmla="*/ 86788 w 557257"/>
                  <a:gd name="connsiteY6" fmla="*/ 34635 h 37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57" h="377019">
                    <a:moveTo>
                      <a:pt x="86788" y="34635"/>
                    </a:moveTo>
                    <a:lnTo>
                      <a:pt x="31797" y="144615"/>
                    </a:lnTo>
                    <a:cubicBezTo>
                      <a:pt x="31797" y="144615"/>
                      <a:pt x="135668" y="-99784"/>
                      <a:pt x="416728" y="46855"/>
                    </a:cubicBezTo>
                    <a:cubicBezTo>
                      <a:pt x="538928" y="107955"/>
                      <a:pt x="557258" y="272925"/>
                      <a:pt x="557258" y="272925"/>
                    </a:cubicBezTo>
                    <a:cubicBezTo>
                      <a:pt x="557258" y="272925"/>
                      <a:pt x="410618" y="407345"/>
                      <a:pt x="202878" y="370685"/>
                    </a:cubicBezTo>
                    <a:cubicBezTo>
                      <a:pt x="56238" y="340135"/>
                      <a:pt x="1247" y="205715"/>
                      <a:pt x="1247" y="205715"/>
                    </a:cubicBezTo>
                    <a:cubicBezTo>
                      <a:pt x="1247" y="205715"/>
                      <a:pt x="-17083" y="150725"/>
                      <a:pt x="86788" y="34635"/>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Freeform: Shape 56">
                <a:extLst>
                  <a:ext uri="{FF2B5EF4-FFF2-40B4-BE49-F238E27FC236}">
                    <a16:creationId xmlns:a16="http://schemas.microsoft.com/office/drawing/2014/main" id="{C774D621-53C8-FAF6-37F8-E38D75B7FDE5}"/>
                  </a:ext>
                </a:extLst>
              </p:cNvPr>
              <p:cNvSpPr/>
              <p:nvPr/>
            </p:nvSpPr>
            <p:spPr>
              <a:xfrm>
                <a:off x="1528599" y="5325135"/>
                <a:ext cx="482690" cy="334346"/>
              </a:xfrm>
              <a:custGeom>
                <a:avLst/>
                <a:gdLst>
                  <a:gd name="connsiteX0" fmla="*/ 0 w 482690"/>
                  <a:gd name="connsiteY0" fmla="*/ 184478 h 334346"/>
                  <a:gd name="connsiteX1" fmla="*/ 250510 w 482690"/>
                  <a:gd name="connsiteY1" fmla="*/ 1178 h 334346"/>
                  <a:gd name="connsiteX2" fmla="*/ 482690 w 482690"/>
                  <a:gd name="connsiteY2" fmla="*/ 245578 h 334346"/>
                  <a:gd name="connsiteX3" fmla="*/ 0 w 482690"/>
                  <a:gd name="connsiteY3" fmla="*/ 184478 h 334346"/>
                </a:gdLst>
                <a:ahLst/>
                <a:cxnLst>
                  <a:cxn ang="0">
                    <a:pos x="connsiteX0" y="connsiteY0"/>
                  </a:cxn>
                  <a:cxn ang="0">
                    <a:pos x="connsiteX1" y="connsiteY1"/>
                  </a:cxn>
                  <a:cxn ang="0">
                    <a:pos x="connsiteX2" y="connsiteY2"/>
                  </a:cxn>
                  <a:cxn ang="0">
                    <a:pos x="connsiteX3" y="connsiteY3"/>
                  </a:cxn>
                </a:cxnLst>
                <a:rect l="l" t="t" r="r" b="b"/>
                <a:pathLst>
                  <a:path w="482690" h="334346">
                    <a:moveTo>
                      <a:pt x="0" y="184478"/>
                    </a:moveTo>
                    <a:cubicBezTo>
                      <a:pt x="0" y="184478"/>
                      <a:pt x="67210" y="-17152"/>
                      <a:pt x="250510" y="1178"/>
                    </a:cubicBezTo>
                    <a:cubicBezTo>
                      <a:pt x="433810" y="19508"/>
                      <a:pt x="482690" y="196698"/>
                      <a:pt x="482690" y="245578"/>
                    </a:cubicBezTo>
                    <a:cubicBezTo>
                      <a:pt x="378820" y="331118"/>
                      <a:pt x="103870" y="416658"/>
                      <a:pt x="0" y="184478"/>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Freeform: Shape 57">
                <a:extLst>
                  <a:ext uri="{FF2B5EF4-FFF2-40B4-BE49-F238E27FC236}">
                    <a16:creationId xmlns:a16="http://schemas.microsoft.com/office/drawing/2014/main" id="{B2C65C0E-6174-FE8C-0314-9A075B66C7C6}"/>
                  </a:ext>
                </a:extLst>
              </p:cNvPr>
              <p:cNvSpPr/>
              <p:nvPr/>
            </p:nvSpPr>
            <p:spPr>
              <a:xfrm>
                <a:off x="868719" y="4452584"/>
                <a:ext cx="329940" cy="305499"/>
              </a:xfrm>
              <a:custGeom>
                <a:avLst/>
                <a:gdLst>
                  <a:gd name="connsiteX0" fmla="*/ 329940 w 329940"/>
                  <a:gd name="connsiteY0" fmla="*/ 0 h 305499"/>
                  <a:gd name="connsiteX1" fmla="*/ 281060 w 329940"/>
                  <a:gd name="connsiteY1" fmla="*/ 18330 h 305499"/>
                  <a:gd name="connsiteX2" fmla="*/ 256620 w 329940"/>
                  <a:gd name="connsiteY2" fmla="*/ 30550 h 305499"/>
                  <a:gd name="connsiteX3" fmla="*/ 232180 w 329940"/>
                  <a:gd name="connsiteY3" fmla="*/ 42770 h 305499"/>
                  <a:gd name="connsiteX4" fmla="*/ 207740 w 329940"/>
                  <a:gd name="connsiteY4" fmla="*/ 54990 h 305499"/>
                  <a:gd name="connsiteX5" fmla="*/ 183300 w 329940"/>
                  <a:gd name="connsiteY5" fmla="*/ 67210 h 305499"/>
                  <a:gd name="connsiteX6" fmla="*/ 158860 w 329940"/>
                  <a:gd name="connsiteY6" fmla="*/ 79430 h 305499"/>
                  <a:gd name="connsiteX7" fmla="*/ 140530 w 329940"/>
                  <a:gd name="connsiteY7" fmla="*/ 91650 h 305499"/>
                  <a:gd name="connsiteX8" fmla="*/ 122200 w 329940"/>
                  <a:gd name="connsiteY8" fmla="*/ 116090 h 305499"/>
                  <a:gd name="connsiteX9" fmla="*/ 103870 w 329940"/>
                  <a:gd name="connsiteY9" fmla="*/ 134420 h 305499"/>
                  <a:gd name="connsiteX10" fmla="*/ 85540 w 329940"/>
                  <a:gd name="connsiteY10" fmla="*/ 152750 h 305499"/>
                  <a:gd name="connsiteX11" fmla="*/ 67210 w 329940"/>
                  <a:gd name="connsiteY11" fmla="*/ 171080 h 305499"/>
                  <a:gd name="connsiteX12" fmla="*/ 48880 w 329940"/>
                  <a:gd name="connsiteY12" fmla="*/ 189410 h 305499"/>
                  <a:gd name="connsiteX13" fmla="*/ 36660 w 329940"/>
                  <a:gd name="connsiteY13" fmla="*/ 213850 h 305499"/>
                  <a:gd name="connsiteX14" fmla="*/ 24440 w 329940"/>
                  <a:gd name="connsiteY14" fmla="*/ 238290 h 305499"/>
                  <a:gd name="connsiteX15" fmla="*/ 12220 w 329940"/>
                  <a:gd name="connsiteY15" fmla="*/ 256620 h 305499"/>
                  <a:gd name="connsiteX16" fmla="*/ 12220 w 329940"/>
                  <a:gd name="connsiteY16" fmla="*/ 250510 h 305499"/>
                  <a:gd name="connsiteX17" fmla="*/ 36660 w 329940"/>
                  <a:gd name="connsiteY17" fmla="*/ 262730 h 305499"/>
                  <a:gd name="connsiteX18" fmla="*/ 61100 w 329940"/>
                  <a:gd name="connsiteY18" fmla="*/ 274950 h 305499"/>
                  <a:gd name="connsiteX19" fmla="*/ 85540 w 329940"/>
                  <a:gd name="connsiteY19" fmla="*/ 287170 h 305499"/>
                  <a:gd name="connsiteX20" fmla="*/ 109980 w 329940"/>
                  <a:gd name="connsiteY20" fmla="*/ 305500 h 305499"/>
                  <a:gd name="connsiteX21" fmla="*/ 85540 w 329940"/>
                  <a:gd name="connsiteY21" fmla="*/ 293280 h 305499"/>
                  <a:gd name="connsiteX22" fmla="*/ 61100 w 329940"/>
                  <a:gd name="connsiteY22" fmla="*/ 281060 h 305499"/>
                  <a:gd name="connsiteX23" fmla="*/ 36660 w 329940"/>
                  <a:gd name="connsiteY23" fmla="*/ 268840 h 305499"/>
                  <a:gd name="connsiteX24" fmla="*/ 6110 w 329940"/>
                  <a:gd name="connsiteY24" fmla="*/ 262730 h 305499"/>
                  <a:gd name="connsiteX25" fmla="*/ 0 w 329940"/>
                  <a:gd name="connsiteY25" fmla="*/ 262730 h 305499"/>
                  <a:gd name="connsiteX26" fmla="*/ 0 w 329940"/>
                  <a:gd name="connsiteY26" fmla="*/ 256620 h 305499"/>
                  <a:gd name="connsiteX27" fmla="*/ 12220 w 329940"/>
                  <a:gd name="connsiteY27" fmla="*/ 232180 h 305499"/>
                  <a:gd name="connsiteX28" fmla="*/ 18330 w 329940"/>
                  <a:gd name="connsiteY28" fmla="*/ 219960 h 305499"/>
                  <a:gd name="connsiteX29" fmla="*/ 24440 w 329940"/>
                  <a:gd name="connsiteY29" fmla="*/ 207740 h 305499"/>
                  <a:gd name="connsiteX30" fmla="*/ 42770 w 329940"/>
                  <a:gd name="connsiteY30" fmla="*/ 183300 h 305499"/>
                  <a:gd name="connsiteX31" fmla="*/ 61100 w 329940"/>
                  <a:gd name="connsiteY31" fmla="*/ 158860 h 305499"/>
                  <a:gd name="connsiteX32" fmla="*/ 73320 w 329940"/>
                  <a:gd name="connsiteY32" fmla="*/ 140530 h 305499"/>
                  <a:gd name="connsiteX33" fmla="*/ 91650 w 329940"/>
                  <a:gd name="connsiteY33" fmla="*/ 122200 h 305499"/>
                  <a:gd name="connsiteX34" fmla="*/ 109980 w 329940"/>
                  <a:gd name="connsiteY34" fmla="*/ 103870 h 305499"/>
                  <a:gd name="connsiteX35" fmla="*/ 134420 w 329940"/>
                  <a:gd name="connsiteY35" fmla="*/ 85540 h 305499"/>
                  <a:gd name="connsiteX36" fmla="*/ 158860 w 329940"/>
                  <a:gd name="connsiteY36" fmla="*/ 73320 h 305499"/>
                  <a:gd name="connsiteX37" fmla="*/ 183300 w 329940"/>
                  <a:gd name="connsiteY37" fmla="*/ 61100 h 305499"/>
                  <a:gd name="connsiteX38" fmla="*/ 207740 w 329940"/>
                  <a:gd name="connsiteY38" fmla="*/ 48880 h 305499"/>
                  <a:gd name="connsiteX39" fmla="*/ 232180 w 329940"/>
                  <a:gd name="connsiteY39" fmla="*/ 36660 h 305499"/>
                  <a:gd name="connsiteX40" fmla="*/ 281060 w 329940"/>
                  <a:gd name="connsiteY40" fmla="*/ 18330 h 305499"/>
                  <a:gd name="connsiteX41" fmla="*/ 329940 w 329940"/>
                  <a:gd name="connsiteY41" fmla="*/ 0 h 3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9940" h="305499">
                    <a:moveTo>
                      <a:pt x="329940" y="0"/>
                    </a:moveTo>
                    <a:cubicBezTo>
                      <a:pt x="311610" y="6110"/>
                      <a:pt x="299390" y="12220"/>
                      <a:pt x="281060" y="18330"/>
                    </a:cubicBezTo>
                    <a:cubicBezTo>
                      <a:pt x="274950" y="24440"/>
                      <a:pt x="262730" y="24440"/>
                      <a:pt x="256620" y="30550"/>
                    </a:cubicBezTo>
                    <a:cubicBezTo>
                      <a:pt x="250510" y="36660"/>
                      <a:pt x="238290" y="36660"/>
                      <a:pt x="232180" y="42770"/>
                    </a:cubicBezTo>
                    <a:cubicBezTo>
                      <a:pt x="226070" y="48880"/>
                      <a:pt x="213850" y="48880"/>
                      <a:pt x="207740" y="54990"/>
                    </a:cubicBezTo>
                    <a:cubicBezTo>
                      <a:pt x="201630" y="61100"/>
                      <a:pt x="195520" y="61100"/>
                      <a:pt x="183300" y="67210"/>
                    </a:cubicBezTo>
                    <a:cubicBezTo>
                      <a:pt x="177190" y="73320"/>
                      <a:pt x="171080" y="73320"/>
                      <a:pt x="158860" y="79430"/>
                    </a:cubicBezTo>
                    <a:cubicBezTo>
                      <a:pt x="152750" y="85540"/>
                      <a:pt x="146640" y="91650"/>
                      <a:pt x="140530" y="91650"/>
                    </a:cubicBezTo>
                    <a:lnTo>
                      <a:pt x="122200" y="116090"/>
                    </a:lnTo>
                    <a:cubicBezTo>
                      <a:pt x="116090" y="122200"/>
                      <a:pt x="109980" y="128310"/>
                      <a:pt x="103870" y="134420"/>
                    </a:cubicBezTo>
                    <a:cubicBezTo>
                      <a:pt x="97760" y="140530"/>
                      <a:pt x="91650" y="146640"/>
                      <a:pt x="85540" y="152750"/>
                    </a:cubicBezTo>
                    <a:cubicBezTo>
                      <a:pt x="79430" y="158860"/>
                      <a:pt x="73320" y="164970"/>
                      <a:pt x="67210" y="171080"/>
                    </a:cubicBezTo>
                    <a:lnTo>
                      <a:pt x="48880" y="189410"/>
                    </a:lnTo>
                    <a:cubicBezTo>
                      <a:pt x="42770" y="195520"/>
                      <a:pt x="36660" y="201630"/>
                      <a:pt x="36660" y="213850"/>
                    </a:cubicBezTo>
                    <a:cubicBezTo>
                      <a:pt x="30550" y="219960"/>
                      <a:pt x="30550" y="226070"/>
                      <a:pt x="24440" y="238290"/>
                    </a:cubicBezTo>
                    <a:lnTo>
                      <a:pt x="12220" y="256620"/>
                    </a:lnTo>
                    <a:lnTo>
                      <a:pt x="12220" y="250510"/>
                    </a:lnTo>
                    <a:lnTo>
                      <a:pt x="36660" y="262730"/>
                    </a:lnTo>
                    <a:cubicBezTo>
                      <a:pt x="42770" y="268840"/>
                      <a:pt x="54990" y="268840"/>
                      <a:pt x="61100" y="274950"/>
                    </a:cubicBezTo>
                    <a:lnTo>
                      <a:pt x="85540" y="287170"/>
                    </a:lnTo>
                    <a:cubicBezTo>
                      <a:pt x="91650" y="293280"/>
                      <a:pt x="103870" y="299390"/>
                      <a:pt x="109980" y="305500"/>
                    </a:cubicBezTo>
                    <a:cubicBezTo>
                      <a:pt x="103870" y="299390"/>
                      <a:pt x="91650" y="299390"/>
                      <a:pt x="85540" y="293280"/>
                    </a:cubicBezTo>
                    <a:lnTo>
                      <a:pt x="61100" y="281060"/>
                    </a:lnTo>
                    <a:cubicBezTo>
                      <a:pt x="54990" y="274950"/>
                      <a:pt x="42770" y="274950"/>
                      <a:pt x="36660" y="268840"/>
                    </a:cubicBezTo>
                    <a:lnTo>
                      <a:pt x="6110" y="262730"/>
                    </a:lnTo>
                    <a:lnTo>
                      <a:pt x="0" y="262730"/>
                    </a:lnTo>
                    <a:lnTo>
                      <a:pt x="0" y="256620"/>
                    </a:lnTo>
                    <a:lnTo>
                      <a:pt x="12220" y="232180"/>
                    </a:lnTo>
                    <a:cubicBezTo>
                      <a:pt x="12220" y="226070"/>
                      <a:pt x="18330" y="226070"/>
                      <a:pt x="18330" y="219960"/>
                    </a:cubicBezTo>
                    <a:lnTo>
                      <a:pt x="24440" y="207740"/>
                    </a:lnTo>
                    <a:cubicBezTo>
                      <a:pt x="30550" y="195520"/>
                      <a:pt x="36660" y="189410"/>
                      <a:pt x="42770" y="183300"/>
                    </a:cubicBezTo>
                    <a:lnTo>
                      <a:pt x="61100" y="158860"/>
                    </a:lnTo>
                    <a:cubicBezTo>
                      <a:pt x="61100" y="152750"/>
                      <a:pt x="67210" y="146640"/>
                      <a:pt x="73320" y="140530"/>
                    </a:cubicBezTo>
                    <a:cubicBezTo>
                      <a:pt x="79430" y="134420"/>
                      <a:pt x="85540" y="128310"/>
                      <a:pt x="91650" y="122200"/>
                    </a:cubicBezTo>
                    <a:cubicBezTo>
                      <a:pt x="97760" y="116090"/>
                      <a:pt x="103870" y="109980"/>
                      <a:pt x="109980" y="103870"/>
                    </a:cubicBezTo>
                    <a:lnTo>
                      <a:pt x="134420" y="85540"/>
                    </a:lnTo>
                    <a:cubicBezTo>
                      <a:pt x="140530" y="79430"/>
                      <a:pt x="146640" y="73320"/>
                      <a:pt x="158860" y="73320"/>
                    </a:cubicBezTo>
                    <a:cubicBezTo>
                      <a:pt x="164970" y="67210"/>
                      <a:pt x="171080" y="61100"/>
                      <a:pt x="183300" y="61100"/>
                    </a:cubicBezTo>
                    <a:cubicBezTo>
                      <a:pt x="189410" y="54990"/>
                      <a:pt x="201630" y="54990"/>
                      <a:pt x="207740" y="48880"/>
                    </a:cubicBezTo>
                    <a:cubicBezTo>
                      <a:pt x="213850" y="42770"/>
                      <a:pt x="226070" y="42770"/>
                      <a:pt x="232180" y="36660"/>
                    </a:cubicBezTo>
                    <a:cubicBezTo>
                      <a:pt x="250510" y="30550"/>
                      <a:pt x="262730" y="24440"/>
                      <a:pt x="281060" y="18330"/>
                    </a:cubicBezTo>
                    <a:cubicBezTo>
                      <a:pt x="293280" y="6110"/>
                      <a:pt x="311610" y="6110"/>
                      <a:pt x="329940" y="0"/>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 name="Freeform: Shape 58">
                <a:extLst>
                  <a:ext uri="{FF2B5EF4-FFF2-40B4-BE49-F238E27FC236}">
                    <a16:creationId xmlns:a16="http://schemas.microsoft.com/office/drawing/2014/main" id="{70C27ED0-9A8E-D6DF-9612-6D2A25A94E99}"/>
                  </a:ext>
                </a:extLst>
              </p:cNvPr>
              <p:cNvSpPr/>
              <p:nvPr/>
            </p:nvSpPr>
            <p:spPr>
              <a:xfrm>
                <a:off x="2493980" y="6008428"/>
                <a:ext cx="153342" cy="106073"/>
              </a:xfrm>
              <a:custGeom>
                <a:avLst/>
                <a:gdLst>
                  <a:gd name="connsiteX0" fmla="*/ 97760 w 153342"/>
                  <a:gd name="connsiteY0" fmla="*/ 2204 h 106073"/>
                  <a:gd name="connsiteX1" fmla="*/ 0 w 153342"/>
                  <a:gd name="connsiteY1" fmla="*/ 106074 h 106073"/>
                  <a:gd name="connsiteX2" fmla="*/ 0 w 153342"/>
                  <a:gd name="connsiteY2" fmla="*/ 106074 h 106073"/>
                  <a:gd name="connsiteX3" fmla="*/ 36660 w 153342"/>
                  <a:gd name="connsiteY3" fmla="*/ 63304 h 106073"/>
                  <a:gd name="connsiteX4" fmla="*/ 48880 w 153342"/>
                  <a:gd name="connsiteY4" fmla="*/ 75524 h 106073"/>
                  <a:gd name="connsiteX5" fmla="*/ 61100 w 153342"/>
                  <a:gd name="connsiteY5" fmla="*/ 81634 h 106073"/>
                  <a:gd name="connsiteX6" fmla="*/ 79430 w 153342"/>
                  <a:gd name="connsiteY6" fmla="*/ 87744 h 106073"/>
                  <a:gd name="connsiteX7" fmla="*/ 79430 w 153342"/>
                  <a:gd name="connsiteY7" fmla="*/ 87744 h 106073"/>
                  <a:gd name="connsiteX8" fmla="*/ 79430 w 153342"/>
                  <a:gd name="connsiteY8" fmla="*/ 87744 h 106073"/>
                  <a:gd name="connsiteX9" fmla="*/ 79430 w 153342"/>
                  <a:gd name="connsiteY9" fmla="*/ 87744 h 106073"/>
                  <a:gd name="connsiteX10" fmla="*/ 79430 w 153342"/>
                  <a:gd name="connsiteY10" fmla="*/ 87744 h 106073"/>
                  <a:gd name="connsiteX11" fmla="*/ 73320 w 153342"/>
                  <a:gd name="connsiteY11" fmla="*/ 81634 h 106073"/>
                  <a:gd name="connsiteX12" fmla="*/ 61100 w 153342"/>
                  <a:gd name="connsiteY12" fmla="*/ 69414 h 106073"/>
                  <a:gd name="connsiteX13" fmla="*/ 54990 w 153342"/>
                  <a:gd name="connsiteY13" fmla="*/ 57194 h 106073"/>
                  <a:gd name="connsiteX14" fmla="*/ 48880 w 153342"/>
                  <a:gd name="connsiteY14" fmla="*/ 51084 h 106073"/>
                  <a:gd name="connsiteX15" fmla="*/ 61100 w 153342"/>
                  <a:gd name="connsiteY15" fmla="*/ 38864 h 106073"/>
                  <a:gd name="connsiteX16" fmla="*/ 103870 w 153342"/>
                  <a:gd name="connsiteY16" fmla="*/ 8314 h 106073"/>
                  <a:gd name="connsiteX17" fmla="*/ 152750 w 153342"/>
                  <a:gd name="connsiteY17" fmla="*/ 26644 h 106073"/>
                  <a:gd name="connsiteX18" fmla="*/ 152750 w 153342"/>
                  <a:gd name="connsiteY18" fmla="*/ 26644 h 106073"/>
                  <a:gd name="connsiteX19" fmla="*/ 97760 w 153342"/>
                  <a:gd name="connsiteY19" fmla="*/ 2204 h 10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342" h="106073">
                    <a:moveTo>
                      <a:pt x="97760" y="2204"/>
                    </a:moveTo>
                    <a:cubicBezTo>
                      <a:pt x="54990" y="20534"/>
                      <a:pt x="18330" y="63304"/>
                      <a:pt x="0" y="106074"/>
                    </a:cubicBezTo>
                    <a:cubicBezTo>
                      <a:pt x="0" y="106074"/>
                      <a:pt x="0" y="106074"/>
                      <a:pt x="0" y="106074"/>
                    </a:cubicBezTo>
                    <a:cubicBezTo>
                      <a:pt x="12220" y="93854"/>
                      <a:pt x="24440" y="75524"/>
                      <a:pt x="36660" y="63304"/>
                    </a:cubicBezTo>
                    <a:cubicBezTo>
                      <a:pt x="36660" y="69414"/>
                      <a:pt x="42770" y="75524"/>
                      <a:pt x="48880" y="75524"/>
                    </a:cubicBezTo>
                    <a:cubicBezTo>
                      <a:pt x="54990" y="81634"/>
                      <a:pt x="61100" y="81634"/>
                      <a:pt x="61100" y="81634"/>
                    </a:cubicBezTo>
                    <a:cubicBezTo>
                      <a:pt x="67210" y="81634"/>
                      <a:pt x="73320" y="87744"/>
                      <a:pt x="79430" y="87744"/>
                    </a:cubicBezTo>
                    <a:cubicBezTo>
                      <a:pt x="79430" y="87744"/>
                      <a:pt x="79430" y="87744"/>
                      <a:pt x="79430" y="87744"/>
                    </a:cubicBezTo>
                    <a:cubicBezTo>
                      <a:pt x="79430" y="87744"/>
                      <a:pt x="79430" y="87744"/>
                      <a:pt x="79430" y="87744"/>
                    </a:cubicBezTo>
                    <a:cubicBezTo>
                      <a:pt x="79430" y="87744"/>
                      <a:pt x="79430" y="87744"/>
                      <a:pt x="79430" y="87744"/>
                    </a:cubicBezTo>
                    <a:cubicBezTo>
                      <a:pt x="79430" y="87744"/>
                      <a:pt x="79430" y="87744"/>
                      <a:pt x="79430" y="87744"/>
                    </a:cubicBezTo>
                    <a:cubicBezTo>
                      <a:pt x="79430" y="81634"/>
                      <a:pt x="79430" y="81634"/>
                      <a:pt x="73320" y="81634"/>
                    </a:cubicBezTo>
                    <a:cubicBezTo>
                      <a:pt x="67210" y="75524"/>
                      <a:pt x="67210" y="75524"/>
                      <a:pt x="61100" y="69414"/>
                    </a:cubicBezTo>
                    <a:cubicBezTo>
                      <a:pt x="54990" y="69414"/>
                      <a:pt x="54990" y="63304"/>
                      <a:pt x="54990" y="57194"/>
                    </a:cubicBezTo>
                    <a:cubicBezTo>
                      <a:pt x="54990" y="57194"/>
                      <a:pt x="48880" y="51084"/>
                      <a:pt x="48880" y="51084"/>
                    </a:cubicBezTo>
                    <a:cubicBezTo>
                      <a:pt x="54990" y="44974"/>
                      <a:pt x="54990" y="44974"/>
                      <a:pt x="61100" y="38864"/>
                    </a:cubicBezTo>
                    <a:cubicBezTo>
                      <a:pt x="73320" y="26644"/>
                      <a:pt x="91650" y="14424"/>
                      <a:pt x="103870" y="8314"/>
                    </a:cubicBezTo>
                    <a:cubicBezTo>
                      <a:pt x="122200" y="2204"/>
                      <a:pt x="152750" y="2204"/>
                      <a:pt x="152750" y="26644"/>
                    </a:cubicBezTo>
                    <a:cubicBezTo>
                      <a:pt x="152750" y="26644"/>
                      <a:pt x="152750" y="26644"/>
                      <a:pt x="152750" y="26644"/>
                    </a:cubicBezTo>
                    <a:cubicBezTo>
                      <a:pt x="158860" y="2204"/>
                      <a:pt x="116090" y="-3906"/>
                      <a:pt x="97760" y="2204"/>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0" name="Graphic 16">
                <a:extLst>
                  <a:ext uri="{FF2B5EF4-FFF2-40B4-BE49-F238E27FC236}">
                    <a16:creationId xmlns:a16="http://schemas.microsoft.com/office/drawing/2014/main" id="{527AEFF6-58EE-A839-A074-87EAB67B190F}"/>
                  </a:ext>
                </a:extLst>
              </p:cNvPr>
              <p:cNvGrpSpPr/>
              <p:nvPr/>
            </p:nvGrpSpPr>
            <p:grpSpPr>
              <a:xfrm>
                <a:off x="994498" y="5399633"/>
                <a:ext cx="212474" cy="329199"/>
                <a:chOff x="994498" y="5399633"/>
                <a:chExt cx="212474" cy="329199"/>
              </a:xfrm>
            </p:grpSpPr>
            <p:grpSp>
              <p:nvGrpSpPr>
                <p:cNvPr id="155" name="Graphic 16">
                  <a:extLst>
                    <a:ext uri="{FF2B5EF4-FFF2-40B4-BE49-F238E27FC236}">
                      <a16:creationId xmlns:a16="http://schemas.microsoft.com/office/drawing/2014/main" id="{016A2F46-9547-F654-9D81-4540C94E03AF}"/>
                    </a:ext>
                  </a:extLst>
                </p:cNvPr>
                <p:cNvGrpSpPr/>
                <p:nvPr/>
              </p:nvGrpSpPr>
              <p:grpSpPr>
                <a:xfrm>
                  <a:off x="994498" y="5399633"/>
                  <a:ext cx="185830" cy="311609"/>
                  <a:chOff x="994498" y="5399633"/>
                  <a:chExt cx="185830" cy="311609"/>
                </a:xfrm>
                <a:solidFill>
                  <a:srgbClr val="BA8058"/>
                </a:solidFill>
              </p:grpSpPr>
              <p:sp>
                <p:nvSpPr>
                  <p:cNvPr id="160" name="Freeform: Shape 159">
                    <a:extLst>
                      <a:ext uri="{FF2B5EF4-FFF2-40B4-BE49-F238E27FC236}">
                        <a16:creationId xmlns:a16="http://schemas.microsoft.com/office/drawing/2014/main" id="{2830BFE0-D149-BE48-68D2-BA3DEB12A220}"/>
                      </a:ext>
                    </a:extLst>
                  </p:cNvPr>
                  <p:cNvSpPr/>
                  <p:nvPr/>
                </p:nvSpPr>
                <p:spPr>
                  <a:xfrm>
                    <a:off x="1143669" y="5399633"/>
                    <a:ext cx="36659" cy="97759"/>
                  </a:xfrm>
                  <a:custGeom>
                    <a:avLst/>
                    <a:gdLst>
                      <a:gd name="connsiteX0" fmla="*/ 36660 w 36659"/>
                      <a:gd name="connsiteY0" fmla="*/ 0 h 97759"/>
                      <a:gd name="connsiteX1" fmla="*/ 36660 w 36659"/>
                      <a:gd name="connsiteY1" fmla="*/ 18330 h 97759"/>
                      <a:gd name="connsiteX2" fmla="*/ 36660 w 36659"/>
                      <a:gd name="connsiteY2" fmla="*/ 36660 h 97759"/>
                      <a:gd name="connsiteX3" fmla="*/ 30550 w 36659"/>
                      <a:gd name="connsiteY3" fmla="*/ 54990 h 97759"/>
                      <a:gd name="connsiteX4" fmla="*/ 24440 w 36659"/>
                      <a:gd name="connsiteY4" fmla="*/ 73320 h 97759"/>
                      <a:gd name="connsiteX5" fmla="*/ 12220 w 36659"/>
                      <a:gd name="connsiteY5" fmla="*/ 85540 h 97759"/>
                      <a:gd name="connsiteX6" fmla="*/ 0 w 36659"/>
                      <a:gd name="connsiteY6" fmla="*/ 97760 h 97759"/>
                      <a:gd name="connsiteX7" fmla="*/ 6110 w 36659"/>
                      <a:gd name="connsiteY7" fmla="*/ 85540 h 97759"/>
                      <a:gd name="connsiteX8" fmla="*/ 12220 w 36659"/>
                      <a:gd name="connsiteY8" fmla="*/ 73320 h 97759"/>
                      <a:gd name="connsiteX9" fmla="*/ 18330 w 36659"/>
                      <a:gd name="connsiteY9" fmla="*/ 54990 h 97759"/>
                      <a:gd name="connsiteX10" fmla="*/ 24440 w 36659"/>
                      <a:gd name="connsiteY10" fmla="*/ 36660 h 97759"/>
                      <a:gd name="connsiteX11" fmla="*/ 30550 w 36659"/>
                      <a:gd name="connsiteY11" fmla="*/ 18330 h 97759"/>
                      <a:gd name="connsiteX12" fmla="*/ 36660 w 36659"/>
                      <a:gd name="connsiteY12" fmla="*/ 0 h 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 h="97759">
                        <a:moveTo>
                          <a:pt x="36660" y="0"/>
                        </a:moveTo>
                        <a:cubicBezTo>
                          <a:pt x="36660" y="0"/>
                          <a:pt x="36660" y="6110"/>
                          <a:pt x="36660" y="18330"/>
                        </a:cubicBezTo>
                        <a:cubicBezTo>
                          <a:pt x="36660" y="24440"/>
                          <a:pt x="36660" y="30550"/>
                          <a:pt x="36660" y="36660"/>
                        </a:cubicBezTo>
                        <a:cubicBezTo>
                          <a:pt x="36660" y="42770"/>
                          <a:pt x="30550" y="48880"/>
                          <a:pt x="30550" y="54990"/>
                        </a:cubicBezTo>
                        <a:cubicBezTo>
                          <a:pt x="30550" y="61100"/>
                          <a:pt x="24440" y="67210"/>
                          <a:pt x="24440" y="73320"/>
                        </a:cubicBezTo>
                        <a:cubicBezTo>
                          <a:pt x="18330" y="79430"/>
                          <a:pt x="18330" y="85540"/>
                          <a:pt x="12220" y="85540"/>
                        </a:cubicBezTo>
                        <a:cubicBezTo>
                          <a:pt x="6110" y="91650"/>
                          <a:pt x="0" y="97760"/>
                          <a:pt x="0" y="97760"/>
                        </a:cubicBezTo>
                        <a:cubicBezTo>
                          <a:pt x="0" y="97760"/>
                          <a:pt x="0" y="91650"/>
                          <a:pt x="6110" y="85540"/>
                        </a:cubicBezTo>
                        <a:cubicBezTo>
                          <a:pt x="6110" y="79430"/>
                          <a:pt x="12220" y="73320"/>
                          <a:pt x="12220" y="73320"/>
                        </a:cubicBezTo>
                        <a:cubicBezTo>
                          <a:pt x="12220" y="67210"/>
                          <a:pt x="18330" y="61100"/>
                          <a:pt x="18330" y="54990"/>
                        </a:cubicBezTo>
                        <a:cubicBezTo>
                          <a:pt x="18330" y="48880"/>
                          <a:pt x="24440" y="42770"/>
                          <a:pt x="24440" y="36660"/>
                        </a:cubicBezTo>
                        <a:cubicBezTo>
                          <a:pt x="24440" y="30550"/>
                          <a:pt x="30550" y="24440"/>
                          <a:pt x="30550" y="18330"/>
                        </a:cubicBezTo>
                        <a:cubicBezTo>
                          <a:pt x="36660" y="6110"/>
                          <a:pt x="36660" y="0"/>
                          <a:pt x="3666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1" name="Freeform: Shape 160">
                    <a:extLst>
                      <a:ext uri="{FF2B5EF4-FFF2-40B4-BE49-F238E27FC236}">
                        <a16:creationId xmlns:a16="http://schemas.microsoft.com/office/drawing/2014/main" id="{AD0EA4D1-ECAB-C3A8-64DB-B3C093399D18}"/>
                      </a:ext>
                    </a:extLst>
                  </p:cNvPr>
                  <p:cNvSpPr/>
                  <p:nvPr/>
                </p:nvSpPr>
                <p:spPr>
                  <a:xfrm>
                    <a:off x="994498" y="5521833"/>
                    <a:ext cx="143060" cy="189409"/>
                  </a:xfrm>
                  <a:custGeom>
                    <a:avLst/>
                    <a:gdLst>
                      <a:gd name="connsiteX0" fmla="*/ 112511 w 143060"/>
                      <a:gd name="connsiteY0" fmla="*/ 0 h 189409"/>
                      <a:gd name="connsiteX1" fmla="*/ 100291 w 143060"/>
                      <a:gd name="connsiteY1" fmla="*/ 6110 h 189409"/>
                      <a:gd name="connsiteX2" fmla="*/ 81961 w 143060"/>
                      <a:gd name="connsiteY2" fmla="*/ 12220 h 189409"/>
                      <a:gd name="connsiteX3" fmla="*/ 57521 w 143060"/>
                      <a:gd name="connsiteY3" fmla="*/ 18330 h 189409"/>
                      <a:gd name="connsiteX4" fmla="*/ 45301 w 143060"/>
                      <a:gd name="connsiteY4" fmla="*/ 18330 h 189409"/>
                      <a:gd name="connsiteX5" fmla="*/ 33081 w 143060"/>
                      <a:gd name="connsiteY5" fmla="*/ 18330 h 189409"/>
                      <a:gd name="connsiteX6" fmla="*/ 20861 w 143060"/>
                      <a:gd name="connsiteY6" fmla="*/ 36660 h 189409"/>
                      <a:gd name="connsiteX7" fmla="*/ 14751 w 143060"/>
                      <a:gd name="connsiteY7" fmla="*/ 91650 h 189409"/>
                      <a:gd name="connsiteX8" fmla="*/ 45301 w 143060"/>
                      <a:gd name="connsiteY8" fmla="*/ 140530 h 189409"/>
                      <a:gd name="connsiteX9" fmla="*/ 69741 w 143060"/>
                      <a:gd name="connsiteY9" fmla="*/ 158860 h 189409"/>
                      <a:gd name="connsiteX10" fmla="*/ 94181 w 143060"/>
                      <a:gd name="connsiteY10" fmla="*/ 171080 h 189409"/>
                      <a:gd name="connsiteX11" fmla="*/ 112511 w 143060"/>
                      <a:gd name="connsiteY11" fmla="*/ 177190 h 189409"/>
                      <a:gd name="connsiteX12" fmla="*/ 130841 w 143060"/>
                      <a:gd name="connsiteY12" fmla="*/ 183300 h 189409"/>
                      <a:gd name="connsiteX13" fmla="*/ 143061 w 143060"/>
                      <a:gd name="connsiteY13" fmla="*/ 189410 h 189409"/>
                      <a:gd name="connsiteX14" fmla="*/ 130841 w 143060"/>
                      <a:gd name="connsiteY14" fmla="*/ 189410 h 189409"/>
                      <a:gd name="connsiteX15" fmla="*/ 112511 w 143060"/>
                      <a:gd name="connsiteY15" fmla="*/ 189410 h 189409"/>
                      <a:gd name="connsiteX16" fmla="*/ 88071 w 143060"/>
                      <a:gd name="connsiteY16" fmla="*/ 183300 h 189409"/>
                      <a:gd name="connsiteX17" fmla="*/ 39191 w 143060"/>
                      <a:gd name="connsiteY17" fmla="*/ 158860 h 189409"/>
                      <a:gd name="connsiteX18" fmla="*/ 2531 w 143060"/>
                      <a:gd name="connsiteY18" fmla="*/ 103870 h 189409"/>
                      <a:gd name="connsiteX19" fmla="*/ 8641 w 143060"/>
                      <a:gd name="connsiteY19" fmla="*/ 36660 h 189409"/>
                      <a:gd name="connsiteX20" fmla="*/ 33081 w 143060"/>
                      <a:gd name="connsiteY20" fmla="*/ 12220 h 189409"/>
                      <a:gd name="connsiteX21" fmla="*/ 45301 w 143060"/>
                      <a:gd name="connsiteY21" fmla="*/ 12220 h 189409"/>
                      <a:gd name="connsiteX22" fmla="*/ 57521 w 143060"/>
                      <a:gd name="connsiteY22" fmla="*/ 12220 h 189409"/>
                      <a:gd name="connsiteX23" fmla="*/ 81961 w 143060"/>
                      <a:gd name="connsiteY23" fmla="*/ 12220 h 189409"/>
                      <a:gd name="connsiteX24" fmla="*/ 100291 w 143060"/>
                      <a:gd name="connsiteY24" fmla="*/ 6110 h 189409"/>
                      <a:gd name="connsiteX25" fmla="*/ 112511 w 143060"/>
                      <a:gd name="connsiteY25" fmla="*/ 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3060" h="189409">
                        <a:moveTo>
                          <a:pt x="112511" y="0"/>
                        </a:moveTo>
                        <a:cubicBezTo>
                          <a:pt x="112511" y="0"/>
                          <a:pt x="106401" y="0"/>
                          <a:pt x="100291" y="6110"/>
                        </a:cubicBezTo>
                        <a:cubicBezTo>
                          <a:pt x="94181" y="6110"/>
                          <a:pt x="88071" y="12220"/>
                          <a:pt x="81961" y="12220"/>
                        </a:cubicBezTo>
                        <a:cubicBezTo>
                          <a:pt x="75851" y="12220"/>
                          <a:pt x="69741" y="18330"/>
                          <a:pt x="57521" y="18330"/>
                        </a:cubicBezTo>
                        <a:cubicBezTo>
                          <a:pt x="51411" y="18330"/>
                          <a:pt x="51411" y="18330"/>
                          <a:pt x="45301" y="18330"/>
                        </a:cubicBezTo>
                        <a:cubicBezTo>
                          <a:pt x="39191" y="18330"/>
                          <a:pt x="33081" y="18330"/>
                          <a:pt x="33081" y="18330"/>
                        </a:cubicBezTo>
                        <a:cubicBezTo>
                          <a:pt x="26971" y="24440"/>
                          <a:pt x="20861" y="30550"/>
                          <a:pt x="20861" y="36660"/>
                        </a:cubicBezTo>
                        <a:cubicBezTo>
                          <a:pt x="14751" y="54990"/>
                          <a:pt x="8641" y="73320"/>
                          <a:pt x="14751" y="91650"/>
                        </a:cubicBezTo>
                        <a:cubicBezTo>
                          <a:pt x="20861" y="109980"/>
                          <a:pt x="33081" y="128310"/>
                          <a:pt x="45301" y="140530"/>
                        </a:cubicBezTo>
                        <a:cubicBezTo>
                          <a:pt x="51411" y="146640"/>
                          <a:pt x="57521" y="152750"/>
                          <a:pt x="69741" y="158860"/>
                        </a:cubicBezTo>
                        <a:cubicBezTo>
                          <a:pt x="75851" y="164970"/>
                          <a:pt x="88071" y="164970"/>
                          <a:pt x="94181" y="171080"/>
                        </a:cubicBezTo>
                        <a:cubicBezTo>
                          <a:pt x="100291" y="171080"/>
                          <a:pt x="106401" y="177190"/>
                          <a:pt x="112511" y="177190"/>
                        </a:cubicBezTo>
                        <a:cubicBezTo>
                          <a:pt x="118621" y="177190"/>
                          <a:pt x="124731" y="183300"/>
                          <a:pt x="130841" y="183300"/>
                        </a:cubicBezTo>
                        <a:cubicBezTo>
                          <a:pt x="143061" y="183300"/>
                          <a:pt x="143061" y="189410"/>
                          <a:pt x="143061" y="189410"/>
                        </a:cubicBezTo>
                        <a:cubicBezTo>
                          <a:pt x="143061" y="189410"/>
                          <a:pt x="136951" y="189410"/>
                          <a:pt x="130841" y="189410"/>
                        </a:cubicBezTo>
                        <a:cubicBezTo>
                          <a:pt x="124731" y="189410"/>
                          <a:pt x="118621" y="189410"/>
                          <a:pt x="112511" y="189410"/>
                        </a:cubicBezTo>
                        <a:cubicBezTo>
                          <a:pt x="106401" y="189410"/>
                          <a:pt x="100291" y="189410"/>
                          <a:pt x="88071" y="183300"/>
                        </a:cubicBezTo>
                        <a:cubicBezTo>
                          <a:pt x="69741" y="177190"/>
                          <a:pt x="51411" y="171080"/>
                          <a:pt x="39191" y="158860"/>
                        </a:cubicBezTo>
                        <a:cubicBezTo>
                          <a:pt x="20861" y="146640"/>
                          <a:pt x="8641" y="128310"/>
                          <a:pt x="2531" y="103870"/>
                        </a:cubicBezTo>
                        <a:cubicBezTo>
                          <a:pt x="-3579" y="79430"/>
                          <a:pt x="2531" y="54990"/>
                          <a:pt x="8641" y="36660"/>
                        </a:cubicBezTo>
                        <a:cubicBezTo>
                          <a:pt x="14751" y="24440"/>
                          <a:pt x="20861" y="18330"/>
                          <a:pt x="33081" y="12220"/>
                        </a:cubicBezTo>
                        <a:cubicBezTo>
                          <a:pt x="39191" y="12220"/>
                          <a:pt x="45301" y="12220"/>
                          <a:pt x="45301" y="12220"/>
                        </a:cubicBezTo>
                        <a:cubicBezTo>
                          <a:pt x="51411" y="12220"/>
                          <a:pt x="51411" y="12220"/>
                          <a:pt x="57521" y="12220"/>
                        </a:cubicBezTo>
                        <a:cubicBezTo>
                          <a:pt x="63631" y="12220"/>
                          <a:pt x="69741" y="12220"/>
                          <a:pt x="81961" y="12220"/>
                        </a:cubicBezTo>
                        <a:cubicBezTo>
                          <a:pt x="88071" y="12220"/>
                          <a:pt x="94181" y="12220"/>
                          <a:pt x="100291" y="6110"/>
                        </a:cubicBezTo>
                        <a:cubicBezTo>
                          <a:pt x="106401" y="0"/>
                          <a:pt x="112511" y="0"/>
                          <a:pt x="112511"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6" name="Freeform: Shape 155">
                  <a:extLst>
                    <a:ext uri="{FF2B5EF4-FFF2-40B4-BE49-F238E27FC236}">
                      <a16:creationId xmlns:a16="http://schemas.microsoft.com/office/drawing/2014/main" id="{D2DABCA8-43E4-738D-2FBF-71CD2E11661B}"/>
                    </a:ext>
                  </a:extLst>
                </p:cNvPr>
                <p:cNvSpPr/>
                <p:nvPr/>
              </p:nvSpPr>
              <p:spPr>
                <a:xfrm>
                  <a:off x="1001589" y="5552382"/>
                  <a:ext cx="205383" cy="176450"/>
                </a:xfrm>
                <a:custGeom>
                  <a:avLst/>
                  <a:gdLst>
                    <a:gd name="connsiteX0" fmla="*/ 19880 w 205383"/>
                    <a:gd name="connsiteY0" fmla="*/ 0 h 176450"/>
                    <a:gd name="connsiteX1" fmla="*/ 178740 w 205383"/>
                    <a:gd name="connsiteY1" fmla="*/ 128310 h 176450"/>
                    <a:gd name="connsiteX2" fmla="*/ 68760 w 205383"/>
                    <a:gd name="connsiteY2" fmla="*/ 158860 h 176450"/>
                    <a:gd name="connsiteX3" fmla="*/ 19880 w 205383"/>
                    <a:gd name="connsiteY3" fmla="*/ 0 h 176450"/>
                  </a:gdLst>
                  <a:ahLst/>
                  <a:cxnLst>
                    <a:cxn ang="0">
                      <a:pos x="connsiteX0" y="connsiteY0"/>
                    </a:cxn>
                    <a:cxn ang="0">
                      <a:pos x="connsiteX1" y="connsiteY1"/>
                    </a:cxn>
                    <a:cxn ang="0">
                      <a:pos x="connsiteX2" y="connsiteY2"/>
                    </a:cxn>
                    <a:cxn ang="0">
                      <a:pos x="connsiteX3" y="connsiteY3"/>
                    </a:cxn>
                  </a:cxnLst>
                  <a:rect l="l" t="t" r="r" b="b"/>
                  <a:pathLst>
                    <a:path w="205383" h="176450">
                      <a:moveTo>
                        <a:pt x="19880" y="0"/>
                      </a:moveTo>
                      <a:cubicBezTo>
                        <a:pt x="19880" y="0"/>
                        <a:pt x="-4560" y="97760"/>
                        <a:pt x="178740" y="128310"/>
                      </a:cubicBezTo>
                      <a:cubicBezTo>
                        <a:pt x="252060" y="140530"/>
                        <a:pt x="160410" y="207740"/>
                        <a:pt x="68760" y="158860"/>
                      </a:cubicBezTo>
                      <a:cubicBezTo>
                        <a:pt x="-22890" y="109980"/>
                        <a:pt x="-4560" y="24440"/>
                        <a:pt x="19880" y="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57" name="Graphic 16">
                  <a:extLst>
                    <a:ext uri="{FF2B5EF4-FFF2-40B4-BE49-F238E27FC236}">
                      <a16:creationId xmlns:a16="http://schemas.microsoft.com/office/drawing/2014/main" id="{DEF53328-626C-D77A-E5E1-09E44CE11724}"/>
                    </a:ext>
                  </a:extLst>
                </p:cNvPr>
                <p:cNvGrpSpPr/>
                <p:nvPr/>
              </p:nvGrpSpPr>
              <p:grpSpPr>
                <a:xfrm>
                  <a:off x="1038033" y="5527604"/>
                  <a:ext cx="130075" cy="100456"/>
                  <a:chOff x="1038033" y="5527604"/>
                  <a:chExt cx="130075" cy="100456"/>
                </a:xfrm>
                <a:solidFill>
                  <a:srgbClr val="FFD6B6">
                    <a:alpha val="40000"/>
                  </a:srgbClr>
                </a:solidFill>
              </p:grpSpPr>
              <p:sp>
                <p:nvSpPr>
                  <p:cNvPr id="158" name="Freeform: Shape 157">
                    <a:extLst>
                      <a:ext uri="{FF2B5EF4-FFF2-40B4-BE49-F238E27FC236}">
                        <a16:creationId xmlns:a16="http://schemas.microsoft.com/office/drawing/2014/main" id="{771C5331-3537-A169-E2EE-DCFAE906CFD5}"/>
                      </a:ext>
                    </a:extLst>
                  </p:cNvPr>
                  <p:cNvSpPr/>
                  <p:nvPr/>
                </p:nvSpPr>
                <p:spPr>
                  <a:xfrm rot="1716765">
                    <a:off x="1046694" y="5547282"/>
                    <a:ext cx="97762" cy="61101"/>
                  </a:xfrm>
                  <a:custGeom>
                    <a:avLst/>
                    <a:gdLst>
                      <a:gd name="connsiteX0" fmla="*/ 97763 w 97762"/>
                      <a:gd name="connsiteY0" fmla="*/ 30551 h 61101"/>
                      <a:gd name="connsiteX1" fmla="*/ 48881 w 97762"/>
                      <a:gd name="connsiteY1" fmla="*/ 61102 h 61101"/>
                      <a:gd name="connsiteX2" fmla="*/ 0 w 97762"/>
                      <a:gd name="connsiteY2" fmla="*/ 30551 h 61101"/>
                      <a:gd name="connsiteX3" fmla="*/ 48881 w 97762"/>
                      <a:gd name="connsiteY3" fmla="*/ 0 h 61101"/>
                      <a:gd name="connsiteX4" fmla="*/ 97763 w 97762"/>
                      <a:gd name="connsiteY4" fmla="*/ 30551 h 6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62" h="61101">
                        <a:moveTo>
                          <a:pt x="97763" y="30551"/>
                        </a:moveTo>
                        <a:cubicBezTo>
                          <a:pt x="97763" y="47424"/>
                          <a:pt x="75878" y="61102"/>
                          <a:pt x="48881" y="61102"/>
                        </a:cubicBezTo>
                        <a:cubicBezTo>
                          <a:pt x="21885" y="61102"/>
                          <a:pt x="0" y="47424"/>
                          <a:pt x="0" y="30551"/>
                        </a:cubicBezTo>
                        <a:cubicBezTo>
                          <a:pt x="0" y="13678"/>
                          <a:pt x="21885" y="0"/>
                          <a:pt x="48881" y="0"/>
                        </a:cubicBezTo>
                        <a:cubicBezTo>
                          <a:pt x="75878" y="0"/>
                          <a:pt x="97763" y="13678"/>
                          <a:pt x="97763" y="30551"/>
                        </a:cubicBezTo>
                        <a:close/>
                      </a:path>
                    </a:pathLst>
                  </a:custGeom>
                  <a:solidFill>
                    <a:srgbClr val="FFD6B6">
                      <a:alpha val="40000"/>
                    </a:srgbClr>
                  </a:solidFill>
                  <a:ln w="61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9" name="Freeform: Shape 158">
                    <a:extLst>
                      <a:ext uri="{FF2B5EF4-FFF2-40B4-BE49-F238E27FC236}">
                        <a16:creationId xmlns:a16="http://schemas.microsoft.com/office/drawing/2014/main" id="{C519A427-028C-1DA3-9230-4D52BA1A78BB}"/>
                      </a:ext>
                    </a:extLst>
                  </p:cNvPr>
                  <p:cNvSpPr/>
                  <p:nvPr/>
                </p:nvSpPr>
                <p:spPr>
                  <a:xfrm>
                    <a:off x="1143669" y="5607372"/>
                    <a:ext cx="24439" cy="18329"/>
                  </a:xfrm>
                  <a:custGeom>
                    <a:avLst/>
                    <a:gdLst>
                      <a:gd name="connsiteX0" fmla="*/ 24440 w 24439"/>
                      <a:gd name="connsiteY0" fmla="*/ 12220 h 18329"/>
                      <a:gd name="connsiteX1" fmla="*/ 12220 w 24439"/>
                      <a:gd name="connsiteY1" fmla="*/ 18330 h 18329"/>
                      <a:gd name="connsiteX2" fmla="*/ 0 w 24439"/>
                      <a:gd name="connsiteY2" fmla="*/ 6110 h 18329"/>
                      <a:gd name="connsiteX3" fmla="*/ 12220 w 24439"/>
                      <a:gd name="connsiteY3" fmla="*/ 0 h 18329"/>
                      <a:gd name="connsiteX4" fmla="*/ 24440 w 24439"/>
                      <a:gd name="connsiteY4" fmla="*/ 12220 h 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9" h="18329">
                        <a:moveTo>
                          <a:pt x="24440" y="12220"/>
                        </a:moveTo>
                        <a:cubicBezTo>
                          <a:pt x="24440" y="18330"/>
                          <a:pt x="18330" y="18330"/>
                          <a:pt x="12220" y="18330"/>
                        </a:cubicBezTo>
                        <a:cubicBezTo>
                          <a:pt x="6110" y="18330"/>
                          <a:pt x="0" y="12220"/>
                          <a:pt x="0" y="6110"/>
                        </a:cubicBezTo>
                        <a:cubicBezTo>
                          <a:pt x="0" y="0"/>
                          <a:pt x="6110" y="0"/>
                          <a:pt x="12220" y="0"/>
                        </a:cubicBezTo>
                        <a:cubicBezTo>
                          <a:pt x="18330" y="0"/>
                          <a:pt x="24440" y="6110"/>
                          <a:pt x="24440" y="12220"/>
                        </a:cubicBezTo>
                        <a:close/>
                      </a:path>
                    </a:pathLst>
                  </a:custGeom>
                  <a:solidFill>
                    <a:srgbClr val="FFD6B6">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61" name="Freeform: Shape 60">
                <a:extLst>
                  <a:ext uri="{FF2B5EF4-FFF2-40B4-BE49-F238E27FC236}">
                    <a16:creationId xmlns:a16="http://schemas.microsoft.com/office/drawing/2014/main" id="{9D6D01C3-1508-C09A-29CB-6D64AB0E8DA1}"/>
                  </a:ext>
                </a:extLst>
              </p:cNvPr>
              <p:cNvSpPr/>
              <p:nvPr/>
            </p:nvSpPr>
            <p:spPr>
              <a:xfrm>
                <a:off x="1131449" y="5998412"/>
                <a:ext cx="537680" cy="250681"/>
              </a:xfrm>
              <a:custGeom>
                <a:avLst/>
                <a:gdLst>
                  <a:gd name="connsiteX0" fmla="*/ 0 w 537680"/>
                  <a:gd name="connsiteY0" fmla="*/ 24440 h 250681"/>
                  <a:gd name="connsiteX1" fmla="*/ 537680 w 537680"/>
                  <a:gd name="connsiteY1" fmla="*/ 0 h 250681"/>
                  <a:gd name="connsiteX2" fmla="*/ 293280 w 537680"/>
                  <a:gd name="connsiteY2" fmla="*/ 250510 h 250681"/>
                  <a:gd name="connsiteX3" fmla="*/ 0 w 537680"/>
                  <a:gd name="connsiteY3" fmla="*/ 24440 h 250681"/>
                </a:gdLst>
                <a:ahLst/>
                <a:cxnLst>
                  <a:cxn ang="0">
                    <a:pos x="connsiteX0" y="connsiteY0"/>
                  </a:cxn>
                  <a:cxn ang="0">
                    <a:pos x="connsiteX1" y="connsiteY1"/>
                  </a:cxn>
                  <a:cxn ang="0">
                    <a:pos x="connsiteX2" y="connsiteY2"/>
                  </a:cxn>
                  <a:cxn ang="0">
                    <a:pos x="connsiteX3" y="connsiteY3"/>
                  </a:cxn>
                </a:cxnLst>
                <a:rect l="l" t="t" r="r" b="b"/>
                <a:pathLst>
                  <a:path w="537680" h="250681">
                    <a:moveTo>
                      <a:pt x="0" y="24440"/>
                    </a:moveTo>
                    <a:cubicBezTo>
                      <a:pt x="0" y="24440"/>
                      <a:pt x="299390" y="109980"/>
                      <a:pt x="537680" y="0"/>
                    </a:cubicBezTo>
                    <a:cubicBezTo>
                      <a:pt x="476580" y="134420"/>
                      <a:pt x="446030" y="244400"/>
                      <a:pt x="293280" y="250510"/>
                    </a:cubicBezTo>
                    <a:cubicBezTo>
                      <a:pt x="134420" y="256620"/>
                      <a:pt x="73320" y="97760"/>
                      <a:pt x="0" y="24440"/>
                    </a:cubicBezTo>
                    <a:close/>
                  </a:path>
                </a:pathLst>
              </a:custGeom>
              <a:solidFill>
                <a:srgbClr val="A33044"/>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Shape 61">
                <a:extLst>
                  <a:ext uri="{FF2B5EF4-FFF2-40B4-BE49-F238E27FC236}">
                    <a16:creationId xmlns:a16="http://schemas.microsoft.com/office/drawing/2014/main" id="{A55D15D0-BDA9-0399-3823-1651FA0846D4}"/>
                  </a:ext>
                </a:extLst>
              </p:cNvPr>
              <p:cNvSpPr/>
              <p:nvPr/>
            </p:nvSpPr>
            <p:spPr>
              <a:xfrm>
                <a:off x="1241429" y="6004522"/>
                <a:ext cx="421590" cy="158859"/>
              </a:xfrm>
              <a:custGeom>
                <a:avLst/>
                <a:gdLst>
                  <a:gd name="connsiteX0" fmla="*/ 128310 w 421590"/>
                  <a:gd name="connsiteY0" fmla="*/ 158860 h 158859"/>
                  <a:gd name="connsiteX1" fmla="*/ 372710 w 421590"/>
                  <a:gd name="connsiteY1" fmla="*/ 109980 h 158859"/>
                  <a:gd name="connsiteX2" fmla="*/ 421590 w 421590"/>
                  <a:gd name="connsiteY2" fmla="*/ 0 h 158859"/>
                  <a:gd name="connsiteX3" fmla="*/ 0 w 421590"/>
                  <a:gd name="connsiteY3" fmla="*/ 48880 h 158859"/>
                  <a:gd name="connsiteX4" fmla="*/ 128310 w 421590"/>
                  <a:gd name="connsiteY4" fmla="*/ 158860 h 15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90" h="158859">
                    <a:moveTo>
                      <a:pt x="128310" y="158860"/>
                    </a:moveTo>
                    <a:cubicBezTo>
                      <a:pt x="189410" y="158860"/>
                      <a:pt x="287170" y="146640"/>
                      <a:pt x="372710" y="109980"/>
                    </a:cubicBezTo>
                    <a:cubicBezTo>
                      <a:pt x="391040" y="73320"/>
                      <a:pt x="403260" y="36660"/>
                      <a:pt x="421590" y="0"/>
                    </a:cubicBezTo>
                    <a:cubicBezTo>
                      <a:pt x="274950" y="67210"/>
                      <a:pt x="109980" y="61100"/>
                      <a:pt x="0" y="48880"/>
                    </a:cubicBezTo>
                    <a:cubicBezTo>
                      <a:pt x="30550" y="79430"/>
                      <a:pt x="79430" y="152750"/>
                      <a:pt x="128310" y="15886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3" name="Graphic 16">
                <a:extLst>
                  <a:ext uri="{FF2B5EF4-FFF2-40B4-BE49-F238E27FC236}">
                    <a16:creationId xmlns:a16="http://schemas.microsoft.com/office/drawing/2014/main" id="{A5935E46-F86A-1FC8-9D1C-3ED6FF70D50D}"/>
                  </a:ext>
                </a:extLst>
              </p:cNvPr>
              <p:cNvGrpSpPr/>
              <p:nvPr/>
            </p:nvGrpSpPr>
            <p:grpSpPr>
              <a:xfrm>
                <a:off x="1694945" y="5359125"/>
                <a:ext cx="243024" cy="288755"/>
                <a:chOff x="1694945" y="5359125"/>
                <a:chExt cx="243024" cy="288755"/>
              </a:xfrm>
            </p:grpSpPr>
            <p:sp>
              <p:nvSpPr>
                <p:cNvPr id="148" name="Freeform: Shape 147">
                  <a:extLst>
                    <a:ext uri="{FF2B5EF4-FFF2-40B4-BE49-F238E27FC236}">
                      <a16:creationId xmlns:a16="http://schemas.microsoft.com/office/drawing/2014/main" id="{DDC02B00-13DB-12B5-AA53-7CD8703686CE}"/>
                    </a:ext>
                  </a:extLst>
                </p:cNvPr>
                <p:cNvSpPr/>
                <p:nvPr/>
              </p:nvSpPr>
              <p:spPr>
                <a:xfrm>
                  <a:off x="1694945" y="5359125"/>
                  <a:ext cx="238401" cy="288755"/>
                </a:xfrm>
                <a:custGeom>
                  <a:avLst/>
                  <a:gdLst>
                    <a:gd name="connsiteX0" fmla="*/ 230805 w 238401"/>
                    <a:gd name="connsiteY0" fmla="*/ 174928 h 288755"/>
                    <a:gd name="connsiteX1" fmla="*/ 84165 w 238401"/>
                    <a:gd name="connsiteY1" fmla="*/ 284907 h 288755"/>
                    <a:gd name="connsiteX2" fmla="*/ 4735 w 238401"/>
                    <a:gd name="connsiteY2" fmla="*/ 113828 h 288755"/>
                    <a:gd name="connsiteX3" fmla="*/ 151375 w 238401"/>
                    <a:gd name="connsiteY3" fmla="*/ 3848 h 288755"/>
                    <a:gd name="connsiteX4" fmla="*/ 230805 w 238401"/>
                    <a:gd name="connsiteY4" fmla="*/ 174928 h 2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01" h="288755">
                      <a:moveTo>
                        <a:pt x="230805" y="174928"/>
                      </a:moveTo>
                      <a:cubicBezTo>
                        <a:pt x="212475" y="254357"/>
                        <a:pt x="145265" y="303238"/>
                        <a:pt x="84165" y="284907"/>
                      </a:cubicBezTo>
                      <a:cubicBezTo>
                        <a:pt x="23065" y="266578"/>
                        <a:pt x="-13595" y="193258"/>
                        <a:pt x="4735" y="113828"/>
                      </a:cubicBezTo>
                      <a:cubicBezTo>
                        <a:pt x="23065" y="34398"/>
                        <a:pt x="90275" y="-14482"/>
                        <a:pt x="151375" y="3848"/>
                      </a:cubicBezTo>
                      <a:cubicBezTo>
                        <a:pt x="218585" y="16068"/>
                        <a:pt x="255245" y="95498"/>
                        <a:pt x="230805" y="174928"/>
                      </a:cubicBezTo>
                      <a:close/>
                    </a:path>
                  </a:pathLst>
                </a:custGeom>
                <a:solidFill>
                  <a:srgbClr val="52C1C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9" name="Freeform: Shape 148">
                  <a:extLst>
                    <a:ext uri="{FF2B5EF4-FFF2-40B4-BE49-F238E27FC236}">
                      <a16:creationId xmlns:a16="http://schemas.microsoft.com/office/drawing/2014/main" id="{7E8ECA2D-3829-E1C2-085F-E8C6F6872559}"/>
                    </a:ext>
                  </a:extLst>
                </p:cNvPr>
                <p:cNvSpPr/>
                <p:nvPr/>
              </p:nvSpPr>
              <p:spPr>
                <a:xfrm>
                  <a:off x="1694945" y="5359125"/>
                  <a:ext cx="238401" cy="288755"/>
                </a:xfrm>
                <a:custGeom>
                  <a:avLst/>
                  <a:gdLst>
                    <a:gd name="connsiteX0" fmla="*/ 230805 w 238401"/>
                    <a:gd name="connsiteY0" fmla="*/ 174928 h 288755"/>
                    <a:gd name="connsiteX1" fmla="*/ 84165 w 238401"/>
                    <a:gd name="connsiteY1" fmla="*/ 284907 h 288755"/>
                    <a:gd name="connsiteX2" fmla="*/ 4735 w 238401"/>
                    <a:gd name="connsiteY2" fmla="*/ 113828 h 288755"/>
                    <a:gd name="connsiteX3" fmla="*/ 151375 w 238401"/>
                    <a:gd name="connsiteY3" fmla="*/ 3848 h 288755"/>
                    <a:gd name="connsiteX4" fmla="*/ 230805 w 238401"/>
                    <a:gd name="connsiteY4" fmla="*/ 174928 h 2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01" h="288755">
                      <a:moveTo>
                        <a:pt x="230805" y="174928"/>
                      </a:moveTo>
                      <a:cubicBezTo>
                        <a:pt x="212475" y="254357"/>
                        <a:pt x="145265" y="303238"/>
                        <a:pt x="84165" y="284907"/>
                      </a:cubicBezTo>
                      <a:cubicBezTo>
                        <a:pt x="23065" y="266578"/>
                        <a:pt x="-13595" y="193258"/>
                        <a:pt x="4735" y="113828"/>
                      </a:cubicBezTo>
                      <a:cubicBezTo>
                        <a:pt x="23065" y="34398"/>
                        <a:pt x="90275" y="-14482"/>
                        <a:pt x="151375" y="3848"/>
                      </a:cubicBezTo>
                      <a:cubicBezTo>
                        <a:pt x="218585" y="16068"/>
                        <a:pt x="255245" y="95498"/>
                        <a:pt x="230805" y="174928"/>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0" name="Freeform: Shape 149">
                  <a:extLst>
                    <a:ext uri="{FF2B5EF4-FFF2-40B4-BE49-F238E27FC236}">
                      <a16:creationId xmlns:a16="http://schemas.microsoft.com/office/drawing/2014/main" id="{C762A4A0-1CF9-053E-042C-FF3B6F0F4051}"/>
                    </a:ext>
                  </a:extLst>
                </p:cNvPr>
                <p:cNvSpPr/>
                <p:nvPr/>
              </p:nvSpPr>
              <p:spPr>
                <a:xfrm>
                  <a:off x="1727115" y="5403401"/>
                  <a:ext cx="177308" cy="218532"/>
                </a:xfrm>
                <a:custGeom>
                  <a:avLst/>
                  <a:gdLst>
                    <a:gd name="connsiteX0" fmla="*/ 174194 w 177308"/>
                    <a:gd name="connsiteY0" fmla="*/ 130651 h 218532"/>
                    <a:gd name="connsiteX1" fmla="*/ 64214 w 177308"/>
                    <a:gd name="connsiteY1" fmla="*/ 216191 h 218532"/>
                    <a:gd name="connsiteX2" fmla="*/ 3114 w 177308"/>
                    <a:gd name="connsiteY2" fmla="*/ 87881 h 218532"/>
                    <a:gd name="connsiteX3" fmla="*/ 113094 w 177308"/>
                    <a:gd name="connsiteY3" fmla="*/ 2341 h 218532"/>
                    <a:gd name="connsiteX4" fmla="*/ 174194 w 17730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08" h="218532">
                      <a:moveTo>
                        <a:pt x="174194" y="130651"/>
                      </a:moveTo>
                      <a:cubicBezTo>
                        <a:pt x="161974" y="191751"/>
                        <a:pt x="106984" y="228411"/>
                        <a:pt x="64214" y="216191"/>
                      </a:cubicBezTo>
                      <a:cubicBezTo>
                        <a:pt x="15334" y="203971"/>
                        <a:pt x="-9106" y="142871"/>
                        <a:pt x="3114" y="87881"/>
                      </a:cubicBezTo>
                      <a:cubicBezTo>
                        <a:pt x="15334" y="26781"/>
                        <a:pt x="70324" y="-9879"/>
                        <a:pt x="113094" y="2341"/>
                      </a:cubicBezTo>
                      <a:cubicBezTo>
                        <a:pt x="161974" y="8451"/>
                        <a:pt x="186414" y="69551"/>
                        <a:pt x="174194" y="130651"/>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1" name="Freeform: Shape 150">
                  <a:extLst>
                    <a:ext uri="{FF2B5EF4-FFF2-40B4-BE49-F238E27FC236}">
                      <a16:creationId xmlns:a16="http://schemas.microsoft.com/office/drawing/2014/main" id="{EF08B724-7622-8FB3-D5C4-7442026FC965}"/>
                    </a:ext>
                  </a:extLst>
                </p:cNvPr>
                <p:cNvSpPr/>
                <p:nvPr/>
              </p:nvSpPr>
              <p:spPr>
                <a:xfrm>
                  <a:off x="1747402" y="5415268"/>
                  <a:ext cx="144866" cy="176468"/>
                </a:xfrm>
                <a:custGeom>
                  <a:avLst/>
                  <a:gdLst>
                    <a:gd name="connsiteX0" fmla="*/ 141688 w 144866"/>
                    <a:gd name="connsiteY0" fmla="*/ 106564 h 176468"/>
                    <a:gd name="connsiteX1" fmla="*/ 50038 w 144866"/>
                    <a:gd name="connsiteY1" fmla="*/ 173774 h 176468"/>
                    <a:gd name="connsiteX2" fmla="*/ 1158 w 144866"/>
                    <a:gd name="connsiteY2" fmla="*/ 69905 h 176468"/>
                    <a:gd name="connsiteX3" fmla="*/ 92808 w 144866"/>
                    <a:gd name="connsiteY3" fmla="*/ 2695 h 176468"/>
                    <a:gd name="connsiteX4" fmla="*/ 141688 w 144866"/>
                    <a:gd name="connsiteY4" fmla="*/ 106564 h 176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66" h="176468">
                      <a:moveTo>
                        <a:pt x="141688" y="106564"/>
                      </a:moveTo>
                      <a:cubicBezTo>
                        <a:pt x="129468" y="155444"/>
                        <a:pt x="92808" y="185994"/>
                        <a:pt x="50038" y="173774"/>
                      </a:cubicBezTo>
                      <a:cubicBezTo>
                        <a:pt x="13378" y="161554"/>
                        <a:pt x="-4952" y="118784"/>
                        <a:pt x="1158" y="69905"/>
                      </a:cubicBezTo>
                      <a:cubicBezTo>
                        <a:pt x="13378" y="21025"/>
                        <a:pt x="50038" y="-9525"/>
                        <a:pt x="92808" y="2695"/>
                      </a:cubicBezTo>
                      <a:cubicBezTo>
                        <a:pt x="129468" y="14915"/>
                        <a:pt x="153908" y="57685"/>
                        <a:pt x="141688" y="106564"/>
                      </a:cubicBezTo>
                      <a:close/>
                    </a:path>
                  </a:pathLst>
                </a:custGeom>
                <a:solidFill>
                  <a:srgbClr val="0A0A0A"/>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2" name="Freeform: Shape 151">
                  <a:extLst>
                    <a:ext uri="{FF2B5EF4-FFF2-40B4-BE49-F238E27FC236}">
                      <a16:creationId xmlns:a16="http://schemas.microsoft.com/office/drawing/2014/main" id="{B21516CA-2EF1-05D0-3040-11E1D08C2AEA}"/>
                    </a:ext>
                  </a:extLst>
                </p:cNvPr>
                <p:cNvSpPr/>
                <p:nvPr/>
              </p:nvSpPr>
              <p:spPr>
                <a:xfrm>
                  <a:off x="1700551" y="5448513"/>
                  <a:ext cx="237418" cy="199367"/>
                </a:xfrm>
                <a:custGeom>
                  <a:avLst/>
                  <a:gdLst>
                    <a:gd name="connsiteX0" fmla="*/ 11349 w 237418"/>
                    <a:gd name="connsiteY0" fmla="*/ 0 h 199367"/>
                    <a:gd name="connsiteX1" fmla="*/ 5239 w 237418"/>
                    <a:gd name="connsiteY1" fmla="*/ 24440 h 199367"/>
                    <a:gd name="connsiteX2" fmla="*/ 84669 w 237418"/>
                    <a:gd name="connsiteY2" fmla="*/ 195520 h 199367"/>
                    <a:gd name="connsiteX3" fmla="*/ 231309 w 237418"/>
                    <a:gd name="connsiteY3" fmla="*/ 85540 h 199367"/>
                    <a:gd name="connsiteX4" fmla="*/ 237419 w 237418"/>
                    <a:gd name="connsiteY4" fmla="*/ 61100 h 199367"/>
                    <a:gd name="connsiteX5" fmla="*/ 11349 w 237418"/>
                    <a:gd name="connsiteY5" fmla="*/ 0 h 19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18" h="199367">
                      <a:moveTo>
                        <a:pt x="11349" y="0"/>
                      </a:moveTo>
                      <a:cubicBezTo>
                        <a:pt x="11349" y="6110"/>
                        <a:pt x="5239" y="12220"/>
                        <a:pt x="5239" y="24440"/>
                      </a:cubicBezTo>
                      <a:cubicBezTo>
                        <a:pt x="-13091" y="103870"/>
                        <a:pt x="17459" y="177190"/>
                        <a:pt x="84669" y="195520"/>
                      </a:cubicBezTo>
                      <a:cubicBezTo>
                        <a:pt x="145769" y="213850"/>
                        <a:pt x="212979" y="164970"/>
                        <a:pt x="231309" y="85540"/>
                      </a:cubicBezTo>
                      <a:cubicBezTo>
                        <a:pt x="231309" y="79430"/>
                        <a:pt x="231309" y="73320"/>
                        <a:pt x="237419" y="61100"/>
                      </a:cubicBezTo>
                      <a:cubicBezTo>
                        <a:pt x="151879" y="85540"/>
                        <a:pt x="54119" y="73320"/>
                        <a:pt x="11349" y="0"/>
                      </a:cubicBezTo>
                      <a:close/>
                    </a:path>
                  </a:pathLst>
                </a:custGeom>
                <a:solidFill>
                  <a:srgbClr val="333332">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3" name="Freeform: Shape 152">
                  <a:extLst>
                    <a:ext uri="{FF2B5EF4-FFF2-40B4-BE49-F238E27FC236}">
                      <a16:creationId xmlns:a16="http://schemas.microsoft.com/office/drawing/2014/main" id="{97A53244-43E3-35DE-6BBE-90F6F99CEDAC}"/>
                    </a:ext>
                  </a:extLst>
                </p:cNvPr>
                <p:cNvSpPr/>
                <p:nvPr/>
              </p:nvSpPr>
              <p:spPr>
                <a:xfrm rot="1206887">
                  <a:off x="1735534" y="5411104"/>
                  <a:ext cx="73319" cy="85539"/>
                </a:xfrm>
                <a:custGeom>
                  <a:avLst/>
                  <a:gdLst>
                    <a:gd name="connsiteX0" fmla="*/ 73320 w 73319"/>
                    <a:gd name="connsiteY0" fmla="*/ 42770 h 85539"/>
                    <a:gd name="connsiteX1" fmla="*/ 36660 w 73319"/>
                    <a:gd name="connsiteY1" fmla="*/ 85539 h 85539"/>
                    <a:gd name="connsiteX2" fmla="*/ 0 w 73319"/>
                    <a:gd name="connsiteY2" fmla="*/ 42770 h 85539"/>
                    <a:gd name="connsiteX3" fmla="*/ 36660 w 73319"/>
                    <a:gd name="connsiteY3" fmla="*/ 0 h 85539"/>
                    <a:gd name="connsiteX4" fmla="*/ 73320 w 73319"/>
                    <a:gd name="connsiteY4" fmla="*/ 42770 h 8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9" h="85539">
                      <a:moveTo>
                        <a:pt x="73320" y="42770"/>
                      </a:moveTo>
                      <a:cubicBezTo>
                        <a:pt x="73320" y="66391"/>
                        <a:pt x="56907" y="85539"/>
                        <a:pt x="36660" y="85539"/>
                      </a:cubicBezTo>
                      <a:cubicBezTo>
                        <a:pt x="16413" y="85539"/>
                        <a:pt x="0" y="66391"/>
                        <a:pt x="0" y="42770"/>
                      </a:cubicBezTo>
                      <a:cubicBezTo>
                        <a:pt x="0" y="19149"/>
                        <a:pt x="16413" y="0"/>
                        <a:pt x="36660" y="0"/>
                      </a:cubicBezTo>
                      <a:cubicBezTo>
                        <a:pt x="56907" y="0"/>
                        <a:pt x="73320" y="19149"/>
                        <a:pt x="73320" y="4277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4" name="Freeform: Shape 153">
                  <a:extLst>
                    <a:ext uri="{FF2B5EF4-FFF2-40B4-BE49-F238E27FC236}">
                      <a16:creationId xmlns:a16="http://schemas.microsoft.com/office/drawing/2014/main" id="{09DB74FB-8CE9-EA18-C8EC-F798B1516CD8}"/>
                    </a:ext>
                  </a:extLst>
                </p:cNvPr>
                <p:cNvSpPr/>
                <p:nvPr/>
              </p:nvSpPr>
              <p:spPr>
                <a:xfrm rot="1207974">
                  <a:off x="1736400" y="5504347"/>
                  <a:ext cx="36660" cy="48880"/>
                </a:xfrm>
                <a:custGeom>
                  <a:avLst/>
                  <a:gdLst>
                    <a:gd name="connsiteX0" fmla="*/ 36660 w 36660"/>
                    <a:gd name="connsiteY0" fmla="*/ 24440 h 48880"/>
                    <a:gd name="connsiteX1" fmla="*/ 18330 w 36660"/>
                    <a:gd name="connsiteY1" fmla="*/ 48880 h 48880"/>
                    <a:gd name="connsiteX2" fmla="*/ 0 w 36660"/>
                    <a:gd name="connsiteY2" fmla="*/ 24440 h 48880"/>
                    <a:gd name="connsiteX3" fmla="*/ 18330 w 36660"/>
                    <a:gd name="connsiteY3" fmla="*/ 0 h 48880"/>
                    <a:gd name="connsiteX4" fmla="*/ 36660 w 36660"/>
                    <a:gd name="connsiteY4" fmla="*/ 24440 h 4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60" h="48880">
                      <a:moveTo>
                        <a:pt x="36660" y="24440"/>
                      </a:moveTo>
                      <a:cubicBezTo>
                        <a:pt x="36660" y="37938"/>
                        <a:pt x="28453" y="48880"/>
                        <a:pt x="18330" y="48880"/>
                      </a:cubicBezTo>
                      <a:cubicBezTo>
                        <a:pt x="8207" y="48880"/>
                        <a:pt x="0" y="37938"/>
                        <a:pt x="0" y="24440"/>
                      </a:cubicBezTo>
                      <a:cubicBezTo>
                        <a:pt x="0" y="10942"/>
                        <a:pt x="8207" y="0"/>
                        <a:pt x="18330" y="0"/>
                      </a:cubicBezTo>
                      <a:cubicBezTo>
                        <a:pt x="28454" y="0"/>
                        <a:pt x="36660" y="10942"/>
                        <a:pt x="36660" y="2444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4" name="Freeform: Shape 63">
                <a:extLst>
                  <a:ext uri="{FF2B5EF4-FFF2-40B4-BE49-F238E27FC236}">
                    <a16:creationId xmlns:a16="http://schemas.microsoft.com/office/drawing/2014/main" id="{6D754B18-0753-43D6-8850-3896FB586D4B}"/>
                  </a:ext>
                </a:extLst>
              </p:cNvPr>
              <p:cNvSpPr/>
              <p:nvPr/>
            </p:nvSpPr>
            <p:spPr>
              <a:xfrm>
                <a:off x="1528599" y="5326313"/>
                <a:ext cx="482690" cy="256619"/>
              </a:xfrm>
              <a:custGeom>
                <a:avLst/>
                <a:gdLst>
                  <a:gd name="connsiteX0" fmla="*/ 0 w 482690"/>
                  <a:gd name="connsiteY0" fmla="*/ 183300 h 256619"/>
                  <a:gd name="connsiteX1" fmla="*/ 12220 w 482690"/>
                  <a:gd name="connsiteY1" fmla="*/ 152750 h 256619"/>
                  <a:gd name="connsiteX2" fmla="*/ 30550 w 482690"/>
                  <a:gd name="connsiteY2" fmla="*/ 122200 h 256619"/>
                  <a:gd name="connsiteX3" fmla="*/ 54990 w 482690"/>
                  <a:gd name="connsiteY3" fmla="*/ 85540 h 256619"/>
                  <a:gd name="connsiteX4" fmla="*/ 73320 w 482690"/>
                  <a:gd name="connsiteY4" fmla="*/ 67210 h 256619"/>
                  <a:gd name="connsiteX5" fmla="*/ 91650 w 482690"/>
                  <a:gd name="connsiteY5" fmla="*/ 48880 h 256619"/>
                  <a:gd name="connsiteX6" fmla="*/ 116090 w 482690"/>
                  <a:gd name="connsiteY6" fmla="*/ 30550 h 256619"/>
                  <a:gd name="connsiteX7" fmla="*/ 128310 w 482690"/>
                  <a:gd name="connsiteY7" fmla="*/ 24440 h 256619"/>
                  <a:gd name="connsiteX8" fmla="*/ 140530 w 482690"/>
                  <a:gd name="connsiteY8" fmla="*/ 18330 h 256619"/>
                  <a:gd name="connsiteX9" fmla="*/ 201630 w 482690"/>
                  <a:gd name="connsiteY9" fmla="*/ 0 h 256619"/>
                  <a:gd name="connsiteX10" fmla="*/ 238290 w 482690"/>
                  <a:gd name="connsiteY10" fmla="*/ 0 h 256619"/>
                  <a:gd name="connsiteX11" fmla="*/ 268840 w 482690"/>
                  <a:gd name="connsiteY11" fmla="*/ 6110 h 256619"/>
                  <a:gd name="connsiteX12" fmla="*/ 336050 w 482690"/>
                  <a:gd name="connsiteY12" fmla="*/ 24440 h 256619"/>
                  <a:gd name="connsiteX13" fmla="*/ 391040 w 482690"/>
                  <a:gd name="connsiteY13" fmla="*/ 54990 h 256619"/>
                  <a:gd name="connsiteX14" fmla="*/ 433810 w 482690"/>
                  <a:gd name="connsiteY14" fmla="*/ 97760 h 256619"/>
                  <a:gd name="connsiteX15" fmla="*/ 464360 w 482690"/>
                  <a:gd name="connsiteY15" fmla="*/ 146640 h 256619"/>
                  <a:gd name="connsiteX16" fmla="*/ 470470 w 482690"/>
                  <a:gd name="connsiteY16" fmla="*/ 171080 h 256619"/>
                  <a:gd name="connsiteX17" fmla="*/ 476580 w 482690"/>
                  <a:gd name="connsiteY17" fmla="*/ 189410 h 256619"/>
                  <a:gd name="connsiteX18" fmla="*/ 482690 w 482690"/>
                  <a:gd name="connsiteY18" fmla="*/ 226070 h 256619"/>
                  <a:gd name="connsiteX19" fmla="*/ 482690 w 482690"/>
                  <a:gd name="connsiteY19" fmla="*/ 250510 h 256619"/>
                  <a:gd name="connsiteX20" fmla="*/ 482690 w 482690"/>
                  <a:gd name="connsiteY20" fmla="*/ 256620 h 256619"/>
                  <a:gd name="connsiteX21" fmla="*/ 482690 w 482690"/>
                  <a:gd name="connsiteY21" fmla="*/ 250510 h 256619"/>
                  <a:gd name="connsiteX22" fmla="*/ 476580 w 482690"/>
                  <a:gd name="connsiteY22" fmla="*/ 226070 h 256619"/>
                  <a:gd name="connsiteX23" fmla="*/ 470470 w 482690"/>
                  <a:gd name="connsiteY23" fmla="*/ 195520 h 256619"/>
                  <a:gd name="connsiteX24" fmla="*/ 464360 w 482690"/>
                  <a:gd name="connsiteY24" fmla="*/ 177190 h 256619"/>
                  <a:gd name="connsiteX25" fmla="*/ 452140 w 482690"/>
                  <a:gd name="connsiteY25" fmla="*/ 158860 h 256619"/>
                  <a:gd name="connsiteX26" fmla="*/ 421590 w 482690"/>
                  <a:gd name="connsiteY26" fmla="*/ 116090 h 256619"/>
                  <a:gd name="connsiteX27" fmla="*/ 378820 w 482690"/>
                  <a:gd name="connsiteY27" fmla="*/ 73320 h 256619"/>
                  <a:gd name="connsiteX28" fmla="*/ 323830 w 482690"/>
                  <a:gd name="connsiteY28" fmla="*/ 42770 h 256619"/>
                  <a:gd name="connsiteX29" fmla="*/ 262730 w 482690"/>
                  <a:gd name="connsiteY29" fmla="*/ 24440 h 256619"/>
                  <a:gd name="connsiteX30" fmla="*/ 232180 w 482690"/>
                  <a:gd name="connsiteY30" fmla="*/ 18330 h 256619"/>
                  <a:gd name="connsiteX31" fmla="*/ 201630 w 482690"/>
                  <a:gd name="connsiteY31" fmla="*/ 18330 h 256619"/>
                  <a:gd name="connsiteX32" fmla="*/ 140530 w 482690"/>
                  <a:gd name="connsiteY32" fmla="*/ 36660 h 256619"/>
                  <a:gd name="connsiteX33" fmla="*/ 128310 w 482690"/>
                  <a:gd name="connsiteY33" fmla="*/ 42770 h 256619"/>
                  <a:gd name="connsiteX34" fmla="*/ 116090 w 482690"/>
                  <a:gd name="connsiteY34" fmla="*/ 48880 h 256619"/>
                  <a:gd name="connsiteX35" fmla="*/ 91650 w 482690"/>
                  <a:gd name="connsiteY35" fmla="*/ 67210 h 256619"/>
                  <a:gd name="connsiteX36" fmla="*/ 73320 w 482690"/>
                  <a:gd name="connsiteY36" fmla="*/ 85540 h 256619"/>
                  <a:gd name="connsiteX37" fmla="*/ 54990 w 482690"/>
                  <a:gd name="connsiteY37" fmla="*/ 103870 h 256619"/>
                  <a:gd name="connsiteX38" fmla="*/ 30550 w 482690"/>
                  <a:gd name="connsiteY38" fmla="*/ 140530 h 256619"/>
                  <a:gd name="connsiteX39" fmla="*/ 12220 w 482690"/>
                  <a:gd name="connsiteY39" fmla="*/ 171080 h 256619"/>
                  <a:gd name="connsiteX40" fmla="*/ 0 w 482690"/>
                  <a:gd name="connsiteY40" fmla="*/ 183300 h 25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2690" h="256619">
                    <a:moveTo>
                      <a:pt x="0" y="183300"/>
                    </a:moveTo>
                    <a:cubicBezTo>
                      <a:pt x="0" y="183300"/>
                      <a:pt x="6110" y="171080"/>
                      <a:pt x="12220" y="152750"/>
                    </a:cubicBezTo>
                    <a:cubicBezTo>
                      <a:pt x="18330" y="146640"/>
                      <a:pt x="24440" y="134420"/>
                      <a:pt x="30550" y="122200"/>
                    </a:cubicBezTo>
                    <a:cubicBezTo>
                      <a:pt x="36660" y="109980"/>
                      <a:pt x="42770" y="97760"/>
                      <a:pt x="54990" y="85540"/>
                    </a:cubicBezTo>
                    <a:cubicBezTo>
                      <a:pt x="61100" y="79430"/>
                      <a:pt x="67210" y="73320"/>
                      <a:pt x="73320" y="67210"/>
                    </a:cubicBezTo>
                    <a:cubicBezTo>
                      <a:pt x="79430" y="61100"/>
                      <a:pt x="85540" y="54990"/>
                      <a:pt x="91650" y="48880"/>
                    </a:cubicBezTo>
                    <a:cubicBezTo>
                      <a:pt x="97760" y="42770"/>
                      <a:pt x="103870" y="36660"/>
                      <a:pt x="116090" y="30550"/>
                    </a:cubicBezTo>
                    <a:cubicBezTo>
                      <a:pt x="122200" y="30550"/>
                      <a:pt x="122200" y="24440"/>
                      <a:pt x="128310" y="24440"/>
                    </a:cubicBezTo>
                    <a:cubicBezTo>
                      <a:pt x="134420" y="24440"/>
                      <a:pt x="140530" y="18330"/>
                      <a:pt x="140530" y="18330"/>
                    </a:cubicBezTo>
                    <a:cubicBezTo>
                      <a:pt x="158860" y="6110"/>
                      <a:pt x="183300" y="6110"/>
                      <a:pt x="201630" y="0"/>
                    </a:cubicBezTo>
                    <a:cubicBezTo>
                      <a:pt x="213850" y="0"/>
                      <a:pt x="226070" y="0"/>
                      <a:pt x="238290" y="0"/>
                    </a:cubicBezTo>
                    <a:cubicBezTo>
                      <a:pt x="250510" y="0"/>
                      <a:pt x="262730" y="0"/>
                      <a:pt x="268840" y="6110"/>
                    </a:cubicBezTo>
                    <a:cubicBezTo>
                      <a:pt x="293280" y="12220"/>
                      <a:pt x="311610" y="18330"/>
                      <a:pt x="336050" y="24440"/>
                    </a:cubicBezTo>
                    <a:cubicBezTo>
                      <a:pt x="354380" y="30550"/>
                      <a:pt x="372710" y="42770"/>
                      <a:pt x="391040" y="54990"/>
                    </a:cubicBezTo>
                    <a:cubicBezTo>
                      <a:pt x="409370" y="67210"/>
                      <a:pt x="421590" y="85540"/>
                      <a:pt x="433810" y="97760"/>
                    </a:cubicBezTo>
                    <a:cubicBezTo>
                      <a:pt x="446030" y="109980"/>
                      <a:pt x="452140" y="128310"/>
                      <a:pt x="464360" y="146640"/>
                    </a:cubicBezTo>
                    <a:cubicBezTo>
                      <a:pt x="470470" y="152750"/>
                      <a:pt x="470470" y="158860"/>
                      <a:pt x="470470" y="171080"/>
                    </a:cubicBezTo>
                    <a:cubicBezTo>
                      <a:pt x="470470" y="177190"/>
                      <a:pt x="476580" y="183300"/>
                      <a:pt x="476580" y="189410"/>
                    </a:cubicBezTo>
                    <a:cubicBezTo>
                      <a:pt x="476580" y="201630"/>
                      <a:pt x="482690" y="213850"/>
                      <a:pt x="482690" y="226070"/>
                    </a:cubicBezTo>
                    <a:cubicBezTo>
                      <a:pt x="482690" y="238290"/>
                      <a:pt x="482690" y="244400"/>
                      <a:pt x="482690" y="250510"/>
                    </a:cubicBezTo>
                    <a:cubicBezTo>
                      <a:pt x="482690" y="256620"/>
                      <a:pt x="482690" y="256620"/>
                      <a:pt x="482690" y="256620"/>
                    </a:cubicBezTo>
                    <a:cubicBezTo>
                      <a:pt x="482690" y="256620"/>
                      <a:pt x="482690" y="256620"/>
                      <a:pt x="482690" y="250510"/>
                    </a:cubicBezTo>
                    <a:cubicBezTo>
                      <a:pt x="482690" y="244400"/>
                      <a:pt x="482690" y="238290"/>
                      <a:pt x="476580" y="226070"/>
                    </a:cubicBezTo>
                    <a:cubicBezTo>
                      <a:pt x="476580" y="213850"/>
                      <a:pt x="470470" y="207740"/>
                      <a:pt x="470470" y="195520"/>
                    </a:cubicBezTo>
                    <a:cubicBezTo>
                      <a:pt x="470470" y="189410"/>
                      <a:pt x="464360" y="183300"/>
                      <a:pt x="464360" y="177190"/>
                    </a:cubicBezTo>
                    <a:cubicBezTo>
                      <a:pt x="458250" y="171080"/>
                      <a:pt x="458250" y="164970"/>
                      <a:pt x="452140" y="158860"/>
                    </a:cubicBezTo>
                    <a:cubicBezTo>
                      <a:pt x="446030" y="146640"/>
                      <a:pt x="433810" y="128310"/>
                      <a:pt x="421590" y="116090"/>
                    </a:cubicBezTo>
                    <a:cubicBezTo>
                      <a:pt x="409370" y="103870"/>
                      <a:pt x="397150" y="91650"/>
                      <a:pt x="378820" y="73320"/>
                    </a:cubicBezTo>
                    <a:cubicBezTo>
                      <a:pt x="360490" y="61100"/>
                      <a:pt x="342160" y="48880"/>
                      <a:pt x="323830" y="42770"/>
                    </a:cubicBezTo>
                    <a:cubicBezTo>
                      <a:pt x="305500" y="36660"/>
                      <a:pt x="281060" y="30550"/>
                      <a:pt x="262730" y="24440"/>
                    </a:cubicBezTo>
                    <a:cubicBezTo>
                      <a:pt x="250510" y="24440"/>
                      <a:pt x="238290" y="24440"/>
                      <a:pt x="232180" y="18330"/>
                    </a:cubicBezTo>
                    <a:cubicBezTo>
                      <a:pt x="219960" y="18330"/>
                      <a:pt x="213850" y="18330"/>
                      <a:pt x="201630" y="18330"/>
                    </a:cubicBezTo>
                    <a:cubicBezTo>
                      <a:pt x="183300" y="18330"/>
                      <a:pt x="158860" y="24440"/>
                      <a:pt x="140530" y="36660"/>
                    </a:cubicBezTo>
                    <a:cubicBezTo>
                      <a:pt x="134420" y="36660"/>
                      <a:pt x="134420" y="42770"/>
                      <a:pt x="128310" y="42770"/>
                    </a:cubicBezTo>
                    <a:cubicBezTo>
                      <a:pt x="122200" y="42770"/>
                      <a:pt x="122200" y="48880"/>
                      <a:pt x="116090" y="48880"/>
                    </a:cubicBezTo>
                    <a:cubicBezTo>
                      <a:pt x="109980" y="54990"/>
                      <a:pt x="97760" y="61100"/>
                      <a:pt x="91650" y="67210"/>
                    </a:cubicBezTo>
                    <a:cubicBezTo>
                      <a:pt x="85540" y="73320"/>
                      <a:pt x="79430" y="79430"/>
                      <a:pt x="73320" y="85540"/>
                    </a:cubicBezTo>
                    <a:cubicBezTo>
                      <a:pt x="67210" y="91650"/>
                      <a:pt x="61100" y="97760"/>
                      <a:pt x="54990" y="103870"/>
                    </a:cubicBezTo>
                    <a:cubicBezTo>
                      <a:pt x="42770" y="116090"/>
                      <a:pt x="36660" y="128310"/>
                      <a:pt x="30550" y="140530"/>
                    </a:cubicBezTo>
                    <a:cubicBezTo>
                      <a:pt x="24440" y="152750"/>
                      <a:pt x="18330" y="158860"/>
                      <a:pt x="12220" y="171080"/>
                    </a:cubicBezTo>
                    <a:cubicBezTo>
                      <a:pt x="6110" y="177190"/>
                      <a:pt x="0" y="183300"/>
                      <a:pt x="0" y="18330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Freeform: Shape 64">
                <a:extLst>
                  <a:ext uri="{FF2B5EF4-FFF2-40B4-BE49-F238E27FC236}">
                    <a16:creationId xmlns:a16="http://schemas.microsoft.com/office/drawing/2014/main" id="{45A3D818-D26C-10D8-7FFD-2DE3680C784B}"/>
                  </a:ext>
                </a:extLst>
              </p:cNvPr>
              <p:cNvSpPr/>
              <p:nvPr/>
            </p:nvSpPr>
            <p:spPr>
              <a:xfrm>
                <a:off x="1546929" y="5546273"/>
                <a:ext cx="439920" cy="134419"/>
              </a:xfrm>
              <a:custGeom>
                <a:avLst/>
                <a:gdLst>
                  <a:gd name="connsiteX0" fmla="*/ 0 w 439920"/>
                  <a:gd name="connsiteY0" fmla="*/ 0 h 134419"/>
                  <a:gd name="connsiteX1" fmla="*/ 12220 w 439920"/>
                  <a:gd name="connsiteY1" fmla="*/ 18330 h 134419"/>
                  <a:gd name="connsiteX2" fmla="*/ 30550 w 439920"/>
                  <a:gd name="connsiteY2" fmla="*/ 36660 h 134419"/>
                  <a:gd name="connsiteX3" fmla="*/ 54990 w 439920"/>
                  <a:gd name="connsiteY3" fmla="*/ 54990 h 134419"/>
                  <a:gd name="connsiteX4" fmla="*/ 67210 w 439920"/>
                  <a:gd name="connsiteY4" fmla="*/ 67210 h 134419"/>
                  <a:gd name="connsiteX5" fmla="*/ 85540 w 439920"/>
                  <a:gd name="connsiteY5" fmla="*/ 79430 h 134419"/>
                  <a:gd name="connsiteX6" fmla="*/ 103870 w 439920"/>
                  <a:gd name="connsiteY6" fmla="*/ 91650 h 134419"/>
                  <a:gd name="connsiteX7" fmla="*/ 122200 w 439920"/>
                  <a:gd name="connsiteY7" fmla="*/ 97760 h 134419"/>
                  <a:gd name="connsiteX8" fmla="*/ 140530 w 439920"/>
                  <a:gd name="connsiteY8" fmla="*/ 103870 h 134419"/>
                  <a:gd name="connsiteX9" fmla="*/ 158860 w 439920"/>
                  <a:gd name="connsiteY9" fmla="*/ 109980 h 134419"/>
                  <a:gd name="connsiteX10" fmla="*/ 183300 w 439920"/>
                  <a:gd name="connsiteY10" fmla="*/ 116090 h 134419"/>
                  <a:gd name="connsiteX11" fmla="*/ 195520 w 439920"/>
                  <a:gd name="connsiteY11" fmla="*/ 116090 h 134419"/>
                  <a:gd name="connsiteX12" fmla="*/ 207740 w 439920"/>
                  <a:gd name="connsiteY12" fmla="*/ 116090 h 134419"/>
                  <a:gd name="connsiteX13" fmla="*/ 250510 w 439920"/>
                  <a:gd name="connsiteY13" fmla="*/ 116090 h 134419"/>
                  <a:gd name="connsiteX14" fmla="*/ 293280 w 439920"/>
                  <a:gd name="connsiteY14" fmla="*/ 109980 h 134419"/>
                  <a:gd name="connsiteX15" fmla="*/ 329940 w 439920"/>
                  <a:gd name="connsiteY15" fmla="*/ 103870 h 134419"/>
                  <a:gd name="connsiteX16" fmla="*/ 366600 w 439920"/>
                  <a:gd name="connsiteY16" fmla="*/ 91650 h 134419"/>
                  <a:gd name="connsiteX17" fmla="*/ 397150 w 439920"/>
                  <a:gd name="connsiteY17" fmla="*/ 79430 h 134419"/>
                  <a:gd name="connsiteX18" fmla="*/ 421590 w 439920"/>
                  <a:gd name="connsiteY18" fmla="*/ 73320 h 134419"/>
                  <a:gd name="connsiteX19" fmla="*/ 439920 w 439920"/>
                  <a:gd name="connsiteY19" fmla="*/ 67210 h 134419"/>
                  <a:gd name="connsiteX20" fmla="*/ 421590 w 439920"/>
                  <a:gd name="connsiteY20" fmla="*/ 79430 h 134419"/>
                  <a:gd name="connsiteX21" fmla="*/ 403260 w 439920"/>
                  <a:gd name="connsiteY21" fmla="*/ 91650 h 134419"/>
                  <a:gd name="connsiteX22" fmla="*/ 372710 w 439920"/>
                  <a:gd name="connsiteY22" fmla="*/ 103870 h 134419"/>
                  <a:gd name="connsiteX23" fmla="*/ 336050 w 439920"/>
                  <a:gd name="connsiteY23" fmla="*/ 116090 h 134419"/>
                  <a:gd name="connsiteX24" fmla="*/ 299390 w 439920"/>
                  <a:gd name="connsiteY24" fmla="*/ 128310 h 134419"/>
                  <a:gd name="connsiteX25" fmla="*/ 256620 w 439920"/>
                  <a:gd name="connsiteY25" fmla="*/ 134420 h 134419"/>
                  <a:gd name="connsiteX26" fmla="*/ 213850 w 439920"/>
                  <a:gd name="connsiteY26" fmla="*/ 134420 h 134419"/>
                  <a:gd name="connsiteX27" fmla="*/ 201630 w 439920"/>
                  <a:gd name="connsiteY27" fmla="*/ 134420 h 134419"/>
                  <a:gd name="connsiteX28" fmla="*/ 189410 w 439920"/>
                  <a:gd name="connsiteY28" fmla="*/ 134420 h 134419"/>
                  <a:gd name="connsiteX29" fmla="*/ 164970 w 439920"/>
                  <a:gd name="connsiteY29" fmla="*/ 128310 h 134419"/>
                  <a:gd name="connsiteX30" fmla="*/ 140530 w 439920"/>
                  <a:gd name="connsiteY30" fmla="*/ 122200 h 134419"/>
                  <a:gd name="connsiteX31" fmla="*/ 122200 w 439920"/>
                  <a:gd name="connsiteY31" fmla="*/ 116090 h 134419"/>
                  <a:gd name="connsiteX32" fmla="*/ 103870 w 439920"/>
                  <a:gd name="connsiteY32" fmla="*/ 109980 h 134419"/>
                  <a:gd name="connsiteX33" fmla="*/ 85540 w 439920"/>
                  <a:gd name="connsiteY33" fmla="*/ 97760 h 134419"/>
                  <a:gd name="connsiteX34" fmla="*/ 67210 w 439920"/>
                  <a:gd name="connsiteY34" fmla="*/ 85540 h 134419"/>
                  <a:gd name="connsiteX35" fmla="*/ 54990 w 439920"/>
                  <a:gd name="connsiteY35" fmla="*/ 73320 h 134419"/>
                  <a:gd name="connsiteX36" fmla="*/ 42770 w 439920"/>
                  <a:gd name="connsiteY36" fmla="*/ 61100 h 134419"/>
                  <a:gd name="connsiteX37" fmla="*/ 30550 w 439920"/>
                  <a:gd name="connsiteY37" fmla="*/ 48880 h 134419"/>
                  <a:gd name="connsiteX38" fmla="*/ 6110 w 439920"/>
                  <a:gd name="connsiteY38" fmla="*/ 18330 h 134419"/>
                  <a:gd name="connsiteX39" fmla="*/ 0 w 439920"/>
                  <a:gd name="connsiteY39" fmla="*/ 0 h 13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9920" h="134419">
                    <a:moveTo>
                      <a:pt x="0" y="0"/>
                    </a:moveTo>
                    <a:cubicBezTo>
                      <a:pt x="0" y="0"/>
                      <a:pt x="6110" y="6110"/>
                      <a:pt x="12220" y="18330"/>
                    </a:cubicBezTo>
                    <a:cubicBezTo>
                      <a:pt x="18330" y="24440"/>
                      <a:pt x="18330" y="30550"/>
                      <a:pt x="30550" y="36660"/>
                    </a:cubicBezTo>
                    <a:cubicBezTo>
                      <a:pt x="36660" y="42770"/>
                      <a:pt x="42770" y="48880"/>
                      <a:pt x="54990" y="54990"/>
                    </a:cubicBezTo>
                    <a:cubicBezTo>
                      <a:pt x="61100" y="61100"/>
                      <a:pt x="61100" y="61100"/>
                      <a:pt x="67210" y="67210"/>
                    </a:cubicBezTo>
                    <a:cubicBezTo>
                      <a:pt x="73320" y="73320"/>
                      <a:pt x="79430" y="73320"/>
                      <a:pt x="85540" y="79430"/>
                    </a:cubicBezTo>
                    <a:cubicBezTo>
                      <a:pt x="91650" y="85540"/>
                      <a:pt x="97760" y="85540"/>
                      <a:pt x="103870" y="91650"/>
                    </a:cubicBezTo>
                    <a:cubicBezTo>
                      <a:pt x="109980" y="91650"/>
                      <a:pt x="116090" y="97760"/>
                      <a:pt x="122200" y="97760"/>
                    </a:cubicBezTo>
                    <a:cubicBezTo>
                      <a:pt x="128310" y="103870"/>
                      <a:pt x="134420" y="103870"/>
                      <a:pt x="140530" y="103870"/>
                    </a:cubicBezTo>
                    <a:cubicBezTo>
                      <a:pt x="146640" y="103870"/>
                      <a:pt x="152750" y="109980"/>
                      <a:pt x="158860" y="109980"/>
                    </a:cubicBezTo>
                    <a:cubicBezTo>
                      <a:pt x="164970" y="109980"/>
                      <a:pt x="171080" y="109980"/>
                      <a:pt x="183300" y="116090"/>
                    </a:cubicBezTo>
                    <a:lnTo>
                      <a:pt x="195520" y="116090"/>
                    </a:lnTo>
                    <a:lnTo>
                      <a:pt x="207740" y="116090"/>
                    </a:lnTo>
                    <a:cubicBezTo>
                      <a:pt x="219960" y="116090"/>
                      <a:pt x="238290" y="116090"/>
                      <a:pt x="250510" y="116090"/>
                    </a:cubicBezTo>
                    <a:cubicBezTo>
                      <a:pt x="262730" y="116090"/>
                      <a:pt x="281060" y="116090"/>
                      <a:pt x="293280" y="109980"/>
                    </a:cubicBezTo>
                    <a:cubicBezTo>
                      <a:pt x="305500" y="103870"/>
                      <a:pt x="317720" y="103870"/>
                      <a:pt x="329940" y="103870"/>
                    </a:cubicBezTo>
                    <a:cubicBezTo>
                      <a:pt x="342160" y="97760"/>
                      <a:pt x="354380" y="97760"/>
                      <a:pt x="366600" y="91650"/>
                    </a:cubicBezTo>
                    <a:cubicBezTo>
                      <a:pt x="378820" y="91650"/>
                      <a:pt x="384930" y="85540"/>
                      <a:pt x="397150" y="79430"/>
                    </a:cubicBezTo>
                    <a:cubicBezTo>
                      <a:pt x="403260" y="73320"/>
                      <a:pt x="415480" y="73320"/>
                      <a:pt x="421590" y="73320"/>
                    </a:cubicBezTo>
                    <a:cubicBezTo>
                      <a:pt x="433810" y="67210"/>
                      <a:pt x="439920" y="67210"/>
                      <a:pt x="439920" y="67210"/>
                    </a:cubicBezTo>
                    <a:cubicBezTo>
                      <a:pt x="439920" y="67210"/>
                      <a:pt x="433810" y="73320"/>
                      <a:pt x="421590" y="79430"/>
                    </a:cubicBezTo>
                    <a:cubicBezTo>
                      <a:pt x="415480" y="85540"/>
                      <a:pt x="409370" y="85540"/>
                      <a:pt x="403260" y="91650"/>
                    </a:cubicBezTo>
                    <a:cubicBezTo>
                      <a:pt x="397150" y="97760"/>
                      <a:pt x="384930" y="103870"/>
                      <a:pt x="372710" y="103870"/>
                    </a:cubicBezTo>
                    <a:cubicBezTo>
                      <a:pt x="360490" y="109980"/>
                      <a:pt x="348270" y="109980"/>
                      <a:pt x="336050" y="116090"/>
                    </a:cubicBezTo>
                    <a:cubicBezTo>
                      <a:pt x="323830" y="122200"/>
                      <a:pt x="311610" y="122200"/>
                      <a:pt x="299390" y="128310"/>
                    </a:cubicBezTo>
                    <a:cubicBezTo>
                      <a:pt x="287170" y="134420"/>
                      <a:pt x="268840" y="134420"/>
                      <a:pt x="256620" y="134420"/>
                    </a:cubicBezTo>
                    <a:cubicBezTo>
                      <a:pt x="244400" y="134420"/>
                      <a:pt x="226070" y="134420"/>
                      <a:pt x="213850" y="134420"/>
                    </a:cubicBezTo>
                    <a:lnTo>
                      <a:pt x="201630" y="134420"/>
                    </a:lnTo>
                    <a:lnTo>
                      <a:pt x="189410" y="134420"/>
                    </a:lnTo>
                    <a:cubicBezTo>
                      <a:pt x="183300" y="134420"/>
                      <a:pt x="171080" y="134420"/>
                      <a:pt x="164970" y="128310"/>
                    </a:cubicBezTo>
                    <a:cubicBezTo>
                      <a:pt x="158860" y="128310"/>
                      <a:pt x="152750" y="122200"/>
                      <a:pt x="140530" y="122200"/>
                    </a:cubicBezTo>
                    <a:cubicBezTo>
                      <a:pt x="134420" y="122200"/>
                      <a:pt x="128310" y="116090"/>
                      <a:pt x="122200" y="116090"/>
                    </a:cubicBezTo>
                    <a:cubicBezTo>
                      <a:pt x="116090" y="116090"/>
                      <a:pt x="109980" y="109980"/>
                      <a:pt x="103870" y="109980"/>
                    </a:cubicBezTo>
                    <a:cubicBezTo>
                      <a:pt x="97760" y="103870"/>
                      <a:pt x="91650" y="103870"/>
                      <a:pt x="85540" y="97760"/>
                    </a:cubicBezTo>
                    <a:cubicBezTo>
                      <a:pt x="79430" y="91650"/>
                      <a:pt x="73320" y="91650"/>
                      <a:pt x="67210" y="85540"/>
                    </a:cubicBezTo>
                    <a:cubicBezTo>
                      <a:pt x="61100" y="79430"/>
                      <a:pt x="54990" y="79430"/>
                      <a:pt x="54990" y="73320"/>
                    </a:cubicBezTo>
                    <a:cubicBezTo>
                      <a:pt x="48880" y="67210"/>
                      <a:pt x="48880" y="67210"/>
                      <a:pt x="42770" y="61100"/>
                    </a:cubicBezTo>
                    <a:cubicBezTo>
                      <a:pt x="36660" y="54990"/>
                      <a:pt x="36660" y="54990"/>
                      <a:pt x="30550" y="48880"/>
                    </a:cubicBezTo>
                    <a:cubicBezTo>
                      <a:pt x="12220" y="30550"/>
                      <a:pt x="12220" y="18330"/>
                      <a:pt x="6110" y="18330"/>
                    </a:cubicBezTo>
                    <a:cubicBezTo>
                      <a:pt x="0" y="6110"/>
                      <a:pt x="0" y="0"/>
                      <a:pt x="0" y="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Freeform: Shape 65">
                <a:extLst>
                  <a:ext uri="{FF2B5EF4-FFF2-40B4-BE49-F238E27FC236}">
                    <a16:creationId xmlns:a16="http://schemas.microsoft.com/office/drawing/2014/main" id="{B6101002-4384-0D5A-2A11-FD1E3BF2B8B4}"/>
                  </a:ext>
                </a:extLst>
              </p:cNvPr>
              <p:cNvSpPr/>
              <p:nvPr/>
            </p:nvSpPr>
            <p:spPr>
              <a:xfrm>
                <a:off x="1730229" y="5320203"/>
                <a:ext cx="299390" cy="189409"/>
              </a:xfrm>
              <a:custGeom>
                <a:avLst/>
                <a:gdLst>
                  <a:gd name="connsiteX0" fmla="*/ 0 w 299390"/>
                  <a:gd name="connsiteY0" fmla="*/ 12220 h 189409"/>
                  <a:gd name="connsiteX1" fmla="*/ 18330 w 299390"/>
                  <a:gd name="connsiteY1" fmla="*/ 6110 h 189409"/>
                  <a:gd name="connsiteX2" fmla="*/ 61100 w 299390"/>
                  <a:gd name="connsiteY2" fmla="*/ 0 h 189409"/>
                  <a:gd name="connsiteX3" fmla="*/ 91650 w 299390"/>
                  <a:gd name="connsiteY3" fmla="*/ 0 h 189409"/>
                  <a:gd name="connsiteX4" fmla="*/ 122200 w 299390"/>
                  <a:gd name="connsiteY4" fmla="*/ 6110 h 189409"/>
                  <a:gd name="connsiteX5" fmla="*/ 158860 w 299390"/>
                  <a:gd name="connsiteY5" fmla="*/ 18330 h 189409"/>
                  <a:gd name="connsiteX6" fmla="*/ 189410 w 299390"/>
                  <a:gd name="connsiteY6" fmla="*/ 36660 h 189409"/>
                  <a:gd name="connsiteX7" fmla="*/ 219960 w 299390"/>
                  <a:gd name="connsiteY7" fmla="*/ 54990 h 189409"/>
                  <a:gd name="connsiteX8" fmla="*/ 244400 w 299390"/>
                  <a:gd name="connsiteY8" fmla="*/ 79430 h 189409"/>
                  <a:gd name="connsiteX9" fmla="*/ 262730 w 299390"/>
                  <a:gd name="connsiteY9" fmla="*/ 103870 h 189409"/>
                  <a:gd name="connsiteX10" fmla="*/ 274950 w 299390"/>
                  <a:gd name="connsiteY10" fmla="*/ 128310 h 189409"/>
                  <a:gd name="connsiteX11" fmla="*/ 287170 w 299390"/>
                  <a:gd name="connsiteY11" fmla="*/ 152750 h 189409"/>
                  <a:gd name="connsiteX12" fmla="*/ 293280 w 299390"/>
                  <a:gd name="connsiteY12" fmla="*/ 171080 h 189409"/>
                  <a:gd name="connsiteX13" fmla="*/ 299390 w 299390"/>
                  <a:gd name="connsiteY13" fmla="*/ 189410 h 189409"/>
                  <a:gd name="connsiteX14" fmla="*/ 293280 w 299390"/>
                  <a:gd name="connsiteY14" fmla="*/ 177190 h 189409"/>
                  <a:gd name="connsiteX15" fmla="*/ 281060 w 299390"/>
                  <a:gd name="connsiteY15" fmla="*/ 158860 h 189409"/>
                  <a:gd name="connsiteX16" fmla="*/ 268840 w 299390"/>
                  <a:gd name="connsiteY16" fmla="*/ 140530 h 189409"/>
                  <a:gd name="connsiteX17" fmla="*/ 250510 w 299390"/>
                  <a:gd name="connsiteY17" fmla="*/ 116090 h 189409"/>
                  <a:gd name="connsiteX18" fmla="*/ 232180 w 299390"/>
                  <a:gd name="connsiteY18" fmla="*/ 91650 h 189409"/>
                  <a:gd name="connsiteX19" fmla="*/ 207740 w 299390"/>
                  <a:gd name="connsiteY19" fmla="*/ 67210 h 189409"/>
                  <a:gd name="connsiteX20" fmla="*/ 177190 w 299390"/>
                  <a:gd name="connsiteY20" fmla="*/ 48880 h 189409"/>
                  <a:gd name="connsiteX21" fmla="*/ 146640 w 299390"/>
                  <a:gd name="connsiteY21" fmla="*/ 30550 h 189409"/>
                  <a:gd name="connsiteX22" fmla="*/ 116090 w 299390"/>
                  <a:gd name="connsiteY22" fmla="*/ 18330 h 189409"/>
                  <a:gd name="connsiteX23" fmla="*/ 85540 w 299390"/>
                  <a:gd name="connsiteY23" fmla="*/ 12220 h 189409"/>
                  <a:gd name="connsiteX24" fmla="*/ 54990 w 299390"/>
                  <a:gd name="connsiteY24" fmla="*/ 6110 h 189409"/>
                  <a:gd name="connsiteX25" fmla="*/ 12220 w 299390"/>
                  <a:gd name="connsiteY25" fmla="*/ 6110 h 189409"/>
                  <a:gd name="connsiteX26" fmla="*/ 0 w 299390"/>
                  <a:gd name="connsiteY26" fmla="*/ 1222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9390" h="189409">
                    <a:moveTo>
                      <a:pt x="0" y="12220"/>
                    </a:moveTo>
                    <a:cubicBezTo>
                      <a:pt x="0" y="12220"/>
                      <a:pt x="6110" y="12220"/>
                      <a:pt x="18330" y="6110"/>
                    </a:cubicBezTo>
                    <a:cubicBezTo>
                      <a:pt x="30550" y="6110"/>
                      <a:pt x="42770" y="0"/>
                      <a:pt x="61100" y="0"/>
                    </a:cubicBezTo>
                    <a:cubicBezTo>
                      <a:pt x="67210" y="0"/>
                      <a:pt x="79430" y="0"/>
                      <a:pt x="91650" y="0"/>
                    </a:cubicBezTo>
                    <a:cubicBezTo>
                      <a:pt x="103870" y="0"/>
                      <a:pt x="116090" y="0"/>
                      <a:pt x="122200" y="6110"/>
                    </a:cubicBezTo>
                    <a:cubicBezTo>
                      <a:pt x="134420" y="6110"/>
                      <a:pt x="146640" y="12220"/>
                      <a:pt x="158860" y="18330"/>
                    </a:cubicBezTo>
                    <a:cubicBezTo>
                      <a:pt x="171080" y="24440"/>
                      <a:pt x="183300" y="30550"/>
                      <a:pt x="189410" y="36660"/>
                    </a:cubicBezTo>
                    <a:cubicBezTo>
                      <a:pt x="201630" y="42770"/>
                      <a:pt x="207740" y="48880"/>
                      <a:pt x="219960" y="54990"/>
                    </a:cubicBezTo>
                    <a:cubicBezTo>
                      <a:pt x="226070" y="61100"/>
                      <a:pt x="238290" y="73320"/>
                      <a:pt x="244400" y="79430"/>
                    </a:cubicBezTo>
                    <a:cubicBezTo>
                      <a:pt x="250510" y="85540"/>
                      <a:pt x="256620" y="97760"/>
                      <a:pt x="262730" y="103870"/>
                    </a:cubicBezTo>
                    <a:cubicBezTo>
                      <a:pt x="268840" y="109980"/>
                      <a:pt x="274950" y="122200"/>
                      <a:pt x="274950" y="128310"/>
                    </a:cubicBezTo>
                    <a:cubicBezTo>
                      <a:pt x="281060" y="134420"/>
                      <a:pt x="281060" y="140530"/>
                      <a:pt x="287170" y="152750"/>
                    </a:cubicBezTo>
                    <a:cubicBezTo>
                      <a:pt x="287170" y="158860"/>
                      <a:pt x="293280" y="164970"/>
                      <a:pt x="293280" y="171080"/>
                    </a:cubicBezTo>
                    <a:cubicBezTo>
                      <a:pt x="299390" y="183300"/>
                      <a:pt x="299390" y="189410"/>
                      <a:pt x="299390" y="189410"/>
                    </a:cubicBezTo>
                    <a:cubicBezTo>
                      <a:pt x="299390" y="189410"/>
                      <a:pt x="293280" y="183300"/>
                      <a:pt x="293280" y="177190"/>
                    </a:cubicBezTo>
                    <a:cubicBezTo>
                      <a:pt x="293280" y="171080"/>
                      <a:pt x="287170" y="164970"/>
                      <a:pt x="281060" y="158860"/>
                    </a:cubicBezTo>
                    <a:cubicBezTo>
                      <a:pt x="274950" y="152750"/>
                      <a:pt x="274950" y="146640"/>
                      <a:pt x="268840" y="140530"/>
                    </a:cubicBezTo>
                    <a:cubicBezTo>
                      <a:pt x="262730" y="134420"/>
                      <a:pt x="256620" y="122200"/>
                      <a:pt x="250510" y="116090"/>
                    </a:cubicBezTo>
                    <a:cubicBezTo>
                      <a:pt x="244400" y="109980"/>
                      <a:pt x="238290" y="97760"/>
                      <a:pt x="232180" y="91650"/>
                    </a:cubicBezTo>
                    <a:cubicBezTo>
                      <a:pt x="226070" y="85540"/>
                      <a:pt x="213850" y="79430"/>
                      <a:pt x="207740" y="67210"/>
                    </a:cubicBezTo>
                    <a:cubicBezTo>
                      <a:pt x="195520" y="61100"/>
                      <a:pt x="189410" y="54990"/>
                      <a:pt x="177190" y="48880"/>
                    </a:cubicBezTo>
                    <a:cubicBezTo>
                      <a:pt x="164970" y="42770"/>
                      <a:pt x="158860" y="36660"/>
                      <a:pt x="146640" y="30550"/>
                    </a:cubicBezTo>
                    <a:cubicBezTo>
                      <a:pt x="134420" y="24440"/>
                      <a:pt x="128310" y="24440"/>
                      <a:pt x="116090" y="18330"/>
                    </a:cubicBezTo>
                    <a:cubicBezTo>
                      <a:pt x="103870" y="18330"/>
                      <a:pt x="97760" y="12220"/>
                      <a:pt x="85540" y="12220"/>
                    </a:cubicBezTo>
                    <a:cubicBezTo>
                      <a:pt x="73320" y="12220"/>
                      <a:pt x="67210" y="12220"/>
                      <a:pt x="54990" y="6110"/>
                    </a:cubicBezTo>
                    <a:cubicBezTo>
                      <a:pt x="36660" y="6110"/>
                      <a:pt x="24440" y="6110"/>
                      <a:pt x="12220" y="6110"/>
                    </a:cubicBezTo>
                    <a:cubicBezTo>
                      <a:pt x="6110" y="12220"/>
                      <a:pt x="0" y="12220"/>
                      <a:pt x="0" y="1222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 name="Freeform: Shape 66">
                <a:extLst>
                  <a:ext uri="{FF2B5EF4-FFF2-40B4-BE49-F238E27FC236}">
                    <a16:creationId xmlns:a16="http://schemas.microsoft.com/office/drawing/2014/main" id="{69182B68-814F-030A-2A74-726E71530D38}"/>
                  </a:ext>
                </a:extLst>
              </p:cNvPr>
              <p:cNvSpPr/>
              <p:nvPr/>
            </p:nvSpPr>
            <p:spPr>
              <a:xfrm>
                <a:off x="1522489" y="5362973"/>
                <a:ext cx="483578" cy="308728"/>
              </a:xfrm>
              <a:custGeom>
                <a:avLst/>
                <a:gdLst>
                  <a:gd name="connsiteX0" fmla="*/ 378820 w 483578"/>
                  <a:gd name="connsiteY0" fmla="*/ 12220 h 308728"/>
                  <a:gd name="connsiteX1" fmla="*/ 384930 w 483578"/>
                  <a:gd name="connsiteY1" fmla="*/ 18330 h 308728"/>
                  <a:gd name="connsiteX2" fmla="*/ 348270 w 483578"/>
                  <a:gd name="connsiteY2" fmla="*/ 262730 h 308728"/>
                  <a:gd name="connsiteX3" fmla="*/ 48880 w 483578"/>
                  <a:gd name="connsiteY3" fmla="*/ 140530 h 308728"/>
                  <a:gd name="connsiteX4" fmla="*/ 134420 w 483578"/>
                  <a:gd name="connsiteY4" fmla="*/ 0 h 308728"/>
                  <a:gd name="connsiteX5" fmla="*/ 128310 w 483578"/>
                  <a:gd name="connsiteY5" fmla="*/ 0 h 308728"/>
                  <a:gd name="connsiteX6" fmla="*/ 0 w 483578"/>
                  <a:gd name="connsiteY6" fmla="*/ 158860 h 308728"/>
                  <a:gd name="connsiteX7" fmla="*/ 482690 w 483578"/>
                  <a:gd name="connsiteY7" fmla="*/ 219960 h 308728"/>
                  <a:gd name="connsiteX8" fmla="*/ 378820 w 483578"/>
                  <a:gd name="connsiteY8" fmla="*/ 12220 h 30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578" h="308728">
                    <a:moveTo>
                      <a:pt x="378820" y="12220"/>
                    </a:moveTo>
                    <a:cubicBezTo>
                      <a:pt x="378820" y="12220"/>
                      <a:pt x="384930" y="18330"/>
                      <a:pt x="384930" y="18330"/>
                    </a:cubicBezTo>
                    <a:cubicBezTo>
                      <a:pt x="415480" y="48880"/>
                      <a:pt x="549900" y="201630"/>
                      <a:pt x="348270" y="262730"/>
                    </a:cubicBezTo>
                    <a:cubicBezTo>
                      <a:pt x="140530" y="317720"/>
                      <a:pt x="36660" y="207740"/>
                      <a:pt x="48880" y="140530"/>
                    </a:cubicBezTo>
                    <a:cubicBezTo>
                      <a:pt x="67210" y="73320"/>
                      <a:pt x="134420" y="0"/>
                      <a:pt x="134420" y="0"/>
                    </a:cubicBezTo>
                    <a:lnTo>
                      <a:pt x="128310" y="0"/>
                    </a:lnTo>
                    <a:cubicBezTo>
                      <a:pt x="36660" y="48880"/>
                      <a:pt x="0" y="158860"/>
                      <a:pt x="0" y="158860"/>
                    </a:cubicBezTo>
                    <a:cubicBezTo>
                      <a:pt x="103870" y="391039"/>
                      <a:pt x="378820" y="305500"/>
                      <a:pt x="482690" y="219960"/>
                    </a:cubicBezTo>
                    <a:cubicBezTo>
                      <a:pt x="488800" y="177190"/>
                      <a:pt x="464360" y="67210"/>
                      <a:pt x="378820" y="12220"/>
                    </a:cubicBezTo>
                    <a:close/>
                  </a:path>
                </a:pathLst>
              </a:custGeom>
              <a:solidFill>
                <a:srgbClr val="D8D8D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8" name="Graphic 16">
                <a:extLst>
                  <a:ext uri="{FF2B5EF4-FFF2-40B4-BE49-F238E27FC236}">
                    <a16:creationId xmlns:a16="http://schemas.microsoft.com/office/drawing/2014/main" id="{392E9228-FEF4-A64E-4A0E-FF5D73897DA5}"/>
                  </a:ext>
                </a:extLst>
              </p:cNvPr>
              <p:cNvGrpSpPr/>
              <p:nvPr/>
            </p:nvGrpSpPr>
            <p:grpSpPr>
              <a:xfrm>
                <a:off x="1571369" y="5097129"/>
                <a:ext cx="415480" cy="180303"/>
                <a:chOff x="1571369" y="5097129"/>
                <a:chExt cx="415480" cy="180303"/>
              </a:xfrm>
            </p:grpSpPr>
            <p:sp>
              <p:nvSpPr>
                <p:cNvPr id="146" name="Freeform: Shape 145">
                  <a:extLst>
                    <a:ext uri="{FF2B5EF4-FFF2-40B4-BE49-F238E27FC236}">
                      <a16:creationId xmlns:a16="http://schemas.microsoft.com/office/drawing/2014/main" id="{5648B649-C99E-B128-65A5-735594AEFCA0}"/>
                    </a:ext>
                  </a:extLst>
                </p:cNvPr>
                <p:cNvSpPr/>
                <p:nvPr/>
              </p:nvSpPr>
              <p:spPr>
                <a:xfrm>
                  <a:off x="1620249" y="5102607"/>
                  <a:ext cx="348270" cy="150385"/>
                </a:xfrm>
                <a:custGeom>
                  <a:avLst/>
                  <a:gdLst>
                    <a:gd name="connsiteX0" fmla="*/ 0 w 348270"/>
                    <a:gd name="connsiteY0" fmla="*/ 64846 h 150385"/>
                    <a:gd name="connsiteX1" fmla="*/ 348270 w 348270"/>
                    <a:gd name="connsiteY1" fmla="*/ 150386 h 150385"/>
                    <a:gd name="connsiteX2" fmla="*/ 0 w 348270"/>
                    <a:gd name="connsiteY2" fmla="*/ 64846 h 150385"/>
                  </a:gdLst>
                  <a:ahLst/>
                  <a:cxnLst>
                    <a:cxn ang="0">
                      <a:pos x="connsiteX0" y="connsiteY0"/>
                    </a:cxn>
                    <a:cxn ang="0">
                      <a:pos x="connsiteX1" y="connsiteY1"/>
                    </a:cxn>
                    <a:cxn ang="0">
                      <a:pos x="connsiteX2" y="connsiteY2"/>
                    </a:cxn>
                  </a:cxnLst>
                  <a:rect l="l" t="t" r="r" b="b"/>
                  <a:pathLst>
                    <a:path w="348270" h="150385">
                      <a:moveTo>
                        <a:pt x="0" y="64846"/>
                      </a:moveTo>
                      <a:cubicBezTo>
                        <a:pt x="0" y="64846"/>
                        <a:pt x="183300" y="-14584"/>
                        <a:pt x="348270" y="150386"/>
                      </a:cubicBezTo>
                      <a:cubicBezTo>
                        <a:pt x="317720" y="52626"/>
                        <a:pt x="183300" y="-81794"/>
                        <a:pt x="0" y="64846"/>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7" name="Freeform: Shape 146">
                  <a:extLst>
                    <a:ext uri="{FF2B5EF4-FFF2-40B4-BE49-F238E27FC236}">
                      <a16:creationId xmlns:a16="http://schemas.microsoft.com/office/drawing/2014/main" id="{D3986E6F-6B46-1ABE-DFA5-B3B64F939FF0}"/>
                    </a:ext>
                  </a:extLst>
                </p:cNvPr>
                <p:cNvSpPr/>
                <p:nvPr/>
              </p:nvSpPr>
              <p:spPr>
                <a:xfrm>
                  <a:off x="1571369" y="5097129"/>
                  <a:ext cx="415480" cy="180303"/>
                </a:xfrm>
                <a:custGeom>
                  <a:avLst/>
                  <a:gdLst>
                    <a:gd name="connsiteX0" fmla="*/ 415480 w 415480"/>
                    <a:gd name="connsiteY0" fmla="*/ 180304 h 180303"/>
                    <a:gd name="connsiteX1" fmla="*/ 391040 w 415480"/>
                    <a:gd name="connsiteY1" fmla="*/ 161974 h 180303"/>
                    <a:gd name="connsiteX2" fmla="*/ 195520 w 415480"/>
                    <a:gd name="connsiteY2" fmla="*/ 58104 h 180303"/>
                    <a:gd name="connsiteX3" fmla="*/ 54990 w 415480"/>
                    <a:gd name="connsiteY3" fmla="*/ 76434 h 180303"/>
                    <a:gd name="connsiteX4" fmla="*/ 0 w 415480"/>
                    <a:gd name="connsiteY4" fmla="*/ 100874 h 180303"/>
                    <a:gd name="connsiteX5" fmla="*/ 42770 w 415480"/>
                    <a:gd name="connsiteY5" fmla="*/ 64214 h 180303"/>
                    <a:gd name="connsiteX6" fmla="*/ 226070 w 415480"/>
                    <a:gd name="connsiteY6" fmla="*/ 3114 h 180303"/>
                    <a:gd name="connsiteX7" fmla="*/ 403260 w 415480"/>
                    <a:gd name="connsiteY7" fmla="*/ 155864 h 180303"/>
                    <a:gd name="connsiteX8" fmla="*/ 415480 w 415480"/>
                    <a:gd name="connsiteY8" fmla="*/ 180304 h 180303"/>
                    <a:gd name="connsiteX9" fmla="*/ 195520 w 415480"/>
                    <a:gd name="connsiteY9" fmla="*/ 45884 h 180303"/>
                    <a:gd name="connsiteX10" fmla="*/ 372710 w 415480"/>
                    <a:gd name="connsiteY10" fmla="*/ 125314 h 180303"/>
                    <a:gd name="connsiteX11" fmla="*/ 219960 w 415480"/>
                    <a:gd name="connsiteY11" fmla="*/ 15334 h 180303"/>
                    <a:gd name="connsiteX12" fmla="*/ 85540 w 415480"/>
                    <a:gd name="connsiteY12" fmla="*/ 51994 h 180303"/>
                    <a:gd name="connsiteX13" fmla="*/ 195520 w 415480"/>
                    <a:gd name="connsiteY13" fmla="*/ 45884 h 1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5480" h="180303">
                      <a:moveTo>
                        <a:pt x="415480" y="180304"/>
                      </a:moveTo>
                      <a:lnTo>
                        <a:pt x="391040" y="161974"/>
                      </a:lnTo>
                      <a:cubicBezTo>
                        <a:pt x="336050" y="100874"/>
                        <a:pt x="268840" y="70324"/>
                        <a:pt x="195520" y="58104"/>
                      </a:cubicBezTo>
                      <a:cubicBezTo>
                        <a:pt x="116090" y="51994"/>
                        <a:pt x="54990" y="76434"/>
                        <a:pt x="54990" y="76434"/>
                      </a:cubicBezTo>
                      <a:lnTo>
                        <a:pt x="0" y="100874"/>
                      </a:lnTo>
                      <a:lnTo>
                        <a:pt x="42770" y="64214"/>
                      </a:lnTo>
                      <a:cubicBezTo>
                        <a:pt x="103870" y="15334"/>
                        <a:pt x="164970" y="-9106"/>
                        <a:pt x="226070" y="3114"/>
                      </a:cubicBezTo>
                      <a:cubicBezTo>
                        <a:pt x="317720" y="15334"/>
                        <a:pt x="378820" y="88654"/>
                        <a:pt x="403260" y="155864"/>
                      </a:cubicBezTo>
                      <a:lnTo>
                        <a:pt x="415480" y="180304"/>
                      </a:lnTo>
                      <a:close/>
                      <a:moveTo>
                        <a:pt x="195520" y="45884"/>
                      </a:moveTo>
                      <a:cubicBezTo>
                        <a:pt x="262730" y="51994"/>
                        <a:pt x="323830" y="82544"/>
                        <a:pt x="372710" y="125314"/>
                      </a:cubicBezTo>
                      <a:cubicBezTo>
                        <a:pt x="342160" y="70324"/>
                        <a:pt x="287170" y="21444"/>
                        <a:pt x="219960" y="15334"/>
                      </a:cubicBezTo>
                      <a:cubicBezTo>
                        <a:pt x="177190" y="9224"/>
                        <a:pt x="134420" y="21444"/>
                        <a:pt x="85540" y="51994"/>
                      </a:cubicBezTo>
                      <a:cubicBezTo>
                        <a:pt x="116090" y="45884"/>
                        <a:pt x="152750" y="39774"/>
                        <a:pt x="195520" y="45884"/>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9" name="Freeform: Shape 68">
                <a:extLst>
                  <a:ext uri="{FF2B5EF4-FFF2-40B4-BE49-F238E27FC236}">
                    <a16:creationId xmlns:a16="http://schemas.microsoft.com/office/drawing/2014/main" id="{857A1E16-249D-89CE-FC60-C33F1DEB17EF}"/>
                  </a:ext>
                </a:extLst>
              </p:cNvPr>
              <p:cNvSpPr/>
              <p:nvPr/>
            </p:nvSpPr>
            <p:spPr>
              <a:xfrm>
                <a:off x="1620249" y="5122392"/>
                <a:ext cx="348270" cy="130601"/>
              </a:xfrm>
              <a:custGeom>
                <a:avLst/>
                <a:gdLst>
                  <a:gd name="connsiteX0" fmla="*/ 293280 w 348270"/>
                  <a:gd name="connsiteY0" fmla="*/ 45061 h 130601"/>
                  <a:gd name="connsiteX1" fmla="*/ 232180 w 348270"/>
                  <a:gd name="connsiteY1" fmla="*/ 20621 h 130601"/>
                  <a:gd name="connsiteX2" fmla="*/ 67210 w 348270"/>
                  <a:gd name="connsiteY2" fmla="*/ 2291 h 130601"/>
                  <a:gd name="connsiteX3" fmla="*/ 0 w 348270"/>
                  <a:gd name="connsiteY3" fmla="*/ 45061 h 130601"/>
                  <a:gd name="connsiteX4" fmla="*/ 348270 w 348270"/>
                  <a:gd name="connsiteY4" fmla="*/ 130601 h 130601"/>
                  <a:gd name="connsiteX5" fmla="*/ 293280 w 348270"/>
                  <a:gd name="connsiteY5" fmla="*/ 45061 h 13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270" h="130601">
                    <a:moveTo>
                      <a:pt x="293280" y="45061"/>
                    </a:moveTo>
                    <a:cubicBezTo>
                      <a:pt x="274950" y="32841"/>
                      <a:pt x="256620" y="26731"/>
                      <a:pt x="232180" y="20621"/>
                    </a:cubicBezTo>
                    <a:cubicBezTo>
                      <a:pt x="177190" y="2291"/>
                      <a:pt x="122200" y="-3819"/>
                      <a:pt x="67210" y="2291"/>
                    </a:cubicBezTo>
                    <a:cubicBezTo>
                      <a:pt x="42770" y="14511"/>
                      <a:pt x="24440" y="26731"/>
                      <a:pt x="0" y="45061"/>
                    </a:cubicBezTo>
                    <a:cubicBezTo>
                      <a:pt x="0" y="45061"/>
                      <a:pt x="183300" y="-34369"/>
                      <a:pt x="348270" y="130601"/>
                    </a:cubicBezTo>
                    <a:cubicBezTo>
                      <a:pt x="336050" y="100051"/>
                      <a:pt x="317720" y="69501"/>
                      <a:pt x="293280" y="45061"/>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0" name="Graphic 16">
                <a:extLst>
                  <a:ext uri="{FF2B5EF4-FFF2-40B4-BE49-F238E27FC236}">
                    <a16:creationId xmlns:a16="http://schemas.microsoft.com/office/drawing/2014/main" id="{F3776584-64A6-0BEF-A012-907B0AD160CD}"/>
                  </a:ext>
                </a:extLst>
              </p:cNvPr>
              <p:cNvGrpSpPr/>
              <p:nvPr/>
            </p:nvGrpSpPr>
            <p:grpSpPr>
              <a:xfrm>
                <a:off x="917599" y="5839552"/>
                <a:ext cx="806520" cy="507129"/>
                <a:chOff x="917599" y="5839552"/>
                <a:chExt cx="806520" cy="507129"/>
              </a:xfrm>
              <a:solidFill>
                <a:srgbClr val="BA8058"/>
              </a:solidFill>
            </p:grpSpPr>
            <p:grpSp>
              <p:nvGrpSpPr>
                <p:cNvPr id="141" name="Graphic 16">
                  <a:extLst>
                    <a:ext uri="{FF2B5EF4-FFF2-40B4-BE49-F238E27FC236}">
                      <a16:creationId xmlns:a16="http://schemas.microsoft.com/office/drawing/2014/main" id="{14FF34CE-084E-21D4-A882-581D3D326BC0}"/>
                    </a:ext>
                  </a:extLst>
                </p:cNvPr>
                <p:cNvGrpSpPr/>
                <p:nvPr/>
              </p:nvGrpSpPr>
              <p:grpSpPr>
                <a:xfrm>
                  <a:off x="917599" y="5839552"/>
                  <a:ext cx="806520" cy="507129"/>
                  <a:chOff x="917599" y="5839552"/>
                  <a:chExt cx="806520" cy="507129"/>
                </a:xfrm>
                <a:solidFill>
                  <a:srgbClr val="BA8058"/>
                </a:solidFill>
              </p:grpSpPr>
              <p:sp>
                <p:nvSpPr>
                  <p:cNvPr id="143" name="Freeform: Shape 142">
                    <a:extLst>
                      <a:ext uri="{FF2B5EF4-FFF2-40B4-BE49-F238E27FC236}">
                        <a16:creationId xmlns:a16="http://schemas.microsoft.com/office/drawing/2014/main" id="{4322197A-5F38-54B1-EA02-0897CFDE4459}"/>
                      </a:ext>
                    </a:extLst>
                  </p:cNvPr>
                  <p:cNvSpPr/>
                  <p:nvPr/>
                </p:nvSpPr>
                <p:spPr>
                  <a:xfrm>
                    <a:off x="1388069" y="6316131"/>
                    <a:ext cx="116090" cy="30549"/>
                  </a:xfrm>
                  <a:custGeom>
                    <a:avLst/>
                    <a:gdLst>
                      <a:gd name="connsiteX0" fmla="*/ 0 w 116090"/>
                      <a:gd name="connsiteY0" fmla="*/ 12220 h 30549"/>
                      <a:gd name="connsiteX1" fmla="*/ 0 w 116090"/>
                      <a:gd name="connsiteY1" fmla="*/ 12220 h 30549"/>
                      <a:gd name="connsiteX2" fmla="*/ 18330 w 116090"/>
                      <a:gd name="connsiteY2" fmla="*/ 12220 h 30549"/>
                      <a:gd name="connsiteX3" fmla="*/ 24440 w 116090"/>
                      <a:gd name="connsiteY3" fmla="*/ 12220 h 30549"/>
                      <a:gd name="connsiteX4" fmla="*/ 36660 w 116090"/>
                      <a:gd name="connsiteY4" fmla="*/ 12220 h 30549"/>
                      <a:gd name="connsiteX5" fmla="*/ 48880 w 116090"/>
                      <a:gd name="connsiteY5" fmla="*/ 12220 h 30549"/>
                      <a:gd name="connsiteX6" fmla="*/ 61100 w 116090"/>
                      <a:gd name="connsiteY6" fmla="*/ 12220 h 30549"/>
                      <a:gd name="connsiteX7" fmla="*/ 73320 w 116090"/>
                      <a:gd name="connsiteY7" fmla="*/ 12220 h 30549"/>
                      <a:gd name="connsiteX8" fmla="*/ 85540 w 116090"/>
                      <a:gd name="connsiteY8" fmla="*/ 6110 h 30549"/>
                      <a:gd name="connsiteX9" fmla="*/ 91650 w 116090"/>
                      <a:gd name="connsiteY9" fmla="*/ 6110 h 30549"/>
                      <a:gd name="connsiteX10" fmla="*/ 97760 w 116090"/>
                      <a:gd name="connsiteY10" fmla="*/ 6110 h 30549"/>
                      <a:gd name="connsiteX11" fmla="*/ 116090 w 116090"/>
                      <a:gd name="connsiteY11" fmla="*/ 0 h 30549"/>
                      <a:gd name="connsiteX12" fmla="*/ 103870 w 116090"/>
                      <a:gd name="connsiteY12" fmla="*/ 12220 h 30549"/>
                      <a:gd name="connsiteX13" fmla="*/ 97760 w 116090"/>
                      <a:gd name="connsiteY13" fmla="*/ 18330 h 30549"/>
                      <a:gd name="connsiteX14" fmla="*/ 91650 w 116090"/>
                      <a:gd name="connsiteY14" fmla="*/ 24440 h 30549"/>
                      <a:gd name="connsiteX15" fmla="*/ 79430 w 116090"/>
                      <a:gd name="connsiteY15" fmla="*/ 30550 h 30549"/>
                      <a:gd name="connsiteX16" fmla="*/ 67210 w 116090"/>
                      <a:gd name="connsiteY16" fmla="*/ 30550 h 30549"/>
                      <a:gd name="connsiteX17" fmla="*/ 54990 w 116090"/>
                      <a:gd name="connsiteY17" fmla="*/ 30550 h 30549"/>
                      <a:gd name="connsiteX18" fmla="*/ 42770 w 116090"/>
                      <a:gd name="connsiteY18" fmla="*/ 30550 h 30549"/>
                      <a:gd name="connsiteX19" fmla="*/ 30550 w 116090"/>
                      <a:gd name="connsiteY19" fmla="*/ 30550 h 30549"/>
                      <a:gd name="connsiteX20" fmla="*/ 24440 w 116090"/>
                      <a:gd name="connsiteY20" fmla="*/ 30550 h 30549"/>
                      <a:gd name="connsiteX21" fmla="*/ 0 w 116090"/>
                      <a:gd name="connsiteY21" fmla="*/ 12220 h 30549"/>
                      <a:gd name="connsiteX22" fmla="*/ 0 w 116090"/>
                      <a:gd name="connsiteY22" fmla="*/ 1222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090" h="30549">
                        <a:moveTo>
                          <a:pt x="0" y="12220"/>
                        </a:moveTo>
                        <a:cubicBezTo>
                          <a:pt x="0" y="12220"/>
                          <a:pt x="0" y="12220"/>
                          <a:pt x="0" y="12220"/>
                        </a:cubicBezTo>
                        <a:cubicBezTo>
                          <a:pt x="6110" y="12220"/>
                          <a:pt x="12220" y="12220"/>
                          <a:pt x="18330" y="12220"/>
                        </a:cubicBezTo>
                        <a:cubicBezTo>
                          <a:pt x="18330" y="12220"/>
                          <a:pt x="24440" y="12220"/>
                          <a:pt x="24440" y="12220"/>
                        </a:cubicBezTo>
                        <a:cubicBezTo>
                          <a:pt x="24440" y="12220"/>
                          <a:pt x="30550" y="12220"/>
                          <a:pt x="36660" y="12220"/>
                        </a:cubicBezTo>
                        <a:cubicBezTo>
                          <a:pt x="42770" y="12220"/>
                          <a:pt x="42770" y="12220"/>
                          <a:pt x="48880" y="12220"/>
                        </a:cubicBezTo>
                        <a:cubicBezTo>
                          <a:pt x="54990" y="12220"/>
                          <a:pt x="54990" y="12220"/>
                          <a:pt x="61100" y="12220"/>
                        </a:cubicBezTo>
                        <a:cubicBezTo>
                          <a:pt x="67210" y="12220"/>
                          <a:pt x="67210" y="12220"/>
                          <a:pt x="73320" y="12220"/>
                        </a:cubicBezTo>
                        <a:cubicBezTo>
                          <a:pt x="79430" y="12220"/>
                          <a:pt x="79430" y="12220"/>
                          <a:pt x="85540" y="6110"/>
                        </a:cubicBezTo>
                        <a:cubicBezTo>
                          <a:pt x="91650" y="6110"/>
                          <a:pt x="91650" y="6110"/>
                          <a:pt x="91650" y="6110"/>
                        </a:cubicBezTo>
                        <a:cubicBezTo>
                          <a:pt x="91650" y="6110"/>
                          <a:pt x="97760" y="6110"/>
                          <a:pt x="97760" y="6110"/>
                        </a:cubicBezTo>
                        <a:cubicBezTo>
                          <a:pt x="109980" y="0"/>
                          <a:pt x="116090" y="0"/>
                          <a:pt x="116090" y="0"/>
                        </a:cubicBezTo>
                        <a:cubicBezTo>
                          <a:pt x="116090" y="0"/>
                          <a:pt x="109980" y="6110"/>
                          <a:pt x="103870" y="12220"/>
                        </a:cubicBezTo>
                        <a:cubicBezTo>
                          <a:pt x="103870" y="12220"/>
                          <a:pt x="97760" y="18330"/>
                          <a:pt x="97760" y="18330"/>
                        </a:cubicBezTo>
                        <a:cubicBezTo>
                          <a:pt x="97760" y="18330"/>
                          <a:pt x="91650" y="24440"/>
                          <a:pt x="91650" y="24440"/>
                        </a:cubicBezTo>
                        <a:cubicBezTo>
                          <a:pt x="85540" y="24440"/>
                          <a:pt x="85540" y="30550"/>
                          <a:pt x="79430" y="30550"/>
                        </a:cubicBezTo>
                        <a:cubicBezTo>
                          <a:pt x="73320" y="30550"/>
                          <a:pt x="73320" y="30550"/>
                          <a:pt x="67210" y="30550"/>
                        </a:cubicBezTo>
                        <a:cubicBezTo>
                          <a:pt x="61100" y="30550"/>
                          <a:pt x="61100" y="30550"/>
                          <a:pt x="54990" y="30550"/>
                        </a:cubicBezTo>
                        <a:cubicBezTo>
                          <a:pt x="48880" y="30550"/>
                          <a:pt x="48880" y="30550"/>
                          <a:pt x="42770" y="30550"/>
                        </a:cubicBezTo>
                        <a:cubicBezTo>
                          <a:pt x="36660" y="30550"/>
                          <a:pt x="36660" y="30550"/>
                          <a:pt x="30550" y="30550"/>
                        </a:cubicBezTo>
                        <a:cubicBezTo>
                          <a:pt x="24440" y="30550"/>
                          <a:pt x="24440" y="30550"/>
                          <a:pt x="24440" y="30550"/>
                        </a:cubicBezTo>
                        <a:cubicBezTo>
                          <a:pt x="12220" y="18330"/>
                          <a:pt x="6110" y="18330"/>
                          <a:pt x="0" y="12220"/>
                        </a:cubicBezTo>
                        <a:cubicBezTo>
                          <a:pt x="0" y="12220"/>
                          <a:pt x="0" y="12220"/>
                          <a:pt x="0" y="1222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4" name="Freeform: Shape 143">
                    <a:extLst>
                      <a:ext uri="{FF2B5EF4-FFF2-40B4-BE49-F238E27FC236}">
                        <a16:creationId xmlns:a16="http://schemas.microsoft.com/office/drawing/2014/main" id="{A00B0030-B395-3019-F7FC-EDD7B7A7FAFB}"/>
                      </a:ext>
                    </a:extLst>
                  </p:cNvPr>
                  <p:cNvSpPr/>
                  <p:nvPr/>
                </p:nvSpPr>
                <p:spPr>
                  <a:xfrm>
                    <a:off x="917599" y="5839552"/>
                    <a:ext cx="213850" cy="183299"/>
                  </a:xfrm>
                  <a:custGeom>
                    <a:avLst/>
                    <a:gdLst>
                      <a:gd name="connsiteX0" fmla="*/ 213850 w 213850"/>
                      <a:gd name="connsiteY0" fmla="*/ 183300 h 183299"/>
                      <a:gd name="connsiteX1" fmla="*/ 171080 w 213850"/>
                      <a:gd name="connsiteY1" fmla="*/ 164970 h 183299"/>
                      <a:gd name="connsiteX2" fmla="*/ 128310 w 213850"/>
                      <a:gd name="connsiteY2" fmla="*/ 146640 h 183299"/>
                      <a:gd name="connsiteX3" fmla="*/ 79430 w 213850"/>
                      <a:gd name="connsiteY3" fmla="*/ 116090 h 183299"/>
                      <a:gd name="connsiteX4" fmla="*/ 6110 w 213850"/>
                      <a:gd name="connsiteY4" fmla="*/ 42770 h 183299"/>
                      <a:gd name="connsiteX5" fmla="*/ 0 w 213850"/>
                      <a:gd name="connsiteY5" fmla="*/ 24440 h 183299"/>
                      <a:gd name="connsiteX6" fmla="*/ 0 w 213850"/>
                      <a:gd name="connsiteY6" fmla="*/ 6110 h 183299"/>
                      <a:gd name="connsiteX7" fmla="*/ 6110 w 213850"/>
                      <a:gd name="connsiteY7" fmla="*/ 0 h 183299"/>
                      <a:gd name="connsiteX8" fmla="*/ 6110 w 213850"/>
                      <a:gd name="connsiteY8" fmla="*/ 0 h 183299"/>
                      <a:gd name="connsiteX9" fmla="*/ 6110 w 213850"/>
                      <a:gd name="connsiteY9" fmla="*/ 0 h 183299"/>
                      <a:gd name="connsiteX10" fmla="*/ 6110 w 213850"/>
                      <a:gd name="connsiteY10" fmla="*/ 6110 h 183299"/>
                      <a:gd name="connsiteX11" fmla="*/ 6110 w 213850"/>
                      <a:gd name="connsiteY11" fmla="*/ 12220 h 183299"/>
                      <a:gd name="connsiteX12" fmla="*/ 6110 w 213850"/>
                      <a:gd name="connsiteY12" fmla="*/ 24440 h 183299"/>
                      <a:gd name="connsiteX13" fmla="*/ 12220 w 213850"/>
                      <a:gd name="connsiteY13" fmla="*/ 42770 h 183299"/>
                      <a:gd name="connsiteX14" fmla="*/ 42770 w 213850"/>
                      <a:gd name="connsiteY14" fmla="*/ 73320 h 183299"/>
                      <a:gd name="connsiteX15" fmla="*/ 85540 w 213850"/>
                      <a:gd name="connsiteY15" fmla="*/ 103870 h 183299"/>
                      <a:gd name="connsiteX16" fmla="*/ 134420 w 213850"/>
                      <a:gd name="connsiteY16" fmla="*/ 134420 h 183299"/>
                      <a:gd name="connsiteX17" fmla="*/ 177190 w 213850"/>
                      <a:gd name="connsiteY17" fmla="*/ 158860 h 183299"/>
                      <a:gd name="connsiteX18" fmla="*/ 207740 w 213850"/>
                      <a:gd name="connsiteY18" fmla="*/ 177190 h 183299"/>
                      <a:gd name="connsiteX19" fmla="*/ 213850 w 213850"/>
                      <a:gd name="connsiteY19" fmla="*/ 183300 h 18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850" h="183299">
                        <a:moveTo>
                          <a:pt x="213850" y="183300"/>
                        </a:moveTo>
                        <a:cubicBezTo>
                          <a:pt x="213850" y="183300"/>
                          <a:pt x="195520" y="177190"/>
                          <a:pt x="171080" y="164970"/>
                        </a:cubicBezTo>
                        <a:cubicBezTo>
                          <a:pt x="158860" y="158860"/>
                          <a:pt x="140530" y="152750"/>
                          <a:pt x="128310" y="146640"/>
                        </a:cubicBezTo>
                        <a:cubicBezTo>
                          <a:pt x="109980" y="140530"/>
                          <a:pt x="97760" y="128310"/>
                          <a:pt x="79430" y="116090"/>
                        </a:cubicBezTo>
                        <a:cubicBezTo>
                          <a:pt x="48880" y="97760"/>
                          <a:pt x="18330" y="67210"/>
                          <a:pt x="6110" y="42770"/>
                        </a:cubicBezTo>
                        <a:cubicBezTo>
                          <a:pt x="0" y="36660"/>
                          <a:pt x="0" y="30550"/>
                          <a:pt x="0" y="24440"/>
                        </a:cubicBezTo>
                        <a:cubicBezTo>
                          <a:pt x="0" y="18330"/>
                          <a:pt x="0" y="12220"/>
                          <a:pt x="0" y="6110"/>
                        </a:cubicBezTo>
                        <a:cubicBezTo>
                          <a:pt x="0" y="0"/>
                          <a:pt x="6110" y="0"/>
                          <a:pt x="6110" y="0"/>
                        </a:cubicBezTo>
                        <a:cubicBezTo>
                          <a:pt x="6110" y="0"/>
                          <a:pt x="6110" y="0"/>
                          <a:pt x="6110" y="0"/>
                        </a:cubicBezTo>
                        <a:cubicBezTo>
                          <a:pt x="6110" y="0"/>
                          <a:pt x="6110" y="0"/>
                          <a:pt x="6110" y="0"/>
                        </a:cubicBezTo>
                        <a:cubicBezTo>
                          <a:pt x="6110" y="0"/>
                          <a:pt x="6110" y="0"/>
                          <a:pt x="6110" y="6110"/>
                        </a:cubicBezTo>
                        <a:cubicBezTo>
                          <a:pt x="6110" y="6110"/>
                          <a:pt x="6110" y="12220"/>
                          <a:pt x="6110" y="12220"/>
                        </a:cubicBezTo>
                        <a:cubicBezTo>
                          <a:pt x="6110" y="18330"/>
                          <a:pt x="6110" y="18330"/>
                          <a:pt x="6110" y="24440"/>
                        </a:cubicBezTo>
                        <a:cubicBezTo>
                          <a:pt x="6110" y="30550"/>
                          <a:pt x="12220" y="36660"/>
                          <a:pt x="12220" y="42770"/>
                        </a:cubicBezTo>
                        <a:cubicBezTo>
                          <a:pt x="18330" y="54990"/>
                          <a:pt x="30550" y="67210"/>
                          <a:pt x="42770" y="73320"/>
                        </a:cubicBezTo>
                        <a:cubicBezTo>
                          <a:pt x="54990" y="85540"/>
                          <a:pt x="73320" y="97760"/>
                          <a:pt x="85540" y="103870"/>
                        </a:cubicBezTo>
                        <a:cubicBezTo>
                          <a:pt x="103870" y="116090"/>
                          <a:pt x="116090" y="122200"/>
                          <a:pt x="134420" y="134420"/>
                        </a:cubicBezTo>
                        <a:cubicBezTo>
                          <a:pt x="146640" y="146640"/>
                          <a:pt x="164970" y="152750"/>
                          <a:pt x="177190" y="158860"/>
                        </a:cubicBezTo>
                        <a:cubicBezTo>
                          <a:pt x="189410" y="164970"/>
                          <a:pt x="201630" y="171080"/>
                          <a:pt x="207740" y="177190"/>
                        </a:cubicBezTo>
                        <a:cubicBezTo>
                          <a:pt x="207740" y="183300"/>
                          <a:pt x="213850" y="183300"/>
                          <a:pt x="213850" y="18330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5" name="Freeform: Shape 144">
                    <a:extLst>
                      <a:ext uri="{FF2B5EF4-FFF2-40B4-BE49-F238E27FC236}">
                        <a16:creationId xmlns:a16="http://schemas.microsoft.com/office/drawing/2014/main" id="{57A1B464-F6AF-D4C1-B6E4-019965F31E32}"/>
                      </a:ext>
                    </a:extLst>
                  </p:cNvPr>
                  <p:cNvSpPr/>
                  <p:nvPr/>
                </p:nvSpPr>
                <p:spPr>
                  <a:xfrm>
                    <a:off x="1626359" y="5980082"/>
                    <a:ext cx="97759" cy="54990"/>
                  </a:xfrm>
                  <a:custGeom>
                    <a:avLst/>
                    <a:gdLst>
                      <a:gd name="connsiteX0" fmla="*/ 0 w 97759"/>
                      <a:gd name="connsiteY0" fmla="*/ 0 h 54990"/>
                      <a:gd name="connsiteX1" fmla="*/ 18330 w 97759"/>
                      <a:gd name="connsiteY1" fmla="*/ 0 h 54990"/>
                      <a:gd name="connsiteX2" fmla="*/ 61100 w 97759"/>
                      <a:gd name="connsiteY2" fmla="*/ 12220 h 54990"/>
                      <a:gd name="connsiteX3" fmla="*/ 79430 w 97759"/>
                      <a:gd name="connsiteY3" fmla="*/ 24440 h 54990"/>
                      <a:gd name="connsiteX4" fmla="*/ 91650 w 97759"/>
                      <a:gd name="connsiteY4" fmla="*/ 36660 h 54990"/>
                      <a:gd name="connsiteX5" fmla="*/ 97760 w 97759"/>
                      <a:gd name="connsiteY5" fmla="*/ 48880 h 54990"/>
                      <a:gd name="connsiteX6" fmla="*/ 97760 w 97759"/>
                      <a:gd name="connsiteY6" fmla="*/ 54990 h 54990"/>
                      <a:gd name="connsiteX7" fmla="*/ 91650 w 97759"/>
                      <a:gd name="connsiteY7" fmla="*/ 48880 h 54990"/>
                      <a:gd name="connsiteX8" fmla="*/ 79430 w 97759"/>
                      <a:gd name="connsiteY8" fmla="*/ 42770 h 54990"/>
                      <a:gd name="connsiteX9" fmla="*/ 67210 w 97759"/>
                      <a:gd name="connsiteY9" fmla="*/ 30550 h 54990"/>
                      <a:gd name="connsiteX10" fmla="*/ 48880 w 97759"/>
                      <a:gd name="connsiteY10" fmla="*/ 18330 h 54990"/>
                      <a:gd name="connsiteX11" fmla="*/ 12220 w 97759"/>
                      <a:gd name="connsiteY11" fmla="*/ 0 h 54990"/>
                      <a:gd name="connsiteX12" fmla="*/ 0 w 97759"/>
                      <a:gd name="connsiteY12" fmla="*/ 0 h 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759" h="54990">
                        <a:moveTo>
                          <a:pt x="0" y="0"/>
                        </a:moveTo>
                        <a:cubicBezTo>
                          <a:pt x="0" y="0"/>
                          <a:pt x="6110" y="0"/>
                          <a:pt x="18330" y="0"/>
                        </a:cubicBezTo>
                        <a:cubicBezTo>
                          <a:pt x="30550" y="0"/>
                          <a:pt x="42770" y="6110"/>
                          <a:pt x="61100" y="12220"/>
                        </a:cubicBezTo>
                        <a:cubicBezTo>
                          <a:pt x="67210" y="18330"/>
                          <a:pt x="73320" y="18330"/>
                          <a:pt x="79430" y="24440"/>
                        </a:cubicBezTo>
                        <a:cubicBezTo>
                          <a:pt x="85540" y="30550"/>
                          <a:pt x="91650" y="36660"/>
                          <a:pt x="91650" y="36660"/>
                        </a:cubicBezTo>
                        <a:cubicBezTo>
                          <a:pt x="97760" y="42770"/>
                          <a:pt x="97760" y="48880"/>
                          <a:pt x="97760" y="48880"/>
                        </a:cubicBezTo>
                        <a:cubicBezTo>
                          <a:pt x="97760" y="54990"/>
                          <a:pt x="97760" y="54990"/>
                          <a:pt x="97760" y="54990"/>
                        </a:cubicBezTo>
                        <a:cubicBezTo>
                          <a:pt x="97760" y="54990"/>
                          <a:pt x="97760" y="54990"/>
                          <a:pt x="91650" y="48880"/>
                        </a:cubicBezTo>
                        <a:cubicBezTo>
                          <a:pt x="91650" y="48880"/>
                          <a:pt x="85540" y="42770"/>
                          <a:pt x="79430" y="42770"/>
                        </a:cubicBezTo>
                        <a:cubicBezTo>
                          <a:pt x="73320" y="36660"/>
                          <a:pt x="67210" y="36660"/>
                          <a:pt x="67210" y="30550"/>
                        </a:cubicBezTo>
                        <a:cubicBezTo>
                          <a:pt x="61100" y="24440"/>
                          <a:pt x="54990" y="24440"/>
                          <a:pt x="48880" y="18330"/>
                        </a:cubicBezTo>
                        <a:cubicBezTo>
                          <a:pt x="36660" y="12220"/>
                          <a:pt x="24440" y="6110"/>
                          <a:pt x="12220" y="0"/>
                        </a:cubicBezTo>
                        <a:cubicBezTo>
                          <a:pt x="6110" y="0"/>
                          <a:pt x="0" y="0"/>
                          <a:pt x="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2" name="Freeform: Shape 141">
                  <a:extLst>
                    <a:ext uri="{FF2B5EF4-FFF2-40B4-BE49-F238E27FC236}">
                      <a16:creationId xmlns:a16="http://schemas.microsoft.com/office/drawing/2014/main" id="{BE6D2942-532F-2EA9-C620-CB7EBF161C54}"/>
                    </a:ext>
                  </a:extLst>
                </p:cNvPr>
                <p:cNvSpPr/>
                <p:nvPr/>
              </p:nvSpPr>
              <p:spPr>
                <a:xfrm>
                  <a:off x="1107009" y="5986192"/>
                  <a:ext cx="568230" cy="268839"/>
                </a:xfrm>
                <a:custGeom>
                  <a:avLst/>
                  <a:gdLst>
                    <a:gd name="connsiteX0" fmla="*/ 281060 w 568230"/>
                    <a:gd name="connsiteY0" fmla="*/ 268840 h 268839"/>
                    <a:gd name="connsiteX1" fmla="*/ 73320 w 568230"/>
                    <a:gd name="connsiteY1" fmla="*/ 109980 h 268839"/>
                    <a:gd name="connsiteX2" fmla="*/ 18330 w 568230"/>
                    <a:gd name="connsiteY2" fmla="*/ 42770 h 268839"/>
                    <a:gd name="connsiteX3" fmla="*/ 0 w 568230"/>
                    <a:gd name="connsiteY3" fmla="*/ 24440 h 268839"/>
                    <a:gd name="connsiteX4" fmla="*/ 24440 w 568230"/>
                    <a:gd name="connsiteY4" fmla="*/ 30550 h 268839"/>
                    <a:gd name="connsiteX5" fmla="*/ 158860 w 568230"/>
                    <a:gd name="connsiteY5" fmla="*/ 54990 h 268839"/>
                    <a:gd name="connsiteX6" fmla="*/ 549900 w 568230"/>
                    <a:gd name="connsiteY6" fmla="*/ 6110 h 268839"/>
                    <a:gd name="connsiteX7" fmla="*/ 568230 w 568230"/>
                    <a:gd name="connsiteY7" fmla="*/ 0 h 268839"/>
                    <a:gd name="connsiteX8" fmla="*/ 568230 w 568230"/>
                    <a:gd name="connsiteY8" fmla="*/ 12220 h 268839"/>
                    <a:gd name="connsiteX9" fmla="*/ 549900 w 568230"/>
                    <a:gd name="connsiteY9" fmla="*/ 54990 h 268839"/>
                    <a:gd name="connsiteX10" fmla="*/ 317720 w 568230"/>
                    <a:gd name="connsiteY10" fmla="*/ 268840 h 268839"/>
                    <a:gd name="connsiteX11" fmla="*/ 281060 w 568230"/>
                    <a:gd name="connsiteY11" fmla="*/ 268840 h 268839"/>
                    <a:gd name="connsiteX12" fmla="*/ 48880 w 568230"/>
                    <a:gd name="connsiteY12" fmla="*/ 48880 h 268839"/>
                    <a:gd name="connsiteX13" fmla="*/ 85540 w 568230"/>
                    <a:gd name="connsiteY13" fmla="*/ 97760 h 268839"/>
                    <a:gd name="connsiteX14" fmla="*/ 281060 w 568230"/>
                    <a:gd name="connsiteY14" fmla="*/ 250510 h 268839"/>
                    <a:gd name="connsiteX15" fmla="*/ 311610 w 568230"/>
                    <a:gd name="connsiteY15" fmla="*/ 250510 h 268839"/>
                    <a:gd name="connsiteX16" fmla="*/ 531570 w 568230"/>
                    <a:gd name="connsiteY16" fmla="*/ 42770 h 268839"/>
                    <a:gd name="connsiteX17" fmla="*/ 543790 w 568230"/>
                    <a:gd name="connsiteY17" fmla="*/ 18330 h 268839"/>
                    <a:gd name="connsiteX18" fmla="*/ 158860 w 568230"/>
                    <a:gd name="connsiteY18" fmla="*/ 61100 h 268839"/>
                    <a:gd name="connsiteX19" fmla="*/ 48880 w 568230"/>
                    <a:gd name="connsiteY19" fmla="*/ 48880 h 26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8230" h="268839">
                      <a:moveTo>
                        <a:pt x="281060" y="268840"/>
                      </a:moveTo>
                      <a:cubicBezTo>
                        <a:pt x="183300" y="256620"/>
                        <a:pt x="122200" y="177190"/>
                        <a:pt x="73320" y="109980"/>
                      </a:cubicBezTo>
                      <a:cubicBezTo>
                        <a:pt x="54990" y="85540"/>
                        <a:pt x="36660" y="61100"/>
                        <a:pt x="18330" y="42770"/>
                      </a:cubicBezTo>
                      <a:lnTo>
                        <a:pt x="0" y="24440"/>
                      </a:lnTo>
                      <a:lnTo>
                        <a:pt x="24440" y="30550"/>
                      </a:lnTo>
                      <a:cubicBezTo>
                        <a:pt x="24440" y="30550"/>
                        <a:pt x="79430" y="48880"/>
                        <a:pt x="158860" y="54990"/>
                      </a:cubicBezTo>
                      <a:cubicBezTo>
                        <a:pt x="262730" y="67210"/>
                        <a:pt x="421590" y="67210"/>
                        <a:pt x="549900" y="6110"/>
                      </a:cubicBezTo>
                      <a:lnTo>
                        <a:pt x="568230" y="0"/>
                      </a:lnTo>
                      <a:lnTo>
                        <a:pt x="568230" y="12220"/>
                      </a:lnTo>
                      <a:cubicBezTo>
                        <a:pt x="562120" y="24440"/>
                        <a:pt x="556010" y="42770"/>
                        <a:pt x="549900" y="54990"/>
                      </a:cubicBezTo>
                      <a:cubicBezTo>
                        <a:pt x="501020" y="164970"/>
                        <a:pt x="458250" y="262730"/>
                        <a:pt x="317720" y="268840"/>
                      </a:cubicBezTo>
                      <a:cubicBezTo>
                        <a:pt x="305500" y="268840"/>
                        <a:pt x="293280" y="268840"/>
                        <a:pt x="281060" y="268840"/>
                      </a:cubicBezTo>
                      <a:close/>
                      <a:moveTo>
                        <a:pt x="48880" y="48880"/>
                      </a:moveTo>
                      <a:cubicBezTo>
                        <a:pt x="61100" y="67210"/>
                        <a:pt x="73320" y="79430"/>
                        <a:pt x="85540" y="97760"/>
                      </a:cubicBezTo>
                      <a:cubicBezTo>
                        <a:pt x="134420" y="164970"/>
                        <a:pt x="189410" y="244400"/>
                        <a:pt x="281060" y="250510"/>
                      </a:cubicBezTo>
                      <a:cubicBezTo>
                        <a:pt x="293280" y="250510"/>
                        <a:pt x="299390" y="250510"/>
                        <a:pt x="311610" y="250510"/>
                      </a:cubicBezTo>
                      <a:cubicBezTo>
                        <a:pt x="446030" y="244400"/>
                        <a:pt x="482690" y="158860"/>
                        <a:pt x="531570" y="42770"/>
                      </a:cubicBezTo>
                      <a:cubicBezTo>
                        <a:pt x="537680" y="36660"/>
                        <a:pt x="537680" y="24440"/>
                        <a:pt x="543790" y="18330"/>
                      </a:cubicBezTo>
                      <a:cubicBezTo>
                        <a:pt x="409370" y="73320"/>
                        <a:pt x="262730" y="73320"/>
                        <a:pt x="158860" y="61100"/>
                      </a:cubicBezTo>
                      <a:cubicBezTo>
                        <a:pt x="109980" y="61100"/>
                        <a:pt x="73320" y="54990"/>
                        <a:pt x="48880" y="4888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1" name="Graphic 16">
                <a:extLst>
                  <a:ext uri="{FF2B5EF4-FFF2-40B4-BE49-F238E27FC236}">
                    <a16:creationId xmlns:a16="http://schemas.microsoft.com/office/drawing/2014/main" id="{287D4992-0E44-DAEF-6151-52063A0500B3}"/>
                  </a:ext>
                </a:extLst>
              </p:cNvPr>
              <p:cNvGrpSpPr/>
              <p:nvPr/>
            </p:nvGrpSpPr>
            <p:grpSpPr>
              <a:xfrm>
                <a:off x="836361" y="5068107"/>
                <a:ext cx="255181" cy="386515"/>
                <a:chOff x="836361" y="5068107"/>
                <a:chExt cx="255181" cy="386515"/>
              </a:xfrm>
            </p:grpSpPr>
            <p:sp>
              <p:nvSpPr>
                <p:cNvPr id="126" name="Freeform: Shape 125">
                  <a:extLst>
                    <a:ext uri="{FF2B5EF4-FFF2-40B4-BE49-F238E27FC236}">
                      <a16:creationId xmlns:a16="http://schemas.microsoft.com/office/drawing/2014/main" id="{DCAF9767-05D3-2E35-1B27-C020B1D06187}"/>
                    </a:ext>
                  </a:extLst>
                </p:cNvPr>
                <p:cNvSpPr/>
                <p:nvPr/>
              </p:nvSpPr>
              <p:spPr>
                <a:xfrm>
                  <a:off x="836361" y="5068107"/>
                  <a:ext cx="255181" cy="386515"/>
                </a:xfrm>
                <a:custGeom>
                  <a:avLst/>
                  <a:gdLst>
                    <a:gd name="connsiteX0" fmla="*/ 252318 w 255181"/>
                    <a:gd name="connsiteY0" fmla="*/ 105456 h 386515"/>
                    <a:gd name="connsiteX1" fmla="*/ 197328 w 255181"/>
                    <a:gd name="connsiteY1" fmla="*/ 282645 h 386515"/>
                    <a:gd name="connsiteX2" fmla="*/ 142338 w 255181"/>
                    <a:gd name="connsiteY2" fmla="*/ 1586 h 386515"/>
                    <a:gd name="connsiteX3" fmla="*/ 20138 w 255181"/>
                    <a:gd name="connsiteY3" fmla="*/ 129895 h 386515"/>
                    <a:gd name="connsiteX4" fmla="*/ 136228 w 255181"/>
                    <a:gd name="connsiteY4" fmla="*/ 386515 h 386515"/>
                    <a:gd name="connsiteX5" fmla="*/ 252318 w 255181"/>
                    <a:gd name="connsiteY5" fmla="*/ 105456 h 38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181" h="386515">
                      <a:moveTo>
                        <a:pt x="252318" y="105456"/>
                      </a:moveTo>
                      <a:cubicBezTo>
                        <a:pt x="252318" y="105456"/>
                        <a:pt x="233988" y="221545"/>
                        <a:pt x="197328" y="282645"/>
                      </a:cubicBezTo>
                      <a:cubicBezTo>
                        <a:pt x="240098" y="166555"/>
                        <a:pt x="246208" y="32136"/>
                        <a:pt x="142338" y="1586"/>
                      </a:cubicBezTo>
                      <a:cubicBezTo>
                        <a:pt x="69018" y="-16744"/>
                        <a:pt x="20138" y="129895"/>
                        <a:pt x="20138" y="129895"/>
                      </a:cubicBezTo>
                      <a:cubicBezTo>
                        <a:pt x="20138" y="129895"/>
                        <a:pt x="-71512" y="276535"/>
                        <a:pt x="136228" y="386515"/>
                      </a:cubicBezTo>
                      <a:cubicBezTo>
                        <a:pt x="197328" y="331525"/>
                        <a:pt x="270648" y="221545"/>
                        <a:pt x="252318" y="105456"/>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7" name="Graphic 16">
                  <a:extLst>
                    <a:ext uri="{FF2B5EF4-FFF2-40B4-BE49-F238E27FC236}">
                      <a16:creationId xmlns:a16="http://schemas.microsoft.com/office/drawing/2014/main" id="{C5C2B200-9646-1465-FDFF-CCE6282B3F60}"/>
                    </a:ext>
                  </a:extLst>
                </p:cNvPr>
                <p:cNvGrpSpPr/>
                <p:nvPr/>
              </p:nvGrpSpPr>
              <p:grpSpPr>
                <a:xfrm>
                  <a:off x="847673" y="5069693"/>
                  <a:ext cx="216565" cy="366599"/>
                  <a:chOff x="847673" y="5069693"/>
                  <a:chExt cx="216565" cy="366599"/>
                </a:xfrm>
              </p:grpSpPr>
              <p:sp>
                <p:nvSpPr>
                  <p:cNvPr id="128" name="Freeform: Shape 127">
                    <a:extLst>
                      <a:ext uri="{FF2B5EF4-FFF2-40B4-BE49-F238E27FC236}">
                        <a16:creationId xmlns:a16="http://schemas.microsoft.com/office/drawing/2014/main" id="{8E9E8685-B953-A912-FCB0-F8B6E5479C26}"/>
                      </a:ext>
                    </a:extLst>
                  </p:cNvPr>
                  <p:cNvSpPr/>
                  <p:nvPr/>
                </p:nvSpPr>
                <p:spPr>
                  <a:xfrm>
                    <a:off x="849597" y="5096951"/>
                    <a:ext cx="180736" cy="339342"/>
                  </a:xfrm>
                  <a:custGeom>
                    <a:avLst/>
                    <a:gdLst>
                      <a:gd name="connsiteX0" fmla="*/ 13012 w 180736"/>
                      <a:gd name="connsiteY0" fmla="*/ 107162 h 339342"/>
                      <a:gd name="connsiteX1" fmla="*/ 116882 w 180736"/>
                      <a:gd name="connsiteY1" fmla="*/ 339342 h 339342"/>
                      <a:gd name="connsiteX2" fmla="*/ 147432 w 180736"/>
                      <a:gd name="connsiteY2" fmla="*/ 21623 h 339342"/>
                      <a:gd name="connsiteX3" fmla="*/ 13012 w 180736"/>
                      <a:gd name="connsiteY3" fmla="*/ 107162 h 339342"/>
                    </a:gdLst>
                    <a:ahLst/>
                    <a:cxnLst>
                      <a:cxn ang="0">
                        <a:pos x="connsiteX0" y="connsiteY0"/>
                      </a:cxn>
                      <a:cxn ang="0">
                        <a:pos x="connsiteX1" y="connsiteY1"/>
                      </a:cxn>
                      <a:cxn ang="0">
                        <a:pos x="connsiteX2" y="connsiteY2"/>
                      </a:cxn>
                      <a:cxn ang="0">
                        <a:pos x="connsiteX3" y="connsiteY3"/>
                      </a:cxn>
                    </a:cxnLst>
                    <a:rect l="l" t="t" r="r" b="b"/>
                    <a:pathLst>
                      <a:path w="180736" h="339342">
                        <a:moveTo>
                          <a:pt x="13012" y="107162"/>
                        </a:moveTo>
                        <a:cubicBezTo>
                          <a:pt x="13012" y="107162"/>
                          <a:pt x="-54198" y="241582"/>
                          <a:pt x="116882" y="339342"/>
                        </a:cubicBezTo>
                        <a:cubicBezTo>
                          <a:pt x="177982" y="247692"/>
                          <a:pt x="208532" y="101052"/>
                          <a:pt x="147432" y="21623"/>
                        </a:cubicBezTo>
                        <a:cubicBezTo>
                          <a:pt x="92442" y="-57807"/>
                          <a:pt x="13012" y="107162"/>
                          <a:pt x="13012" y="107162"/>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9" name="Graphic 16">
                    <a:extLst>
                      <a:ext uri="{FF2B5EF4-FFF2-40B4-BE49-F238E27FC236}">
                        <a16:creationId xmlns:a16="http://schemas.microsoft.com/office/drawing/2014/main" id="{D822BAFE-F22D-FC7B-A686-BA5E85CF0200}"/>
                      </a:ext>
                    </a:extLst>
                  </p:cNvPr>
                  <p:cNvGrpSpPr/>
                  <p:nvPr/>
                </p:nvGrpSpPr>
                <p:grpSpPr>
                  <a:xfrm>
                    <a:off x="907661" y="5140672"/>
                    <a:ext cx="135965" cy="224400"/>
                    <a:chOff x="907661" y="5140672"/>
                    <a:chExt cx="135965" cy="224400"/>
                  </a:xfrm>
                </p:grpSpPr>
                <p:sp>
                  <p:nvSpPr>
                    <p:cNvPr id="134" name="Freeform: Shape 133">
                      <a:extLst>
                        <a:ext uri="{FF2B5EF4-FFF2-40B4-BE49-F238E27FC236}">
                          <a16:creationId xmlns:a16="http://schemas.microsoft.com/office/drawing/2014/main" id="{A4323419-2557-B703-18A5-52D546AF8BB7}"/>
                        </a:ext>
                      </a:extLst>
                    </p:cNvPr>
                    <p:cNvSpPr/>
                    <p:nvPr/>
                  </p:nvSpPr>
                  <p:spPr>
                    <a:xfrm>
                      <a:off x="910408" y="5140672"/>
                      <a:ext cx="133218" cy="218532"/>
                    </a:xfrm>
                    <a:custGeom>
                      <a:avLst/>
                      <a:gdLst>
                        <a:gd name="connsiteX0" fmla="*/ 129391 w 133218"/>
                        <a:gd name="connsiteY0" fmla="*/ 130651 h 218532"/>
                        <a:gd name="connsiteX1" fmla="*/ 43851 w 133218"/>
                        <a:gd name="connsiteY1" fmla="*/ 216191 h 218532"/>
                        <a:gd name="connsiteX2" fmla="*/ 7191 w 133218"/>
                        <a:gd name="connsiteY2" fmla="*/ 87881 h 218532"/>
                        <a:gd name="connsiteX3" fmla="*/ 92731 w 133218"/>
                        <a:gd name="connsiteY3" fmla="*/ 2341 h 218532"/>
                        <a:gd name="connsiteX4" fmla="*/ 129391 w 13321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8" h="218532">
                          <a:moveTo>
                            <a:pt x="129391" y="130651"/>
                          </a:moveTo>
                          <a:cubicBezTo>
                            <a:pt x="117171" y="191751"/>
                            <a:pt x="80511" y="228411"/>
                            <a:pt x="43851" y="216191"/>
                          </a:cubicBezTo>
                          <a:cubicBezTo>
                            <a:pt x="7191" y="203971"/>
                            <a:pt x="-11139" y="148981"/>
                            <a:pt x="7191" y="87881"/>
                          </a:cubicBezTo>
                          <a:cubicBezTo>
                            <a:pt x="19411" y="26781"/>
                            <a:pt x="56071" y="-9879"/>
                            <a:pt x="92731" y="2341"/>
                          </a:cubicBezTo>
                          <a:cubicBezTo>
                            <a:pt x="123281" y="14561"/>
                            <a:pt x="141611" y="69551"/>
                            <a:pt x="129391" y="130651"/>
                          </a:cubicBezTo>
                          <a:close/>
                        </a:path>
                      </a:pathLst>
                    </a:custGeom>
                    <a:solidFill>
                      <a:srgbClr val="52C1C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5" name="Freeform: Shape 134">
                      <a:extLst>
                        <a:ext uri="{FF2B5EF4-FFF2-40B4-BE49-F238E27FC236}">
                          <a16:creationId xmlns:a16="http://schemas.microsoft.com/office/drawing/2014/main" id="{C27510D1-C69C-208E-D0DB-AD8F29FA7189}"/>
                        </a:ext>
                      </a:extLst>
                    </p:cNvPr>
                    <p:cNvSpPr/>
                    <p:nvPr/>
                  </p:nvSpPr>
                  <p:spPr>
                    <a:xfrm>
                      <a:off x="910408" y="5140672"/>
                      <a:ext cx="133218" cy="218532"/>
                    </a:xfrm>
                    <a:custGeom>
                      <a:avLst/>
                      <a:gdLst>
                        <a:gd name="connsiteX0" fmla="*/ 129391 w 133218"/>
                        <a:gd name="connsiteY0" fmla="*/ 130651 h 218532"/>
                        <a:gd name="connsiteX1" fmla="*/ 43851 w 133218"/>
                        <a:gd name="connsiteY1" fmla="*/ 216191 h 218532"/>
                        <a:gd name="connsiteX2" fmla="*/ 7191 w 133218"/>
                        <a:gd name="connsiteY2" fmla="*/ 87881 h 218532"/>
                        <a:gd name="connsiteX3" fmla="*/ 92731 w 133218"/>
                        <a:gd name="connsiteY3" fmla="*/ 2341 h 218532"/>
                        <a:gd name="connsiteX4" fmla="*/ 129391 w 13321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8" h="218532">
                          <a:moveTo>
                            <a:pt x="129391" y="130651"/>
                          </a:moveTo>
                          <a:cubicBezTo>
                            <a:pt x="117171" y="191751"/>
                            <a:pt x="80511" y="228411"/>
                            <a:pt x="43851" y="216191"/>
                          </a:cubicBezTo>
                          <a:cubicBezTo>
                            <a:pt x="7191" y="203971"/>
                            <a:pt x="-11139" y="148981"/>
                            <a:pt x="7191" y="87881"/>
                          </a:cubicBezTo>
                          <a:cubicBezTo>
                            <a:pt x="19411" y="26781"/>
                            <a:pt x="56071" y="-9879"/>
                            <a:pt x="92731" y="2341"/>
                          </a:cubicBezTo>
                          <a:cubicBezTo>
                            <a:pt x="123281" y="14561"/>
                            <a:pt x="141611" y="69551"/>
                            <a:pt x="129391" y="130651"/>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6" name="Freeform: Shape 135">
                      <a:extLst>
                        <a:ext uri="{FF2B5EF4-FFF2-40B4-BE49-F238E27FC236}">
                          <a16:creationId xmlns:a16="http://schemas.microsoft.com/office/drawing/2014/main" id="{545C4952-3ABE-209F-EDB6-932B6BB02F9D}"/>
                        </a:ext>
                      </a:extLst>
                    </p:cNvPr>
                    <p:cNvSpPr/>
                    <p:nvPr/>
                  </p:nvSpPr>
                  <p:spPr>
                    <a:xfrm>
                      <a:off x="919819" y="5172785"/>
                      <a:ext cx="106332" cy="166526"/>
                    </a:xfrm>
                    <a:custGeom>
                      <a:avLst/>
                      <a:gdLst>
                        <a:gd name="connsiteX0" fmla="*/ 101650 w 106332"/>
                        <a:gd name="connsiteY0" fmla="*/ 98538 h 166526"/>
                        <a:gd name="connsiteX1" fmla="*/ 34440 w 106332"/>
                        <a:gd name="connsiteY1" fmla="*/ 165748 h 166526"/>
                        <a:gd name="connsiteX2" fmla="*/ 3890 w 106332"/>
                        <a:gd name="connsiteY2" fmla="*/ 67988 h 166526"/>
                        <a:gd name="connsiteX3" fmla="*/ 71100 w 106332"/>
                        <a:gd name="connsiteY3" fmla="*/ 779 h 166526"/>
                        <a:gd name="connsiteX4" fmla="*/ 101650 w 106332"/>
                        <a:gd name="connsiteY4" fmla="*/ 98538 h 16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32" h="166526">
                          <a:moveTo>
                            <a:pt x="101650" y="98538"/>
                          </a:moveTo>
                          <a:cubicBezTo>
                            <a:pt x="89430" y="141308"/>
                            <a:pt x="64990" y="171858"/>
                            <a:pt x="34440" y="165748"/>
                          </a:cubicBezTo>
                          <a:cubicBezTo>
                            <a:pt x="10000" y="159638"/>
                            <a:pt x="-8330" y="116868"/>
                            <a:pt x="3890" y="67988"/>
                          </a:cubicBezTo>
                          <a:cubicBezTo>
                            <a:pt x="16110" y="25218"/>
                            <a:pt x="40550" y="-5331"/>
                            <a:pt x="71100" y="779"/>
                          </a:cubicBezTo>
                          <a:cubicBezTo>
                            <a:pt x="101650" y="12998"/>
                            <a:pt x="113870" y="55768"/>
                            <a:pt x="101650" y="98538"/>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7" name="Freeform: Shape 136">
                      <a:extLst>
                        <a:ext uri="{FF2B5EF4-FFF2-40B4-BE49-F238E27FC236}">
                          <a16:creationId xmlns:a16="http://schemas.microsoft.com/office/drawing/2014/main" id="{04F14776-A9D8-32C1-C069-35CC6129324C}"/>
                        </a:ext>
                      </a:extLst>
                    </p:cNvPr>
                    <p:cNvSpPr/>
                    <p:nvPr/>
                  </p:nvSpPr>
                  <p:spPr>
                    <a:xfrm>
                      <a:off x="940449" y="5184847"/>
                      <a:ext cx="79703" cy="136291"/>
                    </a:xfrm>
                    <a:custGeom>
                      <a:avLst/>
                      <a:gdLst>
                        <a:gd name="connsiteX0" fmla="*/ 74909 w 79703"/>
                        <a:gd name="connsiteY0" fmla="*/ 80366 h 136291"/>
                        <a:gd name="connsiteX1" fmla="*/ 26029 w 79703"/>
                        <a:gd name="connsiteY1" fmla="*/ 135356 h 136291"/>
                        <a:gd name="connsiteX2" fmla="*/ 1589 w 79703"/>
                        <a:gd name="connsiteY2" fmla="*/ 55926 h 136291"/>
                        <a:gd name="connsiteX3" fmla="*/ 50469 w 79703"/>
                        <a:gd name="connsiteY3" fmla="*/ 936 h 136291"/>
                        <a:gd name="connsiteX4" fmla="*/ 74909 w 79703"/>
                        <a:gd name="connsiteY4" fmla="*/ 80366 h 13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03" h="136291">
                          <a:moveTo>
                            <a:pt x="74909" y="80366"/>
                          </a:moveTo>
                          <a:cubicBezTo>
                            <a:pt x="68799" y="117026"/>
                            <a:pt x="44359" y="141466"/>
                            <a:pt x="26029" y="135356"/>
                          </a:cubicBezTo>
                          <a:cubicBezTo>
                            <a:pt x="7699" y="129246"/>
                            <a:pt x="-4521" y="92586"/>
                            <a:pt x="1589" y="55926"/>
                          </a:cubicBezTo>
                          <a:cubicBezTo>
                            <a:pt x="7699" y="19266"/>
                            <a:pt x="32139" y="-5174"/>
                            <a:pt x="50469" y="936"/>
                          </a:cubicBezTo>
                          <a:cubicBezTo>
                            <a:pt x="74909" y="7046"/>
                            <a:pt x="87129" y="43706"/>
                            <a:pt x="74909" y="80366"/>
                          </a:cubicBezTo>
                          <a:close/>
                        </a:path>
                      </a:pathLst>
                    </a:custGeom>
                    <a:solidFill>
                      <a:srgbClr val="0A0A0A"/>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8" name="Freeform: Shape 137">
                      <a:extLst>
                        <a:ext uri="{FF2B5EF4-FFF2-40B4-BE49-F238E27FC236}">
                          <a16:creationId xmlns:a16="http://schemas.microsoft.com/office/drawing/2014/main" id="{A7EB74AF-58A9-92C9-F19B-96DA82185FA0}"/>
                        </a:ext>
                      </a:extLst>
                    </p:cNvPr>
                    <p:cNvSpPr/>
                    <p:nvPr/>
                  </p:nvSpPr>
                  <p:spPr>
                    <a:xfrm>
                      <a:off x="907661" y="5216333"/>
                      <a:ext cx="126027" cy="148739"/>
                    </a:xfrm>
                    <a:custGeom>
                      <a:avLst/>
                      <a:gdLst>
                        <a:gd name="connsiteX0" fmla="*/ 9938 w 126027"/>
                        <a:gd name="connsiteY0" fmla="*/ 0 h 148739"/>
                        <a:gd name="connsiteX1" fmla="*/ 3828 w 126027"/>
                        <a:gd name="connsiteY1" fmla="*/ 18330 h 148739"/>
                        <a:gd name="connsiteX2" fmla="*/ 40488 w 126027"/>
                        <a:gd name="connsiteY2" fmla="*/ 146640 h 148739"/>
                        <a:gd name="connsiteX3" fmla="*/ 126028 w 126027"/>
                        <a:gd name="connsiteY3" fmla="*/ 61100 h 148739"/>
                        <a:gd name="connsiteX4" fmla="*/ 126028 w 126027"/>
                        <a:gd name="connsiteY4" fmla="*/ 42770 h 148739"/>
                        <a:gd name="connsiteX5" fmla="*/ 9938 w 126027"/>
                        <a:gd name="connsiteY5" fmla="*/ 0 h 14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7" h="148739">
                          <a:moveTo>
                            <a:pt x="9938" y="0"/>
                          </a:moveTo>
                          <a:cubicBezTo>
                            <a:pt x="9938" y="6110"/>
                            <a:pt x="3828" y="12220"/>
                            <a:pt x="3828" y="18330"/>
                          </a:cubicBezTo>
                          <a:cubicBezTo>
                            <a:pt x="-8392" y="79430"/>
                            <a:pt x="9938" y="134420"/>
                            <a:pt x="40488" y="146640"/>
                          </a:cubicBezTo>
                          <a:cubicBezTo>
                            <a:pt x="77148" y="158860"/>
                            <a:pt x="113808" y="116090"/>
                            <a:pt x="126028" y="61100"/>
                          </a:cubicBezTo>
                          <a:cubicBezTo>
                            <a:pt x="126028" y="54990"/>
                            <a:pt x="126028" y="48880"/>
                            <a:pt x="126028" y="42770"/>
                          </a:cubicBezTo>
                          <a:cubicBezTo>
                            <a:pt x="89368" y="61100"/>
                            <a:pt x="34378" y="48880"/>
                            <a:pt x="9938" y="0"/>
                          </a:cubicBezTo>
                          <a:close/>
                        </a:path>
                      </a:pathLst>
                    </a:custGeom>
                    <a:solidFill>
                      <a:srgbClr val="333332">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9" name="Freeform: Shape 138">
                      <a:extLst>
                        <a:ext uri="{FF2B5EF4-FFF2-40B4-BE49-F238E27FC236}">
                          <a16:creationId xmlns:a16="http://schemas.microsoft.com/office/drawing/2014/main" id="{82C7AD0F-BD1E-908E-7256-4D76948C415D}"/>
                        </a:ext>
                      </a:extLst>
                    </p:cNvPr>
                    <p:cNvSpPr/>
                    <p:nvPr/>
                  </p:nvSpPr>
                  <p:spPr>
                    <a:xfrm>
                      <a:off x="929819" y="5178084"/>
                      <a:ext cx="45167" cy="70388"/>
                    </a:xfrm>
                    <a:custGeom>
                      <a:avLst/>
                      <a:gdLst>
                        <a:gd name="connsiteX0" fmla="*/ 42770 w 45167"/>
                        <a:gd name="connsiteY0" fmla="*/ 44359 h 70388"/>
                        <a:gd name="connsiteX1" fmla="*/ 12220 w 45167"/>
                        <a:gd name="connsiteY1" fmla="*/ 68799 h 70388"/>
                        <a:gd name="connsiteX2" fmla="*/ 0 w 45167"/>
                        <a:gd name="connsiteY2" fmla="*/ 26029 h 70388"/>
                        <a:gd name="connsiteX3" fmla="*/ 30550 w 45167"/>
                        <a:gd name="connsiteY3" fmla="*/ 1589 h 70388"/>
                        <a:gd name="connsiteX4" fmla="*/ 42770 w 45167"/>
                        <a:gd name="connsiteY4" fmla="*/ 44359 h 70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67" h="70388">
                          <a:moveTo>
                            <a:pt x="42770" y="44359"/>
                          </a:moveTo>
                          <a:cubicBezTo>
                            <a:pt x="36660" y="62689"/>
                            <a:pt x="24440" y="74909"/>
                            <a:pt x="12220" y="68799"/>
                          </a:cubicBezTo>
                          <a:cubicBezTo>
                            <a:pt x="0" y="62689"/>
                            <a:pt x="0" y="44359"/>
                            <a:pt x="0" y="26029"/>
                          </a:cubicBezTo>
                          <a:cubicBezTo>
                            <a:pt x="6110" y="7699"/>
                            <a:pt x="18330" y="-4521"/>
                            <a:pt x="30550" y="1589"/>
                          </a:cubicBezTo>
                          <a:cubicBezTo>
                            <a:pt x="42770" y="7699"/>
                            <a:pt x="48880" y="26029"/>
                            <a:pt x="42770" y="44359"/>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0" name="Freeform: Shape 139">
                      <a:extLst>
                        <a:ext uri="{FF2B5EF4-FFF2-40B4-BE49-F238E27FC236}">
                          <a16:creationId xmlns:a16="http://schemas.microsoft.com/office/drawing/2014/main" id="{D63F0E1C-C6C1-49EC-C4E3-B2D302E32FA0}"/>
                        </a:ext>
                      </a:extLst>
                    </p:cNvPr>
                    <p:cNvSpPr/>
                    <p:nvPr/>
                  </p:nvSpPr>
                  <p:spPr>
                    <a:xfrm>
                      <a:off x="929819" y="5256706"/>
                      <a:ext cx="21045" cy="32946"/>
                    </a:xfrm>
                    <a:custGeom>
                      <a:avLst/>
                      <a:gdLst>
                        <a:gd name="connsiteX0" fmla="*/ 18330 w 21045"/>
                        <a:gd name="connsiteY0" fmla="*/ 20727 h 32946"/>
                        <a:gd name="connsiteX1" fmla="*/ 6110 w 21045"/>
                        <a:gd name="connsiteY1" fmla="*/ 32947 h 32946"/>
                        <a:gd name="connsiteX2" fmla="*/ 0 w 21045"/>
                        <a:gd name="connsiteY2" fmla="*/ 14617 h 32946"/>
                        <a:gd name="connsiteX3" fmla="*/ 18330 w 21045"/>
                        <a:gd name="connsiteY3" fmla="*/ 2397 h 32946"/>
                        <a:gd name="connsiteX4" fmla="*/ 18330 w 21045"/>
                        <a:gd name="connsiteY4" fmla="*/ 20727 h 32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 h="32946">
                          <a:moveTo>
                            <a:pt x="18330" y="20727"/>
                          </a:moveTo>
                          <a:cubicBezTo>
                            <a:pt x="18330" y="26837"/>
                            <a:pt x="12220" y="32947"/>
                            <a:pt x="6110" y="32947"/>
                          </a:cubicBezTo>
                          <a:cubicBezTo>
                            <a:pt x="0" y="32947"/>
                            <a:pt x="0" y="20727"/>
                            <a:pt x="0" y="14617"/>
                          </a:cubicBezTo>
                          <a:cubicBezTo>
                            <a:pt x="6110" y="2397"/>
                            <a:pt x="12220" y="-3713"/>
                            <a:pt x="18330" y="2397"/>
                          </a:cubicBezTo>
                          <a:cubicBezTo>
                            <a:pt x="18330" y="2397"/>
                            <a:pt x="24440" y="14617"/>
                            <a:pt x="18330" y="20727"/>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0" name="Freeform: Shape 129">
                    <a:extLst>
                      <a:ext uri="{FF2B5EF4-FFF2-40B4-BE49-F238E27FC236}">
                        <a16:creationId xmlns:a16="http://schemas.microsoft.com/office/drawing/2014/main" id="{38B01970-82F8-2973-943F-E5CEC2D05C8B}"/>
                      </a:ext>
                    </a:extLst>
                  </p:cNvPr>
                  <p:cNvSpPr/>
                  <p:nvPr/>
                </p:nvSpPr>
                <p:spPr>
                  <a:xfrm>
                    <a:off x="847673" y="5222443"/>
                    <a:ext cx="94365" cy="195519"/>
                  </a:xfrm>
                  <a:custGeom>
                    <a:avLst/>
                    <a:gdLst>
                      <a:gd name="connsiteX0" fmla="*/ 8826 w 94365"/>
                      <a:gd name="connsiteY0" fmla="*/ 0 h 195519"/>
                      <a:gd name="connsiteX1" fmla="*/ 8826 w 94365"/>
                      <a:gd name="connsiteY1" fmla="*/ 36660 h 195519"/>
                      <a:gd name="connsiteX2" fmla="*/ 14936 w 94365"/>
                      <a:gd name="connsiteY2" fmla="*/ 73320 h 195519"/>
                      <a:gd name="connsiteX3" fmla="*/ 21046 w 94365"/>
                      <a:gd name="connsiteY3" fmla="*/ 91650 h 195519"/>
                      <a:gd name="connsiteX4" fmla="*/ 27156 w 94365"/>
                      <a:gd name="connsiteY4" fmla="*/ 109980 h 195519"/>
                      <a:gd name="connsiteX5" fmla="*/ 39376 w 94365"/>
                      <a:gd name="connsiteY5" fmla="*/ 122200 h 195519"/>
                      <a:gd name="connsiteX6" fmla="*/ 51596 w 94365"/>
                      <a:gd name="connsiteY6" fmla="*/ 140530 h 195519"/>
                      <a:gd name="connsiteX7" fmla="*/ 63816 w 94365"/>
                      <a:gd name="connsiteY7" fmla="*/ 152750 h 195519"/>
                      <a:gd name="connsiteX8" fmla="*/ 76036 w 94365"/>
                      <a:gd name="connsiteY8" fmla="*/ 164970 h 195519"/>
                      <a:gd name="connsiteX9" fmla="*/ 94366 w 94365"/>
                      <a:gd name="connsiteY9" fmla="*/ 183300 h 195519"/>
                      <a:gd name="connsiteX10" fmla="*/ 94366 w 94365"/>
                      <a:gd name="connsiteY10" fmla="*/ 195520 h 195519"/>
                      <a:gd name="connsiteX11" fmla="*/ 88256 w 94365"/>
                      <a:gd name="connsiteY11" fmla="*/ 189410 h 195519"/>
                      <a:gd name="connsiteX12" fmla="*/ 63816 w 94365"/>
                      <a:gd name="connsiteY12" fmla="*/ 177190 h 195519"/>
                      <a:gd name="connsiteX13" fmla="*/ 51596 w 94365"/>
                      <a:gd name="connsiteY13" fmla="*/ 164970 h 195519"/>
                      <a:gd name="connsiteX14" fmla="*/ 39376 w 94365"/>
                      <a:gd name="connsiteY14" fmla="*/ 152750 h 195519"/>
                      <a:gd name="connsiteX15" fmla="*/ 27156 w 94365"/>
                      <a:gd name="connsiteY15" fmla="*/ 134420 h 195519"/>
                      <a:gd name="connsiteX16" fmla="*/ 14936 w 94365"/>
                      <a:gd name="connsiteY16" fmla="*/ 116090 h 195519"/>
                      <a:gd name="connsiteX17" fmla="*/ 8826 w 94365"/>
                      <a:gd name="connsiteY17" fmla="*/ 97760 h 195519"/>
                      <a:gd name="connsiteX18" fmla="*/ 2716 w 94365"/>
                      <a:gd name="connsiteY18" fmla="*/ 79430 h 195519"/>
                      <a:gd name="connsiteX19" fmla="*/ 2716 w 94365"/>
                      <a:gd name="connsiteY19" fmla="*/ 42770 h 195519"/>
                      <a:gd name="connsiteX20" fmla="*/ 8826 w 94365"/>
                      <a:gd name="connsiteY20" fmla="*/ 0 h 19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365" h="195519">
                        <a:moveTo>
                          <a:pt x="8826" y="0"/>
                        </a:moveTo>
                        <a:cubicBezTo>
                          <a:pt x="8826" y="0"/>
                          <a:pt x="8826" y="12220"/>
                          <a:pt x="8826" y="36660"/>
                        </a:cubicBezTo>
                        <a:cubicBezTo>
                          <a:pt x="8826" y="48880"/>
                          <a:pt x="8826" y="61100"/>
                          <a:pt x="14936" y="73320"/>
                        </a:cubicBezTo>
                        <a:cubicBezTo>
                          <a:pt x="14936" y="79430"/>
                          <a:pt x="21046" y="85540"/>
                          <a:pt x="21046" y="91650"/>
                        </a:cubicBezTo>
                        <a:cubicBezTo>
                          <a:pt x="21046" y="97760"/>
                          <a:pt x="27156" y="103870"/>
                          <a:pt x="27156" y="109980"/>
                        </a:cubicBezTo>
                        <a:cubicBezTo>
                          <a:pt x="33266" y="109980"/>
                          <a:pt x="33266" y="116090"/>
                          <a:pt x="39376" y="122200"/>
                        </a:cubicBezTo>
                        <a:cubicBezTo>
                          <a:pt x="45486" y="128310"/>
                          <a:pt x="45486" y="134420"/>
                          <a:pt x="51596" y="140530"/>
                        </a:cubicBezTo>
                        <a:cubicBezTo>
                          <a:pt x="57706" y="146640"/>
                          <a:pt x="57706" y="152750"/>
                          <a:pt x="63816" y="152750"/>
                        </a:cubicBezTo>
                        <a:cubicBezTo>
                          <a:pt x="69926" y="158860"/>
                          <a:pt x="69926" y="158860"/>
                          <a:pt x="76036" y="164970"/>
                        </a:cubicBezTo>
                        <a:cubicBezTo>
                          <a:pt x="82146" y="171080"/>
                          <a:pt x="88256" y="177190"/>
                          <a:pt x="94366" y="183300"/>
                        </a:cubicBezTo>
                        <a:cubicBezTo>
                          <a:pt x="94366" y="189410"/>
                          <a:pt x="94366" y="195520"/>
                          <a:pt x="94366" y="195520"/>
                        </a:cubicBezTo>
                        <a:cubicBezTo>
                          <a:pt x="94366" y="195520"/>
                          <a:pt x="88256" y="195520"/>
                          <a:pt x="88256" y="189410"/>
                        </a:cubicBezTo>
                        <a:cubicBezTo>
                          <a:pt x="82146" y="183300"/>
                          <a:pt x="76036" y="183300"/>
                          <a:pt x="63816" y="177190"/>
                        </a:cubicBezTo>
                        <a:cubicBezTo>
                          <a:pt x="57706" y="171080"/>
                          <a:pt x="57706" y="171080"/>
                          <a:pt x="51596" y="164970"/>
                        </a:cubicBezTo>
                        <a:cubicBezTo>
                          <a:pt x="45486" y="158860"/>
                          <a:pt x="45486" y="152750"/>
                          <a:pt x="39376" y="152750"/>
                        </a:cubicBezTo>
                        <a:cubicBezTo>
                          <a:pt x="33266" y="146640"/>
                          <a:pt x="33266" y="140530"/>
                          <a:pt x="27156" y="134420"/>
                        </a:cubicBezTo>
                        <a:cubicBezTo>
                          <a:pt x="21046" y="128310"/>
                          <a:pt x="21046" y="122200"/>
                          <a:pt x="14936" y="116090"/>
                        </a:cubicBezTo>
                        <a:cubicBezTo>
                          <a:pt x="14936" y="109980"/>
                          <a:pt x="8826" y="103870"/>
                          <a:pt x="8826" y="97760"/>
                        </a:cubicBezTo>
                        <a:cubicBezTo>
                          <a:pt x="8826" y="91650"/>
                          <a:pt x="2716" y="85540"/>
                          <a:pt x="2716" y="79430"/>
                        </a:cubicBezTo>
                        <a:cubicBezTo>
                          <a:pt x="2716" y="67210"/>
                          <a:pt x="-3394" y="54990"/>
                          <a:pt x="2716" y="42770"/>
                        </a:cubicBezTo>
                        <a:cubicBezTo>
                          <a:pt x="2716" y="12220"/>
                          <a:pt x="8826" y="0"/>
                          <a:pt x="8826" y="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1" name="Freeform: Shape 130">
                    <a:extLst>
                      <a:ext uri="{FF2B5EF4-FFF2-40B4-BE49-F238E27FC236}">
                        <a16:creationId xmlns:a16="http://schemas.microsoft.com/office/drawing/2014/main" id="{381F3D2C-6133-CF40-5F4C-7A5644164763}"/>
                      </a:ext>
                    </a:extLst>
                  </p:cNvPr>
                  <p:cNvSpPr/>
                  <p:nvPr/>
                </p:nvSpPr>
                <p:spPr>
                  <a:xfrm>
                    <a:off x="855707" y="5100243"/>
                    <a:ext cx="177981" cy="336049"/>
                  </a:xfrm>
                  <a:custGeom>
                    <a:avLst/>
                    <a:gdLst>
                      <a:gd name="connsiteX0" fmla="*/ 177982 w 177981"/>
                      <a:gd name="connsiteY0" fmla="*/ 128310 h 336049"/>
                      <a:gd name="connsiteX1" fmla="*/ 25232 w 177981"/>
                      <a:gd name="connsiteY1" fmla="*/ 213850 h 336049"/>
                      <a:gd name="connsiteX2" fmla="*/ 98552 w 177981"/>
                      <a:gd name="connsiteY2" fmla="*/ 0 h 336049"/>
                      <a:gd name="connsiteX3" fmla="*/ 13012 w 177981"/>
                      <a:gd name="connsiteY3" fmla="*/ 103870 h 336049"/>
                      <a:gd name="connsiteX4" fmla="*/ 116882 w 177981"/>
                      <a:gd name="connsiteY4" fmla="*/ 336050 h 336049"/>
                      <a:gd name="connsiteX5" fmla="*/ 177982 w 177981"/>
                      <a:gd name="connsiteY5" fmla="*/ 128310 h 3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81" h="336049">
                        <a:moveTo>
                          <a:pt x="177982" y="128310"/>
                        </a:moveTo>
                        <a:cubicBezTo>
                          <a:pt x="147432" y="329940"/>
                          <a:pt x="68002" y="305500"/>
                          <a:pt x="25232" y="213850"/>
                        </a:cubicBezTo>
                        <a:cubicBezTo>
                          <a:pt x="-17538" y="103870"/>
                          <a:pt x="55782" y="30550"/>
                          <a:pt x="98552" y="0"/>
                        </a:cubicBezTo>
                        <a:cubicBezTo>
                          <a:pt x="49672" y="18330"/>
                          <a:pt x="13012" y="103870"/>
                          <a:pt x="13012" y="103870"/>
                        </a:cubicBezTo>
                        <a:cubicBezTo>
                          <a:pt x="13012" y="103870"/>
                          <a:pt x="-54198" y="238290"/>
                          <a:pt x="116882" y="336050"/>
                        </a:cubicBezTo>
                        <a:cubicBezTo>
                          <a:pt x="153542" y="274950"/>
                          <a:pt x="177982" y="195520"/>
                          <a:pt x="177982" y="128310"/>
                        </a:cubicBezTo>
                        <a:close/>
                      </a:path>
                    </a:pathLst>
                  </a:custGeom>
                  <a:solidFill>
                    <a:srgbClr val="D8D8D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2" name="Freeform: Shape 131">
                    <a:extLst>
                      <a:ext uri="{FF2B5EF4-FFF2-40B4-BE49-F238E27FC236}">
                        <a16:creationId xmlns:a16="http://schemas.microsoft.com/office/drawing/2014/main" id="{E448BD34-4F5D-F680-1F86-74930502C57C}"/>
                      </a:ext>
                    </a:extLst>
                  </p:cNvPr>
                  <p:cNvSpPr/>
                  <p:nvPr/>
                </p:nvSpPr>
                <p:spPr>
                  <a:xfrm>
                    <a:off x="972589" y="5069693"/>
                    <a:ext cx="91650" cy="232179"/>
                  </a:xfrm>
                  <a:custGeom>
                    <a:avLst/>
                    <a:gdLst>
                      <a:gd name="connsiteX0" fmla="*/ 0 w 91650"/>
                      <a:gd name="connsiteY0" fmla="*/ 6110 h 232179"/>
                      <a:gd name="connsiteX1" fmla="*/ 12220 w 91650"/>
                      <a:gd name="connsiteY1" fmla="*/ 6110 h 232179"/>
                      <a:gd name="connsiteX2" fmla="*/ 24440 w 91650"/>
                      <a:gd name="connsiteY2" fmla="*/ 12220 h 232179"/>
                      <a:gd name="connsiteX3" fmla="*/ 42770 w 91650"/>
                      <a:gd name="connsiteY3" fmla="*/ 18330 h 232179"/>
                      <a:gd name="connsiteX4" fmla="*/ 61100 w 91650"/>
                      <a:gd name="connsiteY4" fmla="*/ 30550 h 232179"/>
                      <a:gd name="connsiteX5" fmla="*/ 73320 w 91650"/>
                      <a:gd name="connsiteY5" fmla="*/ 48880 h 232179"/>
                      <a:gd name="connsiteX6" fmla="*/ 85540 w 91650"/>
                      <a:gd name="connsiteY6" fmla="*/ 73320 h 232179"/>
                      <a:gd name="connsiteX7" fmla="*/ 91650 w 91650"/>
                      <a:gd name="connsiteY7" fmla="*/ 97760 h 232179"/>
                      <a:gd name="connsiteX8" fmla="*/ 91650 w 91650"/>
                      <a:gd name="connsiteY8" fmla="*/ 122200 h 232179"/>
                      <a:gd name="connsiteX9" fmla="*/ 91650 w 91650"/>
                      <a:gd name="connsiteY9" fmla="*/ 146640 h 232179"/>
                      <a:gd name="connsiteX10" fmla="*/ 85540 w 91650"/>
                      <a:gd name="connsiteY10" fmla="*/ 189410 h 232179"/>
                      <a:gd name="connsiteX11" fmla="*/ 79430 w 91650"/>
                      <a:gd name="connsiteY11" fmla="*/ 219960 h 232179"/>
                      <a:gd name="connsiteX12" fmla="*/ 73320 w 91650"/>
                      <a:gd name="connsiteY12" fmla="*/ 232180 h 232179"/>
                      <a:gd name="connsiteX13" fmla="*/ 79430 w 91650"/>
                      <a:gd name="connsiteY13" fmla="*/ 189410 h 232179"/>
                      <a:gd name="connsiteX14" fmla="*/ 79430 w 91650"/>
                      <a:gd name="connsiteY14" fmla="*/ 146640 h 232179"/>
                      <a:gd name="connsiteX15" fmla="*/ 79430 w 91650"/>
                      <a:gd name="connsiteY15" fmla="*/ 122200 h 232179"/>
                      <a:gd name="connsiteX16" fmla="*/ 79430 w 91650"/>
                      <a:gd name="connsiteY16" fmla="*/ 97760 h 232179"/>
                      <a:gd name="connsiteX17" fmla="*/ 73320 w 91650"/>
                      <a:gd name="connsiteY17" fmla="*/ 73320 h 232179"/>
                      <a:gd name="connsiteX18" fmla="*/ 67210 w 91650"/>
                      <a:gd name="connsiteY18" fmla="*/ 48880 h 232179"/>
                      <a:gd name="connsiteX19" fmla="*/ 54990 w 91650"/>
                      <a:gd name="connsiteY19" fmla="*/ 30550 h 232179"/>
                      <a:gd name="connsiteX20" fmla="*/ 42770 w 91650"/>
                      <a:gd name="connsiteY20" fmla="*/ 18330 h 232179"/>
                      <a:gd name="connsiteX21" fmla="*/ 30550 w 91650"/>
                      <a:gd name="connsiteY21" fmla="*/ 6110 h 232179"/>
                      <a:gd name="connsiteX22" fmla="*/ 18330 w 91650"/>
                      <a:gd name="connsiteY22" fmla="*/ 0 h 232179"/>
                      <a:gd name="connsiteX23" fmla="*/ 0 w 91650"/>
                      <a:gd name="connsiteY23" fmla="*/ 6110 h 23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650" h="232179">
                        <a:moveTo>
                          <a:pt x="0" y="6110"/>
                        </a:moveTo>
                        <a:cubicBezTo>
                          <a:pt x="0" y="6110"/>
                          <a:pt x="6110" y="6110"/>
                          <a:pt x="12220" y="6110"/>
                        </a:cubicBezTo>
                        <a:cubicBezTo>
                          <a:pt x="18330" y="6110"/>
                          <a:pt x="18330" y="6110"/>
                          <a:pt x="24440" y="12220"/>
                        </a:cubicBezTo>
                        <a:cubicBezTo>
                          <a:pt x="30550" y="12220"/>
                          <a:pt x="36660" y="18330"/>
                          <a:pt x="42770" y="18330"/>
                        </a:cubicBezTo>
                        <a:cubicBezTo>
                          <a:pt x="48880" y="24440"/>
                          <a:pt x="54990" y="24440"/>
                          <a:pt x="61100" y="30550"/>
                        </a:cubicBezTo>
                        <a:cubicBezTo>
                          <a:pt x="67210" y="36660"/>
                          <a:pt x="73320" y="42770"/>
                          <a:pt x="73320" y="48880"/>
                        </a:cubicBezTo>
                        <a:cubicBezTo>
                          <a:pt x="79430" y="54990"/>
                          <a:pt x="79430" y="67210"/>
                          <a:pt x="85540" y="73320"/>
                        </a:cubicBezTo>
                        <a:cubicBezTo>
                          <a:pt x="85540" y="79430"/>
                          <a:pt x="91650" y="91650"/>
                          <a:pt x="91650" y="97760"/>
                        </a:cubicBezTo>
                        <a:cubicBezTo>
                          <a:pt x="91650" y="103870"/>
                          <a:pt x="91650" y="116090"/>
                          <a:pt x="91650" y="122200"/>
                        </a:cubicBezTo>
                        <a:cubicBezTo>
                          <a:pt x="91650" y="128310"/>
                          <a:pt x="91650" y="140530"/>
                          <a:pt x="91650" y="146640"/>
                        </a:cubicBezTo>
                        <a:cubicBezTo>
                          <a:pt x="91650" y="164970"/>
                          <a:pt x="85540" y="177190"/>
                          <a:pt x="85540" y="189410"/>
                        </a:cubicBezTo>
                        <a:cubicBezTo>
                          <a:pt x="85540" y="201630"/>
                          <a:pt x="79430" y="213850"/>
                          <a:pt x="79430" y="219960"/>
                        </a:cubicBezTo>
                        <a:cubicBezTo>
                          <a:pt x="79430" y="226070"/>
                          <a:pt x="73320" y="232180"/>
                          <a:pt x="73320" y="232180"/>
                        </a:cubicBezTo>
                        <a:cubicBezTo>
                          <a:pt x="73320" y="232180"/>
                          <a:pt x="73320" y="213850"/>
                          <a:pt x="79430" y="189410"/>
                        </a:cubicBezTo>
                        <a:cubicBezTo>
                          <a:pt x="79430" y="177190"/>
                          <a:pt x="79430" y="158860"/>
                          <a:pt x="79430" y="146640"/>
                        </a:cubicBezTo>
                        <a:cubicBezTo>
                          <a:pt x="79430" y="140530"/>
                          <a:pt x="79430" y="128310"/>
                          <a:pt x="79430" y="122200"/>
                        </a:cubicBezTo>
                        <a:cubicBezTo>
                          <a:pt x="79430" y="116090"/>
                          <a:pt x="79430" y="103870"/>
                          <a:pt x="79430" y="97760"/>
                        </a:cubicBezTo>
                        <a:cubicBezTo>
                          <a:pt x="79430" y="91650"/>
                          <a:pt x="79430" y="79430"/>
                          <a:pt x="73320" y="73320"/>
                        </a:cubicBezTo>
                        <a:cubicBezTo>
                          <a:pt x="73320" y="67210"/>
                          <a:pt x="67210" y="54990"/>
                          <a:pt x="67210" y="48880"/>
                        </a:cubicBezTo>
                        <a:cubicBezTo>
                          <a:pt x="67210" y="42770"/>
                          <a:pt x="61100" y="36660"/>
                          <a:pt x="54990" y="30550"/>
                        </a:cubicBezTo>
                        <a:cubicBezTo>
                          <a:pt x="48880" y="24440"/>
                          <a:pt x="48880" y="18330"/>
                          <a:pt x="42770" y="18330"/>
                        </a:cubicBezTo>
                        <a:cubicBezTo>
                          <a:pt x="36660" y="12220"/>
                          <a:pt x="30550" y="12220"/>
                          <a:pt x="30550" y="6110"/>
                        </a:cubicBezTo>
                        <a:cubicBezTo>
                          <a:pt x="24440" y="6110"/>
                          <a:pt x="24440" y="0"/>
                          <a:pt x="18330" y="0"/>
                        </a:cubicBezTo>
                        <a:cubicBezTo>
                          <a:pt x="6110" y="6110"/>
                          <a:pt x="0" y="6110"/>
                          <a:pt x="0" y="611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3" name="Freeform: Shape 132">
                    <a:extLst>
                      <a:ext uri="{FF2B5EF4-FFF2-40B4-BE49-F238E27FC236}">
                        <a16:creationId xmlns:a16="http://schemas.microsoft.com/office/drawing/2014/main" id="{4C3A048F-32F2-7582-FBA6-C835EC46FAC0}"/>
                      </a:ext>
                    </a:extLst>
                  </p:cNvPr>
                  <p:cNvSpPr/>
                  <p:nvPr/>
                </p:nvSpPr>
                <p:spPr>
                  <a:xfrm>
                    <a:off x="874829" y="5088023"/>
                    <a:ext cx="179720" cy="348269"/>
                  </a:xfrm>
                  <a:custGeom>
                    <a:avLst/>
                    <a:gdLst>
                      <a:gd name="connsiteX0" fmla="*/ 0 w 179720"/>
                      <a:gd name="connsiteY0" fmla="*/ 79430 h 348269"/>
                      <a:gd name="connsiteX1" fmla="*/ 12220 w 179720"/>
                      <a:gd name="connsiteY1" fmla="*/ 61100 h 348269"/>
                      <a:gd name="connsiteX2" fmla="*/ 54990 w 179720"/>
                      <a:gd name="connsiteY2" fmla="*/ 18330 h 348269"/>
                      <a:gd name="connsiteX3" fmla="*/ 91650 w 179720"/>
                      <a:gd name="connsiteY3" fmla="*/ 0 h 348269"/>
                      <a:gd name="connsiteX4" fmla="*/ 116090 w 179720"/>
                      <a:gd name="connsiteY4" fmla="*/ 0 h 348269"/>
                      <a:gd name="connsiteX5" fmla="*/ 128310 w 179720"/>
                      <a:gd name="connsiteY5" fmla="*/ 6110 h 348269"/>
                      <a:gd name="connsiteX6" fmla="*/ 134420 w 179720"/>
                      <a:gd name="connsiteY6" fmla="*/ 12220 h 348269"/>
                      <a:gd name="connsiteX7" fmla="*/ 140530 w 179720"/>
                      <a:gd name="connsiteY7" fmla="*/ 18330 h 348269"/>
                      <a:gd name="connsiteX8" fmla="*/ 152750 w 179720"/>
                      <a:gd name="connsiteY8" fmla="*/ 36660 h 348269"/>
                      <a:gd name="connsiteX9" fmla="*/ 164970 w 179720"/>
                      <a:gd name="connsiteY9" fmla="*/ 61100 h 348269"/>
                      <a:gd name="connsiteX10" fmla="*/ 177190 w 179720"/>
                      <a:gd name="connsiteY10" fmla="*/ 109980 h 348269"/>
                      <a:gd name="connsiteX11" fmla="*/ 171080 w 179720"/>
                      <a:gd name="connsiteY11" fmla="*/ 201630 h 348269"/>
                      <a:gd name="connsiteX12" fmla="*/ 158860 w 179720"/>
                      <a:gd name="connsiteY12" fmla="*/ 244400 h 348269"/>
                      <a:gd name="connsiteX13" fmla="*/ 146640 w 179720"/>
                      <a:gd name="connsiteY13" fmla="*/ 281060 h 348269"/>
                      <a:gd name="connsiteX14" fmla="*/ 134420 w 179720"/>
                      <a:gd name="connsiteY14" fmla="*/ 311610 h 348269"/>
                      <a:gd name="connsiteX15" fmla="*/ 122200 w 179720"/>
                      <a:gd name="connsiteY15" fmla="*/ 329940 h 348269"/>
                      <a:gd name="connsiteX16" fmla="*/ 109980 w 179720"/>
                      <a:gd name="connsiteY16" fmla="*/ 348269 h 348269"/>
                      <a:gd name="connsiteX17" fmla="*/ 122200 w 179720"/>
                      <a:gd name="connsiteY17" fmla="*/ 329940 h 348269"/>
                      <a:gd name="connsiteX18" fmla="*/ 134420 w 179720"/>
                      <a:gd name="connsiteY18" fmla="*/ 305500 h 348269"/>
                      <a:gd name="connsiteX19" fmla="*/ 146640 w 179720"/>
                      <a:gd name="connsiteY19" fmla="*/ 274950 h 348269"/>
                      <a:gd name="connsiteX20" fmla="*/ 158860 w 179720"/>
                      <a:gd name="connsiteY20" fmla="*/ 238290 h 348269"/>
                      <a:gd name="connsiteX21" fmla="*/ 164970 w 179720"/>
                      <a:gd name="connsiteY21" fmla="*/ 195520 h 348269"/>
                      <a:gd name="connsiteX22" fmla="*/ 164970 w 179720"/>
                      <a:gd name="connsiteY22" fmla="*/ 103870 h 348269"/>
                      <a:gd name="connsiteX23" fmla="*/ 152750 w 179720"/>
                      <a:gd name="connsiteY23" fmla="*/ 61100 h 348269"/>
                      <a:gd name="connsiteX24" fmla="*/ 146640 w 179720"/>
                      <a:gd name="connsiteY24" fmla="*/ 42770 h 348269"/>
                      <a:gd name="connsiteX25" fmla="*/ 140530 w 179720"/>
                      <a:gd name="connsiteY25" fmla="*/ 36660 h 348269"/>
                      <a:gd name="connsiteX26" fmla="*/ 134420 w 179720"/>
                      <a:gd name="connsiteY26" fmla="*/ 30550 h 348269"/>
                      <a:gd name="connsiteX27" fmla="*/ 103870 w 179720"/>
                      <a:gd name="connsiteY27" fmla="*/ 18330 h 348269"/>
                      <a:gd name="connsiteX28" fmla="*/ 73320 w 179720"/>
                      <a:gd name="connsiteY28" fmla="*/ 30550 h 348269"/>
                      <a:gd name="connsiteX29" fmla="*/ 30550 w 179720"/>
                      <a:gd name="connsiteY29" fmla="*/ 67210 h 348269"/>
                      <a:gd name="connsiteX30" fmla="*/ 0 w 179720"/>
                      <a:gd name="connsiteY30" fmla="*/ 7943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9720" h="348269">
                        <a:moveTo>
                          <a:pt x="0" y="79430"/>
                        </a:moveTo>
                        <a:cubicBezTo>
                          <a:pt x="0" y="79430"/>
                          <a:pt x="6110" y="73320"/>
                          <a:pt x="12220" y="61100"/>
                        </a:cubicBezTo>
                        <a:cubicBezTo>
                          <a:pt x="18330" y="48880"/>
                          <a:pt x="30550" y="36660"/>
                          <a:pt x="54990" y="18330"/>
                        </a:cubicBezTo>
                        <a:cubicBezTo>
                          <a:pt x="67210" y="12220"/>
                          <a:pt x="73320" y="6110"/>
                          <a:pt x="91650" y="0"/>
                        </a:cubicBezTo>
                        <a:cubicBezTo>
                          <a:pt x="97760" y="0"/>
                          <a:pt x="109980" y="0"/>
                          <a:pt x="116090" y="0"/>
                        </a:cubicBezTo>
                        <a:cubicBezTo>
                          <a:pt x="122200" y="0"/>
                          <a:pt x="122200" y="6110"/>
                          <a:pt x="128310" y="6110"/>
                        </a:cubicBezTo>
                        <a:cubicBezTo>
                          <a:pt x="128310" y="6110"/>
                          <a:pt x="134420" y="6110"/>
                          <a:pt x="134420" y="12220"/>
                        </a:cubicBezTo>
                        <a:lnTo>
                          <a:pt x="140530" y="18330"/>
                        </a:lnTo>
                        <a:cubicBezTo>
                          <a:pt x="146640" y="24440"/>
                          <a:pt x="152750" y="30550"/>
                          <a:pt x="152750" y="36660"/>
                        </a:cubicBezTo>
                        <a:cubicBezTo>
                          <a:pt x="158860" y="42770"/>
                          <a:pt x="158860" y="48880"/>
                          <a:pt x="164970" y="61100"/>
                        </a:cubicBezTo>
                        <a:cubicBezTo>
                          <a:pt x="171080" y="73320"/>
                          <a:pt x="177190" y="91650"/>
                          <a:pt x="177190" y="109980"/>
                        </a:cubicBezTo>
                        <a:cubicBezTo>
                          <a:pt x="183300" y="140530"/>
                          <a:pt x="177190" y="177190"/>
                          <a:pt x="171080" y="201630"/>
                        </a:cubicBezTo>
                        <a:cubicBezTo>
                          <a:pt x="171080" y="213850"/>
                          <a:pt x="164970" y="232180"/>
                          <a:pt x="158860" y="244400"/>
                        </a:cubicBezTo>
                        <a:cubicBezTo>
                          <a:pt x="152750" y="256620"/>
                          <a:pt x="152750" y="268840"/>
                          <a:pt x="146640" y="281060"/>
                        </a:cubicBezTo>
                        <a:cubicBezTo>
                          <a:pt x="140530" y="293280"/>
                          <a:pt x="134420" y="299390"/>
                          <a:pt x="134420" y="311610"/>
                        </a:cubicBezTo>
                        <a:cubicBezTo>
                          <a:pt x="128310" y="317720"/>
                          <a:pt x="122200" y="329940"/>
                          <a:pt x="122200" y="329940"/>
                        </a:cubicBezTo>
                        <a:cubicBezTo>
                          <a:pt x="116090" y="342159"/>
                          <a:pt x="109980" y="348269"/>
                          <a:pt x="109980" y="348269"/>
                        </a:cubicBezTo>
                        <a:cubicBezTo>
                          <a:pt x="109980" y="348269"/>
                          <a:pt x="116090" y="342159"/>
                          <a:pt x="122200" y="329940"/>
                        </a:cubicBezTo>
                        <a:cubicBezTo>
                          <a:pt x="128310" y="323830"/>
                          <a:pt x="128310" y="317720"/>
                          <a:pt x="134420" y="305500"/>
                        </a:cubicBezTo>
                        <a:cubicBezTo>
                          <a:pt x="140530" y="299390"/>
                          <a:pt x="140530" y="287170"/>
                          <a:pt x="146640" y="274950"/>
                        </a:cubicBezTo>
                        <a:cubicBezTo>
                          <a:pt x="152750" y="262730"/>
                          <a:pt x="152750" y="250510"/>
                          <a:pt x="158860" y="238290"/>
                        </a:cubicBezTo>
                        <a:cubicBezTo>
                          <a:pt x="164970" y="226070"/>
                          <a:pt x="164970" y="213850"/>
                          <a:pt x="164970" y="195520"/>
                        </a:cubicBezTo>
                        <a:cubicBezTo>
                          <a:pt x="171080" y="164970"/>
                          <a:pt x="171080" y="134420"/>
                          <a:pt x="164970" y="103870"/>
                        </a:cubicBezTo>
                        <a:cubicBezTo>
                          <a:pt x="164970" y="91650"/>
                          <a:pt x="158860" y="73320"/>
                          <a:pt x="152750" y="61100"/>
                        </a:cubicBezTo>
                        <a:cubicBezTo>
                          <a:pt x="152750" y="54990"/>
                          <a:pt x="146640" y="48880"/>
                          <a:pt x="146640" y="42770"/>
                        </a:cubicBezTo>
                        <a:cubicBezTo>
                          <a:pt x="146640" y="36660"/>
                          <a:pt x="140530" y="36660"/>
                          <a:pt x="140530" y="36660"/>
                        </a:cubicBezTo>
                        <a:cubicBezTo>
                          <a:pt x="140530" y="36660"/>
                          <a:pt x="134420" y="30550"/>
                          <a:pt x="134420" y="30550"/>
                        </a:cubicBezTo>
                        <a:cubicBezTo>
                          <a:pt x="122200" y="18330"/>
                          <a:pt x="116090" y="18330"/>
                          <a:pt x="103870" y="18330"/>
                        </a:cubicBezTo>
                        <a:cubicBezTo>
                          <a:pt x="91650" y="18330"/>
                          <a:pt x="79430" y="24440"/>
                          <a:pt x="73320" y="30550"/>
                        </a:cubicBezTo>
                        <a:cubicBezTo>
                          <a:pt x="54990" y="42770"/>
                          <a:pt x="42770" y="54990"/>
                          <a:pt x="30550" y="67210"/>
                        </a:cubicBezTo>
                        <a:cubicBezTo>
                          <a:pt x="0" y="73320"/>
                          <a:pt x="0" y="79430"/>
                          <a:pt x="0" y="7943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72" name="Freeform: Shape 71">
                <a:extLst>
                  <a:ext uri="{FF2B5EF4-FFF2-40B4-BE49-F238E27FC236}">
                    <a16:creationId xmlns:a16="http://schemas.microsoft.com/office/drawing/2014/main" id="{609CFC9B-4681-6DFA-E927-F496579D800E}"/>
                  </a:ext>
                </a:extLst>
              </p:cNvPr>
              <p:cNvSpPr/>
              <p:nvPr/>
            </p:nvSpPr>
            <p:spPr>
              <a:xfrm>
                <a:off x="2511387" y="5906762"/>
                <a:ext cx="216785" cy="311609"/>
              </a:xfrm>
              <a:custGeom>
                <a:avLst/>
                <a:gdLst>
                  <a:gd name="connsiteX0" fmla="*/ 117013 w 216785"/>
                  <a:gd name="connsiteY0" fmla="*/ 0 h 311609"/>
                  <a:gd name="connsiteX1" fmla="*/ 98683 w 216785"/>
                  <a:gd name="connsiteY1" fmla="*/ 79430 h 311609"/>
                  <a:gd name="connsiteX2" fmla="*/ 68133 w 216785"/>
                  <a:gd name="connsiteY2" fmla="*/ 244400 h 311609"/>
                  <a:gd name="connsiteX3" fmla="*/ 923 w 216785"/>
                  <a:gd name="connsiteY3" fmla="*/ 311610 h 311609"/>
                  <a:gd name="connsiteX4" fmla="*/ 68133 w 216785"/>
                  <a:gd name="connsiteY4" fmla="*/ 299390 h 311609"/>
                  <a:gd name="connsiteX5" fmla="*/ 214773 w 216785"/>
                  <a:gd name="connsiteY5" fmla="*/ 54990 h 311609"/>
                  <a:gd name="connsiteX6" fmla="*/ 117013 w 216785"/>
                  <a:gd name="connsiteY6" fmla="*/ 0 h 31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85" h="311609">
                    <a:moveTo>
                      <a:pt x="117013" y="0"/>
                    </a:moveTo>
                    <a:cubicBezTo>
                      <a:pt x="43693" y="12220"/>
                      <a:pt x="43693" y="79430"/>
                      <a:pt x="98683" y="79430"/>
                    </a:cubicBezTo>
                    <a:cubicBezTo>
                      <a:pt x="153673" y="79430"/>
                      <a:pt x="178113" y="189410"/>
                      <a:pt x="68133" y="244400"/>
                    </a:cubicBezTo>
                    <a:cubicBezTo>
                      <a:pt x="19253" y="262730"/>
                      <a:pt x="-5187" y="293280"/>
                      <a:pt x="923" y="311610"/>
                    </a:cubicBezTo>
                    <a:cubicBezTo>
                      <a:pt x="19253" y="311610"/>
                      <a:pt x="43693" y="305499"/>
                      <a:pt x="68133" y="299390"/>
                    </a:cubicBezTo>
                    <a:cubicBezTo>
                      <a:pt x="184223" y="250510"/>
                      <a:pt x="226993" y="134420"/>
                      <a:pt x="214773" y="54990"/>
                    </a:cubicBezTo>
                    <a:cubicBezTo>
                      <a:pt x="196443" y="24440"/>
                      <a:pt x="165893" y="0"/>
                      <a:pt x="117013" y="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3" name="Graphic 16">
                <a:extLst>
                  <a:ext uri="{FF2B5EF4-FFF2-40B4-BE49-F238E27FC236}">
                    <a16:creationId xmlns:a16="http://schemas.microsoft.com/office/drawing/2014/main" id="{1594CEE1-7751-81A4-D546-0088D726DDB0}"/>
                  </a:ext>
                </a:extLst>
              </p:cNvPr>
              <p:cNvGrpSpPr/>
              <p:nvPr/>
            </p:nvGrpSpPr>
            <p:grpSpPr>
              <a:xfrm>
                <a:off x="760307" y="4042327"/>
                <a:ext cx="2644274" cy="2287629"/>
                <a:chOff x="760307" y="4042327"/>
                <a:chExt cx="2644274" cy="2287629"/>
              </a:xfrm>
              <a:solidFill>
                <a:srgbClr val="333332"/>
              </a:solidFill>
            </p:grpSpPr>
            <p:sp>
              <p:nvSpPr>
                <p:cNvPr id="123" name="Freeform: Shape 122">
                  <a:extLst>
                    <a:ext uri="{FF2B5EF4-FFF2-40B4-BE49-F238E27FC236}">
                      <a16:creationId xmlns:a16="http://schemas.microsoft.com/office/drawing/2014/main" id="{B51DE3EF-1B1C-90E6-CB77-9F8752AAEDD0}"/>
                    </a:ext>
                  </a:extLst>
                </p:cNvPr>
                <p:cNvSpPr/>
                <p:nvPr/>
              </p:nvSpPr>
              <p:spPr>
                <a:xfrm>
                  <a:off x="760307" y="4122644"/>
                  <a:ext cx="1739782" cy="1185338"/>
                </a:xfrm>
                <a:custGeom>
                  <a:avLst/>
                  <a:gdLst>
                    <a:gd name="connsiteX0" fmla="*/ 1739783 w 1739782"/>
                    <a:gd name="connsiteY0" fmla="*/ 910389 h 1185338"/>
                    <a:gd name="connsiteX1" fmla="*/ 1483163 w 1739782"/>
                    <a:gd name="connsiteY1" fmla="*/ 1105909 h 1185338"/>
                    <a:gd name="connsiteX2" fmla="*/ 1415953 w 1739782"/>
                    <a:gd name="connsiteY2" fmla="*/ 1063139 h 1185338"/>
                    <a:gd name="connsiteX3" fmla="*/ 1605363 w 1739782"/>
                    <a:gd name="connsiteY3" fmla="*/ 806519 h 1185338"/>
                    <a:gd name="connsiteX4" fmla="*/ 1257093 w 1739782"/>
                    <a:gd name="connsiteY4" fmla="*/ 971489 h 1185338"/>
                    <a:gd name="connsiteX5" fmla="*/ 1153222 w 1739782"/>
                    <a:gd name="connsiteY5" fmla="*/ 910389 h 1185338"/>
                    <a:gd name="connsiteX6" fmla="*/ 1385403 w 1739782"/>
                    <a:gd name="connsiteY6" fmla="*/ 678209 h 1185338"/>
                    <a:gd name="connsiteX7" fmla="*/ 982142 w 1739782"/>
                    <a:gd name="connsiteY7" fmla="*/ 830959 h 1185338"/>
                    <a:gd name="connsiteX8" fmla="*/ 859942 w 1739782"/>
                    <a:gd name="connsiteY8" fmla="*/ 775969 h 1185338"/>
                    <a:gd name="connsiteX9" fmla="*/ 1147112 w 1739782"/>
                    <a:gd name="connsiteY9" fmla="*/ 562119 h 1185338"/>
                    <a:gd name="connsiteX10" fmla="*/ 701082 w 1739782"/>
                    <a:gd name="connsiteY10" fmla="*/ 714869 h 1185338"/>
                    <a:gd name="connsiteX11" fmla="*/ 523892 w 1739782"/>
                    <a:gd name="connsiteY11" fmla="*/ 617109 h 1185338"/>
                    <a:gd name="connsiteX12" fmla="*/ 921042 w 1739782"/>
                    <a:gd name="connsiteY12" fmla="*/ 427699 h 1185338"/>
                    <a:gd name="connsiteX13" fmla="*/ 261162 w 1739782"/>
                    <a:gd name="connsiteY13" fmla="*/ 537679 h 1185338"/>
                    <a:gd name="connsiteX14" fmla="*/ 200062 w 1739782"/>
                    <a:gd name="connsiteY14" fmla="*/ 501019 h 1185338"/>
                    <a:gd name="connsiteX15" fmla="*/ 560552 w 1739782"/>
                    <a:gd name="connsiteY15" fmla="*/ 281060 h 1185338"/>
                    <a:gd name="connsiteX16" fmla="*/ 169512 w 1739782"/>
                    <a:gd name="connsiteY16" fmla="*/ 403259 h 1185338"/>
                    <a:gd name="connsiteX17" fmla="*/ 548332 w 1739782"/>
                    <a:gd name="connsiteY17" fmla="*/ 109980 h 1185338"/>
                    <a:gd name="connsiteX18" fmla="*/ 267272 w 1739782"/>
                    <a:gd name="connsiteY18" fmla="*/ 171080 h 1185338"/>
                    <a:gd name="connsiteX19" fmla="*/ 603322 w 1739782"/>
                    <a:gd name="connsiteY19" fmla="*/ 6110 h 1185338"/>
                    <a:gd name="connsiteX20" fmla="*/ 603322 w 1739782"/>
                    <a:gd name="connsiteY20" fmla="*/ 0 h 1185338"/>
                    <a:gd name="connsiteX21" fmla="*/ 83972 w 1739782"/>
                    <a:gd name="connsiteY21" fmla="*/ 268840 h 1185338"/>
                    <a:gd name="connsiteX22" fmla="*/ 206172 w 1739782"/>
                    <a:gd name="connsiteY22" fmla="*/ 250510 h 1185338"/>
                    <a:gd name="connsiteX23" fmla="*/ 10652 w 1739782"/>
                    <a:gd name="connsiteY23" fmla="*/ 672099 h 1185338"/>
                    <a:gd name="connsiteX24" fmla="*/ 59532 w 1739782"/>
                    <a:gd name="connsiteY24" fmla="*/ 610999 h 1185338"/>
                    <a:gd name="connsiteX25" fmla="*/ 90082 w 1739782"/>
                    <a:gd name="connsiteY25" fmla="*/ 843179 h 1185338"/>
                    <a:gd name="connsiteX26" fmla="*/ 114522 w 1739782"/>
                    <a:gd name="connsiteY26" fmla="*/ 1050919 h 1185338"/>
                    <a:gd name="connsiteX27" fmla="*/ 224502 w 1739782"/>
                    <a:gd name="connsiteY27" fmla="*/ 641549 h 1185338"/>
                    <a:gd name="connsiteX28" fmla="*/ 267272 w 1739782"/>
                    <a:gd name="connsiteY28" fmla="*/ 653769 h 1185338"/>
                    <a:gd name="connsiteX29" fmla="*/ 743852 w 1739782"/>
                    <a:gd name="connsiteY29" fmla="*/ 464359 h 1185338"/>
                    <a:gd name="connsiteX30" fmla="*/ 371142 w 1739782"/>
                    <a:gd name="connsiteY30" fmla="*/ 672099 h 1185338"/>
                    <a:gd name="connsiteX31" fmla="*/ 694972 w 1739782"/>
                    <a:gd name="connsiteY31" fmla="*/ 806519 h 1185338"/>
                    <a:gd name="connsiteX32" fmla="*/ 963812 w 1739782"/>
                    <a:gd name="connsiteY32" fmla="*/ 635439 h 1185338"/>
                    <a:gd name="connsiteX33" fmla="*/ 762182 w 1739782"/>
                    <a:gd name="connsiteY33" fmla="*/ 837069 h 1185338"/>
                    <a:gd name="connsiteX34" fmla="*/ 976032 w 1739782"/>
                    <a:gd name="connsiteY34" fmla="*/ 916499 h 1185338"/>
                    <a:gd name="connsiteX35" fmla="*/ 1238762 w 1739782"/>
                    <a:gd name="connsiteY35" fmla="*/ 739309 h 1185338"/>
                    <a:gd name="connsiteX36" fmla="*/ 1043242 w 1739782"/>
                    <a:gd name="connsiteY36" fmla="*/ 947049 h 1185338"/>
                    <a:gd name="connsiteX37" fmla="*/ 1244872 w 1739782"/>
                    <a:gd name="connsiteY37" fmla="*/ 1050919 h 1185338"/>
                    <a:gd name="connsiteX38" fmla="*/ 1495383 w 1739782"/>
                    <a:gd name="connsiteY38" fmla="*/ 904279 h 1185338"/>
                    <a:gd name="connsiteX39" fmla="*/ 1318193 w 1739782"/>
                    <a:gd name="connsiteY39" fmla="*/ 1105909 h 1185338"/>
                    <a:gd name="connsiteX40" fmla="*/ 1458723 w 1739782"/>
                    <a:gd name="connsiteY40" fmla="*/ 1185338 h 1185338"/>
                    <a:gd name="connsiteX41" fmla="*/ 1666463 w 1739782"/>
                    <a:gd name="connsiteY41" fmla="*/ 1032589 h 1185338"/>
                    <a:gd name="connsiteX42" fmla="*/ 1678683 w 1739782"/>
                    <a:gd name="connsiteY42" fmla="*/ 1026479 h 1185338"/>
                    <a:gd name="connsiteX43" fmla="*/ 1739783 w 1739782"/>
                    <a:gd name="connsiteY43" fmla="*/ 910389 h 118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9782" h="1185338">
                      <a:moveTo>
                        <a:pt x="1739783" y="910389"/>
                      </a:moveTo>
                      <a:cubicBezTo>
                        <a:pt x="1642023" y="1032589"/>
                        <a:pt x="1483163" y="1105909"/>
                        <a:pt x="1483163" y="1105909"/>
                      </a:cubicBezTo>
                      <a:lnTo>
                        <a:pt x="1415953" y="1063139"/>
                      </a:lnTo>
                      <a:lnTo>
                        <a:pt x="1605363" y="806519"/>
                      </a:lnTo>
                      <a:lnTo>
                        <a:pt x="1257093" y="971489"/>
                      </a:lnTo>
                      <a:lnTo>
                        <a:pt x="1153222" y="910389"/>
                      </a:lnTo>
                      <a:cubicBezTo>
                        <a:pt x="1153222" y="910389"/>
                        <a:pt x="1269312" y="757639"/>
                        <a:pt x="1385403" y="678209"/>
                      </a:cubicBezTo>
                      <a:cubicBezTo>
                        <a:pt x="1134892" y="647659"/>
                        <a:pt x="982142" y="830959"/>
                        <a:pt x="982142" y="830959"/>
                      </a:cubicBezTo>
                      <a:lnTo>
                        <a:pt x="859942" y="775969"/>
                      </a:lnTo>
                      <a:cubicBezTo>
                        <a:pt x="859942" y="775969"/>
                        <a:pt x="976032" y="641549"/>
                        <a:pt x="1147112" y="562119"/>
                      </a:cubicBezTo>
                      <a:cubicBezTo>
                        <a:pt x="908822" y="562119"/>
                        <a:pt x="701082" y="714869"/>
                        <a:pt x="701082" y="714869"/>
                      </a:cubicBezTo>
                      <a:lnTo>
                        <a:pt x="523892" y="617109"/>
                      </a:lnTo>
                      <a:cubicBezTo>
                        <a:pt x="523892" y="617109"/>
                        <a:pt x="676642" y="488799"/>
                        <a:pt x="921042" y="427699"/>
                      </a:cubicBezTo>
                      <a:cubicBezTo>
                        <a:pt x="664422" y="317720"/>
                        <a:pt x="261162" y="537679"/>
                        <a:pt x="261162" y="537679"/>
                      </a:cubicBezTo>
                      <a:cubicBezTo>
                        <a:pt x="261162" y="537679"/>
                        <a:pt x="261162" y="537679"/>
                        <a:pt x="200062" y="501019"/>
                      </a:cubicBezTo>
                      <a:cubicBezTo>
                        <a:pt x="310042" y="366600"/>
                        <a:pt x="560552" y="281060"/>
                        <a:pt x="560552" y="281060"/>
                      </a:cubicBezTo>
                      <a:cubicBezTo>
                        <a:pt x="560552" y="281060"/>
                        <a:pt x="328372" y="268840"/>
                        <a:pt x="169512" y="403259"/>
                      </a:cubicBezTo>
                      <a:cubicBezTo>
                        <a:pt x="291712" y="189410"/>
                        <a:pt x="548332" y="109980"/>
                        <a:pt x="548332" y="109980"/>
                      </a:cubicBezTo>
                      <a:cubicBezTo>
                        <a:pt x="548332" y="109980"/>
                        <a:pt x="450572" y="85540"/>
                        <a:pt x="267272" y="171080"/>
                      </a:cubicBezTo>
                      <a:cubicBezTo>
                        <a:pt x="395582" y="67210"/>
                        <a:pt x="603322" y="6110"/>
                        <a:pt x="603322" y="6110"/>
                      </a:cubicBezTo>
                      <a:lnTo>
                        <a:pt x="603322" y="0"/>
                      </a:lnTo>
                      <a:cubicBezTo>
                        <a:pt x="169512" y="109980"/>
                        <a:pt x="83972" y="268840"/>
                        <a:pt x="83972" y="268840"/>
                      </a:cubicBezTo>
                      <a:cubicBezTo>
                        <a:pt x="83972" y="268840"/>
                        <a:pt x="96192" y="250510"/>
                        <a:pt x="206172" y="250510"/>
                      </a:cubicBezTo>
                      <a:cubicBezTo>
                        <a:pt x="-68778" y="384930"/>
                        <a:pt x="10652" y="672099"/>
                        <a:pt x="10652" y="672099"/>
                      </a:cubicBezTo>
                      <a:lnTo>
                        <a:pt x="59532" y="610999"/>
                      </a:lnTo>
                      <a:cubicBezTo>
                        <a:pt x="59532" y="610999"/>
                        <a:pt x="35092" y="708759"/>
                        <a:pt x="90082" y="843179"/>
                      </a:cubicBezTo>
                      <a:cubicBezTo>
                        <a:pt x="145072" y="971489"/>
                        <a:pt x="114522" y="1050919"/>
                        <a:pt x="114522" y="1050919"/>
                      </a:cubicBezTo>
                      <a:cubicBezTo>
                        <a:pt x="181732" y="940939"/>
                        <a:pt x="181732" y="751529"/>
                        <a:pt x="224502" y="641549"/>
                      </a:cubicBezTo>
                      <a:cubicBezTo>
                        <a:pt x="267272" y="653769"/>
                        <a:pt x="267272" y="653769"/>
                        <a:pt x="267272" y="653769"/>
                      </a:cubicBezTo>
                      <a:cubicBezTo>
                        <a:pt x="267272" y="653769"/>
                        <a:pt x="481122" y="446029"/>
                        <a:pt x="743852" y="464359"/>
                      </a:cubicBezTo>
                      <a:cubicBezTo>
                        <a:pt x="456682" y="568229"/>
                        <a:pt x="371142" y="672099"/>
                        <a:pt x="371142" y="672099"/>
                      </a:cubicBezTo>
                      <a:cubicBezTo>
                        <a:pt x="371142" y="672099"/>
                        <a:pt x="621652" y="751529"/>
                        <a:pt x="694972" y="806519"/>
                      </a:cubicBezTo>
                      <a:cubicBezTo>
                        <a:pt x="780512" y="702649"/>
                        <a:pt x="963812" y="635439"/>
                        <a:pt x="963812" y="635439"/>
                      </a:cubicBezTo>
                      <a:cubicBezTo>
                        <a:pt x="963812" y="635439"/>
                        <a:pt x="823282" y="727089"/>
                        <a:pt x="762182" y="837069"/>
                      </a:cubicBezTo>
                      <a:cubicBezTo>
                        <a:pt x="896602" y="861509"/>
                        <a:pt x="976032" y="916499"/>
                        <a:pt x="976032" y="916499"/>
                      </a:cubicBezTo>
                      <a:cubicBezTo>
                        <a:pt x="976032" y="916499"/>
                        <a:pt x="1079902" y="782079"/>
                        <a:pt x="1238762" y="739309"/>
                      </a:cubicBezTo>
                      <a:cubicBezTo>
                        <a:pt x="1110452" y="830959"/>
                        <a:pt x="1043242" y="947049"/>
                        <a:pt x="1043242" y="947049"/>
                      </a:cubicBezTo>
                      <a:lnTo>
                        <a:pt x="1244872" y="1050919"/>
                      </a:lnTo>
                      <a:cubicBezTo>
                        <a:pt x="1244872" y="1050919"/>
                        <a:pt x="1367073" y="959269"/>
                        <a:pt x="1495383" y="904279"/>
                      </a:cubicBezTo>
                      <a:cubicBezTo>
                        <a:pt x="1367073" y="1020369"/>
                        <a:pt x="1318193" y="1105909"/>
                        <a:pt x="1318193" y="1105909"/>
                      </a:cubicBezTo>
                      <a:lnTo>
                        <a:pt x="1458723" y="1185338"/>
                      </a:lnTo>
                      <a:cubicBezTo>
                        <a:pt x="1458723" y="1185338"/>
                        <a:pt x="1587033" y="1118129"/>
                        <a:pt x="1666463" y="1032589"/>
                      </a:cubicBezTo>
                      <a:lnTo>
                        <a:pt x="1678683" y="1026479"/>
                      </a:lnTo>
                      <a:cubicBezTo>
                        <a:pt x="1697013" y="1008149"/>
                        <a:pt x="1709233" y="977599"/>
                        <a:pt x="1739783" y="910389"/>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4" name="Freeform: Shape 123">
                  <a:extLst>
                    <a:ext uri="{FF2B5EF4-FFF2-40B4-BE49-F238E27FC236}">
                      <a16:creationId xmlns:a16="http://schemas.microsoft.com/office/drawing/2014/main" id="{389F95DC-B42D-6D5F-57CE-3663B81143C0}"/>
                    </a:ext>
                  </a:extLst>
                </p:cNvPr>
                <p:cNvSpPr/>
                <p:nvPr/>
              </p:nvSpPr>
              <p:spPr>
                <a:xfrm>
                  <a:off x="2017400" y="4042327"/>
                  <a:ext cx="1387182" cy="2287629"/>
                </a:xfrm>
                <a:custGeom>
                  <a:avLst/>
                  <a:gdLst>
                    <a:gd name="connsiteX0" fmla="*/ 1374751 w 1387182"/>
                    <a:gd name="connsiteY0" fmla="*/ 1351196 h 2287629"/>
                    <a:gd name="connsiteX1" fmla="*/ 1173121 w 1387182"/>
                    <a:gd name="connsiteY1" fmla="*/ 605777 h 2287629"/>
                    <a:gd name="connsiteX2" fmla="*/ 1301431 w 1387182"/>
                    <a:gd name="connsiteY2" fmla="*/ 593557 h 2287629"/>
                    <a:gd name="connsiteX3" fmla="*/ 1075361 w 1387182"/>
                    <a:gd name="connsiteY3" fmla="*/ 550787 h 2287629"/>
                    <a:gd name="connsiteX4" fmla="*/ 1044811 w 1387182"/>
                    <a:gd name="connsiteY4" fmla="*/ 349157 h 2287629"/>
                    <a:gd name="connsiteX5" fmla="*/ 1002041 w 1387182"/>
                    <a:gd name="connsiteY5" fmla="*/ 483577 h 2287629"/>
                    <a:gd name="connsiteX6" fmla="*/ 73320 w 1387182"/>
                    <a:gd name="connsiteY6" fmla="*/ 888 h 2287629"/>
                    <a:gd name="connsiteX7" fmla="*/ 0 w 1387182"/>
                    <a:gd name="connsiteY7" fmla="*/ 888 h 2287629"/>
                    <a:gd name="connsiteX8" fmla="*/ 6110 w 1387182"/>
                    <a:gd name="connsiteY8" fmla="*/ 888 h 2287629"/>
                    <a:gd name="connsiteX9" fmla="*/ 922611 w 1387182"/>
                    <a:gd name="connsiteY9" fmla="*/ 538567 h 2287629"/>
                    <a:gd name="connsiteX10" fmla="*/ 476580 w 1387182"/>
                    <a:gd name="connsiteY10" fmla="*/ 294167 h 2287629"/>
                    <a:gd name="connsiteX11" fmla="*/ 812631 w 1387182"/>
                    <a:gd name="connsiteY11" fmla="*/ 685207 h 2287629"/>
                    <a:gd name="connsiteX12" fmla="*/ 1160901 w 1387182"/>
                    <a:gd name="connsiteY12" fmla="*/ 837956 h 2287629"/>
                    <a:gd name="connsiteX13" fmla="*/ 1069251 w 1387182"/>
                    <a:gd name="connsiteY13" fmla="*/ 617997 h 2287629"/>
                    <a:gd name="connsiteX14" fmla="*/ 1283101 w 1387182"/>
                    <a:gd name="connsiteY14" fmla="*/ 1186226 h 2287629"/>
                    <a:gd name="connsiteX15" fmla="*/ 1148681 w 1387182"/>
                    <a:gd name="connsiteY15" fmla="*/ 1039586 h 2287629"/>
                    <a:gd name="connsiteX16" fmla="*/ 1203671 w 1387182"/>
                    <a:gd name="connsiteY16" fmla="*/ 1320646 h 2287629"/>
                    <a:gd name="connsiteX17" fmla="*/ 1105911 w 1387182"/>
                    <a:gd name="connsiteY17" fmla="*/ 1094576 h 2287629"/>
                    <a:gd name="connsiteX18" fmla="*/ 1112021 w 1387182"/>
                    <a:gd name="connsiteY18" fmla="*/ 1595596 h 2287629"/>
                    <a:gd name="connsiteX19" fmla="*/ 965381 w 1387182"/>
                    <a:gd name="connsiteY19" fmla="*/ 1265656 h 2287629"/>
                    <a:gd name="connsiteX20" fmla="*/ 879841 w 1387182"/>
                    <a:gd name="connsiteY20" fmla="*/ 1723905 h 2287629"/>
                    <a:gd name="connsiteX21" fmla="*/ 788191 w 1387182"/>
                    <a:gd name="connsiteY21" fmla="*/ 1387856 h 2287629"/>
                    <a:gd name="connsiteX22" fmla="*/ 727090 w 1387182"/>
                    <a:gd name="connsiteY22" fmla="*/ 1595596 h 2287629"/>
                    <a:gd name="connsiteX23" fmla="*/ 702650 w 1387182"/>
                    <a:gd name="connsiteY23" fmla="*/ 1296206 h 2287629"/>
                    <a:gd name="connsiteX24" fmla="*/ 568230 w 1387182"/>
                    <a:gd name="connsiteY24" fmla="*/ 1693355 h 2287629"/>
                    <a:gd name="connsiteX25" fmla="*/ 623220 w 1387182"/>
                    <a:gd name="connsiteY25" fmla="*/ 1051806 h 2287629"/>
                    <a:gd name="connsiteX26" fmla="*/ 507130 w 1387182"/>
                    <a:gd name="connsiteY26" fmla="*/ 1210666 h 2287629"/>
                    <a:gd name="connsiteX27" fmla="*/ 549900 w 1387182"/>
                    <a:gd name="connsiteY27" fmla="*/ 1002926 h 2287629"/>
                    <a:gd name="connsiteX28" fmla="*/ 427700 w 1387182"/>
                    <a:gd name="connsiteY28" fmla="*/ 1094576 h 2287629"/>
                    <a:gd name="connsiteX29" fmla="*/ 415480 w 1387182"/>
                    <a:gd name="connsiteY29" fmla="*/ 1100686 h 2287629"/>
                    <a:gd name="connsiteX30" fmla="*/ 293280 w 1387182"/>
                    <a:gd name="connsiteY30" fmla="*/ 1259546 h 2287629"/>
                    <a:gd name="connsiteX31" fmla="*/ 452140 w 1387182"/>
                    <a:gd name="connsiteY31" fmla="*/ 1155676 h 2287629"/>
                    <a:gd name="connsiteX32" fmla="*/ 427700 w 1387182"/>
                    <a:gd name="connsiteY32" fmla="*/ 1326756 h 2287629"/>
                    <a:gd name="connsiteX33" fmla="*/ 537680 w 1387182"/>
                    <a:gd name="connsiteY33" fmla="*/ 1216776 h 2287629"/>
                    <a:gd name="connsiteX34" fmla="*/ 384930 w 1387182"/>
                    <a:gd name="connsiteY34" fmla="*/ 1943865 h 2287629"/>
                    <a:gd name="connsiteX35" fmla="*/ 665990 w 1387182"/>
                    <a:gd name="connsiteY35" fmla="*/ 1858325 h 2287629"/>
                    <a:gd name="connsiteX36" fmla="*/ 549900 w 1387182"/>
                    <a:gd name="connsiteY36" fmla="*/ 2169935 h 2287629"/>
                    <a:gd name="connsiteX37" fmla="*/ 397150 w 1387182"/>
                    <a:gd name="connsiteY37" fmla="*/ 2078285 h 2287629"/>
                    <a:gd name="connsiteX38" fmla="*/ 250510 w 1387182"/>
                    <a:gd name="connsiteY38" fmla="*/ 2286025 h 2287629"/>
                    <a:gd name="connsiteX39" fmla="*/ 800411 w 1387182"/>
                    <a:gd name="connsiteY39" fmla="*/ 2047735 h 2287629"/>
                    <a:gd name="connsiteX40" fmla="*/ 782081 w 1387182"/>
                    <a:gd name="connsiteY40" fmla="*/ 2145495 h 2287629"/>
                    <a:gd name="connsiteX41" fmla="*/ 1112021 w 1387182"/>
                    <a:gd name="connsiteY41" fmla="*/ 1797225 h 2287629"/>
                    <a:gd name="connsiteX42" fmla="*/ 1160901 w 1387182"/>
                    <a:gd name="connsiteY42" fmla="*/ 1888875 h 2287629"/>
                    <a:gd name="connsiteX43" fmla="*/ 1215891 w 1387182"/>
                    <a:gd name="connsiteY43" fmla="*/ 1424516 h 2287629"/>
                    <a:gd name="connsiteX44" fmla="*/ 1276991 w 1387182"/>
                    <a:gd name="connsiteY44" fmla="*/ 1510056 h 2287629"/>
                    <a:gd name="connsiteX45" fmla="*/ 1258661 w 1387182"/>
                    <a:gd name="connsiteY45" fmla="*/ 1271766 h 2287629"/>
                    <a:gd name="connsiteX46" fmla="*/ 1374751 w 1387182"/>
                    <a:gd name="connsiteY46" fmla="*/ 1351196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7182" h="2287629">
                      <a:moveTo>
                        <a:pt x="1374751" y="1351196"/>
                      </a:moveTo>
                      <a:cubicBezTo>
                        <a:pt x="1448071" y="746307"/>
                        <a:pt x="1173121" y="605777"/>
                        <a:pt x="1173121" y="605777"/>
                      </a:cubicBezTo>
                      <a:cubicBezTo>
                        <a:pt x="1173121" y="605777"/>
                        <a:pt x="1197561" y="593557"/>
                        <a:pt x="1301431" y="593557"/>
                      </a:cubicBezTo>
                      <a:cubicBezTo>
                        <a:pt x="1301431" y="593557"/>
                        <a:pt x="1191451" y="514127"/>
                        <a:pt x="1075361" y="550787"/>
                      </a:cubicBezTo>
                      <a:cubicBezTo>
                        <a:pt x="1087581" y="422477"/>
                        <a:pt x="1044811" y="349157"/>
                        <a:pt x="1044811" y="349157"/>
                      </a:cubicBezTo>
                      <a:cubicBezTo>
                        <a:pt x="1044811" y="349157"/>
                        <a:pt x="1044811" y="349157"/>
                        <a:pt x="1002041" y="483577"/>
                      </a:cubicBezTo>
                      <a:cubicBezTo>
                        <a:pt x="788191" y="6998"/>
                        <a:pt x="494910" y="-5222"/>
                        <a:pt x="73320" y="888"/>
                      </a:cubicBezTo>
                      <a:cubicBezTo>
                        <a:pt x="48880" y="888"/>
                        <a:pt x="24440" y="888"/>
                        <a:pt x="0" y="888"/>
                      </a:cubicBezTo>
                      <a:cubicBezTo>
                        <a:pt x="0" y="888"/>
                        <a:pt x="6110" y="888"/>
                        <a:pt x="6110" y="888"/>
                      </a:cubicBezTo>
                      <a:cubicBezTo>
                        <a:pt x="775970" y="19218"/>
                        <a:pt x="959271" y="385817"/>
                        <a:pt x="922611" y="538567"/>
                      </a:cubicBezTo>
                      <a:cubicBezTo>
                        <a:pt x="904281" y="324717"/>
                        <a:pt x="617110" y="220847"/>
                        <a:pt x="476580" y="294167"/>
                      </a:cubicBezTo>
                      <a:cubicBezTo>
                        <a:pt x="769861" y="300277"/>
                        <a:pt x="965381" y="544677"/>
                        <a:pt x="812631" y="685207"/>
                      </a:cubicBezTo>
                      <a:cubicBezTo>
                        <a:pt x="1081471" y="556897"/>
                        <a:pt x="1160901" y="837956"/>
                        <a:pt x="1160901" y="837956"/>
                      </a:cubicBezTo>
                      <a:cubicBezTo>
                        <a:pt x="1160901" y="837956"/>
                        <a:pt x="1185341" y="727977"/>
                        <a:pt x="1069251" y="617997"/>
                      </a:cubicBezTo>
                      <a:cubicBezTo>
                        <a:pt x="1283101" y="721867"/>
                        <a:pt x="1270881" y="923496"/>
                        <a:pt x="1283101" y="1186226"/>
                      </a:cubicBezTo>
                      <a:cubicBezTo>
                        <a:pt x="1234221" y="1094576"/>
                        <a:pt x="1148681" y="1039586"/>
                        <a:pt x="1148681" y="1039586"/>
                      </a:cubicBezTo>
                      <a:lnTo>
                        <a:pt x="1203671" y="1320646"/>
                      </a:lnTo>
                      <a:lnTo>
                        <a:pt x="1105911" y="1094576"/>
                      </a:lnTo>
                      <a:cubicBezTo>
                        <a:pt x="1105911" y="1094576"/>
                        <a:pt x="1154791" y="1296206"/>
                        <a:pt x="1112021" y="1595596"/>
                      </a:cubicBezTo>
                      <a:cubicBezTo>
                        <a:pt x="1124241" y="1424516"/>
                        <a:pt x="965381" y="1265656"/>
                        <a:pt x="965381" y="1265656"/>
                      </a:cubicBezTo>
                      <a:cubicBezTo>
                        <a:pt x="965381" y="1265656"/>
                        <a:pt x="947051" y="1503946"/>
                        <a:pt x="879841" y="1723905"/>
                      </a:cubicBezTo>
                      <a:cubicBezTo>
                        <a:pt x="892061" y="1528386"/>
                        <a:pt x="788191" y="1387856"/>
                        <a:pt x="788191" y="1387856"/>
                      </a:cubicBezTo>
                      <a:lnTo>
                        <a:pt x="727090" y="1595596"/>
                      </a:lnTo>
                      <a:lnTo>
                        <a:pt x="702650" y="1296206"/>
                      </a:lnTo>
                      <a:cubicBezTo>
                        <a:pt x="702650" y="1296206"/>
                        <a:pt x="665990" y="1479506"/>
                        <a:pt x="568230" y="1693355"/>
                      </a:cubicBezTo>
                      <a:cubicBezTo>
                        <a:pt x="635440" y="1412296"/>
                        <a:pt x="623220" y="1051806"/>
                        <a:pt x="623220" y="1051806"/>
                      </a:cubicBezTo>
                      <a:lnTo>
                        <a:pt x="507130" y="1210666"/>
                      </a:lnTo>
                      <a:lnTo>
                        <a:pt x="549900" y="1002926"/>
                      </a:lnTo>
                      <a:lnTo>
                        <a:pt x="427700" y="1094576"/>
                      </a:lnTo>
                      <a:cubicBezTo>
                        <a:pt x="421590" y="1100686"/>
                        <a:pt x="415480" y="1100686"/>
                        <a:pt x="415480" y="1100686"/>
                      </a:cubicBezTo>
                      <a:cubicBezTo>
                        <a:pt x="323830" y="1222886"/>
                        <a:pt x="293280" y="1259546"/>
                        <a:pt x="293280" y="1259546"/>
                      </a:cubicBezTo>
                      <a:lnTo>
                        <a:pt x="452140" y="1155676"/>
                      </a:lnTo>
                      <a:lnTo>
                        <a:pt x="427700" y="1326756"/>
                      </a:lnTo>
                      <a:lnTo>
                        <a:pt x="537680" y="1216776"/>
                      </a:lnTo>
                      <a:cubicBezTo>
                        <a:pt x="537680" y="1216776"/>
                        <a:pt x="513240" y="1711685"/>
                        <a:pt x="384930" y="1943865"/>
                      </a:cubicBezTo>
                      <a:cubicBezTo>
                        <a:pt x="488800" y="1839995"/>
                        <a:pt x="611000" y="1803335"/>
                        <a:pt x="665990" y="1858325"/>
                      </a:cubicBezTo>
                      <a:cubicBezTo>
                        <a:pt x="727090" y="1919425"/>
                        <a:pt x="708761" y="2108835"/>
                        <a:pt x="549900" y="2169935"/>
                      </a:cubicBezTo>
                      <a:cubicBezTo>
                        <a:pt x="409370" y="2224925"/>
                        <a:pt x="391040" y="2114945"/>
                        <a:pt x="397150" y="2078285"/>
                      </a:cubicBezTo>
                      <a:cubicBezTo>
                        <a:pt x="342160" y="2194375"/>
                        <a:pt x="250510" y="2286025"/>
                        <a:pt x="250510" y="2286025"/>
                      </a:cubicBezTo>
                      <a:cubicBezTo>
                        <a:pt x="659881" y="2310465"/>
                        <a:pt x="800411" y="2047735"/>
                        <a:pt x="800411" y="2047735"/>
                      </a:cubicBezTo>
                      <a:cubicBezTo>
                        <a:pt x="800411" y="2047735"/>
                        <a:pt x="806521" y="2096615"/>
                        <a:pt x="782081" y="2145495"/>
                      </a:cubicBezTo>
                      <a:cubicBezTo>
                        <a:pt x="947051" y="2090505"/>
                        <a:pt x="1112021" y="1901095"/>
                        <a:pt x="1112021" y="1797225"/>
                      </a:cubicBezTo>
                      <a:cubicBezTo>
                        <a:pt x="1148681" y="1839995"/>
                        <a:pt x="1160901" y="1888875"/>
                        <a:pt x="1160901" y="1888875"/>
                      </a:cubicBezTo>
                      <a:cubicBezTo>
                        <a:pt x="1307541" y="1583376"/>
                        <a:pt x="1215891" y="1424516"/>
                        <a:pt x="1215891" y="1424516"/>
                      </a:cubicBezTo>
                      <a:cubicBezTo>
                        <a:pt x="1215891" y="1424516"/>
                        <a:pt x="1270881" y="1473396"/>
                        <a:pt x="1276991" y="1510056"/>
                      </a:cubicBezTo>
                      <a:cubicBezTo>
                        <a:pt x="1319761" y="1338976"/>
                        <a:pt x="1258661" y="1271766"/>
                        <a:pt x="1258661" y="1271766"/>
                      </a:cubicBezTo>
                      <a:cubicBezTo>
                        <a:pt x="1258661" y="1271766"/>
                        <a:pt x="1307541" y="1277876"/>
                        <a:pt x="1374751" y="1351196"/>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5" name="Freeform: Shape 124">
                  <a:extLst>
                    <a:ext uri="{FF2B5EF4-FFF2-40B4-BE49-F238E27FC236}">
                      <a16:creationId xmlns:a16="http://schemas.microsoft.com/office/drawing/2014/main" id="{F9BEEA30-241A-6DBC-1403-AD1EDAA0A542}"/>
                    </a:ext>
                  </a:extLst>
                </p:cNvPr>
                <p:cNvSpPr/>
                <p:nvPr/>
              </p:nvSpPr>
              <p:spPr>
                <a:xfrm>
                  <a:off x="2432880" y="5136903"/>
                  <a:ext cx="12219" cy="10123"/>
                </a:xfrm>
                <a:custGeom>
                  <a:avLst/>
                  <a:gdLst>
                    <a:gd name="connsiteX0" fmla="*/ 12220 w 12219"/>
                    <a:gd name="connsiteY0" fmla="*/ 0 h 10123"/>
                    <a:gd name="connsiteX1" fmla="*/ 0 w 12219"/>
                    <a:gd name="connsiteY1" fmla="*/ 6110 h 10123"/>
                    <a:gd name="connsiteX2" fmla="*/ 12220 w 12219"/>
                    <a:gd name="connsiteY2" fmla="*/ 0 h 10123"/>
                  </a:gdLst>
                  <a:ahLst/>
                  <a:cxnLst>
                    <a:cxn ang="0">
                      <a:pos x="connsiteX0" y="connsiteY0"/>
                    </a:cxn>
                    <a:cxn ang="0">
                      <a:pos x="connsiteX1" y="connsiteY1"/>
                    </a:cxn>
                    <a:cxn ang="0">
                      <a:pos x="connsiteX2" y="connsiteY2"/>
                    </a:cxn>
                  </a:cxnLst>
                  <a:rect l="l" t="t" r="r" b="b"/>
                  <a:pathLst>
                    <a:path w="12219" h="10123">
                      <a:moveTo>
                        <a:pt x="12220" y="0"/>
                      </a:moveTo>
                      <a:lnTo>
                        <a:pt x="0" y="6110"/>
                      </a:lnTo>
                      <a:cubicBezTo>
                        <a:pt x="0" y="12220"/>
                        <a:pt x="6110" y="12220"/>
                        <a:pt x="12220" y="0"/>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74" name="Freeform: Shape 73">
                <a:extLst>
                  <a:ext uri="{FF2B5EF4-FFF2-40B4-BE49-F238E27FC236}">
                    <a16:creationId xmlns:a16="http://schemas.microsoft.com/office/drawing/2014/main" id="{57B1C0F6-5031-D7A8-0D88-EF2AA2ABA9C3}"/>
                  </a:ext>
                </a:extLst>
              </p:cNvPr>
              <p:cNvSpPr/>
              <p:nvPr/>
            </p:nvSpPr>
            <p:spPr>
              <a:xfrm>
                <a:off x="1880485" y="4420375"/>
                <a:ext cx="925104" cy="670300"/>
              </a:xfrm>
              <a:custGeom>
                <a:avLst/>
                <a:gdLst>
                  <a:gd name="connsiteX0" fmla="*/ 925105 w 925104"/>
                  <a:gd name="connsiteY0" fmla="*/ 246059 h 670300"/>
                  <a:gd name="connsiteX1" fmla="*/ 521845 w 925104"/>
                  <a:gd name="connsiteY1" fmla="*/ 630988 h 670300"/>
                  <a:gd name="connsiteX2" fmla="*/ 589055 w 925104"/>
                  <a:gd name="connsiteY2" fmla="*/ 447688 h 670300"/>
                  <a:gd name="connsiteX3" fmla="*/ 503514 w 925104"/>
                  <a:gd name="connsiteY3" fmla="*/ 362148 h 670300"/>
                  <a:gd name="connsiteX4" fmla="*/ 399644 w 925104"/>
                  <a:gd name="connsiteY4" fmla="*/ 270499 h 670300"/>
                  <a:gd name="connsiteX5" fmla="*/ 39154 w 925104"/>
                  <a:gd name="connsiteY5" fmla="*/ 337709 h 670300"/>
                  <a:gd name="connsiteX6" fmla="*/ 656265 w 925104"/>
                  <a:gd name="connsiteY6" fmla="*/ 1659 h 670300"/>
                  <a:gd name="connsiteX7" fmla="*/ 637935 w 925104"/>
                  <a:gd name="connsiteY7" fmla="*/ 81089 h 670300"/>
                  <a:gd name="connsiteX8" fmla="*/ 711255 w 925104"/>
                  <a:gd name="connsiteY8" fmla="*/ 172739 h 670300"/>
                  <a:gd name="connsiteX9" fmla="*/ 925105 w 925104"/>
                  <a:gd name="connsiteY9" fmla="*/ 246059 h 67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104" h="670300">
                    <a:moveTo>
                      <a:pt x="925105" y="246059"/>
                    </a:moveTo>
                    <a:cubicBezTo>
                      <a:pt x="925105" y="246059"/>
                      <a:pt x="772355" y="417138"/>
                      <a:pt x="521845" y="630988"/>
                    </a:cubicBezTo>
                    <a:cubicBezTo>
                      <a:pt x="393534" y="734858"/>
                      <a:pt x="491295" y="618768"/>
                      <a:pt x="589055" y="447688"/>
                    </a:cubicBezTo>
                    <a:cubicBezTo>
                      <a:pt x="692925" y="276609"/>
                      <a:pt x="417975" y="514898"/>
                      <a:pt x="503514" y="362148"/>
                    </a:cubicBezTo>
                    <a:cubicBezTo>
                      <a:pt x="589055" y="209399"/>
                      <a:pt x="320214" y="417138"/>
                      <a:pt x="399644" y="270499"/>
                    </a:cubicBezTo>
                    <a:cubicBezTo>
                      <a:pt x="479075" y="129969"/>
                      <a:pt x="198014" y="258279"/>
                      <a:pt x="39154" y="337709"/>
                    </a:cubicBezTo>
                    <a:cubicBezTo>
                      <a:pt x="-119706" y="417138"/>
                      <a:pt x="228564" y="87199"/>
                      <a:pt x="656265" y="1659"/>
                    </a:cubicBezTo>
                    <a:cubicBezTo>
                      <a:pt x="784575" y="-16671"/>
                      <a:pt x="485185" y="123859"/>
                      <a:pt x="637935" y="81089"/>
                    </a:cubicBezTo>
                    <a:cubicBezTo>
                      <a:pt x="790685" y="38319"/>
                      <a:pt x="454634" y="301049"/>
                      <a:pt x="711255" y="172739"/>
                    </a:cubicBezTo>
                    <a:cubicBezTo>
                      <a:pt x="973985" y="50539"/>
                      <a:pt x="430195" y="551558"/>
                      <a:pt x="925105" y="246059"/>
                    </a:cubicBezTo>
                    <a:close/>
                  </a:path>
                </a:pathLst>
              </a:custGeom>
              <a:solidFill>
                <a:srgbClr val="333332">
                  <a:alpha val="7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Shape 74">
                <a:extLst>
                  <a:ext uri="{FF2B5EF4-FFF2-40B4-BE49-F238E27FC236}">
                    <a16:creationId xmlns:a16="http://schemas.microsoft.com/office/drawing/2014/main" id="{ABB3A0F9-9B40-18E6-CAA3-EB6C0226F38A}"/>
                  </a:ext>
                </a:extLst>
              </p:cNvPr>
              <p:cNvSpPr/>
              <p:nvPr/>
            </p:nvSpPr>
            <p:spPr>
              <a:xfrm>
                <a:off x="2688004" y="4782524"/>
                <a:ext cx="392734" cy="505395"/>
              </a:xfrm>
              <a:custGeom>
                <a:avLst/>
                <a:gdLst>
                  <a:gd name="connsiteX0" fmla="*/ 178686 w 392734"/>
                  <a:gd name="connsiteY0" fmla="*/ 0 h 505395"/>
                  <a:gd name="connsiteX1" fmla="*/ 7606 w 392734"/>
                  <a:gd name="connsiteY1" fmla="*/ 427700 h 505395"/>
                  <a:gd name="connsiteX2" fmla="*/ 148136 w 392734"/>
                  <a:gd name="connsiteY2" fmla="*/ 226070 h 505395"/>
                  <a:gd name="connsiteX3" fmla="*/ 209236 w 392734"/>
                  <a:gd name="connsiteY3" fmla="*/ 317720 h 505395"/>
                  <a:gd name="connsiteX4" fmla="*/ 349767 w 392734"/>
                  <a:gd name="connsiteY4" fmla="*/ 421589 h 505395"/>
                  <a:gd name="connsiteX5" fmla="*/ 380317 w 392734"/>
                  <a:gd name="connsiteY5" fmla="*/ 164970 h 505395"/>
                  <a:gd name="connsiteX6" fmla="*/ 270337 w 392734"/>
                  <a:gd name="connsiteY6" fmla="*/ 103870 h 505395"/>
                  <a:gd name="connsiteX7" fmla="*/ 178686 w 392734"/>
                  <a:gd name="connsiteY7" fmla="*/ 0 h 5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734" h="505395">
                    <a:moveTo>
                      <a:pt x="178686" y="0"/>
                    </a:moveTo>
                    <a:cubicBezTo>
                      <a:pt x="178686" y="0"/>
                      <a:pt x="93146" y="67210"/>
                      <a:pt x="7606" y="427700"/>
                    </a:cubicBezTo>
                    <a:cubicBezTo>
                      <a:pt x="-29054" y="635439"/>
                      <a:pt x="74816" y="348270"/>
                      <a:pt x="148136" y="226070"/>
                    </a:cubicBezTo>
                    <a:cubicBezTo>
                      <a:pt x="221457" y="103870"/>
                      <a:pt x="87036" y="531569"/>
                      <a:pt x="209236" y="317720"/>
                    </a:cubicBezTo>
                    <a:cubicBezTo>
                      <a:pt x="337546" y="103870"/>
                      <a:pt x="288666" y="195520"/>
                      <a:pt x="349767" y="421589"/>
                    </a:cubicBezTo>
                    <a:cubicBezTo>
                      <a:pt x="410867" y="647659"/>
                      <a:pt x="392537" y="366600"/>
                      <a:pt x="380317" y="164970"/>
                    </a:cubicBezTo>
                    <a:cubicBezTo>
                      <a:pt x="368096" y="-42770"/>
                      <a:pt x="264227" y="336050"/>
                      <a:pt x="270337" y="103870"/>
                    </a:cubicBezTo>
                    <a:cubicBezTo>
                      <a:pt x="270337" y="-134420"/>
                      <a:pt x="50376" y="281060"/>
                      <a:pt x="178686" y="0"/>
                    </a:cubicBezTo>
                    <a:close/>
                  </a:path>
                </a:pathLst>
              </a:custGeom>
              <a:solidFill>
                <a:srgbClr val="333332">
                  <a:alpha val="7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Freeform: Shape 75">
                <a:extLst>
                  <a:ext uri="{FF2B5EF4-FFF2-40B4-BE49-F238E27FC236}">
                    <a16:creationId xmlns:a16="http://schemas.microsoft.com/office/drawing/2014/main" id="{279E4A95-83B9-B28D-DF89-A4046ADBE62C}"/>
                  </a:ext>
                </a:extLst>
              </p:cNvPr>
              <p:cNvSpPr/>
              <p:nvPr/>
            </p:nvSpPr>
            <p:spPr>
              <a:xfrm>
                <a:off x="1233565" y="4098204"/>
                <a:ext cx="1262815" cy="518137"/>
              </a:xfrm>
              <a:custGeom>
                <a:avLst/>
                <a:gdLst>
                  <a:gd name="connsiteX0" fmla="*/ 1003795 w 1262815"/>
                  <a:gd name="connsiteY0" fmla="*/ 317720 h 518137"/>
                  <a:gd name="connsiteX1" fmla="*/ 618865 w 1262815"/>
                  <a:gd name="connsiteY1" fmla="*/ 482689 h 518137"/>
                  <a:gd name="connsiteX2" fmla="*/ 692185 w 1262815"/>
                  <a:gd name="connsiteY2" fmla="*/ 372710 h 518137"/>
                  <a:gd name="connsiteX3" fmla="*/ 484445 w 1262815"/>
                  <a:gd name="connsiteY3" fmla="*/ 293280 h 518137"/>
                  <a:gd name="connsiteX4" fmla="*/ 148395 w 1262815"/>
                  <a:gd name="connsiteY4" fmla="*/ 195520 h 518137"/>
                  <a:gd name="connsiteX5" fmla="*/ 820495 w 1262815"/>
                  <a:gd name="connsiteY5" fmla="*/ 0 h 518137"/>
                  <a:gd name="connsiteX6" fmla="*/ 979355 w 1262815"/>
                  <a:gd name="connsiteY6" fmla="*/ 91650 h 518137"/>
                  <a:gd name="connsiteX7" fmla="*/ 1052675 w 1262815"/>
                  <a:gd name="connsiteY7" fmla="*/ 195520 h 518137"/>
                  <a:gd name="connsiteX8" fmla="*/ 1003795 w 1262815"/>
                  <a:gd name="connsiteY8" fmla="*/ 317720 h 51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815" h="518137">
                    <a:moveTo>
                      <a:pt x="1003795" y="317720"/>
                    </a:moveTo>
                    <a:cubicBezTo>
                      <a:pt x="1003795" y="317720"/>
                      <a:pt x="948805" y="317720"/>
                      <a:pt x="618865" y="482689"/>
                    </a:cubicBezTo>
                    <a:cubicBezTo>
                      <a:pt x="392795" y="574339"/>
                      <a:pt x="521105" y="470469"/>
                      <a:pt x="692185" y="372710"/>
                    </a:cubicBezTo>
                    <a:cubicBezTo>
                      <a:pt x="863265" y="274950"/>
                      <a:pt x="350025" y="397149"/>
                      <a:pt x="484445" y="293280"/>
                    </a:cubicBezTo>
                    <a:cubicBezTo>
                      <a:pt x="618865" y="183300"/>
                      <a:pt x="490555" y="146640"/>
                      <a:pt x="148395" y="195520"/>
                    </a:cubicBezTo>
                    <a:cubicBezTo>
                      <a:pt x="-199876" y="244400"/>
                      <a:pt x="81185" y="36660"/>
                      <a:pt x="820495" y="0"/>
                    </a:cubicBezTo>
                    <a:cubicBezTo>
                      <a:pt x="1413166" y="18330"/>
                      <a:pt x="545545" y="54990"/>
                      <a:pt x="979355" y="91650"/>
                    </a:cubicBezTo>
                    <a:cubicBezTo>
                      <a:pt x="1413166" y="128310"/>
                      <a:pt x="624975" y="262730"/>
                      <a:pt x="1052675" y="195520"/>
                    </a:cubicBezTo>
                    <a:cubicBezTo>
                      <a:pt x="1474266" y="128310"/>
                      <a:pt x="1156545" y="256620"/>
                      <a:pt x="1003795" y="317720"/>
                    </a:cubicBezTo>
                    <a:close/>
                  </a:path>
                </a:pathLst>
              </a:custGeom>
              <a:solidFill>
                <a:srgbClr val="333332">
                  <a:alpha val="7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7" name="Graphic 16">
                <a:extLst>
                  <a:ext uri="{FF2B5EF4-FFF2-40B4-BE49-F238E27FC236}">
                    <a16:creationId xmlns:a16="http://schemas.microsoft.com/office/drawing/2014/main" id="{04AED988-8FEC-94C1-8072-D52A7062615A}"/>
                  </a:ext>
                </a:extLst>
              </p:cNvPr>
              <p:cNvGrpSpPr/>
              <p:nvPr/>
            </p:nvGrpSpPr>
            <p:grpSpPr>
              <a:xfrm>
                <a:off x="1125339" y="5207826"/>
                <a:ext cx="323830" cy="259016"/>
                <a:chOff x="1125339" y="5207826"/>
                <a:chExt cx="323830" cy="259016"/>
              </a:xfrm>
            </p:grpSpPr>
            <p:grpSp>
              <p:nvGrpSpPr>
                <p:cNvPr id="117" name="Graphic 16">
                  <a:extLst>
                    <a:ext uri="{FF2B5EF4-FFF2-40B4-BE49-F238E27FC236}">
                      <a16:creationId xmlns:a16="http://schemas.microsoft.com/office/drawing/2014/main" id="{3CCB3A95-39FC-6C5E-5A32-8638C046154E}"/>
                    </a:ext>
                  </a:extLst>
                </p:cNvPr>
                <p:cNvGrpSpPr/>
                <p:nvPr/>
              </p:nvGrpSpPr>
              <p:grpSpPr>
                <a:xfrm>
                  <a:off x="1125339" y="5207826"/>
                  <a:ext cx="323830" cy="259016"/>
                  <a:chOff x="1125339" y="5207826"/>
                  <a:chExt cx="323830" cy="259016"/>
                </a:xfrm>
              </p:grpSpPr>
              <p:sp>
                <p:nvSpPr>
                  <p:cNvPr id="121" name="Freeform: Shape 120">
                    <a:extLst>
                      <a:ext uri="{FF2B5EF4-FFF2-40B4-BE49-F238E27FC236}">
                        <a16:creationId xmlns:a16="http://schemas.microsoft.com/office/drawing/2014/main" id="{55E50BA2-450D-2EE1-FCD9-AF65A8C75C84}"/>
                      </a:ext>
                    </a:extLst>
                  </p:cNvPr>
                  <p:cNvSpPr/>
                  <p:nvPr/>
                </p:nvSpPr>
                <p:spPr>
                  <a:xfrm>
                    <a:off x="1137559" y="5218564"/>
                    <a:ext cx="293280" cy="223838"/>
                  </a:xfrm>
                  <a:custGeom>
                    <a:avLst/>
                    <a:gdLst>
                      <a:gd name="connsiteX0" fmla="*/ 0 w 293280"/>
                      <a:gd name="connsiteY0" fmla="*/ 113858 h 223838"/>
                      <a:gd name="connsiteX1" fmla="*/ 262730 w 293280"/>
                      <a:gd name="connsiteY1" fmla="*/ 223838 h 223838"/>
                      <a:gd name="connsiteX2" fmla="*/ 293280 w 293280"/>
                      <a:gd name="connsiteY2" fmla="*/ 113858 h 223838"/>
                      <a:gd name="connsiteX3" fmla="*/ 36660 w 293280"/>
                      <a:gd name="connsiteY3" fmla="*/ 16099 h 223838"/>
                      <a:gd name="connsiteX4" fmla="*/ 0 w 293280"/>
                      <a:gd name="connsiteY4" fmla="*/ 113858 h 223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80" h="223838">
                        <a:moveTo>
                          <a:pt x="0" y="113858"/>
                        </a:moveTo>
                        <a:cubicBezTo>
                          <a:pt x="0" y="113858"/>
                          <a:pt x="158860" y="3879"/>
                          <a:pt x="262730" y="223838"/>
                        </a:cubicBezTo>
                        <a:cubicBezTo>
                          <a:pt x="293280" y="113858"/>
                          <a:pt x="293280" y="113858"/>
                          <a:pt x="293280" y="113858"/>
                        </a:cubicBezTo>
                        <a:cubicBezTo>
                          <a:pt x="293280" y="113858"/>
                          <a:pt x="232180" y="-51111"/>
                          <a:pt x="36660" y="16099"/>
                        </a:cubicBezTo>
                        <a:cubicBezTo>
                          <a:pt x="18330" y="64978"/>
                          <a:pt x="0" y="113858"/>
                          <a:pt x="0" y="113858"/>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2" name="Freeform: Shape 121">
                    <a:extLst>
                      <a:ext uri="{FF2B5EF4-FFF2-40B4-BE49-F238E27FC236}">
                        <a16:creationId xmlns:a16="http://schemas.microsoft.com/office/drawing/2014/main" id="{624A199C-E77E-F982-6742-309B88C0E245}"/>
                      </a:ext>
                    </a:extLst>
                  </p:cNvPr>
                  <p:cNvSpPr/>
                  <p:nvPr/>
                </p:nvSpPr>
                <p:spPr>
                  <a:xfrm>
                    <a:off x="1125339" y="5207826"/>
                    <a:ext cx="323830" cy="259016"/>
                  </a:xfrm>
                  <a:custGeom>
                    <a:avLst/>
                    <a:gdLst>
                      <a:gd name="connsiteX0" fmla="*/ 274950 w 323830"/>
                      <a:gd name="connsiteY0" fmla="*/ 259017 h 259016"/>
                      <a:gd name="connsiteX1" fmla="*/ 268840 w 323830"/>
                      <a:gd name="connsiteY1" fmla="*/ 240687 h 259016"/>
                      <a:gd name="connsiteX2" fmla="*/ 122200 w 323830"/>
                      <a:gd name="connsiteY2" fmla="*/ 106267 h 259016"/>
                      <a:gd name="connsiteX3" fmla="*/ 18330 w 323830"/>
                      <a:gd name="connsiteY3" fmla="*/ 130707 h 259016"/>
                      <a:gd name="connsiteX4" fmla="*/ 0 w 323830"/>
                      <a:gd name="connsiteY4" fmla="*/ 142927 h 259016"/>
                      <a:gd name="connsiteX5" fmla="*/ 12220 w 323830"/>
                      <a:gd name="connsiteY5" fmla="*/ 118487 h 259016"/>
                      <a:gd name="connsiteX6" fmla="*/ 48880 w 323830"/>
                      <a:gd name="connsiteY6" fmla="*/ 20727 h 259016"/>
                      <a:gd name="connsiteX7" fmla="*/ 48880 w 323830"/>
                      <a:gd name="connsiteY7" fmla="*/ 14617 h 259016"/>
                      <a:gd name="connsiteX8" fmla="*/ 54990 w 323830"/>
                      <a:gd name="connsiteY8" fmla="*/ 14617 h 259016"/>
                      <a:gd name="connsiteX9" fmla="*/ 171080 w 323830"/>
                      <a:gd name="connsiteY9" fmla="*/ 2397 h 259016"/>
                      <a:gd name="connsiteX10" fmla="*/ 323830 w 323830"/>
                      <a:gd name="connsiteY10" fmla="*/ 118487 h 259016"/>
                      <a:gd name="connsiteX11" fmla="*/ 323830 w 323830"/>
                      <a:gd name="connsiteY11" fmla="*/ 118487 h 259016"/>
                      <a:gd name="connsiteX12" fmla="*/ 274950 w 323830"/>
                      <a:gd name="connsiteY12" fmla="*/ 259017 h 259016"/>
                      <a:gd name="connsiteX13" fmla="*/ 122200 w 323830"/>
                      <a:gd name="connsiteY13" fmla="*/ 94047 h 259016"/>
                      <a:gd name="connsiteX14" fmla="*/ 274950 w 323830"/>
                      <a:gd name="connsiteY14" fmla="*/ 222357 h 259016"/>
                      <a:gd name="connsiteX15" fmla="*/ 299390 w 323830"/>
                      <a:gd name="connsiteY15" fmla="*/ 130707 h 259016"/>
                      <a:gd name="connsiteX16" fmla="*/ 158860 w 323830"/>
                      <a:gd name="connsiteY16" fmla="*/ 26837 h 259016"/>
                      <a:gd name="connsiteX17" fmla="*/ 54990 w 323830"/>
                      <a:gd name="connsiteY17" fmla="*/ 39057 h 259016"/>
                      <a:gd name="connsiteX18" fmla="*/ 24440 w 323830"/>
                      <a:gd name="connsiteY18" fmla="*/ 118487 h 259016"/>
                      <a:gd name="connsiteX19" fmla="*/ 122200 w 323830"/>
                      <a:gd name="connsiteY19" fmla="*/ 94047 h 2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830" h="259016">
                        <a:moveTo>
                          <a:pt x="274950" y="259017"/>
                        </a:moveTo>
                        <a:lnTo>
                          <a:pt x="268840" y="240687"/>
                        </a:lnTo>
                        <a:cubicBezTo>
                          <a:pt x="232180" y="161257"/>
                          <a:pt x="183300" y="112377"/>
                          <a:pt x="122200" y="106267"/>
                        </a:cubicBezTo>
                        <a:cubicBezTo>
                          <a:pt x="67210" y="100157"/>
                          <a:pt x="18330" y="130707"/>
                          <a:pt x="18330" y="130707"/>
                        </a:cubicBezTo>
                        <a:lnTo>
                          <a:pt x="0" y="142927"/>
                        </a:lnTo>
                        <a:lnTo>
                          <a:pt x="12220" y="118487"/>
                        </a:lnTo>
                        <a:cubicBezTo>
                          <a:pt x="12220" y="118487"/>
                          <a:pt x="30550" y="69607"/>
                          <a:pt x="48880" y="20727"/>
                        </a:cubicBezTo>
                        <a:lnTo>
                          <a:pt x="48880" y="14617"/>
                        </a:lnTo>
                        <a:lnTo>
                          <a:pt x="54990" y="14617"/>
                        </a:lnTo>
                        <a:cubicBezTo>
                          <a:pt x="97760" y="2397"/>
                          <a:pt x="134420" y="-3713"/>
                          <a:pt x="171080" y="2397"/>
                        </a:cubicBezTo>
                        <a:cubicBezTo>
                          <a:pt x="287170" y="14617"/>
                          <a:pt x="323830" y="118487"/>
                          <a:pt x="323830" y="118487"/>
                        </a:cubicBezTo>
                        <a:lnTo>
                          <a:pt x="323830" y="118487"/>
                        </a:lnTo>
                        <a:lnTo>
                          <a:pt x="274950" y="259017"/>
                        </a:lnTo>
                        <a:close/>
                        <a:moveTo>
                          <a:pt x="122200" y="94047"/>
                        </a:moveTo>
                        <a:cubicBezTo>
                          <a:pt x="183300" y="100157"/>
                          <a:pt x="232180" y="142927"/>
                          <a:pt x="274950" y="222357"/>
                        </a:cubicBezTo>
                        <a:lnTo>
                          <a:pt x="299390" y="130707"/>
                        </a:lnTo>
                        <a:cubicBezTo>
                          <a:pt x="293280" y="118487"/>
                          <a:pt x="256620" y="32947"/>
                          <a:pt x="158860" y="26837"/>
                        </a:cubicBezTo>
                        <a:cubicBezTo>
                          <a:pt x="128310" y="20727"/>
                          <a:pt x="91650" y="26837"/>
                          <a:pt x="54990" y="39057"/>
                        </a:cubicBezTo>
                        <a:cubicBezTo>
                          <a:pt x="42770" y="69607"/>
                          <a:pt x="30550" y="100157"/>
                          <a:pt x="24440" y="118487"/>
                        </a:cubicBezTo>
                        <a:cubicBezTo>
                          <a:pt x="48880" y="100157"/>
                          <a:pt x="79430" y="87937"/>
                          <a:pt x="122200" y="94047"/>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8" name="Freeform: Shape 117">
                  <a:extLst>
                    <a:ext uri="{FF2B5EF4-FFF2-40B4-BE49-F238E27FC236}">
                      <a16:creationId xmlns:a16="http://schemas.microsoft.com/office/drawing/2014/main" id="{FC0BD0D7-0788-CF2F-087C-38FA9315AD7D}"/>
                    </a:ext>
                  </a:extLst>
                </p:cNvPr>
                <p:cNvSpPr/>
                <p:nvPr/>
              </p:nvSpPr>
              <p:spPr>
                <a:xfrm>
                  <a:off x="1137559" y="5222443"/>
                  <a:ext cx="293280" cy="213849"/>
                </a:xfrm>
                <a:custGeom>
                  <a:avLst/>
                  <a:gdLst>
                    <a:gd name="connsiteX0" fmla="*/ 293280 w 293280"/>
                    <a:gd name="connsiteY0" fmla="*/ 109980 h 213849"/>
                    <a:gd name="connsiteX1" fmla="*/ 226070 w 293280"/>
                    <a:gd name="connsiteY1" fmla="*/ 24440 h 213849"/>
                    <a:gd name="connsiteX2" fmla="*/ 232180 w 293280"/>
                    <a:gd name="connsiteY2" fmla="*/ 24440 h 213849"/>
                    <a:gd name="connsiteX3" fmla="*/ 226070 w 293280"/>
                    <a:gd name="connsiteY3" fmla="*/ 116090 h 213849"/>
                    <a:gd name="connsiteX4" fmla="*/ 61100 w 293280"/>
                    <a:gd name="connsiteY4" fmla="*/ 48880 h 213849"/>
                    <a:gd name="connsiteX5" fmla="*/ 61100 w 293280"/>
                    <a:gd name="connsiteY5" fmla="*/ 0 h 213849"/>
                    <a:gd name="connsiteX6" fmla="*/ 36660 w 293280"/>
                    <a:gd name="connsiteY6" fmla="*/ 6110 h 213849"/>
                    <a:gd name="connsiteX7" fmla="*/ 0 w 293280"/>
                    <a:gd name="connsiteY7" fmla="*/ 103870 h 213849"/>
                    <a:gd name="connsiteX8" fmla="*/ 262730 w 293280"/>
                    <a:gd name="connsiteY8" fmla="*/ 213850 h 213849"/>
                    <a:gd name="connsiteX9" fmla="*/ 293280 w 293280"/>
                    <a:gd name="connsiteY9" fmla="*/ 109980 h 21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280" h="213849">
                      <a:moveTo>
                        <a:pt x="293280" y="109980"/>
                      </a:moveTo>
                      <a:cubicBezTo>
                        <a:pt x="293280" y="109980"/>
                        <a:pt x="274950" y="61100"/>
                        <a:pt x="226070" y="24440"/>
                      </a:cubicBezTo>
                      <a:cubicBezTo>
                        <a:pt x="226070" y="24440"/>
                        <a:pt x="226070" y="24440"/>
                        <a:pt x="232180" y="24440"/>
                      </a:cubicBezTo>
                      <a:cubicBezTo>
                        <a:pt x="299390" y="79430"/>
                        <a:pt x="268840" y="189410"/>
                        <a:pt x="226070" y="116090"/>
                      </a:cubicBezTo>
                      <a:cubicBezTo>
                        <a:pt x="183300" y="48880"/>
                        <a:pt x="97760" y="36660"/>
                        <a:pt x="61100" y="48880"/>
                      </a:cubicBezTo>
                      <a:cubicBezTo>
                        <a:pt x="36660" y="54990"/>
                        <a:pt x="48880" y="24440"/>
                        <a:pt x="61100" y="0"/>
                      </a:cubicBezTo>
                      <a:cubicBezTo>
                        <a:pt x="54990" y="0"/>
                        <a:pt x="48880" y="6110"/>
                        <a:pt x="36660" y="6110"/>
                      </a:cubicBezTo>
                      <a:cubicBezTo>
                        <a:pt x="18330" y="54990"/>
                        <a:pt x="0" y="103870"/>
                        <a:pt x="0" y="103870"/>
                      </a:cubicBezTo>
                      <a:cubicBezTo>
                        <a:pt x="0" y="103870"/>
                        <a:pt x="158860" y="-6110"/>
                        <a:pt x="262730" y="213850"/>
                      </a:cubicBezTo>
                      <a:cubicBezTo>
                        <a:pt x="293280" y="109980"/>
                        <a:pt x="293280" y="109980"/>
                        <a:pt x="293280" y="10998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9" name="Freeform: Shape 118">
                  <a:extLst>
                    <a:ext uri="{FF2B5EF4-FFF2-40B4-BE49-F238E27FC236}">
                      <a16:creationId xmlns:a16="http://schemas.microsoft.com/office/drawing/2014/main" id="{8B271F2A-0BDB-7884-BF3F-833305EC46B4}"/>
                    </a:ext>
                  </a:extLst>
                </p:cNvPr>
                <p:cNvSpPr/>
                <p:nvPr/>
              </p:nvSpPr>
              <p:spPr>
                <a:xfrm>
                  <a:off x="1213675" y="5228806"/>
                  <a:ext cx="148732" cy="62620"/>
                </a:xfrm>
                <a:custGeom>
                  <a:avLst/>
                  <a:gdLst>
                    <a:gd name="connsiteX0" fmla="*/ 15534 w 148732"/>
                    <a:gd name="connsiteY0" fmla="*/ 18077 h 62620"/>
                    <a:gd name="connsiteX1" fmla="*/ 119404 w 148732"/>
                    <a:gd name="connsiteY1" fmla="*/ 48627 h 62620"/>
                    <a:gd name="connsiteX2" fmla="*/ 82744 w 148732"/>
                    <a:gd name="connsiteY2" fmla="*/ 5857 h 62620"/>
                    <a:gd name="connsiteX3" fmla="*/ 15534 w 148732"/>
                    <a:gd name="connsiteY3" fmla="*/ 18077 h 62620"/>
                  </a:gdLst>
                  <a:ahLst/>
                  <a:cxnLst>
                    <a:cxn ang="0">
                      <a:pos x="connsiteX0" y="connsiteY0"/>
                    </a:cxn>
                    <a:cxn ang="0">
                      <a:pos x="connsiteX1" y="connsiteY1"/>
                    </a:cxn>
                    <a:cxn ang="0">
                      <a:pos x="connsiteX2" y="connsiteY2"/>
                    </a:cxn>
                    <a:cxn ang="0">
                      <a:pos x="connsiteX3" y="connsiteY3"/>
                    </a:cxn>
                  </a:cxnLst>
                  <a:rect l="l" t="t" r="r" b="b"/>
                  <a:pathLst>
                    <a:path w="148732" h="62620">
                      <a:moveTo>
                        <a:pt x="15534" y="18077"/>
                      </a:moveTo>
                      <a:cubicBezTo>
                        <a:pt x="15534" y="18077"/>
                        <a:pt x="70524" y="5857"/>
                        <a:pt x="119404" y="48627"/>
                      </a:cubicBezTo>
                      <a:cubicBezTo>
                        <a:pt x="168284" y="91397"/>
                        <a:pt x="156064" y="24187"/>
                        <a:pt x="82744" y="5857"/>
                      </a:cubicBezTo>
                      <a:cubicBezTo>
                        <a:pt x="9424" y="-12473"/>
                        <a:pt x="-21126" y="18077"/>
                        <a:pt x="15534" y="18077"/>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0" name="Freeform: Shape 119">
                  <a:extLst>
                    <a:ext uri="{FF2B5EF4-FFF2-40B4-BE49-F238E27FC236}">
                      <a16:creationId xmlns:a16="http://schemas.microsoft.com/office/drawing/2014/main" id="{97605FD9-2947-D664-2A33-970921BCF73D}"/>
                    </a:ext>
                  </a:extLst>
                </p:cNvPr>
                <p:cNvSpPr/>
                <p:nvPr/>
              </p:nvSpPr>
              <p:spPr>
                <a:xfrm rot="2234265">
                  <a:off x="1375328" y="5290715"/>
                  <a:ext cx="12219" cy="12219"/>
                </a:xfrm>
                <a:custGeom>
                  <a:avLst/>
                  <a:gdLst>
                    <a:gd name="connsiteX0" fmla="*/ 12219 w 12219"/>
                    <a:gd name="connsiteY0" fmla="*/ 6110 h 12219"/>
                    <a:gd name="connsiteX1" fmla="*/ 6110 w 12219"/>
                    <a:gd name="connsiteY1" fmla="*/ 12220 h 12219"/>
                    <a:gd name="connsiteX2" fmla="*/ 0 w 12219"/>
                    <a:gd name="connsiteY2" fmla="*/ 6110 h 12219"/>
                    <a:gd name="connsiteX3" fmla="*/ 6110 w 12219"/>
                    <a:gd name="connsiteY3" fmla="*/ 0 h 12219"/>
                    <a:gd name="connsiteX4" fmla="*/ 12219 w 12219"/>
                    <a:gd name="connsiteY4" fmla="*/ 611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 h="12219">
                      <a:moveTo>
                        <a:pt x="12219" y="6110"/>
                      </a:moveTo>
                      <a:cubicBezTo>
                        <a:pt x="12219" y="9484"/>
                        <a:pt x="9484" y="12220"/>
                        <a:pt x="6110" y="12220"/>
                      </a:cubicBezTo>
                      <a:cubicBezTo>
                        <a:pt x="2735" y="12220"/>
                        <a:pt x="0" y="9484"/>
                        <a:pt x="0" y="6110"/>
                      </a:cubicBezTo>
                      <a:cubicBezTo>
                        <a:pt x="0" y="2735"/>
                        <a:pt x="2735" y="0"/>
                        <a:pt x="6110" y="0"/>
                      </a:cubicBezTo>
                      <a:cubicBezTo>
                        <a:pt x="9484" y="0"/>
                        <a:pt x="12219" y="2735"/>
                        <a:pt x="12219" y="6110"/>
                      </a:cubicBezTo>
                      <a:close/>
                    </a:path>
                  </a:pathLst>
                </a:custGeom>
                <a:solidFill>
                  <a:srgbClr val="FFFFFF"/>
                </a:solidFill>
                <a:ln w="610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8" name="Graphic 16">
                <a:extLst>
                  <a:ext uri="{FF2B5EF4-FFF2-40B4-BE49-F238E27FC236}">
                    <a16:creationId xmlns:a16="http://schemas.microsoft.com/office/drawing/2014/main" id="{CA1FDEC6-9426-1EA1-4DC9-EF4DF7D1C80D}"/>
                  </a:ext>
                </a:extLst>
              </p:cNvPr>
              <p:cNvGrpSpPr/>
              <p:nvPr/>
            </p:nvGrpSpPr>
            <p:grpSpPr>
              <a:xfrm>
                <a:off x="2060170" y="5534053"/>
                <a:ext cx="513240" cy="366599"/>
                <a:chOff x="2060170" y="5534053"/>
                <a:chExt cx="513240" cy="366599"/>
              </a:xfrm>
            </p:grpSpPr>
            <p:grpSp>
              <p:nvGrpSpPr>
                <p:cNvPr id="111" name="Graphic 16">
                  <a:extLst>
                    <a:ext uri="{FF2B5EF4-FFF2-40B4-BE49-F238E27FC236}">
                      <a16:creationId xmlns:a16="http://schemas.microsoft.com/office/drawing/2014/main" id="{8A146F8A-793B-03AB-1EA8-203292A4E754}"/>
                    </a:ext>
                  </a:extLst>
                </p:cNvPr>
                <p:cNvGrpSpPr/>
                <p:nvPr/>
              </p:nvGrpSpPr>
              <p:grpSpPr>
                <a:xfrm>
                  <a:off x="2060170" y="5534053"/>
                  <a:ext cx="513240" cy="366599"/>
                  <a:chOff x="2060170" y="5534053"/>
                  <a:chExt cx="513240" cy="366599"/>
                </a:xfrm>
              </p:grpSpPr>
              <p:grpSp>
                <p:nvGrpSpPr>
                  <p:cNvPr id="113" name="Graphic 16">
                    <a:extLst>
                      <a:ext uri="{FF2B5EF4-FFF2-40B4-BE49-F238E27FC236}">
                        <a16:creationId xmlns:a16="http://schemas.microsoft.com/office/drawing/2014/main" id="{BC404EE3-B035-DC58-0F34-0C43009D314B}"/>
                      </a:ext>
                    </a:extLst>
                  </p:cNvPr>
                  <p:cNvGrpSpPr/>
                  <p:nvPr/>
                </p:nvGrpSpPr>
                <p:grpSpPr>
                  <a:xfrm>
                    <a:off x="2060170" y="5534053"/>
                    <a:ext cx="513240" cy="366599"/>
                    <a:chOff x="2060170" y="5534053"/>
                    <a:chExt cx="513240" cy="366599"/>
                  </a:xfrm>
                </p:grpSpPr>
                <p:sp>
                  <p:nvSpPr>
                    <p:cNvPr id="115" name="Freeform: Shape 114">
                      <a:extLst>
                        <a:ext uri="{FF2B5EF4-FFF2-40B4-BE49-F238E27FC236}">
                          <a16:creationId xmlns:a16="http://schemas.microsoft.com/office/drawing/2014/main" id="{FD2376AA-8049-F6B4-8C0A-CF331A338FC6}"/>
                        </a:ext>
                      </a:extLst>
                    </p:cNvPr>
                    <p:cNvSpPr/>
                    <p:nvPr/>
                  </p:nvSpPr>
                  <p:spPr>
                    <a:xfrm>
                      <a:off x="2072390" y="5540163"/>
                      <a:ext cx="488800" cy="348269"/>
                    </a:xfrm>
                    <a:custGeom>
                      <a:avLst/>
                      <a:gdLst>
                        <a:gd name="connsiteX0" fmla="*/ 488800 w 488800"/>
                        <a:gd name="connsiteY0" fmla="*/ 329940 h 348269"/>
                        <a:gd name="connsiteX1" fmla="*/ 250510 w 488800"/>
                        <a:gd name="connsiteY1" fmla="*/ 128310 h 348269"/>
                        <a:gd name="connsiteX2" fmla="*/ 67210 w 488800"/>
                        <a:gd name="connsiteY2" fmla="*/ 0 h 348269"/>
                        <a:gd name="connsiteX3" fmla="*/ 0 w 488800"/>
                        <a:gd name="connsiteY3" fmla="*/ 54990 h 348269"/>
                        <a:gd name="connsiteX4" fmla="*/ 452140 w 488800"/>
                        <a:gd name="connsiteY4" fmla="*/ 348269 h 348269"/>
                        <a:gd name="connsiteX5" fmla="*/ 488800 w 488800"/>
                        <a:gd name="connsiteY5" fmla="*/ 32994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00" h="348269">
                          <a:moveTo>
                            <a:pt x="488800" y="329940"/>
                          </a:moveTo>
                          <a:cubicBezTo>
                            <a:pt x="415480" y="256620"/>
                            <a:pt x="311610" y="171080"/>
                            <a:pt x="250510" y="128310"/>
                          </a:cubicBezTo>
                          <a:cubicBezTo>
                            <a:pt x="146640" y="54990"/>
                            <a:pt x="67210" y="0"/>
                            <a:pt x="67210" y="0"/>
                          </a:cubicBezTo>
                          <a:lnTo>
                            <a:pt x="0" y="54990"/>
                          </a:lnTo>
                          <a:lnTo>
                            <a:pt x="452140" y="348269"/>
                          </a:lnTo>
                          <a:cubicBezTo>
                            <a:pt x="464360" y="342160"/>
                            <a:pt x="476580" y="336050"/>
                            <a:pt x="488800" y="32994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Freeform: Shape 115">
                      <a:extLst>
                        <a:ext uri="{FF2B5EF4-FFF2-40B4-BE49-F238E27FC236}">
                          <a16:creationId xmlns:a16="http://schemas.microsoft.com/office/drawing/2014/main" id="{93CAA6E7-0C61-5BE5-1F53-8369D1DBE372}"/>
                        </a:ext>
                      </a:extLst>
                    </p:cNvPr>
                    <p:cNvSpPr/>
                    <p:nvPr/>
                  </p:nvSpPr>
                  <p:spPr>
                    <a:xfrm>
                      <a:off x="2060170" y="5534053"/>
                      <a:ext cx="513240" cy="366599"/>
                    </a:xfrm>
                    <a:custGeom>
                      <a:avLst/>
                      <a:gdLst>
                        <a:gd name="connsiteX0" fmla="*/ 464360 w 513240"/>
                        <a:gd name="connsiteY0" fmla="*/ 366600 h 366599"/>
                        <a:gd name="connsiteX1" fmla="*/ 0 w 513240"/>
                        <a:gd name="connsiteY1" fmla="*/ 67210 h 366599"/>
                        <a:gd name="connsiteX2" fmla="*/ 79430 w 513240"/>
                        <a:gd name="connsiteY2" fmla="*/ 0 h 366599"/>
                        <a:gd name="connsiteX3" fmla="*/ 85540 w 513240"/>
                        <a:gd name="connsiteY3" fmla="*/ 0 h 366599"/>
                        <a:gd name="connsiteX4" fmla="*/ 268840 w 513240"/>
                        <a:gd name="connsiteY4" fmla="*/ 128310 h 366599"/>
                        <a:gd name="connsiteX5" fmla="*/ 507130 w 513240"/>
                        <a:gd name="connsiteY5" fmla="*/ 329940 h 366599"/>
                        <a:gd name="connsiteX6" fmla="*/ 513240 w 513240"/>
                        <a:gd name="connsiteY6" fmla="*/ 336050 h 366599"/>
                        <a:gd name="connsiteX7" fmla="*/ 501020 w 513240"/>
                        <a:gd name="connsiteY7" fmla="*/ 342160 h 366599"/>
                        <a:gd name="connsiteX8" fmla="*/ 464360 w 513240"/>
                        <a:gd name="connsiteY8" fmla="*/ 366600 h 366599"/>
                        <a:gd name="connsiteX9" fmla="*/ 464360 w 513240"/>
                        <a:gd name="connsiteY9" fmla="*/ 366600 h 366599"/>
                        <a:gd name="connsiteX10" fmla="*/ 24440 w 513240"/>
                        <a:gd name="connsiteY10" fmla="*/ 61100 h 366599"/>
                        <a:gd name="connsiteX11" fmla="*/ 464360 w 513240"/>
                        <a:gd name="connsiteY11" fmla="*/ 348270 h 366599"/>
                        <a:gd name="connsiteX12" fmla="*/ 494910 w 513240"/>
                        <a:gd name="connsiteY12" fmla="*/ 336050 h 366599"/>
                        <a:gd name="connsiteX13" fmla="*/ 268840 w 513240"/>
                        <a:gd name="connsiteY13" fmla="*/ 146640 h 366599"/>
                        <a:gd name="connsiteX14" fmla="*/ 85540 w 513240"/>
                        <a:gd name="connsiteY14" fmla="*/ 18330 h 366599"/>
                        <a:gd name="connsiteX15" fmla="*/ 24440 w 513240"/>
                        <a:gd name="connsiteY15" fmla="*/ 61100 h 36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3240" h="366599">
                          <a:moveTo>
                            <a:pt x="464360" y="366600"/>
                          </a:moveTo>
                          <a:lnTo>
                            <a:pt x="0" y="67210"/>
                          </a:lnTo>
                          <a:lnTo>
                            <a:pt x="79430" y="0"/>
                          </a:lnTo>
                          <a:lnTo>
                            <a:pt x="85540" y="0"/>
                          </a:lnTo>
                          <a:cubicBezTo>
                            <a:pt x="85540" y="0"/>
                            <a:pt x="171080" y="54990"/>
                            <a:pt x="268840" y="128310"/>
                          </a:cubicBezTo>
                          <a:cubicBezTo>
                            <a:pt x="329940" y="171080"/>
                            <a:pt x="433810" y="256620"/>
                            <a:pt x="507130" y="329940"/>
                          </a:cubicBezTo>
                          <a:lnTo>
                            <a:pt x="513240" y="336050"/>
                          </a:lnTo>
                          <a:lnTo>
                            <a:pt x="501020" y="342160"/>
                          </a:lnTo>
                          <a:cubicBezTo>
                            <a:pt x="494910" y="348270"/>
                            <a:pt x="476580" y="354380"/>
                            <a:pt x="464360" y="366600"/>
                          </a:cubicBezTo>
                          <a:lnTo>
                            <a:pt x="464360" y="366600"/>
                          </a:lnTo>
                          <a:close/>
                          <a:moveTo>
                            <a:pt x="24440" y="61100"/>
                          </a:moveTo>
                          <a:lnTo>
                            <a:pt x="464360" y="348270"/>
                          </a:lnTo>
                          <a:cubicBezTo>
                            <a:pt x="476580" y="342160"/>
                            <a:pt x="482690" y="336050"/>
                            <a:pt x="494910" y="336050"/>
                          </a:cubicBezTo>
                          <a:cubicBezTo>
                            <a:pt x="421590" y="262730"/>
                            <a:pt x="323830" y="183300"/>
                            <a:pt x="268840" y="146640"/>
                          </a:cubicBezTo>
                          <a:cubicBezTo>
                            <a:pt x="177190" y="85540"/>
                            <a:pt x="103870" y="30550"/>
                            <a:pt x="85540" y="18330"/>
                          </a:cubicBezTo>
                          <a:lnTo>
                            <a:pt x="24440" y="61100"/>
                          </a:ln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4" name="Freeform: Shape 113">
                    <a:extLst>
                      <a:ext uri="{FF2B5EF4-FFF2-40B4-BE49-F238E27FC236}">
                        <a16:creationId xmlns:a16="http://schemas.microsoft.com/office/drawing/2014/main" id="{9BDB513D-8B72-3CC0-FE80-CE4D8F9553FB}"/>
                      </a:ext>
                    </a:extLst>
                  </p:cNvPr>
                  <p:cNvSpPr/>
                  <p:nvPr/>
                </p:nvSpPr>
                <p:spPr>
                  <a:xfrm>
                    <a:off x="2072390" y="5540163"/>
                    <a:ext cx="476580" cy="348269"/>
                  </a:xfrm>
                  <a:custGeom>
                    <a:avLst/>
                    <a:gdLst>
                      <a:gd name="connsiteX0" fmla="*/ 476580 w 476580"/>
                      <a:gd name="connsiteY0" fmla="*/ 336050 h 348269"/>
                      <a:gd name="connsiteX1" fmla="*/ 85540 w 476580"/>
                      <a:gd name="connsiteY1" fmla="*/ 67210 h 348269"/>
                      <a:gd name="connsiteX2" fmla="*/ 91650 w 476580"/>
                      <a:gd name="connsiteY2" fmla="*/ 18330 h 348269"/>
                      <a:gd name="connsiteX3" fmla="*/ 67210 w 476580"/>
                      <a:gd name="connsiteY3" fmla="*/ 0 h 348269"/>
                      <a:gd name="connsiteX4" fmla="*/ 0 w 476580"/>
                      <a:gd name="connsiteY4" fmla="*/ 54990 h 348269"/>
                      <a:gd name="connsiteX5" fmla="*/ 452140 w 476580"/>
                      <a:gd name="connsiteY5" fmla="*/ 348269 h 348269"/>
                      <a:gd name="connsiteX6" fmla="*/ 476580 w 476580"/>
                      <a:gd name="connsiteY6" fmla="*/ 33605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580" h="348269">
                        <a:moveTo>
                          <a:pt x="476580" y="336050"/>
                        </a:moveTo>
                        <a:cubicBezTo>
                          <a:pt x="360490" y="250510"/>
                          <a:pt x="116090" y="79430"/>
                          <a:pt x="85540" y="67210"/>
                        </a:cubicBezTo>
                        <a:cubicBezTo>
                          <a:pt x="67210" y="54990"/>
                          <a:pt x="79430" y="36660"/>
                          <a:pt x="91650" y="18330"/>
                        </a:cubicBezTo>
                        <a:cubicBezTo>
                          <a:pt x="79430" y="6110"/>
                          <a:pt x="67210" y="0"/>
                          <a:pt x="67210" y="0"/>
                        </a:cubicBezTo>
                        <a:lnTo>
                          <a:pt x="0" y="54990"/>
                        </a:lnTo>
                        <a:lnTo>
                          <a:pt x="452140" y="348269"/>
                        </a:lnTo>
                        <a:cubicBezTo>
                          <a:pt x="458250" y="348269"/>
                          <a:pt x="464360" y="342160"/>
                          <a:pt x="476580" y="33605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2" name="Freeform: Shape 111">
                  <a:extLst>
                    <a:ext uri="{FF2B5EF4-FFF2-40B4-BE49-F238E27FC236}">
                      <a16:creationId xmlns:a16="http://schemas.microsoft.com/office/drawing/2014/main" id="{37B13947-E1DA-1303-1CB9-9F1ED701468F}"/>
                    </a:ext>
                  </a:extLst>
                </p:cNvPr>
                <p:cNvSpPr/>
                <p:nvPr/>
              </p:nvSpPr>
              <p:spPr>
                <a:xfrm>
                  <a:off x="2204768" y="5601226"/>
                  <a:ext cx="186824" cy="131603"/>
                </a:xfrm>
                <a:custGeom>
                  <a:avLst/>
                  <a:gdLst>
                    <a:gd name="connsiteX0" fmla="*/ 20371 w 186824"/>
                    <a:gd name="connsiteY0" fmla="*/ 6147 h 131603"/>
                    <a:gd name="connsiteX1" fmla="*/ 185341 w 186824"/>
                    <a:gd name="connsiteY1" fmla="*/ 128347 h 131603"/>
                    <a:gd name="connsiteX2" fmla="*/ 20371 w 186824"/>
                    <a:gd name="connsiteY2" fmla="*/ 6147 h 131603"/>
                  </a:gdLst>
                  <a:ahLst/>
                  <a:cxnLst>
                    <a:cxn ang="0">
                      <a:pos x="connsiteX0" y="connsiteY0"/>
                    </a:cxn>
                    <a:cxn ang="0">
                      <a:pos x="connsiteX1" y="connsiteY1"/>
                    </a:cxn>
                    <a:cxn ang="0">
                      <a:pos x="connsiteX2" y="connsiteY2"/>
                    </a:cxn>
                  </a:cxnLst>
                  <a:rect l="l" t="t" r="r" b="b"/>
                  <a:pathLst>
                    <a:path w="186824" h="131603">
                      <a:moveTo>
                        <a:pt x="20371" y="6147"/>
                      </a:moveTo>
                      <a:cubicBezTo>
                        <a:pt x="20371" y="6147"/>
                        <a:pt x="154791" y="97797"/>
                        <a:pt x="185341" y="128347"/>
                      </a:cubicBezTo>
                      <a:cubicBezTo>
                        <a:pt x="209781" y="158897"/>
                        <a:pt x="-77389" y="-36623"/>
                        <a:pt x="20371" y="6147"/>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9" name="Graphic 16">
                <a:extLst>
                  <a:ext uri="{FF2B5EF4-FFF2-40B4-BE49-F238E27FC236}">
                    <a16:creationId xmlns:a16="http://schemas.microsoft.com/office/drawing/2014/main" id="{8B5290A2-FE44-CA6A-7D7B-BB70F84D3CA4}"/>
                  </a:ext>
                </a:extLst>
              </p:cNvPr>
              <p:cNvGrpSpPr/>
              <p:nvPr/>
            </p:nvGrpSpPr>
            <p:grpSpPr>
              <a:xfrm>
                <a:off x="1367778" y="5166200"/>
                <a:ext cx="796895" cy="657131"/>
                <a:chOff x="1367778" y="5166200"/>
                <a:chExt cx="796895" cy="657131"/>
              </a:xfrm>
            </p:grpSpPr>
            <p:grpSp>
              <p:nvGrpSpPr>
                <p:cNvPr id="96" name="Graphic 16">
                  <a:extLst>
                    <a:ext uri="{FF2B5EF4-FFF2-40B4-BE49-F238E27FC236}">
                      <a16:creationId xmlns:a16="http://schemas.microsoft.com/office/drawing/2014/main" id="{12794CAD-8261-7414-625F-690AB7470857}"/>
                    </a:ext>
                  </a:extLst>
                </p:cNvPr>
                <p:cNvGrpSpPr/>
                <p:nvPr/>
              </p:nvGrpSpPr>
              <p:grpSpPr>
                <a:xfrm>
                  <a:off x="1367778" y="5166200"/>
                  <a:ext cx="796895" cy="657131"/>
                  <a:chOff x="1367778" y="5166200"/>
                  <a:chExt cx="796895" cy="657131"/>
                </a:xfrm>
              </p:grpSpPr>
              <p:grpSp>
                <p:nvGrpSpPr>
                  <p:cNvPr id="106" name="Graphic 16">
                    <a:extLst>
                      <a:ext uri="{FF2B5EF4-FFF2-40B4-BE49-F238E27FC236}">
                        <a16:creationId xmlns:a16="http://schemas.microsoft.com/office/drawing/2014/main" id="{A7528C9D-0FE9-8AF4-A84C-F523EC8B9888}"/>
                      </a:ext>
                    </a:extLst>
                  </p:cNvPr>
                  <p:cNvGrpSpPr/>
                  <p:nvPr/>
                </p:nvGrpSpPr>
                <p:grpSpPr>
                  <a:xfrm>
                    <a:off x="1367778" y="5166200"/>
                    <a:ext cx="796895" cy="657131"/>
                    <a:chOff x="1367778" y="5166200"/>
                    <a:chExt cx="796895" cy="657131"/>
                  </a:xfrm>
                </p:grpSpPr>
                <p:sp>
                  <p:nvSpPr>
                    <p:cNvPr id="109" name="Freeform: Shape 108">
                      <a:extLst>
                        <a:ext uri="{FF2B5EF4-FFF2-40B4-BE49-F238E27FC236}">
                          <a16:creationId xmlns:a16="http://schemas.microsoft.com/office/drawing/2014/main" id="{4B0BBE79-3006-0BBC-84EB-E7A21328C8E2}"/>
                        </a:ext>
                      </a:extLst>
                    </p:cNvPr>
                    <p:cNvSpPr/>
                    <p:nvPr/>
                  </p:nvSpPr>
                  <p:spPr>
                    <a:xfrm>
                      <a:off x="1379998" y="5175538"/>
                      <a:ext cx="784675" cy="646276"/>
                    </a:xfrm>
                    <a:custGeom>
                      <a:avLst/>
                      <a:gdLst>
                        <a:gd name="connsiteX0" fmla="*/ 771822 w 784675"/>
                        <a:gd name="connsiteY0" fmla="*/ 334074 h 646276"/>
                        <a:gd name="connsiteX1" fmla="*/ 655732 w 784675"/>
                        <a:gd name="connsiteY1" fmla="*/ 120225 h 646276"/>
                        <a:gd name="connsiteX2" fmla="*/ 240251 w 784675"/>
                        <a:gd name="connsiteY2" fmla="*/ 4135 h 646276"/>
                        <a:gd name="connsiteX3" fmla="*/ 38621 w 784675"/>
                        <a:gd name="connsiteY3" fmla="*/ 126335 h 646276"/>
                        <a:gd name="connsiteX4" fmla="*/ 1961 w 784675"/>
                        <a:gd name="connsiteY4" fmla="*/ 376844 h 646276"/>
                        <a:gd name="connsiteX5" fmla="*/ 331901 w 784675"/>
                        <a:gd name="connsiteY5" fmla="*/ 627354 h 646276"/>
                        <a:gd name="connsiteX6" fmla="*/ 655732 w 784675"/>
                        <a:gd name="connsiteY6" fmla="*/ 566254 h 646276"/>
                        <a:gd name="connsiteX7" fmla="*/ 771822 w 784675"/>
                        <a:gd name="connsiteY7" fmla="*/ 334074 h 646276"/>
                        <a:gd name="connsiteX8" fmla="*/ 606852 w 784675"/>
                        <a:gd name="connsiteY8" fmla="*/ 529594 h 646276"/>
                        <a:gd name="connsiteX9" fmla="*/ 331901 w 784675"/>
                        <a:gd name="connsiteY9" fmla="*/ 578474 h 646276"/>
                        <a:gd name="connsiteX10" fmla="*/ 50841 w 784675"/>
                        <a:gd name="connsiteY10" fmla="*/ 364624 h 646276"/>
                        <a:gd name="connsiteX11" fmla="*/ 81391 w 784675"/>
                        <a:gd name="connsiteY11" fmla="*/ 150775 h 646276"/>
                        <a:gd name="connsiteX12" fmla="*/ 252471 w 784675"/>
                        <a:gd name="connsiteY12" fmla="*/ 46905 h 646276"/>
                        <a:gd name="connsiteX13" fmla="*/ 606852 w 784675"/>
                        <a:gd name="connsiteY13" fmla="*/ 144665 h 646276"/>
                        <a:gd name="connsiteX14" fmla="*/ 704612 w 784675"/>
                        <a:gd name="connsiteY14" fmla="*/ 327964 h 646276"/>
                        <a:gd name="connsiteX15" fmla="*/ 606852 w 784675"/>
                        <a:gd name="connsiteY15" fmla="*/ 529594 h 6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4675" h="646276">
                          <a:moveTo>
                            <a:pt x="771822" y="334074"/>
                          </a:moveTo>
                          <a:cubicBezTo>
                            <a:pt x="802372" y="260755"/>
                            <a:pt x="784042" y="175215"/>
                            <a:pt x="655732" y="120225"/>
                          </a:cubicBezTo>
                          <a:cubicBezTo>
                            <a:pt x="527422" y="65235"/>
                            <a:pt x="295241" y="10245"/>
                            <a:pt x="240251" y="4135"/>
                          </a:cubicBezTo>
                          <a:cubicBezTo>
                            <a:pt x="185261" y="-1975"/>
                            <a:pt x="93611" y="-20305"/>
                            <a:pt x="38621" y="126335"/>
                          </a:cubicBezTo>
                          <a:cubicBezTo>
                            <a:pt x="38621" y="126335"/>
                            <a:pt x="-10259" y="236315"/>
                            <a:pt x="1961" y="376844"/>
                          </a:cubicBezTo>
                          <a:cubicBezTo>
                            <a:pt x="8071" y="474604"/>
                            <a:pt x="118051" y="547924"/>
                            <a:pt x="331901" y="627354"/>
                          </a:cubicBezTo>
                          <a:cubicBezTo>
                            <a:pt x="496872" y="676234"/>
                            <a:pt x="619072" y="621244"/>
                            <a:pt x="655732" y="566254"/>
                          </a:cubicBezTo>
                          <a:cubicBezTo>
                            <a:pt x="698502" y="480714"/>
                            <a:pt x="741272" y="407394"/>
                            <a:pt x="771822" y="334074"/>
                          </a:cubicBezTo>
                          <a:close/>
                          <a:moveTo>
                            <a:pt x="606852" y="529594"/>
                          </a:moveTo>
                          <a:cubicBezTo>
                            <a:pt x="582412" y="578474"/>
                            <a:pt x="472432" y="621244"/>
                            <a:pt x="331901" y="578474"/>
                          </a:cubicBezTo>
                          <a:cubicBezTo>
                            <a:pt x="148601" y="511264"/>
                            <a:pt x="56951" y="450164"/>
                            <a:pt x="50841" y="364624"/>
                          </a:cubicBezTo>
                          <a:cubicBezTo>
                            <a:pt x="44731" y="242425"/>
                            <a:pt x="81391" y="150775"/>
                            <a:pt x="81391" y="150775"/>
                          </a:cubicBezTo>
                          <a:cubicBezTo>
                            <a:pt x="130271" y="28575"/>
                            <a:pt x="203591" y="40795"/>
                            <a:pt x="252471" y="46905"/>
                          </a:cubicBezTo>
                          <a:cubicBezTo>
                            <a:pt x="301351" y="53015"/>
                            <a:pt x="496872" y="95785"/>
                            <a:pt x="606852" y="144665"/>
                          </a:cubicBezTo>
                          <a:cubicBezTo>
                            <a:pt x="716832" y="193545"/>
                            <a:pt x="735162" y="266865"/>
                            <a:pt x="704612" y="327964"/>
                          </a:cubicBezTo>
                          <a:cubicBezTo>
                            <a:pt x="680172" y="395174"/>
                            <a:pt x="649622" y="456274"/>
                            <a:pt x="606852" y="529594"/>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Shape 109">
                      <a:extLst>
                        <a:ext uri="{FF2B5EF4-FFF2-40B4-BE49-F238E27FC236}">
                          <a16:creationId xmlns:a16="http://schemas.microsoft.com/office/drawing/2014/main" id="{2A9B10FC-D158-A57F-5580-9285D8E104AD}"/>
                        </a:ext>
                      </a:extLst>
                    </p:cNvPr>
                    <p:cNvSpPr/>
                    <p:nvPr/>
                  </p:nvSpPr>
                  <p:spPr>
                    <a:xfrm>
                      <a:off x="1367778" y="5166200"/>
                      <a:ext cx="791062" cy="657131"/>
                    </a:xfrm>
                    <a:custGeom>
                      <a:avLst/>
                      <a:gdLst>
                        <a:gd name="connsiteX0" fmla="*/ 417441 w 791062"/>
                        <a:gd name="connsiteY0" fmla="*/ 655022 h 657131"/>
                        <a:gd name="connsiteX1" fmla="*/ 417441 w 791062"/>
                        <a:gd name="connsiteY1" fmla="*/ 655022 h 657131"/>
                        <a:gd name="connsiteX2" fmla="*/ 338011 w 791062"/>
                        <a:gd name="connsiteY2" fmla="*/ 636692 h 657131"/>
                        <a:gd name="connsiteX3" fmla="*/ 1961 w 791062"/>
                        <a:gd name="connsiteY3" fmla="*/ 380073 h 657131"/>
                        <a:gd name="connsiteX4" fmla="*/ 38621 w 791062"/>
                        <a:gd name="connsiteY4" fmla="*/ 129563 h 657131"/>
                        <a:gd name="connsiteX5" fmla="*/ 221921 w 791062"/>
                        <a:gd name="connsiteY5" fmla="*/ 1253 h 657131"/>
                        <a:gd name="connsiteX6" fmla="*/ 234141 w 791062"/>
                        <a:gd name="connsiteY6" fmla="*/ 1253 h 657131"/>
                        <a:gd name="connsiteX7" fmla="*/ 240251 w 791062"/>
                        <a:gd name="connsiteY7" fmla="*/ 1253 h 657131"/>
                        <a:gd name="connsiteX8" fmla="*/ 655732 w 791062"/>
                        <a:gd name="connsiteY8" fmla="*/ 117343 h 657131"/>
                        <a:gd name="connsiteX9" fmla="*/ 777932 w 791062"/>
                        <a:gd name="connsiteY9" fmla="*/ 343413 h 657131"/>
                        <a:gd name="connsiteX10" fmla="*/ 655732 w 791062"/>
                        <a:gd name="connsiteY10" fmla="*/ 575593 h 657131"/>
                        <a:gd name="connsiteX11" fmla="*/ 417441 w 791062"/>
                        <a:gd name="connsiteY11" fmla="*/ 655022 h 657131"/>
                        <a:gd name="connsiteX12" fmla="*/ 228031 w 791062"/>
                        <a:gd name="connsiteY12" fmla="*/ 13473 h 657131"/>
                        <a:gd name="connsiteX13" fmla="*/ 56951 w 791062"/>
                        <a:gd name="connsiteY13" fmla="*/ 135673 h 657131"/>
                        <a:gd name="connsiteX14" fmla="*/ 20291 w 791062"/>
                        <a:gd name="connsiteY14" fmla="*/ 380073 h 657131"/>
                        <a:gd name="connsiteX15" fmla="*/ 344121 w 791062"/>
                        <a:gd name="connsiteY15" fmla="*/ 624473 h 657131"/>
                        <a:gd name="connsiteX16" fmla="*/ 423552 w 791062"/>
                        <a:gd name="connsiteY16" fmla="*/ 642802 h 657131"/>
                        <a:gd name="connsiteX17" fmla="*/ 661842 w 791062"/>
                        <a:gd name="connsiteY17" fmla="*/ 569483 h 657131"/>
                        <a:gd name="connsiteX18" fmla="*/ 777932 w 791062"/>
                        <a:gd name="connsiteY18" fmla="*/ 343413 h 657131"/>
                        <a:gd name="connsiteX19" fmla="*/ 661842 w 791062"/>
                        <a:gd name="connsiteY19" fmla="*/ 135673 h 657131"/>
                        <a:gd name="connsiteX20" fmla="*/ 246361 w 791062"/>
                        <a:gd name="connsiteY20" fmla="*/ 19583 h 657131"/>
                        <a:gd name="connsiteX21" fmla="*/ 240251 w 791062"/>
                        <a:gd name="connsiteY21" fmla="*/ 19583 h 657131"/>
                        <a:gd name="connsiteX22" fmla="*/ 228031 w 791062"/>
                        <a:gd name="connsiteY22" fmla="*/ 13473 h 657131"/>
                        <a:gd name="connsiteX23" fmla="*/ 411332 w 791062"/>
                        <a:gd name="connsiteY23" fmla="*/ 606142 h 657131"/>
                        <a:gd name="connsiteX24" fmla="*/ 344121 w 791062"/>
                        <a:gd name="connsiteY24" fmla="*/ 593923 h 657131"/>
                        <a:gd name="connsiteX25" fmla="*/ 56951 w 791062"/>
                        <a:gd name="connsiteY25" fmla="*/ 373963 h 657131"/>
                        <a:gd name="connsiteX26" fmla="*/ 87501 w 791062"/>
                        <a:gd name="connsiteY26" fmla="*/ 160113 h 657131"/>
                        <a:gd name="connsiteX27" fmla="*/ 246361 w 791062"/>
                        <a:gd name="connsiteY27" fmla="*/ 50133 h 657131"/>
                        <a:gd name="connsiteX28" fmla="*/ 258581 w 791062"/>
                        <a:gd name="connsiteY28" fmla="*/ 50133 h 657131"/>
                        <a:gd name="connsiteX29" fmla="*/ 264691 w 791062"/>
                        <a:gd name="connsiteY29" fmla="*/ 50133 h 657131"/>
                        <a:gd name="connsiteX30" fmla="*/ 619072 w 791062"/>
                        <a:gd name="connsiteY30" fmla="*/ 147893 h 657131"/>
                        <a:gd name="connsiteX31" fmla="*/ 722942 w 791062"/>
                        <a:gd name="connsiteY31" fmla="*/ 337303 h 657131"/>
                        <a:gd name="connsiteX32" fmla="*/ 619072 w 791062"/>
                        <a:gd name="connsiteY32" fmla="*/ 532823 h 657131"/>
                        <a:gd name="connsiteX33" fmla="*/ 411332 w 791062"/>
                        <a:gd name="connsiteY33" fmla="*/ 606142 h 657131"/>
                        <a:gd name="connsiteX34" fmla="*/ 246361 w 791062"/>
                        <a:gd name="connsiteY34" fmla="*/ 62353 h 657131"/>
                        <a:gd name="connsiteX35" fmla="*/ 99721 w 791062"/>
                        <a:gd name="connsiteY35" fmla="*/ 166223 h 657131"/>
                        <a:gd name="connsiteX36" fmla="*/ 69171 w 791062"/>
                        <a:gd name="connsiteY36" fmla="*/ 373963 h 657131"/>
                        <a:gd name="connsiteX37" fmla="*/ 344121 w 791062"/>
                        <a:gd name="connsiteY37" fmla="*/ 581703 h 657131"/>
                        <a:gd name="connsiteX38" fmla="*/ 411332 w 791062"/>
                        <a:gd name="connsiteY38" fmla="*/ 593923 h 657131"/>
                        <a:gd name="connsiteX39" fmla="*/ 612962 w 791062"/>
                        <a:gd name="connsiteY39" fmla="*/ 532823 h 657131"/>
                        <a:gd name="connsiteX40" fmla="*/ 716832 w 791062"/>
                        <a:gd name="connsiteY40" fmla="*/ 337303 h 657131"/>
                        <a:gd name="connsiteX41" fmla="*/ 619072 w 791062"/>
                        <a:gd name="connsiteY41" fmla="*/ 160113 h 657131"/>
                        <a:gd name="connsiteX42" fmla="*/ 270801 w 791062"/>
                        <a:gd name="connsiteY42" fmla="*/ 62353 h 657131"/>
                        <a:gd name="connsiteX43" fmla="*/ 264691 w 791062"/>
                        <a:gd name="connsiteY43" fmla="*/ 62353 h 657131"/>
                        <a:gd name="connsiteX44" fmla="*/ 246361 w 791062"/>
                        <a:gd name="connsiteY44" fmla="*/ 62353 h 6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91062" h="657131">
                          <a:moveTo>
                            <a:pt x="417441" y="655022"/>
                          </a:moveTo>
                          <a:lnTo>
                            <a:pt x="417441" y="655022"/>
                          </a:lnTo>
                          <a:cubicBezTo>
                            <a:pt x="393001" y="655022"/>
                            <a:pt x="362451" y="648912"/>
                            <a:pt x="338011" y="636692"/>
                          </a:cubicBezTo>
                          <a:cubicBezTo>
                            <a:pt x="111941" y="551153"/>
                            <a:pt x="8071" y="477833"/>
                            <a:pt x="1961" y="380073"/>
                          </a:cubicBezTo>
                          <a:cubicBezTo>
                            <a:pt x="-10259" y="239543"/>
                            <a:pt x="38621" y="129563"/>
                            <a:pt x="38621" y="129563"/>
                          </a:cubicBezTo>
                          <a:cubicBezTo>
                            <a:pt x="87501" y="7363"/>
                            <a:pt x="154711" y="-4857"/>
                            <a:pt x="221921" y="1253"/>
                          </a:cubicBezTo>
                          <a:cubicBezTo>
                            <a:pt x="228031" y="1253"/>
                            <a:pt x="234141" y="1253"/>
                            <a:pt x="234141" y="1253"/>
                          </a:cubicBezTo>
                          <a:lnTo>
                            <a:pt x="240251" y="1253"/>
                          </a:lnTo>
                          <a:cubicBezTo>
                            <a:pt x="301351" y="7363"/>
                            <a:pt x="527422" y="62353"/>
                            <a:pt x="655732" y="117343"/>
                          </a:cubicBezTo>
                          <a:cubicBezTo>
                            <a:pt x="820702" y="190663"/>
                            <a:pt x="796262" y="294533"/>
                            <a:pt x="777932" y="343413"/>
                          </a:cubicBezTo>
                          <a:cubicBezTo>
                            <a:pt x="747382" y="416733"/>
                            <a:pt x="710722" y="490053"/>
                            <a:pt x="655732" y="575593"/>
                          </a:cubicBezTo>
                          <a:cubicBezTo>
                            <a:pt x="637402" y="624473"/>
                            <a:pt x="545752" y="667242"/>
                            <a:pt x="417441" y="655022"/>
                          </a:cubicBezTo>
                          <a:close/>
                          <a:moveTo>
                            <a:pt x="228031" y="13473"/>
                          </a:moveTo>
                          <a:cubicBezTo>
                            <a:pt x="166931" y="7363"/>
                            <a:pt x="99721" y="13473"/>
                            <a:pt x="56951" y="135673"/>
                          </a:cubicBezTo>
                          <a:cubicBezTo>
                            <a:pt x="56951" y="135673"/>
                            <a:pt x="8071" y="245653"/>
                            <a:pt x="20291" y="380073"/>
                          </a:cubicBezTo>
                          <a:cubicBezTo>
                            <a:pt x="26401" y="471723"/>
                            <a:pt x="124161" y="545043"/>
                            <a:pt x="344121" y="624473"/>
                          </a:cubicBezTo>
                          <a:cubicBezTo>
                            <a:pt x="368561" y="630582"/>
                            <a:pt x="393001" y="636692"/>
                            <a:pt x="423552" y="642802"/>
                          </a:cubicBezTo>
                          <a:cubicBezTo>
                            <a:pt x="539642" y="655022"/>
                            <a:pt x="631292" y="612252"/>
                            <a:pt x="661842" y="569483"/>
                          </a:cubicBezTo>
                          <a:cubicBezTo>
                            <a:pt x="710722" y="483943"/>
                            <a:pt x="753492" y="410623"/>
                            <a:pt x="777932" y="343413"/>
                          </a:cubicBezTo>
                          <a:cubicBezTo>
                            <a:pt x="814592" y="257873"/>
                            <a:pt x="771822" y="184553"/>
                            <a:pt x="661842" y="135673"/>
                          </a:cubicBezTo>
                          <a:cubicBezTo>
                            <a:pt x="533532" y="80683"/>
                            <a:pt x="307461" y="25693"/>
                            <a:pt x="246361" y="19583"/>
                          </a:cubicBezTo>
                          <a:lnTo>
                            <a:pt x="240251" y="19583"/>
                          </a:lnTo>
                          <a:cubicBezTo>
                            <a:pt x="234141" y="19583"/>
                            <a:pt x="228031" y="13473"/>
                            <a:pt x="228031" y="13473"/>
                          </a:cubicBezTo>
                          <a:close/>
                          <a:moveTo>
                            <a:pt x="411332" y="606142"/>
                          </a:moveTo>
                          <a:cubicBezTo>
                            <a:pt x="386891" y="606142"/>
                            <a:pt x="368561" y="600032"/>
                            <a:pt x="344121" y="593923"/>
                          </a:cubicBezTo>
                          <a:cubicBezTo>
                            <a:pt x="148601" y="520603"/>
                            <a:pt x="63061" y="453393"/>
                            <a:pt x="56951" y="373963"/>
                          </a:cubicBezTo>
                          <a:cubicBezTo>
                            <a:pt x="50841" y="251763"/>
                            <a:pt x="87501" y="160113"/>
                            <a:pt x="87501" y="160113"/>
                          </a:cubicBezTo>
                          <a:cubicBezTo>
                            <a:pt x="124161" y="56243"/>
                            <a:pt x="191371" y="44023"/>
                            <a:pt x="246361" y="50133"/>
                          </a:cubicBezTo>
                          <a:cubicBezTo>
                            <a:pt x="252471" y="50133"/>
                            <a:pt x="252471" y="50133"/>
                            <a:pt x="258581" y="50133"/>
                          </a:cubicBezTo>
                          <a:lnTo>
                            <a:pt x="264691" y="50133"/>
                          </a:lnTo>
                          <a:cubicBezTo>
                            <a:pt x="313571" y="56243"/>
                            <a:pt x="509092" y="99013"/>
                            <a:pt x="619072" y="147893"/>
                          </a:cubicBezTo>
                          <a:cubicBezTo>
                            <a:pt x="759602" y="208993"/>
                            <a:pt x="741272" y="300643"/>
                            <a:pt x="722942" y="337303"/>
                          </a:cubicBezTo>
                          <a:cubicBezTo>
                            <a:pt x="698502" y="398403"/>
                            <a:pt x="661842" y="459503"/>
                            <a:pt x="619072" y="532823"/>
                          </a:cubicBezTo>
                          <a:cubicBezTo>
                            <a:pt x="600742" y="581703"/>
                            <a:pt x="521312" y="618363"/>
                            <a:pt x="411332" y="606142"/>
                          </a:cubicBezTo>
                          <a:close/>
                          <a:moveTo>
                            <a:pt x="246361" y="62353"/>
                          </a:moveTo>
                          <a:cubicBezTo>
                            <a:pt x="191371" y="56243"/>
                            <a:pt x="136381" y="62353"/>
                            <a:pt x="99721" y="166223"/>
                          </a:cubicBezTo>
                          <a:cubicBezTo>
                            <a:pt x="99721" y="166223"/>
                            <a:pt x="56951" y="257873"/>
                            <a:pt x="69171" y="373963"/>
                          </a:cubicBezTo>
                          <a:cubicBezTo>
                            <a:pt x="75281" y="447283"/>
                            <a:pt x="154711" y="508383"/>
                            <a:pt x="344121" y="581703"/>
                          </a:cubicBezTo>
                          <a:cubicBezTo>
                            <a:pt x="368561" y="587813"/>
                            <a:pt x="386891" y="593923"/>
                            <a:pt x="411332" y="593923"/>
                          </a:cubicBezTo>
                          <a:cubicBezTo>
                            <a:pt x="509092" y="606142"/>
                            <a:pt x="588522" y="569483"/>
                            <a:pt x="612962" y="532823"/>
                          </a:cubicBezTo>
                          <a:cubicBezTo>
                            <a:pt x="655732" y="459503"/>
                            <a:pt x="686282" y="398403"/>
                            <a:pt x="716832" y="337303"/>
                          </a:cubicBezTo>
                          <a:cubicBezTo>
                            <a:pt x="747382" y="263983"/>
                            <a:pt x="710722" y="202883"/>
                            <a:pt x="619072" y="160113"/>
                          </a:cubicBezTo>
                          <a:cubicBezTo>
                            <a:pt x="509092" y="111233"/>
                            <a:pt x="319682" y="68463"/>
                            <a:pt x="270801" y="62353"/>
                          </a:cubicBezTo>
                          <a:lnTo>
                            <a:pt x="264691" y="62353"/>
                          </a:lnTo>
                          <a:cubicBezTo>
                            <a:pt x="258581" y="62353"/>
                            <a:pt x="252471" y="62353"/>
                            <a:pt x="246361" y="62353"/>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07" name="Freeform: Shape 106">
                    <a:extLst>
                      <a:ext uri="{FF2B5EF4-FFF2-40B4-BE49-F238E27FC236}">
                        <a16:creationId xmlns:a16="http://schemas.microsoft.com/office/drawing/2014/main" id="{96D679EF-3121-5740-76EB-544126BAD958}"/>
                      </a:ext>
                    </a:extLst>
                  </p:cNvPr>
                  <p:cNvSpPr/>
                  <p:nvPr/>
                </p:nvSpPr>
                <p:spPr>
                  <a:xfrm>
                    <a:off x="1428643" y="5224028"/>
                    <a:ext cx="671623" cy="552620"/>
                  </a:xfrm>
                  <a:custGeom>
                    <a:avLst/>
                    <a:gdLst>
                      <a:gd name="connsiteX0" fmla="*/ 558206 w 671623"/>
                      <a:gd name="connsiteY0" fmla="*/ 102285 h 552620"/>
                      <a:gd name="connsiteX1" fmla="*/ 203826 w 671623"/>
                      <a:gd name="connsiteY1" fmla="*/ 4525 h 552620"/>
                      <a:gd name="connsiteX2" fmla="*/ 32746 w 671623"/>
                      <a:gd name="connsiteY2" fmla="*/ 108395 h 552620"/>
                      <a:gd name="connsiteX3" fmla="*/ 2196 w 671623"/>
                      <a:gd name="connsiteY3" fmla="*/ 322245 h 552620"/>
                      <a:gd name="connsiteX4" fmla="*/ 283256 w 671623"/>
                      <a:gd name="connsiteY4" fmla="*/ 536094 h 552620"/>
                      <a:gd name="connsiteX5" fmla="*/ 558206 w 671623"/>
                      <a:gd name="connsiteY5" fmla="*/ 487214 h 552620"/>
                      <a:gd name="connsiteX6" fmla="*/ 662076 w 671623"/>
                      <a:gd name="connsiteY6" fmla="*/ 291695 h 552620"/>
                      <a:gd name="connsiteX7" fmla="*/ 558206 w 671623"/>
                      <a:gd name="connsiteY7" fmla="*/ 102285 h 5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623" h="552620">
                        <a:moveTo>
                          <a:pt x="558206" y="102285"/>
                        </a:moveTo>
                        <a:cubicBezTo>
                          <a:pt x="448226" y="53405"/>
                          <a:pt x="252706" y="10635"/>
                          <a:pt x="203826" y="4525"/>
                        </a:cubicBezTo>
                        <a:cubicBezTo>
                          <a:pt x="154946" y="-1585"/>
                          <a:pt x="81626" y="-19915"/>
                          <a:pt x="32746" y="108395"/>
                        </a:cubicBezTo>
                        <a:cubicBezTo>
                          <a:pt x="32746" y="108395"/>
                          <a:pt x="-10024" y="200045"/>
                          <a:pt x="2196" y="322245"/>
                        </a:cubicBezTo>
                        <a:cubicBezTo>
                          <a:pt x="8306" y="401674"/>
                          <a:pt x="99956" y="468884"/>
                          <a:pt x="283256" y="536094"/>
                        </a:cubicBezTo>
                        <a:cubicBezTo>
                          <a:pt x="423786" y="578864"/>
                          <a:pt x="527656" y="529984"/>
                          <a:pt x="558206" y="487214"/>
                        </a:cubicBezTo>
                        <a:cubicBezTo>
                          <a:pt x="600976" y="420004"/>
                          <a:pt x="631526" y="352795"/>
                          <a:pt x="662076" y="291695"/>
                        </a:cubicBezTo>
                        <a:cubicBezTo>
                          <a:pt x="686516" y="218375"/>
                          <a:pt x="668186" y="145055"/>
                          <a:pt x="558206" y="102285"/>
                        </a:cubicBezTo>
                        <a:close/>
                      </a:path>
                    </a:pathLst>
                  </a:custGeom>
                  <a:solidFill>
                    <a:srgbClr val="FF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Shape 107">
                    <a:extLst>
                      <a:ext uri="{FF2B5EF4-FFF2-40B4-BE49-F238E27FC236}">
                        <a16:creationId xmlns:a16="http://schemas.microsoft.com/office/drawing/2014/main" id="{80C2DB66-0232-145A-1026-60540E6A7CB6}"/>
                      </a:ext>
                    </a:extLst>
                  </p:cNvPr>
                  <p:cNvSpPr/>
                  <p:nvPr/>
                </p:nvSpPr>
                <p:spPr>
                  <a:xfrm>
                    <a:off x="1434753" y="5224028"/>
                    <a:ext cx="666542" cy="552620"/>
                  </a:xfrm>
                  <a:custGeom>
                    <a:avLst/>
                    <a:gdLst>
                      <a:gd name="connsiteX0" fmla="*/ 655966 w 666542"/>
                      <a:gd name="connsiteY0" fmla="*/ 285585 h 552620"/>
                      <a:gd name="connsiteX1" fmla="*/ 558206 w 666542"/>
                      <a:gd name="connsiteY1" fmla="*/ 102285 h 552620"/>
                      <a:gd name="connsiteX2" fmla="*/ 203826 w 666542"/>
                      <a:gd name="connsiteY2" fmla="*/ 4525 h 552620"/>
                      <a:gd name="connsiteX3" fmla="*/ 32746 w 666542"/>
                      <a:gd name="connsiteY3" fmla="*/ 108395 h 552620"/>
                      <a:gd name="connsiteX4" fmla="*/ 2196 w 666542"/>
                      <a:gd name="connsiteY4" fmla="*/ 322245 h 552620"/>
                      <a:gd name="connsiteX5" fmla="*/ 283256 w 666542"/>
                      <a:gd name="connsiteY5" fmla="*/ 536094 h 552620"/>
                      <a:gd name="connsiteX6" fmla="*/ 558206 w 666542"/>
                      <a:gd name="connsiteY6" fmla="*/ 487214 h 552620"/>
                      <a:gd name="connsiteX7" fmla="*/ 655966 w 666542"/>
                      <a:gd name="connsiteY7" fmla="*/ 285585 h 552620"/>
                      <a:gd name="connsiteX8" fmla="*/ 521546 w 666542"/>
                      <a:gd name="connsiteY8" fmla="*/ 450554 h 552620"/>
                      <a:gd name="connsiteX9" fmla="*/ 283256 w 666542"/>
                      <a:gd name="connsiteY9" fmla="*/ 493324 h 552620"/>
                      <a:gd name="connsiteX10" fmla="*/ 38856 w 666542"/>
                      <a:gd name="connsiteY10" fmla="*/ 310025 h 552620"/>
                      <a:gd name="connsiteX11" fmla="*/ 69406 w 666542"/>
                      <a:gd name="connsiteY11" fmla="*/ 126725 h 552620"/>
                      <a:gd name="connsiteX12" fmla="*/ 216046 w 666542"/>
                      <a:gd name="connsiteY12" fmla="*/ 35075 h 552620"/>
                      <a:gd name="connsiteX13" fmla="*/ 521546 w 666542"/>
                      <a:gd name="connsiteY13" fmla="*/ 120615 h 552620"/>
                      <a:gd name="connsiteX14" fmla="*/ 607086 w 666542"/>
                      <a:gd name="connsiteY14" fmla="*/ 279475 h 552620"/>
                      <a:gd name="connsiteX15" fmla="*/ 521546 w 666542"/>
                      <a:gd name="connsiteY15" fmla="*/ 450554 h 5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542" h="552620">
                        <a:moveTo>
                          <a:pt x="655966" y="285585"/>
                        </a:moveTo>
                        <a:cubicBezTo>
                          <a:pt x="680406" y="224485"/>
                          <a:pt x="668186" y="151165"/>
                          <a:pt x="558206" y="102285"/>
                        </a:cubicBezTo>
                        <a:cubicBezTo>
                          <a:pt x="448226" y="53405"/>
                          <a:pt x="252706" y="10635"/>
                          <a:pt x="203826" y="4525"/>
                        </a:cubicBezTo>
                        <a:cubicBezTo>
                          <a:pt x="154946" y="-1585"/>
                          <a:pt x="81626" y="-19915"/>
                          <a:pt x="32746" y="108395"/>
                        </a:cubicBezTo>
                        <a:cubicBezTo>
                          <a:pt x="32746" y="108395"/>
                          <a:pt x="-10024" y="200045"/>
                          <a:pt x="2196" y="322245"/>
                        </a:cubicBezTo>
                        <a:cubicBezTo>
                          <a:pt x="8306" y="401674"/>
                          <a:pt x="99956" y="468884"/>
                          <a:pt x="283256" y="536094"/>
                        </a:cubicBezTo>
                        <a:cubicBezTo>
                          <a:pt x="423786" y="578864"/>
                          <a:pt x="527656" y="529984"/>
                          <a:pt x="558206" y="487214"/>
                        </a:cubicBezTo>
                        <a:cubicBezTo>
                          <a:pt x="594866" y="407784"/>
                          <a:pt x="625416" y="346685"/>
                          <a:pt x="655966" y="285585"/>
                        </a:cubicBezTo>
                        <a:close/>
                        <a:moveTo>
                          <a:pt x="521546" y="450554"/>
                        </a:moveTo>
                        <a:cubicBezTo>
                          <a:pt x="497106" y="493324"/>
                          <a:pt x="405456" y="529984"/>
                          <a:pt x="283256" y="493324"/>
                        </a:cubicBezTo>
                        <a:cubicBezTo>
                          <a:pt x="124396" y="432224"/>
                          <a:pt x="44966" y="377235"/>
                          <a:pt x="38856" y="310025"/>
                        </a:cubicBezTo>
                        <a:cubicBezTo>
                          <a:pt x="32746" y="206155"/>
                          <a:pt x="69406" y="126725"/>
                          <a:pt x="69406" y="126725"/>
                        </a:cubicBezTo>
                        <a:cubicBezTo>
                          <a:pt x="112176" y="16745"/>
                          <a:pt x="173276" y="28965"/>
                          <a:pt x="216046" y="35075"/>
                        </a:cubicBezTo>
                        <a:cubicBezTo>
                          <a:pt x="258816" y="41185"/>
                          <a:pt x="429896" y="77845"/>
                          <a:pt x="521546" y="120615"/>
                        </a:cubicBezTo>
                        <a:cubicBezTo>
                          <a:pt x="619306" y="163385"/>
                          <a:pt x="631526" y="224485"/>
                          <a:pt x="607086" y="279475"/>
                        </a:cubicBezTo>
                        <a:cubicBezTo>
                          <a:pt x="588756" y="334465"/>
                          <a:pt x="558206" y="389454"/>
                          <a:pt x="521546" y="450554"/>
                        </a:cubicBezTo>
                        <a:close/>
                      </a:path>
                    </a:pathLst>
                  </a:custGeom>
                  <a:solidFill>
                    <a:srgbClr val="72706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7" name="Graphic 16">
                  <a:extLst>
                    <a:ext uri="{FF2B5EF4-FFF2-40B4-BE49-F238E27FC236}">
                      <a16:creationId xmlns:a16="http://schemas.microsoft.com/office/drawing/2014/main" id="{EA2B1067-9BB5-5863-D047-13B6F0948640}"/>
                    </a:ext>
                  </a:extLst>
                </p:cNvPr>
                <p:cNvGrpSpPr/>
                <p:nvPr/>
              </p:nvGrpSpPr>
              <p:grpSpPr>
                <a:xfrm>
                  <a:off x="1430839" y="5224014"/>
                  <a:ext cx="623220" cy="523888"/>
                  <a:chOff x="1430839" y="5224014"/>
                  <a:chExt cx="623220" cy="523888"/>
                </a:xfrm>
                <a:solidFill>
                  <a:srgbClr val="E6FFFF">
                    <a:alpha val="50000"/>
                  </a:srgbClr>
                </a:solidFill>
              </p:grpSpPr>
              <p:sp>
                <p:nvSpPr>
                  <p:cNvPr id="103" name="Freeform: Shape 102">
                    <a:extLst>
                      <a:ext uri="{FF2B5EF4-FFF2-40B4-BE49-F238E27FC236}">
                        <a16:creationId xmlns:a16="http://schemas.microsoft.com/office/drawing/2014/main" id="{455EB2D7-603B-5738-12E9-D2370F1823EA}"/>
                      </a:ext>
                    </a:extLst>
                  </p:cNvPr>
                  <p:cNvSpPr/>
                  <p:nvPr/>
                </p:nvSpPr>
                <p:spPr>
                  <a:xfrm>
                    <a:off x="1485829" y="5224014"/>
                    <a:ext cx="201630" cy="65639"/>
                  </a:xfrm>
                  <a:custGeom>
                    <a:avLst/>
                    <a:gdLst>
                      <a:gd name="connsiteX0" fmla="*/ 152750 w 201630"/>
                      <a:gd name="connsiteY0" fmla="*/ 4539 h 65639"/>
                      <a:gd name="connsiteX1" fmla="*/ 0 w 201630"/>
                      <a:gd name="connsiteY1" fmla="*/ 65639 h 65639"/>
                      <a:gd name="connsiteX2" fmla="*/ 201630 w 201630"/>
                      <a:gd name="connsiteY2" fmla="*/ 10649 h 65639"/>
                      <a:gd name="connsiteX3" fmla="*/ 152750 w 201630"/>
                      <a:gd name="connsiteY3" fmla="*/ 4539 h 65639"/>
                    </a:gdLst>
                    <a:ahLst/>
                    <a:cxnLst>
                      <a:cxn ang="0">
                        <a:pos x="connsiteX0" y="connsiteY0"/>
                      </a:cxn>
                      <a:cxn ang="0">
                        <a:pos x="connsiteX1" y="connsiteY1"/>
                      </a:cxn>
                      <a:cxn ang="0">
                        <a:pos x="connsiteX2" y="connsiteY2"/>
                      </a:cxn>
                      <a:cxn ang="0">
                        <a:pos x="connsiteX3" y="connsiteY3"/>
                      </a:cxn>
                    </a:cxnLst>
                    <a:rect l="l" t="t" r="r" b="b"/>
                    <a:pathLst>
                      <a:path w="201630" h="65639">
                        <a:moveTo>
                          <a:pt x="152750" y="4539"/>
                        </a:moveTo>
                        <a:cubicBezTo>
                          <a:pt x="109980" y="-1571"/>
                          <a:pt x="48880" y="-13791"/>
                          <a:pt x="0" y="65639"/>
                        </a:cubicBezTo>
                        <a:lnTo>
                          <a:pt x="201630" y="10649"/>
                        </a:lnTo>
                        <a:cubicBezTo>
                          <a:pt x="177190" y="4539"/>
                          <a:pt x="158860" y="4539"/>
                          <a:pt x="152750" y="4539"/>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Freeform: Shape 103">
                    <a:extLst>
                      <a:ext uri="{FF2B5EF4-FFF2-40B4-BE49-F238E27FC236}">
                        <a16:creationId xmlns:a16="http://schemas.microsoft.com/office/drawing/2014/main" id="{41924D63-55AB-657E-1552-216189C53FD6}"/>
                      </a:ext>
                    </a:extLst>
                  </p:cNvPr>
                  <p:cNvSpPr/>
                  <p:nvPr/>
                </p:nvSpPr>
                <p:spPr>
                  <a:xfrm>
                    <a:off x="1430839" y="5265213"/>
                    <a:ext cx="598780" cy="244399"/>
                  </a:xfrm>
                  <a:custGeom>
                    <a:avLst/>
                    <a:gdLst>
                      <a:gd name="connsiteX0" fmla="*/ 556010 w 598780"/>
                      <a:gd name="connsiteY0" fmla="*/ 61100 h 244399"/>
                      <a:gd name="connsiteX1" fmla="*/ 372710 w 598780"/>
                      <a:gd name="connsiteY1" fmla="*/ 0 h 244399"/>
                      <a:gd name="connsiteX2" fmla="*/ 24440 w 598780"/>
                      <a:gd name="connsiteY2" fmla="*/ 91650 h 244399"/>
                      <a:gd name="connsiteX3" fmla="*/ 0 w 598780"/>
                      <a:gd name="connsiteY3" fmla="*/ 244400 h 244399"/>
                      <a:gd name="connsiteX4" fmla="*/ 598780 w 598780"/>
                      <a:gd name="connsiteY4" fmla="*/ 85540 h 244399"/>
                      <a:gd name="connsiteX5" fmla="*/ 556010 w 598780"/>
                      <a:gd name="connsiteY5" fmla="*/ 61100 h 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80" h="244399">
                        <a:moveTo>
                          <a:pt x="556010" y="61100"/>
                        </a:moveTo>
                        <a:cubicBezTo>
                          <a:pt x="507130" y="36660"/>
                          <a:pt x="433810" y="18330"/>
                          <a:pt x="372710" y="0"/>
                        </a:cubicBezTo>
                        <a:lnTo>
                          <a:pt x="24440" y="91650"/>
                        </a:lnTo>
                        <a:cubicBezTo>
                          <a:pt x="18330" y="122200"/>
                          <a:pt x="0" y="177190"/>
                          <a:pt x="0" y="244400"/>
                        </a:cubicBezTo>
                        <a:lnTo>
                          <a:pt x="598780" y="85540"/>
                        </a:lnTo>
                        <a:cubicBezTo>
                          <a:pt x="592670" y="73320"/>
                          <a:pt x="574340" y="67210"/>
                          <a:pt x="556010" y="61100"/>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5" name="Freeform: Shape 104">
                    <a:extLst>
                      <a:ext uri="{FF2B5EF4-FFF2-40B4-BE49-F238E27FC236}">
                        <a16:creationId xmlns:a16="http://schemas.microsoft.com/office/drawing/2014/main" id="{74B05791-F10A-766E-95C1-56EB438B3784}"/>
                      </a:ext>
                    </a:extLst>
                  </p:cNvPr>
                  <p:cNvSpPr/>
                  <p:nvPr/>
                </p:nvSpPr>
                <p:spPr>
                  <a:xfrm>
                    <a:off x="1589699" y="5576823"/>
                    <a:ext cx="464360" cy="171079"/>
                  </a:xfrm>
                  <a:custGeom>
                    <a:avLst/>
                    <a:gdLst>
                      <a:gd name="connsiteX0" fmla="*/ 0 w 464360"/>
                      <a:gd name="connsiteY0" fmla="*/ 122200 h 171079"/>
                      <a:gd name="connsiteX1" fmla="*/ 109980 w 464360"/>
                      <a:gd name="connsiteY1" fmla="*/ 171080 h 171079"/>
                      <a:gd name="connsiteX2" fmla="*/ 415480 w 464360"/>
                      <a:gd name="connsiteY2" fmla="*/ 91650 h 171079"/>
                      <a:gd name="connsiteX3" fmla="*/ 464360 w 464360"/>
                      <a:gd name="connsiteY3" fmla="*/ 0 h 171079"/>
                      <a:gd name="connsiteX4" fmla="*/ 0 w 464360"/>
                      <a:gd name="connsiteY4" fmla="*/ 122200 h 171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60" h="171079">
                        <a:moveTo>
                          <a:pt x="0" y="122200"/>
                        </a:moveTo>
                        <a:cubicBezTo>
                          <a:pt x="30550" y="140530"/>
                          <a:pt x="67210" y="152750"/>
                          <a:pt x="109980" y="171080"/>
                        </a:cubicBezTo>
                        <a:lnTo>
                          <a:pt x="415480" y="91650"/>
                        </a:lnTo>
                        <a:cubicBezTo>
                          <a:pt x="433810" y="61100"/>
                          <a:pt x="452140" y="30550"/>
                          <a:pt x="464360" y="0"/>
                        </a:cubicBezTo>
                        <a:cubicBezTo>
                          <a:pt x="317720" y="48880"/>
                          <a:pt x="158860" y="85540"/>
                          <a:pt x="0" y="122200"/>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8" name="Graphic 16">
                  <a:extLst>
                    <a:ext uri="{FF2B5EF4-FFF2-40B4-BE49-F238E27FC236}">
                      <a16:creationId xmlns:a16="http://schemas.microsoft.com/office/drawing/2014/main" id="{EBCF357A-AD5D-84B4-CEA4-A2D5E18B282C}"/>
                    </a:ext>
                  </a:extLst>
                </p:cNvPr>
                <p:cNvGrpSpPr/>
                <p:nvPr/>
              </p:nvGrpSpPr>
              <p:grpSpPr>
                <a:xfrm>
                  <a:off x="1379775" y="5224028"/>
                  <a:ext cx="784898" cy="591676"/>
                  <a:chOff x="1379775" y="5224028"/>
                  <a:chExt cx="784898" cy="591676"/>
                </a:xfrm>
              </p:grpSpPr>
              <p:sp>
                <p:nvSpPr>
                  <p:cNvPr id="101" name="Freeform: Shape 100">
                    <a:extLst>
                      <a:ext uri="{FF2B5EF4-FFF2-40B4-BE49-F238E27FC236}">
                        <a16:creationId xmlns:a16="http://schemas.microsoft.com/office/drawing/2014/main" id="{9BC64514-336D-DD59-7D07-C99A844198F2}"/>
                      </a:ext>
                    </a:extLst>
                  </p:cNvPr>
                  <p:cNvSpPr/>
                  <p:nvPr/>
                </p:nvSpPr>
                <p:spPr>
                  <a:xfrm>
                    <a:off x="1430242" y="5224028"/>
                    <a:ext cx="671054" cy="546510"/>
                  </a:xfrm>
                  <a:custGeom>
                    <a:avLst/>
                    <a:gdLst>
                      <a:gd name="connsiteX0" fmla="*/ 597 w 671054"/>
                      <a:gd name="connsiteY0" fmla="*/ 316135 h 546510"/>
                      <a:gd name="connsiteX1" fmla="*/ 281658 w 671054"/>
                      <a:gd name="connsiteY1" fmla="*/ 529984 h 546510"/>
                      <a:gd name="connsiteX2" fmla="*/ 556608 w 671054"/>
                      <a:gd name="connsiteY2" fmla="*/ 481104 h 546510"/>
                      <a:gd name="connsiteX3" fmla="*/ 660478 w 671054"/>
                      <a:gd name="connsiteY3" fmla="*/ 285585 h 546510"/>
                      <a:gd name="connsiteX4" fmla="*/ 562718 w 671054"/>
                      <a:gd name="connsiteY4" fmla="*/ 102285 h 546510"/>
                      <a:gd name="connsiteX5" fmla="*/ 208338 w 671054"/>
                      <a:gd name="connsiteY5" fmla="*/ 4525 h 546510"/>
                      <a:gd name="connsiteX6" fmla="*/ 37257 w 671054"/>
                      <a:gd name="connsiteY6" fmla="*/ 108395 h 546510"/>
                      <a:gd name="connsiteX7" fmla="*/ 597 w 671054"/>
                      <a:gd name="connsiteY7" fmla="*/ 316135 h 54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054" h="546510">
                        <a:moveTo>
                          <a:pt x="597" y="316135"/>
                        </a:moveTo>
                        <a:cubicBezTo>
                          <a:pt x="6707" y="395564"/>
                          <a:pt x="98358" y="462774"/>
                          <a:pt x="281658" y="529984"/>
                        </a:cubicBezTo>
                        <a:cubicBezTo>
                          <a:pt x="422188" y="572754"/>
                          <a:pt x="526058" y="523874"/>
                          <a:pt x="556608" y="481104"/>
                        </a:cubicBezTo>
                        <a:cubicBezTo>
                          <a:pt x="599378" y="413894"/>
                          <a:pt x="629928" y="346685"/>
                          <a:pt x="660478" y="285585"/>
                        </a:cubicBezTo>
                        <a:cubicBezTo>
                          <a:pt x="684918" y="224485"/>
                          <a:pt x="672698" y="151165"/>
                          <a:pt x="562718" y="102285"/>
                        </a:cubicBezTo>
                        <a:cubicBezTo>
                          <a:pt x="452738" y="53405"/>
                          <a:pt x="257218" y="10635"/>
                          <a:pt x="208338" y="4525"/>
                        </a:cubicBezTo>
                        <a:cubicBezTo>
                          <a:pt x="159458" y="-1585"/>
                          <a:pt x="86137" y="-19915"/>
                          <a:pt x="37257" y="108395"/>
                        </a:cubicBezTo>
                        <a:cubicBezTo>
                          <a:pt x="37257" y="102285"/>
                          <a:pt x="-5513" y="200045"/>
                          <a:pt x="597" y="316135"/>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 name="Freeform: Shape 101">
                    <a:extLst>
                      <a:ext uri="{FF2B5EF4-FFF2-40B4-BE49-F238E27FC236}">
                        <a16:creationId xmlns:a16="http://schemas.microsoft.com/office/drawing/2014/main" id="{8FBEDC2B-9809-DABA-068B-7B2713889756}"/>
                      </a:ext>
                    </a:extLst>
                  </p:cNvPr>
                  <p:cNvSpPr/>
                  <p:nvPr/>
                </p:nvSpPr>
                <p:spPr>
                  <a:xfrm>
                    <a:off x="1379775" y="5240773"/>
                    <a:ext cx="784898" cy="574931"/>
                  </a:xfrm>
                  <a:custGeom>
                    <a:avLst/>
                    <a:gdLst>
                      <a:gd name="connsiteX0" fmla="*/ 772044 w 784898"/>
                      <a:gd name="connsiteY0" fmla="*/ 268840 h 574931"/>
                      <a:gd name="connsiteX1" fmla="*/ 655954 w 784898"/>
                      <a:gd name="connsiteY1" fmla="*/ 54990 h 574931"/>
                      <a:gd name="connsiteX2" fmla="*/ 490984 w 784898"/>
                      <a:gd name="connsiteY2" fmla="*/ 0 h 574931"/>
                      <a:gd name="connsiteX3" fmla="*/ 717054 w 784898"/>
                      <a:gd name="connsiteY3" fmla="*/ 116090 h 574931"/>
                      <a:gd name="connsiteX4" fmla="*/ 649844 w 784898"/>
                      <a:gd name="connsiteY4" fmla="*/ 458249 h 574931"/>
                      <a:gd name="connsiteX5" fmla="*/ 240474 w 784898"/>
                      <a:gd name="connsiteY5" fmla="*/ 507129 h 574931"/>
                      <a:gd name="connsiteX6" fmla="*/ 32734 w 784898"/>
                      <a:gd name="connsiteY6" fmla="*/ 79430 h 574931"/>
                      <a:gd name="connsiteX7" fmla="*/ 38844 w 784898"/>
                      <a:gd name="connsiteY7" fmla="*/ 61100 h 574931"/>
                      <a:gd name="connsiteX8" fmla="*/ 2184 w 784898"/>
                      <a:gd name="connsiteY8" fmla="*/ 305500 h 574931"/>
                      <a:gd name="connsiteX9" fmla="*/ 332124 w 784898"/>
                      <a:gd name="connsiteY9" fmla="*/ 556009 h 574931"/>
                      <a:gd name="connsiteX10" fmla="*/ 655954 w 784898"/>
                      <a:gd name="connsiteY10" fmla="*/ 494909 h 574931"/>
                      <a:gd name="connsiteX11" fmla="*/ 772044 w 784898"/>
                      <a:gd name="connsiteY11" fmla="*/ 268840 h 57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98" h="574931">
                        <a:moveTo>
                          <a:pt x="772044" y="268840"/>
                        </a:moveTo>
                        <a:cubicBezTo>
                          <a:pt x="802594" y="195520"/>
                          <a:pt x="784265" y="109980"/>
                          <a:pt x="655954" y="54990"/>
                        </a:cubicBezTo>
                        <a:cubicBezTo>
                          <a:pt x="607074" y="36660"/>
                          <a:pt x="552084" y="18330"/>
                          <a:pt x="490984" y="0"/>
                        </a:cubicBezTo>
                        <a:cubicBezTo>
                          <a:pt x="539864" y="18330"/>
                          <a:pt x="643734" y="67210"/>
                          <a:pt x="717054" y="116090"/>
                        </a:cubicBezTo>
                        <a:cubicBezTo>
                          <a:pt x="820925" y="183300"/>
                          <a:pt x="698724" y="360490"/>
                          <a:pt x="649844" y="458249"/>
                        </a:cubicBezTo>
                        <a:cubicBezTo>
                          <a:pt x="607074" y="549899"/>
                          <a:pt x="454324" y="586559"/>
                          <a:pt x="240474" y="507129"/>
                        </a:cubicBezTo>
                        <a:cubicBezTo>
                          <a:pt x="-58916" y="403259"/>
                          <a:pt x="8294" y="164970"/>
                          <a:pt x="32734" y="79430"/>
                        </a:cubicBezTo>
                        <a:cubicBezTo>
                          <a:pt x="32734" y="73320"/>
                          <a:pt x="32734" y="67210"/>
                          <a:pt x="38844" y="61100"/>
                        </a:cubicBezTo>
                        <a:cubicBezTo>
                          <a:pt x="32734" y="79430"/>
                          <a:pt x="-10036" y="177190"/>
                          <a:pt x="2184" y="305500"/>
                        </a:cubicBezTo>
                        <a:cubicBezTo>
                          <a:pt x="8294" y="403259"/>
                          <a:pt x="118274" y="476579"/>
                          <a:pt x="332124" y="556009"/>
                        </a:cubicBezTo>
                        <a:cubicBezTo>
                          <a:pt x="497094" y="604889"/>
                          <a:pt x="619294" y="549899"/>
                          <a:pt x="655954" y="494909"/>
                        </a:cubicBezTo>
                        <a:cubicBezTo>
                          <a:pt x="698724" y="415479"/>
                          <a:pt x="741494" y="342159"/>
                          <a:pt x="772044" y="268840"/>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9" name="Freeform: Shape 98">
                  <a:extLst>
                    <a:ext uri="{FF2B5EF4-FFF2-40B4-BE49-F238E27FC236}">
                      <a16:creationId xmlns:a16="http://schemas.microsoft.com/office/drawing/2014/main" id="{9B1E4305-2C5A-2350-A7D4-3E6E1495901C}"/>
                    </a:ext>
                  </a:extLst>
                </p:cNvPr>
                <p:cNvSpPr/>
                <p:nvPr/>
              </p:nvSpPr>
              <p:spPr>
                <a:xfrm>
                  <a:off x="1449169" y="5186793"/>
                  <a:ext cx="232180" cy="121189"/>
                </a:xfrm>
                <a:custGeom>
                  <a:avLst/>
                  <a:gdLst>
                    <a:gd name="connsiteX0" fmla="*/ 0 w 232180"/>
                    <a:gd name="connsiteY0" fmla="*/ 121189 h 121189"/>
                    <a:gd name="connsiteX1" fmla="*/ 232180 w 232180"/>
                    <a:gd name="connsiteY1" fmla="*/ 29540 h 121189"/>
                    <a:gd name="connsiteX2" fmla="*/ 0 w 232180"/>
                    <a:gd name="connsiteY2" fmla="*/ 121189 h 121189"/>
                  </a:gdLst>
                  <a:ahLst/>
                  <a:cxnLst>
                    <a:cxn ang="0">
                      <a:pos x="connsiteX0" y="connsiteY0"/>
                    </a:cxn>
                    <a:cxn ang="0">
                      <a:pos x="connsiteX1" y="connsiteY1"/>
                    </a:cxn>
                    <a:cxn ang="0">
                      <a:pos x="connsiteX2" y="connsiteY2"/>
                    </a:cxn>
                  </a:cxnLst>
                  <a:rect l="l" t="t" r="r" b="b"/>
                  <a:pathLst>
                    <a:path w="232180" h="121189">
                      <a:moveTo>
                        <a:pt x="0" y="121189"/>
                      </a:moveTo>
                      <a:cubicBezTo>
                        <a:pt x="0" y="121189"/>
                        <a:pt x="36660" y="-25450"/>
                        <a:pt x="232180" y="29540"/>
                      </a:cubicBezTo>
                      <a:cubicBezTo>
                        <a:pt x="152750" y="-19340"/>
                        <a:pt x="12220" y="-19340"/>
                        <a:pt x="0" y="121189"/>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Freeform: Shape 99">
                  <a:extLst>
                    <a:ext uri="{FF2B5EF4-FFF2-40B4-BE49-F238E27FC236}">
                      <a16:creationId xmlns:a16="http://schemas.microsoft.com/office/drawing/2014/main" id="{D44F6DE2-1415-FB6C-B74A-F5FB4791EED9}"/>
                    </a:ext>
                  </a:extLst>
                </p:cNvPr>
                <p:cNvSpPr/>
                <p:nvPr/>
              </p:nvSpPr>
              <p:spPr>
                <a:xfrm rot="885366">
                  <a:off x="1706376" y="5209823"/>
                  <a:ext cx="36659" cy="12219"/>
                </a:xfrm>
                <a:custGeom>
                  <a:avLst/>
                  <a:gdLst>
                    <a:gd name="connsiteX0" fmla="*/ 36659 w 36659"/>
                    <a:gd name="connsiteY0" fmla="*/ 6110 h 12219"/>
                    <a:gd name="connsiteX1" fmla="*/ 18330 w 36659"/>
                    <a:gd name="connsiteY1" fmla="*/ 12220 h 12219"/>
                    <a:gd name="connsiteX2" fmla="*/ 0 w 36659"/>
                    <a:gd name="connsiteY2" fmla="*/ 6110 h 12219"/>
                    <a:gd name="connsiteX3" fmla="*/ 18330 w 36659"/>
                    <a:gd name="connsiteY3" fmla="*/ 0 h 12219"/>
                    <a:gd name="connsiteX4" fmla="*/ 36659 w 36659"/>
                    <a:gd name="connsiteY4" fmla="*/ 611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59" h="12219">
                      <a:moveTo>
                        <a:pt x="36659" y="6110"/>
                      </a:moveTo>
                      <a:cubicBezTo>
                        <a:pt x="36659" y="9484"/>
                        <a:pt x="28453" y="12220"/>
                        <a:pt x="18330" y="12220"/>
                      </a:cubicBezTo>
                      <a:cubicBezTo>
                        <a:pt x="8207" y="12220"/>
                        <a:pt x="0" y="9484"/>
                        <a:pt x="0" y="6110"/>
                      </a:cubicBezTo>
                      <a:cubicBezTo>
                        <a:pt x="0" y="2735"/>
                        <a:pt x="8207" y="0"/>
                        <a:pt x="18330" y="0"/>
                      </a:cubicBezTo>
                      <a:cubicBezTo>
                        <a:pt x="28453" y="0"/>
                        <a:pt x="36659" y="2735"/>
                        <a:pt x="36659" y="6110"/>
                      </a:cubicBezTo>
                      <a:close/>
                    </a:path>
                  </a:pathLst>
                </a:custGeom>
                <a:solidFill>
                  <a:srgbClr val="FFFFFF"/>
                </a:solidFill>
                <a:ln w="610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0" name="Graphic 16">
                <a:extLst>
                  <a:ext uri="{FF2B5EF4-FFF2-40B4-BE49-F238E27FC236}">
                    <a16:creationId xmlns:a16="http://schemas.microsoft.com/office/drawing/2014/main" id="{3D025398-500A-0E17-4686-2B973A65B7FF}"/>
                  </a:ext>
                </a:extLst>
              </p:cNvPr>
              <p:cNvGrpSpPr/>
              <p:nvPr/>
            </p:nvGrpSpPr>
            <p:grpSpPr>
              <a:xfrm>
                <a:off x="649815" y="4900141"/>
                <a:ext cx="601733" cy="608443"/>
                <a:chOff x="649815" y="4900141"/>
                <a:chExt cx="601733" cy="608443"/>
              </a:xfrm>
            </p:grpSpPr>
            <p:grpSp>
              <p:nvGrpSpPr>
                <p:cNvPr id="81" name="Graphic 16">
                  <a:extLst>
                    <a:ext uri="{FF2B5EF4-FFF2-40B4-BE49-F238E27FC236}">
                      <a16:creationId xmlns:a16="http://schemas.microsoft.com/office/drawing/2014/main" id="{B11023AB-1122-B428-F3B9-5136DFAF7E78}"/>
                    </a:ext>
                  </a:extLst>
                </p:cNvPr>
                <p:cNvGrpSpPr/>
                <p:nvPr/>
              </p:nvGrpSpPr>
              <p:grpSpPr>
                <a:xfrm>
                  <a:off x="649815" y="4900141"/>
                  <a:ext cx="601733" cy="605390"/>
                  <a:chOff x="649815" y="4900141"/>
                  <a:chExt cx="601733" cy="605390"/>
                </a:xfrm>
              </p:grpSpPr>
              <p:grpSp>
                <p:nvGrpSpPr>
                  <p:cNvPr id="91" name="Graphic 16">
                    <a:extLst>
                      <a:ext uri="{FF2B5EF4-FFF2-40B4-BE49-F238E27FC236}">
                        <a16:creationId xmlns:a16="http://schemas.microsoft.com/office/drawing/2014/main" id="{5EE003E3-8050-ABE6-AAA8-95E306AC7450}"/>
                      </a:ext>
                    </a:extLst>
                  </p:cNvPr>
                  <p:cNvGrpSpPr/>
                  <p:nvPr/>
                </p:nvGrpSpPr>
                <p:grpSpPr>
                  <a:xfrm>
                    <a:off x="649815" y="4900141"/>
                    <a:ext cx="601733" cy="605390"/>
                    <a:chOff x="649815" y="4900141"/>
                    <a:chExt cx="601733" cy="605390"/>
                  </a:xfrm>
                </p:grpSpPr>
                <p:sp>
                  <p:nvSpPr>
                    <p:cNvPr id="94" name="Freeform: Shape 93">
                      <a:extLst>
                        <a:ext uri="{FF2B5EF4-FFF2-40B4-BE49-F238E27FC236}">
                          <a16:creationId xmlns:a16="http://schemas.microsoft.com/office/drawing/2014/main" id="{46A007A0-2EC3-4D76-6B24-3027C64217E5}"/>
                        </a:ext>
                      </a:extLst>
                    </p:cNvPr>
                    <p:cNvSpPr/>
                    <p:nvPr/>
                  </p:nvSpPr>
                  <p:spPr>
                    <a:xfrm>
                      <a:off x="657299" y="4908169"/>
                      <a:ext cx="588140" cy="594305"/>
                    </a:xfrm>
                    <a:custGeom>
                      <a:avLst/>
                      <a:gdLst>
                        <a:gd name="connsiteX0" fmla="*/ 535250 w 588140"/>
                        <a:gd name="connsiteY0" fmla="*/ 143194 h 594305"/>
                        <a:gd name="connsiteX1" fmla="*/ 174760 w 588140"/>
                        <a:gd name="connsiteY1" fmla="*/ 2664 h 594305"/>
                        <a:gd name="connsiteX2" fmla="*/ 58670 w 588140"/>
                        <a:gd name="connsiteY2" fmla="*/ 118754 h 594305"/>
                        <a:gd name="connsiteX3" fmla="*/ 9790 w 588140"/>
                        <a:gd name="connsiteY3" fmla="*/ 259284 h 594305"/>
                        <a:gd name="connsiteX4" fmla="*/ 180870 w 588140"/>
                        <a:gd name="connsiteY4" fmla="*/ 534234 h 594305"/>
                        <a:gd name="connsiteX5" fmla="*/ 516920 w 588140"/>
                        <a:gd name="connsiteY5" fmla="*/ 460914 h 594305"/>
                        <a:gd name="connsiteX6" fmla="*/ 535250 w 588140"/>
                        <a:gd name="connsiteY6" fmla="*/ 143194 h 594305"/>
                        <a:gd name="connsiteX7" fmla="*/ 199200 w 588140"/>
                        <a:gd name="connsiteY7" fmla="*/ 485354 h 594305"/>
                        <a:gd name="connsiteX8" fmla="*/ 58670 w 588140"/>
                        <a:gd name="connsiteY8" fmla="*/ 259284 h 594305"/>
                        <a:gd name="connsiteX9" fmla="*/ 101440 w 588140"/>
                        <a:gd name="connsiteY9" fmla="*/ 149304 h 594305"/>
                        <a:gd name="connsiteX10" fmla="*/ 199200 w 588140"/>
                        <a:gd name="connsiteY10" fmla="*/ 51544 h 594305"/>
                        <a:gd name="connsiteX11" fmla="*/ 498590 w 588140"/>
                        <a:gd name="connsiteY11" fmla="*/ 167634 h 594305"/>
                        <a:gd name="connsiteX12" fmla="*/ 480260 w 588140"/>
                        <a:gd name="connsiteY12" fmla="*/ 430364 h 594305"/>
                        <a:gd name="connsiteX13" fmla="*/ 199200 w 588140"/>
                        <a:gd name="connsiteY13" fmla="*/ 485354 h 5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140" h="594305">
                          <a:moveTo>
                            <a:pt x="535250" y="143194"/>
                          </a:moveTo>
                          <a:cubicBezTo>
                            <a:pt x="461930" y="63764"/>
                            <a:pt x="296960" y="-15666"/>
                            <a:pt x="174760" y="2664"/>
                          </a:cubicBezTo>
                          <a:cubicBezTo>
                            <a:pt x="119770" y="14884"/>
                            <a:pt x="83110" y="51544"/>
                            <a:pt x="58670" y="118754"/>
                          </a:cubicBezTo>
                          <a:cubicBezTo>
                            <a:pt x="58670" y="118754"/>
                            <a:pt x="40340" y="161524"/>
                            <a:pt x="9790" y="259284"/>
                          </a:cubicBezTo>
                          <a:cubicBezTo>
                            <a:pt x="-20760" y="357044"/>
                            <a:pt x="15900" y="430364"/>
                            <a:pt x="180870" y="534234"/>
                          </a:cubicBezTo>
                          <a:cubicBezTo>
                            <a:pt x="333620" y="607554"/>
                            <a:pt x="431380" y="644214"/>
                            <a:pt x="516920" y="460914"/>
                          </a:cubicBezTo>
                          <a:cubicBezTo>
                            <a:pt x="608571" y="283724"/>
                            <a:pt x="608571" y="222624"/>
                            <a:pt x="535250" y="143194"/>
                          </a:cubicBezTo>
                          <a:close/>
                          <a:moveTo>
                            <a:pt x="199200" y="485354"/>
                          </a:moveTo>
                          <a:cubicBezTo>
                            <a:pt x="64780" y="399814"/>
                            <a:pt x="34230" y="338714"/>
                            <a:pt x="58670" y="259284"/>
                          </a:cubicBezTo>
                          <a:cubicBezTo>
                            <a:pt x="83110" y="185964"/>
                            <a:pt x="101440" y="149304"/>
                            <a:pt x="101440" y="149304"/>
                          </a:cubicBezTo>
                          <a:cubicBezTo>
                            <a:pt x="125880" y="94314"/>
                            <a:pt x="150320" y="63764"/>
                            <a:pt x="199200" y="51544"/>
                          </a:cubicBezTo>
                          <a:cubicBezTo>
                            <a:pt x="303070" y="39324"/>
                            <a:pt x="437490" y="100424"/>
                            <a:pt x="498590" y="167634"/>
                          </a:cubicBezTo>
                          <a:cubicBezTo>
                            <a:pt x="559690" y="234844"/>
                            <a:pt x="553580" y="283724"/>
                            <a:pt x="480260" y="430364"/>
                          </a:cubicBezTo>
                          <a:cubicBezTo>
                            <a:pt x="406940" y="577004"/>
                            <a:pt x="327510" y="552564"/>
                            <a:pt x="199200" y="485354"/>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 name="Freeform: Shape 94">
                      <a:extLst>
                        <a:ext uri="{FF2B5EF4-FFF2-40B4-BE49-F238E27FC236}">
                          <a16:creationId xmlns:a16="http://schemas.microsoft.com/office/drawing/2014/main" id="{5A4A994C-FC21-1011-F4D4-C428F0C36D5C}"/>
                        </a:ext>
                      </a:extLst>
                    </p:cNvPr>
                    <p:cNvSpPr/>
                    <p:nvPr/>
                  </p:nvSpPr>
                  <p:spPr>
                    <a:xfrm>
                      <a:off x="649815" y="4900141"/>
                      <a:ext cx="601733" cy="605390"/>
                    </a:xfrm>
                    <a:custGeom>
                      <a:avLst/>
                      <a:gdLst>
                        <a:gd name="connsiteX0" fmla="*/ 347213 w 601733"/>
                        <a:gd name="connsiteY0" fmla="*/ 603362 h 605390"/>
                        <a:gd name="connsiteX1" fmla="*/ 347213 w 601733"/>
                        <a:gd name="connsiteY1" fmla="*/ 603362 h 605390"/>
                        <a:gd name="connsiteX2" fmla="*/ 182243 w 601733"/>
                        <a:gd name="connsiteY2" fmla="*/ 542262 h 605390"/>
                        <a:gd name="connsiteX3" fmla="*/ 11163 w 601733"/>
                        <a:gd name="connsiteY3" fmla="*/ 261202 h 605390"/>
                        <a:gd name="connsiteX4" fmla="*/ 60043 w 601733"/>
                        <a:gd name="connsiteY4" fmla="*/ 120672 h 605390"/>
                        <a:gd name="connsiteX5" fmla="*/ 182243 w 601733"/>
                        <a:gd name="connsiteY5" fmla="*/ 4582 h 605390"/>
                        <a:gd name="connsiteX6" fmla="*/ 255563 w 601733"/>
                        <a:gd name="connsiteY6" fmla="*/ 4582 h 605390"/>
                        <a:gd name="connsiteX7" fmla="*/ 548844 w 601733"/>
                        <a:gd name="connsiteY7" fmla="*/ 145112 h 605390"/>
                        <a:gd name="connsiteX8" fmla="*/ 530514 w 601733"/>
                        <a:gd name="connsiteY8" fmla="*/ 468942 h 605390"/>
                        <a:gd name="connsiteX9" fmla="*/ 347213 w 601733"/>
                        <a:gd name="connsiteY9" fmla="*/ 603362 h 605390"/>
                        <a:gd name="connsiteX10" fmla="*/ 255563 w 601733"/>
                        <a:gd name="connsiteY10" fmla="*/ 16802 h 605390"/>
                        <a:gd name="connsiteX11" fmla="*/ 182243 w 601733"/>
                        <a:gd name="connsiteY11" fmla="*/ 16802 h 605390"/>
                        <a:gd name="connsiteX12" fmla="*/ 72263 w 601733"/>
                        <a:gd name="connsiteY12" fmla="*/ 126782 h 605390"/>
                        <a:gd name="connsiteX13" fmla="*/ 23383 w 601733"/>
                        <a:gd name="connsiteY13" fmla="*/ 267312 h 605390"/>
                        <a:gd name="connsiteX14" fmla="*/ 194463 w 601733"/>
                        <a:gd name="connsiteY14" fmla="*/ 536152 h 605390"/>
                        <a:gd name="connsiteX15" fmla="*/ 353323 w 601733"/>
                        <a:gd name="connsiteY15" fmla="*/ 597252 h 605390"/>
                        <a:gd name="connsiteX16" fmla="*/ 353323 w 601733"/>
                        <a:gd name="connsiteY16" fmla="*/ 597252 h 605390"/>
                        <a:gd name="connsiteX17" fmla="*/ 524404 w 601733"/>
                        <a:gd name="connsiteY17" fmla="*/ 468942 h 605390"/>
                        <a:gd name="connsiteX18" fmla="*/ 542734 w 601733"/>
                        <a:gd name="connsiteY18" fmla="*/ 157332 h 605390"/>
                        <a:gd name="connsiteX19" fmla="*/ 255563 w 601733"/>
                        <a:gd name="connsiteY19" fmla="*/ 16802 h 605390"/>
                        <a:gd name="connsiteX20" fmla="*/ 341103 w 601733"/>
                        <a:gd name="connsiteY20" fmla="*/ 548372 h 605390"/>
                        <a:gd name="connsiteX21" fmla="*/ 206683 w 601733"/>
                        <a:gd name="connsiteY21" fmla="*/ 499492 h 605390"/>
                        <a:gd name="connsiteX22" fmla="*/ 66153 w 601733"/>
                        <a:gd name="connsiteY22" fmla="*/ 273422 h 605390"/>
                        <a:gd name="connsiteX23" fmla="*/ 108923 w 601733"/>
                        <a:gd name="connsiteY23" fmla="*/ 157332 h 605390"/>
                        <a:gd name="connsiteX24" fmla="*/ 206683 w 601733"/>
                        <a:gd name="connsiteY24" fmla="*/ 59572 h 605390"/>
                        <a:gd name="connsiteX25" fmla="*/ 267783 w 601733"/>
                        <a:gd name="connsiteY25" fmla="*/ 59572 h 605390"/>
                        <a:gd name="connsiteX26" fmla="*/ 506074 w 601733"/>
                        <a:gd name="connsiteY26" fmla="*/ 175662 h 605390"/>
                        <a:gd name="connsiteX27" fmla="*/ 493854 w 601733"/>
                        <a:gd name="connsiteY27" fmla="*/ 444502 h 605390"/>
                        <a:gd name="connsiteX28" fmla="*/ 341103 w 601733"/>
                        <a:gd name="connsiteY28" fmla="*/ 548372 h 605390"/>
                        <a:gd name="connsiteX29" fmla="*/ 261673 w 601733"/>
                        <a:gd name="connsiteY29" fmla="*/ 65682 h 605390"/>
                        <a:gd name="connsiteX30" fmla="*/ 200573 w 601733"/>
                        <a:gd name="connsiteY30" fmla="*/ 65682 h 605390"/>
                        <a:gd name="connsiteX31" fmla="*/ 108923 w 601733"/>
                        <a:gd name="connsiteY31" fmla="*/ 157332 h 605390"/>
                        <a:gd name="connsiteX32" fmla="*/ 72263 w 601733"/>
                        <a:gd name="connsiteY32" fmla="*/ 273422 h 605390"/>
                        <a:gd name="connsiteX33" fmla="*/ 212793 w 601733"/>
                        <a:gd name="connsiteY33" fmla="*/ 493382 h 605390"/>
                        <a:gd name="connsiteX34" fmla="*/ 341103 w 601733"/>
                        <a:gd name="connsiteY34" fmla="*/ 542262 h 605390"/>
                        <a:gd name="connsiteX35" fmla="*/ 481634 w 601733"/>
                        <a:gd name="connsiteY35" fmla="*/ 438392 h 605390"/>
                        <a:gd name="connsiteX36" fmla="*/ 499964 w 601733"/>
                        <a:gd name="connsiteY36" fmla="*/ 181772 h 605390"/>
                        <a:gd name="connsiteX37" fmla="*/ 261673 w 601733"/>
                        <a:gd name="connsiteY37" fmla="*/ 65682 h 60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1733" h="605390">
                          <a:moveTo>
                            <a:pt x="347213" y="603362"/>
                          </a:moveTo>
                          <a:lnTo>
                            <a:pt x="347213" y="603362"/>
                          </a:lnTo>
                          <a:cubicBezTo>
                            <a:pt x="298333" y="597252"/>
                            <a:pt x="249453" y="572812"/>
                            <a:pt x="182243" y="542262"/>
                          </a:cubicBezTo>
                          <a:cubicBezTo>
                            <a:pt x="5053" y="432282"/>
                            <a:pt x="-19387" y="352852"/>
                            <a:pt x="11163" y="261202"/>
                          </a:cubicBezTo>
                          <a:cubicBezTo>
                            <a:pt x="41713" y="163442"/>
                            <a:pt x="60043" y="120672"/>
                            <a:pt x="60043" y="120672"/>
                          </a:cubicBezTo>
                          <a:cubicBezTo>
                            <a:pt x="90593" y="47352"/>
                            <a:pt x="127253" y="10692"/>
                            <a:pt x="182243" y="4582"/>
                          </a:cubicBezTo>
                          <a:cubicBezTo>
                            <a:pt x="206683" y="-1527"/>
                            <a:pt x="231123" y="-1527"/>
                            <a:pt x="255563" y="4582"/>
                          </a:cubicBezTo>
                          <a:cubicBezTo>
                            <a:pt x="359433" y="16802"/>
                            <a:pt x="481634" y="77902"/>
                            <a:pt x="548844" y="145112"/>
                          </a:cubicBezTo>
                          <a:cubicBezTo>
                            <a:pt x="622164" y="224542"/>
                            <a:pt x="622164" y="285642"/>
                            <a:pt x="530514" y="468942"/>
                          </a:cubicBezTo>
                          <a:cubicBezTo>
                            <a:pt x="481634" y="572812"/>
                            <a:pt x="426643" y="615582"/>
                            <a:pt x="347213" y="603362"/>
                          </a:cubicBezTo>
                          <a:close/>
                          <a:moveTo>
                            <a:pt x="255563" y="16802"/>
                          </a:moveTo>
                          <a:cubicBezTo>
                            <a:pt x="231123" y="16802"/>
                            <a:pt x="206683" y="16802"/>
                            <a:pt x="182243" y="16802"/>
                          </a:cubicBezTo>
                          <a:cubicBezTo>
                            <a:pt x="133363" y="29022"/>
                            <a:pt x="102813" y="59572"/>
                            <a:pt x="72263" y="126782"/>
                          </a:cubicBezTo>
                          <a:cubicBezTo>
                            <a:pt x="72263" y="126782"/>
                            <a:pt x="53933" y="175662"/>
                            <a:pt x="23383" y="267312"/>
                          </a:cubicBezTo>
                          <a:cubicBezTo>
                            <a:pt x="-1057" y="352852"/>
                            <a:pt x="17273" y="426172"/>
                            <a:pt x="194463" y="536152"/>
                          </a:cubicBezTo>
                          <a:cubicBezTo>
                            <a:pt x="255563" y="566702"/>
                            <a:pt x="310553" y="591142"/>
                            <a:pt x="353323" y="597252"/>
                          </a:cubicBezTo>
                          <a:lnTo>
                            <a:pt x="353323" y="597252"/>
                          </a:lnTo>
                          <a:cubicBezTo>
                            <a:pt x="426643" y="603362"/>
                            <a:pt x="475524" y="566702"/>
                            <a:pt x="524404" y="468942"/>
                          </a:cubicBezTo>
                          <a:cubicBezTo>
                            <a:pt x="609944" y="291752"/>
                            <a:pt x="616054" y="236762"/>
                            <a:pt x="542734" y="157332"/>
                          </a:cubicBezTo>
                          <a:cubicBezTo>
                            <a:pt x="481634" y="84012"/>
                            <a:pt x="359433" y="22912"/>
                            <a:pt x="255563" y="16802"/>
                          </a:cubicBezTo>
                          <a:close/>
                          <a:moveTo>
                            <a:pt x="341103" y="548372"/>
                          </a:moveTo>
                          <a:cubicBezTo>
                            <a:pt x="304443" y="542262"/>
                            <a:pt x="261673" y="523932"/>
                            <a:pt x="206683" y="499492"/>
                          </a:cubicBezTo>
                          <a:cubicBezTo>
                            <a:pt x="78373" y="420062"/>
                            <a:pt x="41713" y="358962"/>
                            <a:pt x="66153" y="273422"/>
                          </a:cubicBezTo>
                          <a:cubicBezTo>
                            <a:pt x="90593" y="193992"/>
                            <a:pt x="102813" y="157332"/>
                            <a:pt x="108923" y="157332"/>
                          </a:cubicBezTo>
                          <a:cubicBezTo>
                            <a:pt x="133363" y="96232"/>
                            <a:pt x="163913" y="65682"/>
                            <a:pt x="206683" y="59572"/>
                          </a:cubicBezTo>
                          <a:cubicBezTo>
                            <a:pt x="225013" y="59572"/>
                            <a:pt x="249453" y="59572"/>
                            <a:pt x="267783" y="59572"/>
                          </a:cubicBezTo>
                          <a:cubicBezTo>
                            <a:pt x="353323" y="71792"/>
                            <a:pt x="457194" y="120672"/>
                            <a:pt x="506074" y="175662"/>
                          </a:cubicBezTo>
                          <a:cubicBezTo>
                            <a:pt x="567174" y="242872"/>
                            <a:pt x="567174" y="291752"/>
                            <a:pt x="493854" y="444502"/>
                          </a:cubicBezTo>
                          <a:cubicBezTo>
                            <a:pt x="451084" y="523932"/>
                            <a:pt x="402203" y="554482"/>
                            <a:pt x="341103" y="548372"/>
                          </a:cubicBezTo>
                          <a:close/>
                          <a:moveTo>
                            <a:pt x="261673" y="65682"/>
                          </a:moveTo>
                          <a:cubicBezTo>
                            <a:pt x="243343" y="65682"/>
                            <a:pt x="218903" y="65682"/>
                            <a:pt x="200573" y="65682"/>
                          </a:cubicBezTo>
                          <a:cubicBezTo>
                            <a:pt x="157803" y="71792"/>
                            <a:pt x="133363" y="102342"/>
                            <a:pt x="108923" y="157332"/>
                          </a:cubicBezTo>
                          <a:cubicBezTo>
                            <a:pt x="108923" y="157332"/>
                            <a:pt x="90593" y="193992"/>
                            <a:pt x="72263" y="273422"/>
                          </a:cubicBezTo>
                          <a:cubicBezTo>
                            <a:pt x="53933" y="346742"/>
                            <a:pt x="66153" y="401732"/>
                            <a:pt x="212793" y="493382"/>
                          </a:cubicBezTo>
                          <a:cubicBezTo>
                            <a:pt x="261673" y="517822"/>
                            <a:pt x="304443" y="536152"/>
                            <a:pt x="341103" y="542262"/>
                          </a:cubicBezTo>
                          <a:cubicBezTo>
                            <a:pt x="402203" y="548372"/>
                            <a:pt x="444974" y="517822"/>
                            <a:pt x="481634" y="438392"/>
                          </a:cubicBezTo>
                          <a:cubicBezTo>
                            <a:pt x="554954" y="291752"/>
                            <a:pt x="554954" y="248982"/>
                            <a:pt x="499964" y="181772"/>
                          </a:cubicBezTo>
                          <a:cubicBezTo>
                            <a:pt x="444974" y="120672"/>
                            <a:pt x="347213" y="77902"/>
                            <a:pt x="261673" y="65682"/>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2" name="Freeform: Shape 91">
                    <a:extLst>
                      <a:ext uri="{FF2B5EF4-FFF2-40B4-BE49-F238E27FC236}">
                        <a16:creationId xmlns:a16="http://schemas.microsoft.com/office/drawing/2014/main" id="{38F1EE70-331B-CC18-0B7C-1B5A43D5CF64}"/>
                      </a:ext>
                    </a:extLst>
                  </p:cNvPr>
                  <p:cNvSpPr/>
                  <p:nvPr/>
                </p:nvSpPr>
                <p:spPr>
                  <a:xfrm>
                    <a:off x="708292" y="4958144"/>
                    <a:ext cx="483146" cy="492169"/>
                  </a:xfrm>
                  <a:custGeom>
                    <a:avLst/>
                    <a:gdLst>
                      <a:gd name="connsiteX0" fmla="*/ 441487 w 483146"/>
                      <a:gd name="connsiteY0" fmla="*/ 117659 h 492169"/>
                      <a:gd name="connsiteX1" fmla="*/ 142097 w 483146"/>
                      <a:gd name="connsiteY1" fmla="*/ 1569 h 492169"/>
                      <a:gd name="connsiteX2" fmla="*/ 44337 w 483146"/>
                      <a:gd name="connsiteY2" fmla="*/ 99329 h 492169"/>
                      <a:gd name="connsiteX3" fmla="*/ 7677 w 483146"/>
                      <a:gd name="connsiteY3" fmla="*/ 215419 h 492169"/>
                      <a:gd name="connsiteX4" fmla="*/ 148207 w 483146"/>
                      <a:gd name="connsiteY4" fmla="*/ 441488 h 492169"/>
                      <a:gd name="connsiteX5" fmla="*/ 423157 w 483146"/>
                      <a:gd name="connsiteY5" fmla="*/ 386498 h 492169"/>
                      <a:gd name="connsiteX6" fmla="*/ 441487 w 483146"/>
                      <a:gd name="connsiteY6" fmla="*/ 117659 h 4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146" h="492169">
                        <a:moveTo>
                          <a:pt x="441487" y="117659"/>
                        </a:moveTo>
                        <a:cubicBezTo>
                          <a:pt x="380387" y="50449"/>
                          <a:pt x="245967" y="-10651"/>
                          <a:pt x="142097" y="1569"/>
                        </a:cubicBezTo>
                        <a:cubicBezTo>
                          <a:pt x="93217" y="7679"/>
                          <a:pt x="68777" y="44339"/>
                          <a:pt x="44337" y="99329"/>
                        </a:cubicBezTo>
                        <a:cubicBezTo>
                          <a:pt x="44337" y="99329"/>
                          <a:pt x="26007" y="135989"/>
                          <a:pt x="7677" y="215419"/>
                        </a:cubicBezTo>
                        <a:cubicBezTo>
                          <a:pt x="-16763" y="294848"/>
                          <a:pt x="13787" y="355948"/>
                          <a:pt x="148207" y="441488"/>
                        </a:cubicBezTo>
                        <a:cubicBezTo>
                          <a:pt x="270407" y="502588"/>
                          <a:pt x="355947" y="533138"/>
                          <a:pt x="423157" y="386498"/>
                        </a:cubicBezTo>
                        <a:cubicBezTo>
                          <a:pt x="496477" y="233748"/>
                          <a:pt x="502587" y="184869"/>
                          <a:pt x="441487" y="117659"/>
                        </a:cubicBezTo>
                        <a:close/>
                      </a:path>
                    </a:pathLst>
                  </a:custGeom>
                  <a:solidFill>
                    <a:srgbClr val="FF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Freeform: Shape 92">
                    <a:extLst>
                      <a:ext uri="{FF2B5EF4-FFF2-40B4-BE49-F238E27FC236}">
                        <a16:creationId xmlns:a16="http://schemas.microsoft.com/office/drawing/2014/main" id="{B3F9EA65-D2AD-A46A-C5DA-5A05E576E6D1}"/>
                      </a:ext>
                    </a:extLst>
                  </p:cNvPr>
                  <p:cNvSpPr/>
                  <p:nvPr/>
                </p:nvSpPr>
                <p:spPr>
                  <a:xfrm>
                    <a:off x="708292" y="4958144"/>
                    <a:ext cx="483146" cy="492169"/>
                  </a:xfrm>
                  <a:custGeom>
                    <a:avLst/>
                    <a:gdLst>
                      <a:gd name="connsiteX0" fmla="*/ 441487 w 483146"/>
                      <a:gd name="connsiteY0" fmla="*/ 117659 h 492169"/>
                      <a:gd name="connsiteX1" fmla="*/ 142097 w 483146"/>
                      <a:gd name="connsiteY1" fmla="*/ 1569 h 492169"/>
                      <a:gd name="connsiteX2" fmla="*/ 44337 w 483146"/>
                      <a:gd name="connsiteY2" fmla="*/ 99329 h 492169"/>
                      <a:gd name="connsiteX3" fmla="*/ 7677 w 483146"/>
                      <a:gd name="connsiteY3" fmla="*/ 215419 h 492169"/>
                      <a:gd name="connsiteX4" fmla="*/ 148207 w 483146"/>
                      <a:gd name="connsiteY4" fmla="*/ 441488 h 492169"/>
                      <a:gd name="connsiteX5" fmla="*/ 423157 w 483146"/>
                      <a:gd name="connsiteY5" fmla="*/ 386498 h 492169"/>
                      <a:gd name="connsiteX6" fmla="*/ 441487 w 483146"/>
                      <a:gd name="connsiteY6" fmla="*/ 117659 h 492169"/>
                      <a:gd name="connsiteX7" fmla="*/ 160427 w 483146"/>
                      <a:gd name="connsiteY7" fmla="*/ 410938 h 492169"/>
                      <a:gd name="connsiteX8" fmla="*/ 38227 w 483146"/>
                      <a:gd name="connsiteY8" fmla="*/ 215419 h 492169"/>
                      <a:gd name="connsiteX9" fmla="*/ 74887 w 483146"/>
                      <a:gd name="connsiteY9" fmla="*/ 117659 h 492169"/>
                      <a:gd name="connsiteX10" fmla="*/ 154317 w 483146"/>
                      <a:gd name="connsiteY10" fmla="*/ 38229 h 492169"/>
                      <a:gd name="connsiteX11" fmla="*/ 410937 w 483146"/>
                      <a:gd name="connsiteY11" fmla="*/ 135989 h 492169"/>
                      <a:gd name="connsiteX12" fmla="*/ 398717 w 483146"/>
                      <a:gd name="connsiteY12" fmla="*/ 362058 h 492169"/>
                      <a:gd name="connsiteX13" fmla="*/ 160427 w 483146"/>
                      <a:gd name="connsiteY13" fmla="*/ 410938 h 4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3146" h="492169">
                        <a:moveTo>
                          <a:pt x="441487" y="117659"/>
                        </a:moveTo>
                        <a:cubicBezTo>
                          <a:pt x="380387" y="50449"/>
                          <a:pt x="245967" y="-10651"/>
                          <a:pt x="142097" y="1569"/>
                        </a:cubicBezTo>
                        <a:cubicBezTo>
                          <a:pt x="93217" y="7679"/>
                          <a:pt x="68777" y="44339"/>
                          <a:pt x="44337" y="99329"/>
                        </a:cubicBezTo>
                        <a:cubicBezTo>
                          <a:pt x="44337" y="99329"/>
                          <a:pt x="26007" y="135989"/>
                          <a:pt x="7677" y="215419"/>
                        </a:cubicBezTo>
                        <a:cubicBezTo>
                          <a:pt x="-16763" y="294848"/>
                          <a:pt x="13787" y="355948"/>
                          <a:pt x="148207" y="441488"/>
                        </a:cubicBezTo>
                        <a:cubicBezTo>
                          <a:pt x="270407" y="502588"/>
                          <a:pt x="355947" y="533138"/>
                          <a:pt x="423157" y="386498"/>
                        </a:cubicBezTo>
                        <a:cubicBezTo>
                          <a:pt x="496477" y="233748"/>
                          <a:pt x="502587" y="184869"/>
                          <a:pt x="441487" y="117659"/>
                        </a:cubicBezTo>
                        <a:close/>
                        <a:moveTo>
                          <a:pt x="160427" y="410938"/>
                        </a:moveTo>
                        <a:cubicBezTo>
                          <a:pt x="44337" y="337618"/>
                          <a:pt x="19897" y="288738"/>
                          <a:pt x="38227" y="215419"/>
                        </a:cubicBezTo>
                        <a:cubicBezTo>
                          <a:pt x="62667" y="148209"/>
                          <a:pt x="74887" y="117659"/>
                          <a:pt x="74887" y="117659"/>
                        </a:cubicBezTo>
                        <a:cubicBezTo>
                          <a:pt x="93217" y="68779"/>
                          <a:pt x="117657" y="44339"/>
                          <a:pt x="154317" y="38229"/>
                        </a:cubicBezTo>
                        <a:cubicBezTo>
                          <a:pt x="239857" y="26009"/>
                          <a:pt x="362057" y="80999"/>
                          <a:pt x="410937" y="135989"/>
                        </a:cubicBezTo>
                        <a:cubicBezTo>
                          <a:pt x="459817" y="190979"/>
                          <a:pt x="459817" y="233748"/>
                          <a:pt x="398717" y="362058"/>
                        </a:cubicBezTo>
                        <a:cubicBezTo>
                          <a:pt x="337617" y="484258"/>
                          <a:pt x="270407" y="465928"/>
                          <a:pt x="160427" y="410938"/>
                        </a:cubicBezTo>
                        <a:close/>
                      </a:path>
                    </a:pathLst>
                  </a:custGeom>
                  <a:solidFill>
                    <a:srgbClr val="72706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2" name="Graphic 16">
                  <a:extLst>
                    <a:ext uri="{FF2B5EF4-FFF2-40B4-BE49-F238E27FC236}">
                      <a16:creationId xmlns:a16="http://schemas.microsoft.com/office/drawing/2014/main" id="{3F7E9FC6-D19E-0B6E-84AD-B4336B98492D}"/>
                    </a:ext>
                  </a:extLst>
                </p:cNvPr>
                <p:cNvGrpSpPr/>
                <p:nvPr/>
              </p:nvGrpSpPr>
              <p:grpSpPr>
                <a:xfrm>
                  <a:off x="713765" y="4958156"/>
                  <a:ext cx="472674" cy="488480"/>
                  <a:chOff x="713765" y="4958156"/>
                  <a:chExt cx="472674" cy="488480"/>
                </a:xfrm>
                <a:solidFill>
                  <a:srgbClr val="E6FFFF">
                    <a:alpha val="50000"/>
                  </a:srgbClr>
                </a:solidFill>
              </p:grpSpPr>
              <p:sp>
                <p:nvSpPr>
                  <p:cNvPr id="88" name="Freeform: Shape 87">
                    <a:extLst>
                      <a:ext uri="{FF2B5EF4-FFF2-40B4-BE49-F238E27FC236}">
                        <a16:creationId xmlns:a16="http://schemas.microsoft.com/office/drawing/2014/main" id="{76CA5753-3CB3-7B46-A8D2-A680E03011BD}"/>
                      </a:ext>
                    </a:extLst>
                  </p:cNvPr>
                  <p:cNvSpPr/>
                  <p:nvPr/>
                </p:nvSpPr>
                <p:spPr>
                  <a:xfrm>
                    <a:off x="752629" y="4958156"/>
                    <a:ext cx="262730" cy="123756"/>
                  </a:xfrm>
                  <a:custGeom>
                    <a:avLst/>
                    <a:gdLst>
                      <a:gd name="connsiteX0" fmla="*/ 103870 w 262730"/>
                      <a:gd name="connsiteY0" fmla="*/ 1557 h 123756"/>
                      <a:gd name="connsiteX1" fmla="*/ 6110 w 262730"/>
                      <a:gd name="connsiteY1" fmla="*/ 99317 h 123756"/>
                      <a:gd name="connsiteX2" fmla="*/ 0 w 262730"/>
                      <a:gd name="connsiteY2" fmla="*/ 123757 h 123756"/>
                      <a:gd name="connsiteX3" fmla="*/ 262730 w 262730"/>
                      <a:gd name="connsiteY3" fmla="*/ 32107 h 123756"/>
                      <a:gd name="connsiteX4" fmla="*/ 103870 w 262730"/>
                      <a:gd name="connsiteY4" fmla="*/ 1557 h 123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30" h="123756">
                        <a:moveTo>
                          <a:pt x="103870" y="1557"/>
                        </a:moveTo>
                        <a:cubicBezTo>
                          <a:pt x="54990" y="7667"/>
                          <a:pt x="30550" y="44327"/>
                          <a:pt x="6110" y="99317"/>
                        </a:cubicBezTo>
                        <a:cubicBezTo>
                          <a:pt x="6110" y="99317"/>
                          <a:pt x="0" y="105427"/>
                          <a:pt x="0" y="123757"/>
                        </a:cubicBezTo>
                        <a:lnTo>
                          <a:pt x="262730" y="32107"/>
                        </a:lnTo>
                        <a:cubicBezTo>
                          <a:pt x="207740" y="7667"/>
                          <a:pt x="152750" y="-4553"/>
                          <a:pt x="103870" y="1557"/>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Freeform: Shape 88">
                    <a:extLst>
                      <a:ext uri="{FF2B5EF4-FFF2-40B4-BE49-F238E27FC236}">
                        <a16:creationId xmlns:a16="http://schemas.microsoft.com/office/drawing/2014/main" id="{586B87F9-957F-82E5-83AF-B63458756C7C}"/>
                      </a:ext>
                    </a:extLst>
                  </p:cNvPr>
                  <p:cNvSpPr/>
                  <p:nvPr/>
                </p:nvSpPr>
                <p:spPr>
                  <a:xfrm>
                    <a:off x="713765" y="5051363"/>
                    <a:ext cx="472674" cy="238289"/>
                  </a:xfrm>
                  <a:custGeom>
                    <a:avLst/>
                    <a:gdLst>
                      <a:gd name="connsiteX0" fmla="*/ 436014 w 472674"/>
                      <a:gd name="connsiteY0" fmla="*/ 24440 h 238289"/>
                      <a:gd name="connsiteX1" fmla="*/ 411574 w 472674"/>
                      <a:gd name="connsiteY1" fmla="*/ 0 h 238289"/>
                      <a:gd name="connsiteX2" fmla="*/ 2204 w 472674"/>
                      <a:gd name="connsiteY2" fmla="*/ 140530 h 238289"/>
                      <a:gd name="connsiteX3" fmla="*/ 26644 w 472674"/>
                      <a:gd name="connsiteY3" fmla="*/ 238290 h 238289"/>
                      <a:gd name="connsiteX4" fmla="*/ 472674 w 472674"/>
                      <a:gd name="connsiteY4" fmla="*/ 85540 h 238289"/>
                      <a:gd name="connsiteX5" fmla="*/ 436014 w 472674"/>
                      <a:gd name="connsiteY5" fmla="*/ 24440 h 23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674" h="238289">
                        <a:moveTo>
                          <a:pt x="436014" y="24440"/>
                        </a:moveTo>
                        <a:cubicBezTo>
                          <a:pt x="429904" y="18330"/>
                          <a:pt x="417684" y="6110"/>
                          <a:pt x="411574" y="0"/>
                        </a:cubicBezTo>
                        <a:cubicBezTo>
                          <a:pt x="277154" y="54990"/>
                          <a:pt x="136624" y="97760"/>
                          <a:pt x="2204" y="140530"/>
                        </a:cubicBezTo>
                        <a:cubicBezTo>
                          <a:pt x="-3906" y="177190"/>
                          <a:pt x="2204" y="207740"/>
                          <a:pt x="26644" y="238290"/>
                        </a:cubicBezTo>
                        <a:lnTo>
                          <a:pt x="472674" y="85540"/>
                        </a:lnTo>
                        <a:cubicBezTo>
                          <a:pt x="466564" y="61100"/>
                          <a:pt x="454344" y="42770"/>
                          <a:pt x="436014" y="24440"/>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21D8304A-CFA1-4E9B-3C22-2DBD507DD72F}"/>
                      </a:ext>
                    </a:extLst>
                  </p:cNvPr>
                  <p:cNvSpPr/>
                  <p:nvPr/>
                </p:nvSpPr>
                <p:spPr>
                  <a:xfrm>
                    <a:off x="856499" y="5289653"/>
                    <a:ext cx="305500" cy="156983"/>
                  </a:xfrm>
                  <a:custGeom>
                    <a:avLst/>
                    <a:gdLst>
                      <a:gd name="connsiteX0" fmla="*/ 0 w 305500"/>
                      <a:gd name="connsiteY0" fmla="*/ 103870 h 156983"/>
                      <a:gd name="connsiteX1" fmla="*/ 0 w 305500"/>
                      <a:gd name="connsiteY1" fmla="*/ 103870 h 156983"/>
                      <a:gd name="connsiteX2" fmla="*/ 281060 w 305500"/>
                      <a:gd name="connsiteY2" fmla="*/ 48880 h 156983"/>
                      <a:gd name="connsiteX3" fmla="*/ 305500 w 305500"/>
                      <a:gd name="connsiteY3" fmla="*/ 0 h 156983"/>
                      <a:gd name="connsiteX4" fmla="*/ 0 w 305500"/>
                      <a:gd name="connsiteY4" fmla="*/ 103870 h 15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00" h="156983">
                        <a:moveTo>
                          <a:pt x="0" y="103870"/>
                        </a:moveTo>
                        <a:cubicBezTo>
                          <a:pt x="0" y="103870"/>
                          <a:pt x="0" y="103870"/>
                          <a:pt x="0" y="103870"/>
                        </a:cubicBezTo>
                        <a:cubicBezTo>
                          <a:pt x="128310" y="171080"/>
                          <a:pt x="207740" y="195520"/>
                          <a:pt x="281060" y="48880"/>
                        </a:cubicBezTo>
                        <a:cubicBezTo>
                          <a:pt x="287170" y="30550"/>
                          <a:pt x="299390" y="12220"/>
                          <a:pt x="305500" y="0"/>
                        </a:cubicBezTo>
                        <a:lnTo>
                          <a:pt x="0" y="103870"/>
                        </a:ln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3" name="Graphic 16">
                  <a:extLst>
                    <a:ext uri="{FF2B5EF4-FFF2-40B4-BE49-F238E27FC236}">
                      <a16:creationId xmlns:a16="http://schemas.microsoft.com/office/drawing/2014/main" id="{DFE877FF-7BE0-9C6E-30E9-4E9FACC20EB2}"/>
                    </a:ext>
                  </a:extLst>
                </p:cNvPr>
                <p:cNvGrpSpPr/>
                <p:nvPr/>
              </p:nvGrpSpPr>
              <p:grpSpPr>
                <a:xfrm>
                  <a:off x="657299" y="4958144"/>
                  <a:ext cx="588140" cy="550440"/>
                  <a:chOff x="657299" y="4958144"/>
                  <a:chExt cx="588140" cy="550440"/>
                </a:xfrm>
              </p:grpSpPr>
              <p:sp>
                <p:nvSpPr>
                  <p:cNvPr id="86" name="Freeform: Shape 85">
                    <a:extLst>
                      <a:ext uri="{FF2B5EF4-FFF2-40B4-BE49-F238E27FC236}">
                        <a16:creationId xmlns:a16="http://schemas.microsoft.com/office/drawing/2014/main" id="{9ADD4AD0-5148-BF84-DC41-9D9BF23888D1}"/>
                      </a:ext>
                    </a:extLst>
                  </p:cNvPr>
                  <p:cNvSpPr/>
                  <p:nvPr/>
                </p:nvSpPr>
                <p:spPr>
                  <a:xfrm>
                    <a:off x="710612" y="4958144"/>
                    <a:ext cx="478364" cy="486059"/>
                  </a:xfrm>
                  <a:custGeom>
                    <a:avLst/>
                    <a:gdLst>
                      <a:gd name="connsiteX0" fmla="*/ 145887 w 478364"/>
                      <a:gd name="connsiteY0" fmla="*/ 435378 h 486059"/>
                      <a:gd name="connsiteX1" fmla="*/ 420837 w 478364"/>
                      <a:gd name="connsiteY1" fmla="*/ 380388 h 486059"/>
                      <a:gd name="connsiteX2" fmla="*/ 439167 w 478364"/>
                      <a:gd name="connsiteY2" fmla="*/ 117659 h 486059"/>
                      <a:gd name="connsiteX3" fmla="*/ 139777 w 478364"/>
                      <a:gd name="connsiteY3" fmla="*/ 1569 h 486059"/>
                      <a:gd name="connsiteX4" fmla="*/ 42017 w 478364"/>
                      <a:gd name="connsiteY4" fmla="*/ 99329 h 486059"/>
                      <a:gd name="connsiteX5" fmla="*/ 5357 w 478364"/>
                      <a:gd name="connsiteY5" fmla="*/ 215419 h 486059"/>
                      <a:gd name="connsiteX6" fmla="*/ 145887 w 478364"/>
                      <a:gd name="connsiteY6" fmla="*/ 435378 h 48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364" h="486059">
                        <a:moveTo>
                          <a:pt x="145887" y="435378"/>
                        </a:moveTo>
                        <a:cubicBezTo>
                          <a:pt x="268087" y="496478"/>
                          <a:pt x="353627" y="527028"/>
                          <a:pt x="420837" y="380388"/>
                        </a:cubicBezTo>
                        <a:cubicBezTo>
                          <a:pt x="494157" y="233748"/>
                          <a:pt x="494157" y="184869"/>
                          <a:pt x="439167" y="117659"/>
                        </a:cubicBezTo>
                        <a:cubicBezTo>
                          <a:pt x="378067" y="50449"/>
                          <a:pt x="243647" y="-10651"/>
                          <a:pt x="139777" y="1569"/>
                        </a:cubicBezTo>
                        <a:cubicBezTo>
                          <a:pt x="90897" y="7679"/>
                          <a:pt x="66457" y="44339"/>
                          <a:pt x="42017" y="99329"/>
                        </a:cubicBezTo>
                        <a:cubicBezTo>
                          <a:pt x="42017" y="99329"/>
                          <a:pt x="23687" y="135989"/>
                          <a:pt x="5357" y="215419"/>
                        </a:cubicBezTo>
                        <a:cubicBezTo>
                          <a:pt x="-12973" y="294848"/>
                          <a:pt x="11467" y="349838"/>
                          <a:pt x="145887" y="435378"/>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7" name="Freeform: Shape 86">
                    <a:extLst>
                      <a:ext uri="{FF2B5EF4-FFF2-40B4-BE49-F238E27FC236}">
                        <a16:creationId xmlns:a16="http://schemas.microsoft.com/office/drawing/2014/main" id="{E5359981-29E8-DE19-E0EB-D4E280578ECE}"/>
                      </a:ext>
                    </a:extLst>
                  </p:cNvPr>
                  <p:cNvSpPr/>
                  <p:nvPr/>
                </p:nvSpPr>
                <p:spPr>
                  <a:xfrm>
                    <a:off x="657299" y="5026923"/>
                    <a:ext cx="588140" cy="481661"/>
                  </a:xfrm>
                  <a:custGeom>
                    <a:avLst/>
                    <a:gdLst>
                      <a:gd name="connsiteX0" fmla="*/ 535250 w 588140"/>
                      <a:gd name="connsiteY0" fmla="*/ 24440 h 481661"/>
                      <a:gd name="connsiteX1" fmla="*/ 510810 w 588140"/>
                      <a:gd name="connsiteY1" fmla="*/ 0 h 481661"/>
                      <a:gd name="connsiteX2" fmla="*/ 480260 w 588140"/>
                      <a:gd name="connsiteY2" fmla="*/ 354380 h 481661"/>
                      <a:gd name="connsiteX3" fmla="*/ 101440 w 588140"/>
                      <a:gd name="connsiteY3" fmla="*/ 342159 h 481661"/>
                      <a:gd name="connsiteX4" fmla="*/ 22010 w 588140"/>
                      <a:gd name="connsiteY4" fmla="*/ 97760 h 481661"/>
                      <a:gd name="connsiteX5" fmla="*/ 9790 w 588140"/>
                      <a:gd name="connsiteY5" fmla="*/ 146640 h 481661"/>
                      <a:gd name="connsiteX6" fmla="*/ 180870 w 588140"/>
                      <a:gd name="connsiteY6" fmla="*/ 421589 h 481661"/>
                      <a:gd name="connsiteX7" fmla="*/ 516920 w 588140"/>
                      <a:gd name="connsiteY7" fmla="*/ 348269 h 481661"/>
                      <a:gd name="connsiteX8" fmla="*/ 535250 w 588140"/>
                      <a:gd name="connsiteY8" fmla="*/ 24440 h 48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140" h="481661">
                        <a:moveTo>
                          <a:pt x="535250" y="24440"/>
                        </a:moveTo>
                        <a:cubicBezTo>
                          <a:pt x="529140" y="18330"/>
                          <a:pt x="523030" y="12220"/>
                          <a:pt x="510810" y="0"/>
                        </a:cubicBezTo>
                        <a:cubicBezTo>
                          <a:pt x="614680" y="103870"/>
                          <a:pt x="553580" y="207740"/>
                          <a:pt x="480260" y="354380"/>
                        </a:cubicBezTo>
                        <a:cubicBezTo>
                          <a:pt x="400830" y="525459"/>
                          <a:pt x="254190" y="452139"/>
                          <a:pt x="101440" y="342159"/>
                        </a:cubicBezTo>
                        <a:cubicBezTo>
                          <a:pt x="-2430" y="262730"/>
                          <a:pt x="3680" y="152750"/>
                          <a:pt x="22010" y="97760"/>
                        </a:cubicBezTo>
                        <a:cubicBezTo>
                          <a:pt x="15900" y="109980"/>
                          <a:pt x="9790" y="128310"/>
                          <a:pt x="9790" y="146640"/>
                        </a:cubicBezTo>
                        <a:cubicBezTo>
                          <a:pt x="-20760" y="244400"/>
                          <a:pt x="15900" y="317720"/>
                          <a:pt x="180870" y="421589"/>
                        </a:cubicBezTo>
                        <a:cubicBezTo>
                          <a:pt x="333620" y="494909"/>
                          <a:pt x="431380" y="531569"/>
                          <a:pt x="516920" y="348269"/>
                        </a:cubicBezTo>
                        <a:cubicBezTo>
                          <a:pt x="608571" y="164970"/>
                          <a:pt x="608571" y="103870"/>
                          <a:pt x="535250" y="24440"/>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4" name="Freeform: Shape 83">
                  <a:extLst>
                    <a:ext uri="{FF2B5EF4-FFF2-40B4-BE49-F238E27FC236}">
                      <a16:creationId xmlns:a16="http://schemas.microsoft.com/office/drawing/2014/main" id="{47D5A828-8C10-794F-59DA-0EFE7988D21D}"/>
                    </a:ext>
                  </a:extLst>
                </p:cNvPr>
                <p:cNvSpPr/>
                <p:nvPr/>
              </p:nvSpPr>
              <p:spPr>
                <a:xfrm>
                  <a:off x="734299" y="4918405"/>
                  <a:ext cx="211826" cy="132958"/>
                </a:xfrm>
                <a:custGeom>
                  <a:avLst/>
                  <a:gdLst>
                    <a:gd name="connsiteX0" fmla="*/ 0 w 211826"/>
                    <a:gd name="connsiteY0" fmla="*/ 132958 h 132958"/>
                    <a:gd name="connsiteX1" fmla="*/ 201630 w 211826"/>
                    <a:gd name="connsiteY1" fmla="*/ 22978 h 132958"/>
                    <a:gd name="connsiteX2" fmla="*/ 0 w 211826"/>
                    <a:gd name="connsiteY2" fmla="*/ 132958 h 132958"/>
                  </a:gdLst>
                  <a:ahLst/>
                  <a:cxnLst>
                    <a:cxn ang="0">
                      <a:pos x="connsiteX0" y="connsiteY0"/>
                    </a:cxn>
                    <a:cxn ang="0">
                      <a:pos x="connsiteX1" y="connsiteY1"/>
                    </a:cxn>
                    <a:cxn ang="0">
                      <a:pos x="connsiteX2" y="connsiteY2"/>
                    </a:cxn>
                  </a:cxnLst>
                  <a:rect l="l" t="t" r="r" b="b"/>
                  <a:pathLst>
                    <a:path w="211826" h="132958">
                      <a:moveTo>
                        <a:pt x="0" y="132958"/>
                      </a:moveTo>
                      <a:cubicBezTo>
                        <a:pt x="0" y="132958"/>
                        <a:pt x="36660" y="-19792"/>
                        <a:pt x="201630" y="22978"/>
                      </a:cubicBezTo>
                      <a:cubicBezTo>
                        <a:pt x="262730" y="35198"/>
                        <a:pt x="30550" y="-87001"/>
                        <a:pt x="0" y="132958"/>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Freeform: Shape 84">
                  <a:extLst>
                    <a:ext uri="{FF2B5EF4-FFF2-40B4-BE49-F238E27FC236}">
                      <a16:creationId xmlns:a16="http://schemas.microsoft.com/office/drawing/2014/main" id="{F8798F70-C5B8-3FC6-A1C0-E211446C22A5}"/>
                    </a:ext>
                  </a:extLst>
                </p:cNvPr>
                <p:cNvSpPr/>
                <p:nvPr/>
              </p:nvSpPr>
              <p:spPr>
                <a:xfrm>
                  <a:off x="966479" y="4941383"/>
                  <a:ext cx="30550" cy="12219"/>
                </a:xfrm>
                <a:custGeom>
                  <a:avLst/>
                  <a:gdLst>
                    <a:gd name="connsiteX0" fmla="*/ 30550 w 30550"/>
                    <a:gd name="connsiteY0" fmla="*/ 12220 h 12219"/>
                    <a:gd name="connsiteX1" fmla="*/ 12220 w 30550"/>
                    <a:gd name="connsiteY1" fmla="*/ 12220 h 12219"/>
                    <a:gd name="connsiteX2" fmla="*/ 0 w 30550"/>
                    <a:gd name="connsiteY2" fmla="*/ 0 h 12219"/>
                    <a:gd name="connsiteX3" fmla="*/ 18330 w 30550"/>
                    <a:gd name="connsiteY3" fmla="*/ 0 h 12219"/>
                    <a:gd name="connsiteX4" fmla="*/ 30550 w 30550"/>
                    <a:gd name="connsiteY4" fmla="*/ 1222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0" h="12219">
                      <a:moveTo>
                        <a:pt x="30550" y="12220"/>
                      </a:moveTo>
                      <a:cubicBezTo>
                        <a:pt x="30550" y="12220"/>
                        <a:pt x="24440" y="12220"/>
                        <a:pt x="12220" y="12220"/>
                      </a:cubicBezTo>
                      <a:cubicBezTo>
                        <a:pt x="6110" y="12220"/>
                        <a:pt x="0" y="6110"/>
                        <a:pt x="0" y="0"/>
                      </a:cubicBezTo>
                      <a:cubicBezTo>
                        <a:pt x="0" y="0"/>
                        <a:pt x="6110" y="0"/>
                        <a:pt x="18330" y="0"/>
                      </a:cubicBezTo>
                      <a:cubicBezTo>
                        <a:pt x="24440" y="6110"/>
                        <a:pt x="30550" y="12220"/>
                        <a:pt x="30550" y="1222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5" name="Graphic 16">
              <a:extLst>
                <a:ext uri="{FF2B5EF4-FFF2-40B4-BE49-F238E27FC236}">
                  <a16:creationId xmlns:a16="http://schemas.microsoft.com/office/drawing/2014/main" id="{312B136D-B07D-54C9-1B4B-817685D702E3}"/>
                </a:ext>
              </a:extLst>
            </p:cNvPr>
            <p:cNvGrpSpPr/>
            <p:nvPr/>
          </p:nvGrpSpPr>
          <p:grpSpPr>
            <a:xfrm>
              <a:off x="908434" y="6539910"/>
              <a:ext cx="1184208" cy="1487019"/>
              <a:chOff x="908434" y="6539910"/>
              <a:chExt cx="1184208" cy="1487019"/>
            </a:xfrm>
          </p:grpSpPr>
          <p:sp>
            <p:nvSpPr>
              <p:cNvPr id="46" name="Freeform: Shape 45">
                <a:extLst>
                  <a:ext uri="{FF2B5EF4-FFF2-40B4-BE49-F238E27FC236}">
                    <a16:creationId xmlns:a16="http://schemas.microsoft.com/office/drawing/2014/main" id="{A30A2DF8-854C-6D2B-1233-40BDC91DD3EF}"/>
                  </a:ext>
                </a:extLst>
              </p:cNvPr>
              <p:cNvSpPr/>
              <p:nvPr/>
            </p:nvSpPr>
            <p:spPr>
              <a:xfrm>
                <a:off x="1589699" y="6584971"/>
                <a:ext cx="61100" cy="61099"/>
              </a:xfrm>
              <a:custGeom>
                <a:avLst/>
                <a:gdLst>
                  <a:gd name="connsiteX0" fmla="*/ 0 w 61100"/>
                  <a:gd name="connsiteY0" fmla="*/ 0 h 61099"/>
                  <a:gd name="connsiteX1" fmla="*/ 0 w 61100"/>
                  <a:gd name="connsiteY1" fmla="*/ 0 h 61099"/>
                  <a:gd name="connsiteX2" fmla="*/ 0 w 61100"/>
                  <a:gd name="connsiteY2" fmla="*/ 0 h 61099"/>
                </a:gdLst>
                <a:ahLst/>
                <a:cxnLst>
                  <a:cxn ang="0">
                    <a:pos x="connsiteX0" y="connsiteY0"/>
                  </a:cxn>
                  <a:cxn ang="0">
                    <a:pos x="connsiteX1" y="connsiteY1"/>
                  </a:cxn>
                  <a:cxn ang="0">
                    <a:pos x="connsiteX2" y="connsiteY2"/>
                  </a:cxn>
                </a:cxnLst>
                <a:rect l="l" t="t" r="r" b="b"/>
                <a:pathLst>
                  <a:path w="61100" h="61099">
                    <a:moveTo>
                      <a:pt x="0" y="0"/>
                    </a:moveTo>
                    <a:lnTo>
                      <a:pt x="0" y="0"/>
                    </a:lnTo>
                    <a:lnTo>
                      <a:pt x="0" y="0"/>
                    </a:ln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Freeform: Shape 46">
                <a:extLst>
                  <a:ext uri="{FF2B5EF4-FFF2-40B4-BE49-F238E27FC236}">
                    <a16:creationId xmlns:a16="http://schemas.microsoft.com/office/drawing/2014/main" id="{55C85FCC-44A5-8E76-FBC4-121F199BEFC0}"/>
                  </a:ext>
                </a:extLst>
              </p:cNvPr>
              <p:cNvSpPr/>
              <p:nvPr/>
            </p:nvSpPr>
            <p:spPr>
              <a:xfrm>
                <a:off x="1583589" y="6572751"/>
                <a:ext cx="12220" cy="12220"/>
              </a:xfrm>
              <a:custGeom>
                <a:avLst/>
                <a:gdLst>
                  <a:gd name="connsiteX0" fmla="*/ 12220 w 12220"/>
                  <a:gd name="connsiteY0" fmla="*/ 12220 h 12220"/>
                  <a:gd name="connsiteX1" fmla="*/ 0 w 12220"/>
                  <a:gd name="connsiteY1" fmla="*/ 12220 h 12220"/>
                  <a:gd name="connsiteX2" fmla="*/ 0 w 12220"/>
                  <a:gd name="connsiteY2" fmla="*/ 0 h 12220"/>
                  <a:gd name="connsiteX3" fmla="*/ 12220 w 12220"/>
                  <a:gd name="connsiteY3" fmla="*/ 0 h 12220"/>
                  <a:gd name="connsiteX4" fmla="*/ 12220 w 12220"/>
                  <a:gd name="connsiteY4" fmla="*/ 12220 h 1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 h="12220">
                    <a:moveTo>
                      <a:pt x="12220" y="12220"/>
                    </a:moveTo>
                    <a:lnTo>
                      <a:pt x="0" y="12220"/>
                    </a:lnTo>
                    <a:lnTo>
                      <a:pt x="0" y="0"/>
                    </a:lnTo>
                    <a:lnTo>
                      <a:pt x="12220" y="0"/>
                    </a:lnTo>
                    <a:cubicBezTo>
                      <a:pt x="12220" y="0"/>
                      <a:pt x="12220" y="6110"/>
                      <a:pt x="12220" y="12220"/>
                    </a:cubicBezTo>
                    <a:close/>
                  </a:path>
                </a:pathLst>
              </a:custGeom>
              <a:solidFill>
                <a:srgbClr val="EEB4C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8" name="Graphic 16">
                <a:extLst>
                  <a:ext uri="{FF2B5EF4-FFF2-40B4-BE49-F238E27FC236}">
                    <a16:creationId xmlns:a16="http://schemas.microsoft.com/office/drawing/2014/main" id="{AA3C8AE6-6970-4DCE-8DDC-94A39A3237D7}"/>
                  </a:ext>
                </a:extLst>
              </p:cNvPr>
              <p:cNvGrpSpPr/>
              <p:nvPr/>
            </p:nvGrpSpPr>
            <p:grpSpPr>
              <a:xfrm>
                <a:off x="908434" y="6539910"/>
                <a:ext cx="1184208" cy="1487019"/>
                <a:chOff x="908434" y="6539910"/>
                <a:chExt cx="1184208" cy="1487019"/>
              </a:xfrm>
            </p:grpSpPr>
            <p:sp>
              <p:nvSpPr>
                <p:cNvPr id="49" name="Freeform: Shape 48">
                  <a:extLst>
                    <a:ext uri="{FF2B5EF4-FFF2-40B4-BE49-F238E27FC236}">
                      <a16:creationId xmlns:a16="http://schemas.microsoft.com/office/drawing/2014/main" id="{69F727AF-3068-719F-D9EF-1326FEF74DB4}"/>
                    </a:ext>
                  </a:extLst>
                </p:cNvPr>
                <p:cNvSpPr/>
                <p:nvPr/>
              </p:nvSpPr>
              <p:spPr>
                <a:xfrm>
                  <a:off x="919484" y="6546161"/>
                  <a:ext cx="1160533" cy="1473242"/>
                </a:xfrm>
                <a:custGeom>
                  <a:avLst/>
                  <a:gdLst>
                    <a:gd name="connsiteX0" fmla="*/ 1091806 w 1160533"/>
                    <a:gd name="connsiteY0" fmla="*/ 1022519 h 1473242"/>
                    <a:gd name="connsiteX1" fmla="*/ 1122356 w 1160533"/>
                    <a:gd name="connsiteY1" fmla="*/ 576490 h 1473242"/>
                    <a:gd name="connsiteX2" fmla="*/ 975716 w 1160533"/>
                    <a:gd name="connsiteY2" fmla="*/ 57140 h 1473242"/>
                    <a:gd name="connsiteX3" fmla="*/ 945166 w 1160533"/>
                    <a:gd name="connsiteY3" fmla="*/ 2150 h 1473242"/>
                    <a:gd name="connsiteX4" fmla="*/ 896285 w 1160533"/>
                    <a:gd name="connsiteY4" fmla="*/ 20481 h 1473242"/>
                    <a:gd name="connsiteX5" fmla="*/ 615225 w 1160533"/>
                    <a:gd name="connsiteY5" fmla="*/ 222110 h 1473242"/>
                    <a:gd name="connsiteX6" fmla="*/ 670215 w 1160533"/>
                    <a:gd name="connsiteY6" fmla="*/ 51030 h 1473242"/>
                    <a:gd name="connsiteX7" fmla="*/ 670215 w 1160533"/>
                    <a:gd name="connsiteY7" fmla="*/ 38810 h 1473242"/>
                    <a:gd name="connsiteX8" fmla="*/ 621335 w 1160533"/>
                    <a:gd name="connsiteY8" fmla="*/ 14370 h 1473242"/>
                    <a:gd name="connsiteX9" fmla="*/ 566345 w 1160533"/>
                    <a:gd name="connsiteY9" fmla="*/ 57140 h 1473242"/>
                    <a:gd name="connsiteX10" fmla="*/ 224185 w 1160533"/>
                    <a:gd name="connsiteY10" fmla="*/ 222110 h 1473242"/>
                    <a:gd name="connsiteX11" fmla="*/ 114205 w 1160533"/>
                    <a:gd name="connsiteY11" fmla="*/ 270990 h 1473242"/>
                    <a:gd name="connsiteX12" fmla="*/ 242515 w 1160533"/>
                    <a:gd name="connsiteY12" fmla="*/ 405410 h 1473242"/>
                    <a:gd name="connsiteX13" fmla="*/ 77545 w 1160533"/>
                    <a:gd name="connsiteY13" fmla="*/ 1144719 h 1473242"/>
                    <a:gd name="connsiteX14" fmla="*/ 83655 w 1160533"/>
                    <a:gd name="connsiteY14" fmla="*/ 1376899 h 1473242"/>
                    <a:gd name="connsiteX15" fmla="*/ 1024596 w 1160533"/>
                    <a:gd name="connsiteY15" fmla="*/ 1334129 h 1473242"/>
                    <a:gd name="connsiteX16" fmla="*/ 1091806 w 1160533"/>
                    <a:gd name="connsiteY16" fmla="*/ 1022519 h 147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0533" h="1473242">
                      <a:moveTo>
                        <a:pt x="1091806" y="1022519"/>
                      </a:moveTo>
                      <a:cubicBezTo>
                        <a:pt x="1067366" y="967529"/>
                        <a:pt x="1116246" y="747569"/>
                        <a:pt x="1122356" y="576490"/>
                      </a:cubicBezTo>
                      <a:cubicBezTo>
                        <a:pt x="1159016" y="368750"/>
                        <a:pt x="1152906" y="234330"/>
                        <a:pt x="975716" y="57140"/>
                      </a:cubicBezTo>
                      <a:cubicBezTo>
                        <a:pt x="994046" y="32700"/>
                        <a:pt x="975716" y="-10069"/>
                        <a:pt x="945166" y="2150"/>
                      </a:cubicBezTo>
                      <a:cubicBezTo>
                        <a:pt x="914616" y="14370"/>
                        <a:pt x="896285" y="20481"/>
                        <a:pt x="896285" y="20481"/>
                      </a:cubicBezTo>
                      <a:cubicBezTo>
                        <a:pt x="896285" y="20481"/>
                        <a:pt x="755755" y="99910"/>
                        <a:pt x="615225" y="222110"/>
                      </a:cubicBezTo>
                      <a:cubicBezTo>
                        <a:pt x="621335" y="167120"/>
                        <a:pt x="664105" y="81580"/>
                        <a:pt x="670215" y="51030"/>
                      </a:cubicBezTo>
                      <a:cubicBezTo>
                        <a:pt x="670215" y="51030"/>
                        <a:pt x="670215" y="44920"/>
                        <a:pt x="670215" y="38810"/>
                      </a:cubicBezTo>
                      <a:cubicBezTo>
                        <a:pt x="670215" y="38810"/>
                        <a:pt x="645775" y="-10069"/>
                        <a:pt x="621335" y="14370"/>
                      </a:cubicBezTo>
                      <a:cubicBezTo>
                        <a:pt x="578565" y="51030"/>
                        <a:pt x="566345" y="57140"/>
                        <a:pt x="566345" y="57140"/>
                      </a:cubicBezTo>
                      <a:cubicBezTo>
                        <a:pt x="566345" y="57140"/>
                        <a:pt x="358605" y="130460"/>
                        <a:pt x="224185" y="222110"/>
                      </a:cubicBezTo>
                      <a:cubicBezTo>
                        <a:pt x="175305" y="252660"/>
                        <a:pt x="114205" y="228220"/>
                        <a:pt x="114205" y="270990"/>
                      </a:cubicBezTo>
                      <a:cubicBezTo>
                        <a:pt x="108095" y="313760"/>
                        <a:pt x="242515" y="405410"/>
                        <a:pt x="242515" y="405410"/>
                      </a:cubicBezTo>
                      <a:cubicBezTo>
                        <a:pt x="242515" y="405410"/>
                        <a:pt x="59215" y="790339"/>
                        <a:pt x="77545" y="1144719"/>
                      </a:cubicBezTo>
                      <a:cubicBezTo>
                        <a:pt x="-38545" y="1260809"/>
                        <a:pt x="-14105" y="1340239"/>
                        <a:pt x="83655" y="1376899"/>
                      </a:cubicBezTo>
                      <a:cubicBezTo>
                        <a:pt x="181415" y="1413558"/>
                        <a:pt x="572455" y="1596858"/>
                        <a:pt x="1024596" y="1334129"/>
                      </a:cubicBezTo>
                      <a:cubicBezTo>
                        <a:pt x="1171236" y="1230259"/>
                        <a:pt x="1207896" y="1211929"/>
                        <a:pt x="1091806" y="1022519"/>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Freeform: Shape 49">
                  <a:extLst>
                    <a:ext uri="{FF2B5EF4-FFF2-40B4-BE49-F238E27FC236}">
                      <a16:creationId xmlns:a16="http://schemas.microsoft.com/office/drawing/2014/main" id="{2C2BB7F7-04FF-5D3D-5275-F439DFA7E904}"/>
                    </a:ext>
                  </a:extLst>
                </p:cNvPr>
                <p:cNvSpPr/>
                <p:nvPr/>
              </p:nvSpPr>
              <p:spPr>
                <a:xfrm>
                  <a:off x="908434" y="6539910"/>
                  <a:ext cx="1184208" cy="1487019"/>
                </a:xfrm>
                <a:custGeom>
                  <a:avLst/>
                  <a:gdLst>
                    <a:gd name="connsiteX0" fmla="*/ 540735 w 1184208"/>
                    <a:gd name="connsiteY0" fmla="*/ 1487020 h 1487019"/>
                    <a:gd name="connsiteX1" fmla="*/ 540735 w 1184208"/>
                    <a:gd name="connsiteY1" fmla="*/ 1487020 h 1487019"/>
                    <a:gd name="connsiteX2" fmla="*/ 113035 w 1184208"/>
                    <a:gd name="connsiteY2" fmla="*/ 1395369 h 1487019"/>
                    <a:gd name="connsiteX3" fmla="*/ 88595 w 1184208"/>
                    <a:gd name="connsiteY3" fmla="*/ 1389260 h 1487019"/>
                    <a:gd name="connsiteX4" fmla="*/ 3055 w 1184208"/>
                    <a:gd name="connsiteY4" fmla="*/ 1309830 h 1487019"/>
                    <a:gd name="connsiteX5" fmla="*/ 76375 w 1184208"/>
                    <a:gd name="connsiteY5" fmla="*/ 1144860 h 1487019"/>
                    <a:gd name="connsiteX6" fmla="*/ 241345 w 1184208"/>
                    <a:gd name="connsiteY6" fmla="*/ 411661 h 1487019"/>
                    <a:gd name="connsiteX7" fmla="*/ 113035 w 1184208"/>
                    <a:gd name="connsiteY7" fmla="*/ 277241 h 1487019"/>
                    <a:gd name="connsiteX8" fmla="*/ 168025 w 1184208"/>
                    <a:gd name="connsiteY8" fmla="*/ 240581 h 1487019"/>
                    <a:gd name="connsiteX9" fmla="*/ 229125 w 1184208"/>
                    <a:gd name="connsiteY9" fmla="*/ 222251 h 1487019"/>
                    <a:gd name="connsiteX10" fmla="*/ 571285 w 1184208"/>
                    <a:gd name="connsiteY10" fmla="*/ 57281 h 1487019"/>
                    <a:gd name="connsiteX11" fmla="*/ 626275 w 1184208"/>
                    <a:gd name="connsiteY11" fmla="*/ 14511 h 1487019"/>
                    <a:gd name="connsiteX12" fmla="*/ 644605 w 1184208"/>
                    <a:gd name="connsiteY12" fmla="*/ 8401 h 1487019"/>
                    <a:gd name="connsiteX13" fmla="*/ 687376 w 1184208"/>
                    <a:gd name="connsiteY13" fmla="*/ 45061 h 1487019"/>
                    <a:gd name="connsiteX14" fmla="*/ 687376 w 1184208"/>
                    <a:gd name="connsiteY14" fmla="*/ 45061 h 1487019"/>
                    <a:gd name="connsiteX15" fmla="*/ 687376 w 1184208"/>
                    <a:gd name="connsiteY15" fmla="*/ 45061 h 1487019"/>
                    <a:gd name="connsiteX16" fmla="*/ 687376 w 1184208"/>
                    <a:gd name="connsiteY16" fmla="*/ 57281 h 1487019"/>
                    <a:gd name="connsiteX17" fmla="*/ 669045 w 1184208"/>
                    <a:gd name="connsiteY17" fmla="*/ 112271 h 1487019"/>
                    <a:gd name="connsiteX18" fmla="*/ 632385 w 1184208"/>
                    <a:gd name="connsiteY18" fmla="*/ 210031 h 1487019"/>
                    <a:gd name="connsiteX19" fmla="*/ 901226 w 1184208"/>
                    <a:gd name="connsiteY19" fmla="*/ 20621 h 1487019"/>
                    <a:gd name="connsiteX20" fmla="*/ 901226 w 1184208"/>
                    <a:gd name="connsiteY20" fmla="*/ 20621 h 1487019"/>
                    <a:gd name="connsiteX21" fmla="*/ 950106 w 1184208"/>
                    <a:gd name="connsiteY21" fmla="*/ 2291 h 1487019"/>
                    <a:gd name="connsiteX22" fmla="*/ 992876 w 1184208"/>
                    <a:gd name="connsiteY22" fmla="*/ 20621 h 1487019"/>
                    <a:gd name="connsiteX23" fmla="*/ 992876 w 1184208"/>
                    <a:gd name="connsiteY23" fmla="*/ 63391 h 1487019"/>
                    <a:gd name="connsiteX24" fmla="*/ 1139516 w 1184208"/>
                    <a:gd name="connsiteY24" fmla="*/ 588850 h 1487019"/>
                    <a:gd name="connsiteX25" fmla="*/ 1121186 w 1184208"/>
                    <a:gd name="connsiteY25" fmla="*/ 814920 h 1487019"/>
                    <a:gd name="connsiteX26" fmla="*/ 1115076 w 1184208"/>
                    <a:gd name="connsiteY26" fmla="*/ 1028770 h 1487019"/>
                    <a:gd name="connsiteX27" fmla="*/ 1053976 w 1184208"/>
                    <a:gd name="connsiteY27" fmla="*/ 1346490 h 1487019"/>
                    <a:gd name="connsiteX28" fmla="*/ 1041756 w 1184208"/>
                    <a:gd name="connsiteY28" fmla="*/ 1352599 h 1487019"/>
                    <a:gd name="connsiteX29" fmla="*/ 540735 w 1184208"/>
                    <a:gd name="connsiteY29" fmla="*/ 1487020 h 1487019"/>
                    <a:gd name="connsiteX30" fmla="*/ 650715 w 1184208"/>
                    <a:gd name="connsiteY30" fmla="*/ 20621 h 1487019"/>
                    <a:gd name="connsiteX31" fmla="*/ 638495 w 1184208"/>
                    <a:gd name="connsiteY31" fmla="*/ 26731 h 1487019"/>
                    <a:gd name="connsiteX32" fmla="*/ 583505 w 1184208"/>
                    <a:gd name="connsiteY32" fmla="*/ 69501 h 1487019"/>
                    <a:gd name="connsiteX33" fmla="*/ 583505 w 1184208"/>
                    <a:gd name="connsiteY33" fmla="*/ 69501 h 1487019"/>
                    <a:gd name="connsiteX34" fmla="*/ 241345 w 1184208"/>
                    <a:gd name="connsiteY34" fmla="*/ 234471 h 1487019"/>
                    <a:gd name="connsiteX35" fmla="*/ 174135 w 1184208"/>
                    <a:gd name="connsiteY35" fmla="*/ 252801 h 1487019"/>
                    <a:gd name="connsiteX36" fmla="*/ 131365 w 1184208"/>
                    <a:gd name="connsiteY36" fmla="*/ 277241 h 1487019"/>
                    <a:gd name="connsiteX37" fmla="*/ 259675 w 1184208"/>
                    <a:gd name="connsiteY37" fmla="*/ 405551 h 1487019"/>
                    <a:gd name="connsiteX38" fmla="*/ 265785 w 1184208"/>
                    <a:gd name="connsiteY38" fmla="*/ 411661 h 1487019"/>
                    <a:gd name="connsiteX39" fmla="*/ 265785 w 1184208"/>
                    <a:gd name="connsiteY39" fmla="*/ 417771 h 1487019"/>
                    <a:gd name="connsiteX40" fmla="*/ 100815 w 1184208"/>
                    <a:gd name="connsiteY40" fmla="*/ 1150970 h 1487019"/>
                    <a:gd name="connsiteX41" fmla="*/ 100815 w 1184208"/>
                    <a:gd name="connsiteY41" fmla="*/ 1157080 h 1487019"/>
                    <a:gd name="connsiteX42" fmla="*/ 100815 w 1184208"/>
                    <a:gd name="connsiteY42" fmla="*/ 1157080 h 1487019"/>
                    <a:gd name="connsiteX43" fmla="*/ 27495 w 1184208"/>
                    <a:gd name="connsiteY43" fmla="*/ 1309830 h 1487019"/>
                    <a:gd name="connsiteX44" fmla="*/ 100815 w 1184208"/>
                    <a:gd name="connsiteY44" fmla="*/ 1383149 h 1487019"/>
                    <a:gd name="connsiteX45" fmla="*/ 125255 w 1184208"/>
                    <a:gd name="connsiteY45" fmla="*/ 1389260 h 1487019"/>
                    <a:gd name="connsiteX46" fmla="*/ 546845 w 1184208"/>
                    <a:gd name="connsiteY46" fmla="*/ 1474799 h 1487019"/>
                    <a:gd name="connsiteX47" fmla="*/ 1035646 w 1184208"/>
                    <a:gd name="connsiteY47" fmla="*/ 1340380 h 1487019"/>
                    <a:gd name="connsiteX48" fmla="*/ 1041756 w 1184208"/>
                    <a:gd name="connsiteY48" fmla="*/ 1334269 h 1487019"/>
                    <a:gd name="connsiteX49" fmla="*/ 1163956 w 1184208"/>
                    <a:gd name="connsiteY49" fmla="*/ 1212070 h 1487019"/>
                    <a:gd name="connsiteX50" fmla="*/ 1096746 w 1184208"/>
                    <a:gd name="connsiteY50" fmla="*/ 1034880 h 1487019"/>
                    <a:gd name="connsiteX51" fmla="*/ 1102856 w 1184208"/>
                    <a:gd name="connsiteY51" fmla="*/ 808810 h 1487019"/>
                    <a:gd name="connsiteX52" fmla="*/ 1121186 w 1184208"/>
                    <a:gd name="connsiteY52" fmla="*/ 582740 h 1487019"/>
                    <a:gd name="connsiteX53" fmla="*/ 974546 w 1184208"/>
                    <a:gd name="connsiteY53" fmla="*/ 63391 h 1487019"/>
                    <a:gd name="connsiteX54" fmla="*/ 974546 w 1184208"/>
                    <a:gd name="connsiteY54" fmla="*/ 63391 h 1487019"/>
                    <a:gd name="connsiteX55" fmla="*/ 980656 w 1184208"/>
                    <a:gd name="connsiteY55" fmla="*/ 57281 h 1487019"/>
                    <a:gd name="connsiteX56" fmla="*/ 980656 w 1184208"/>
                    <a:gd name="connsiteY56" fmla="*/ 26731 h 1487019"/>
                    <a:gd name="connsiteX57" fmla="*/ 956216 w 1184208"/>
                    <a:gd name="connsiteY57" fmla="*/ 14511 h 1487019"/>
                    <a:gd name="connsiteX58" fmla="*/ 907336 w 1184208"/>
                    <a:gd name="connsiteY58" fmla="*/ 32841 h 1487019"/>
                    <a:gd name="connsiteX59" fmla="*/ 626275 w 1184208"/>
                    <a:gd name="connsiteY59" fmla="*/ 234471 h 1487019"/>
                    <a:gd name="connsiteX60" fmla="*/ 614055 w 1184208"/>
                    <a:gd name="connsiteY60" fmla="*/ 246691 h 1487019"/>
                    <a:gd name="connsiteX61" fmla="*/ 614055 w 1184208"/>
                    <a:gd name="connsiteY61" fmla="*/ 228361 h 1487019"/>
                    <a:gd name="connsiteX62" fmla="*/ 650715 w 1184208"/>
                    <a:gd name="connsiteY62" fmla="*/ 106161 h 1487019"/>
                    <a:gd name="connsiteX63" fmla="*/ 669045 w 1184208"/>
                    <a:gd name="connsiteY63" fmla="*/ 57281 h 1487019"/>
                    <a:gd name="connsiteX64" fmla="*/ 669045 w 1184208"/>
                    <a:gd name="connsiteY64" fmla="*/ 51171 h 1487019"/>
                    <a:gd name="connsiteX65" fmla="*/ 650715 w 1184208"/>
                    <a:gd name="connsiteY65" fmla="*/ 20621 h 148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4208" h="1487019">
                      <a:moveTo>
                        <a:pt x="540735" y="1487020"/>
                      </a:moveTo>
                      <a:lnTo>
                        <a:pt x="540735" y="1487020"/>
                      </a:lnTo>
                      <a:cubicBezTo>
                        <a:pt x="345215" y="1487020"/>
                        <a:pt x="186355" y="1425920"/>
                        <a:pt x="113035" y="1395369"/>
                      </a:cubicBezTo>
                      <a:cubicBezTo>
                        <a:pt x="106925" y="1389260"/>
                        <a:pt x="94705" y="1389260"/>
                        <a:pt x="88595" y="1389260"/>
                      </a:cubicBezTo>
                      <a:cubicBezTo>
                        <a:pt x="39715" y="1370930"/>
                        <a:pt x="9165" y="1346490"/>
                        <a:pt x="3055" y="1309830"/>
                      </a:cubicBezTo>
                      <a:cubicBezTo>
                        <a:pt x="-9165" y="1260950"/>
                        <a:pt x="15275" y="1205960"/>
                        <a:pt x="76375" y="1144860"/>
                      </a:cubicBezTo>
                      <a:cubicBezTo>
                        <a:pt x="64155" y="814920"/>
                        <a:pt x="216905" y="460541"/>
                        <a:pt x="241345" y="411661"/>
                      </a:cubicBezTo>
                      <a:cubicBezTo>
                        <a:pt x="216905" y="393331"/>
                        <a:pt x="106925" y="320011"/>
                        <a:pt x="113035" y="277241"/>
                      </a:cubicBezTo>
                      <a:cubicBezTo>
                        <a:pt x="113035" y="246691"/>
                        <a:pt x="143585" y="240581"/>
                        <a:pt x="168025" y="240581"/>
                      </a:cubicBezTo>
                      <a:cubicBezTo>
                        <a:pt x="186355" y="240581"/>
                        <a:pt x="210795" y="234471"/>
                        <a:pt x="229125" y="222251"/>
                      </a:cubicBezTo>
                      <a:cubicBezTo>
                        <a:pt x="357435" y="130601"/>
                        <a:pt x="559065" y="63391"/>
                        <a:pt x="571285" y="57281"/>
                      </a:cubicBezTo>
                      <a:cubicBezTo>
                        <a:pt x="577395" y="57281"/>
                        <a:pt x="583505" y="45061"/>
                        <a:pt x="626275" y="14511"/>
                      </a:cubicBezTo>
                      <a:cubicBezTo>
                        <a:pt x="632385" y="8401"/>
                        <a:pt x="638495" y="8401"/>
                        <a:pt x="644605" y="8401"/>
                      </a:cubicBezTo>
                      <a:cubicBezTo>
                        <a:pt x="669045" y="8401"/>
                        <a:pt x="687376" y="45061"/>
                        <a:pt x="687376" y="45061"/>
                      </a:cubicBezTo>
                      <a:lnTo>
                        <a:pt x="687376" y="45061"/>
                      </a:lnTo>
                      <a:lnTo>
                        <a:pt x="687376" y="45061"/>
                      </a:lnTo>
                      <a:cubicBezTo>
                        <a:pt x="687376" y="51171"/>
                        <a:pt x="687376" y="51171"/>
                        <a:pt x="687376" y="57281"/>
                      </a:cubicBezTo>
                      <a:cubicBezTo>
                        <a:pt x="681266" y="69501"/>
                        <a:pt x="675155" y="87831"/>
                        <a:pt x="669045" y="112271"/>
                      </a:cubicBezTo>
                      <a:cubicBezTo>
                        <a:pt x="656826" y="142821"/>
                        <a:pt x="644605" y="179481"/>
                        <a:pt x="632385" y="210031"/>
                      </a:cubicBezTo>
                      <a:cubicBezTo>
                        <a:pt x="766806" y="100051"/>
                        <a:pt x="901226" y="20621"/>
                        <a:pt x="901226" y="20621"/>
                      </a:cubicBezTo>
                      <a:lnTo>
                        <a:pt x="901226" y="20621"/>
                      </a:lnTo>
                      <a:cubicBezTo>
                        <a:pt x="901226" y="20621"/>
                        <a:pt x="919556" y="14511"/>
                        <a:pt x="950106" y="2291"/>
                      </a:cubicBezTo>
                      <a:cubicBezTo>
                        <a:pt x="968436" y="-3819"/>
                        <a:pt x="986766" y="2291"/>
                        <a:pt x="992876" y="20621"/>
                      </a:cubicBezTo>
                      <a:cubicBezTo>
                        <a:pt x="998986" y="32841"/>
                        <a:pt x="998986" y="51171"/>
                        <a:pt x="992876" y="63391"/>
                      </a:cubicBezTo>
                      <a:cubicBezTo>
                        <a:pt x="1163956" y="240581"/>
                        <a:pt x="1176176" y="368891"/>
                        <a:pt x="1139516" y="588850"/>
                      </a:cubicBezTo>
                      <a:cubicBezTo>
                        <a:pt x="1139516" y="662170"/>
                        <a:pt x="1127296" y="741600"/>
                        <a:pt x="1121186" y="814920"/>
                      </a:cubicBezTo>
                      <a:cubicBezTo>
                        <a:pt x="1108966" y="912680"/>
                        <a:pt x="1096746" y="998220"/>
                        <a:pt x="1115076" y="1028770"/>
                      </a:cubicBezTo>
                      <a:cubicBezTo>
                        <a:pt x="1231166" y="1218180"/>
                        <a:pt x="1194506" y="1242620"/>
                        <a:pt x="1053976" y="1346490"/>
                      </a:cubicBezTo>
                      <a:lnTo>
                        <a:pt x="1041756" y="1352599"/>
                      </a:lnTo>
                      <a:cubicBezTo>
                        <a:pt x="876786" y="1444249"/>
                        <a:pt x="711816" y="1487020"/>
                        <a:pt x="540735" y="1487020"/>
                      </a:cubicBezTo>
                      <a:close/>
                      <a:moveTo>
                        <a:pt x="650715" y="20621"/>
                      </a:moveTo>
                      <a:cubicBezTo>
                        <a:pt x="644605" y="20621"/>
                        <a:pt x="644605" y="20621"/>
                        <a:pt x="638495" y="26731"/>
                      </a:cubicBezTo>
                      <a:cubicBezTo>
                        <a:pt x="589615" y="63391"/>
                        <a:pt x="583505" y="69501"/>
                        <a:pt x="583505" y="69501"/>
                      </a:cubicBezTo>
                      <a:lnTo>
                        <a:pt x="583505" y="69501"/>
                      </a:lnTo>
                      <a:cubicBezTo>
                        <a:pt x="583505" y="69501"/>
                        <a:pt x="375765" y="142821"/>
                        <a:pt x="241345" y="234471"/>
                      </a:cubicBezTo>
                      <a:cubicBezTo>
                        <a:pt x="216905" y="246691"/>
                        <a:pt x="198575" y="252801"/>
                        <a:pt x="174135" y="252801"/>
                      </a:cubicBezTo>
                      <a:cubicBezTo>
                        <a:pt x="143585" y="258911"/>
                        <a:pt x="131365" y="258911"/>
                        <a:pt x="131365" y="277241"/>
                      </a:cubicBezTo>
                      <a:cubicBezTo>
                        <a:pt x="131365" y="307791"/>
                        <a:pt x="210795" y="368891"/>
                        <a:pt x="259675" y="405551"/>
                      </a:cubicBezTo>
                      <a:lnTo>
                        <a:pt x="265785" y="411661"/>
                      </a:lnTo>
                      <a:lnTo>
                        <a:pt x="265785" y="417771"/>
                      </a:lnTo>
                      <a:cubicBezTo>
                        <a:pt x="265785" y="423881"/>
                        <a:pt x="88595" y="802700"/>
                        <a:pt x="100815" y="1150970"/>
                      </a:cubicBezTo>
                      <a:lnTo>
                        <a:pt x="100815" y="1157080"/>
                      </a:lnTo>
                      <a:lnTo>
                        <a:pt x="100815" y="1157080"/>
                      </a:lnTo>
                      <a:cubicBezTo>
                        <a:pt x="45825" y="1212070"/>
                        <a:pt x="21385" y="1267060"/>
                        <a:pt x="27495" y="1309830"/>
                      </a:cubicBezTo>
                      <a:cubicBezTo>
                        <a:pt x="33605" y="1340380"/>
                        <a:pt x="58045" y="1364819"/>
                        <a:pt x="100815" y="1383149"/>
                      </a:cubicBezTo>
                      <a:cubicBezTo>
                        <a:pt x="106925" y="1383149"/>
                        <a:pt x="113035" y="1389260"/>
                        <a:pt x="125255" y="1389260"/>
                      </a:cubicBezTo>
                      <a:cubicBezTo>
                        <a:pt x="198575" y="1419809"/>
                        <a:pt x="351325" y="1474799"/>
                        <a:pt x="546845" y="1474799"/>
                      </a:cubicBezTo>
                      <a:cubicBezTo>
                        <a:pt x="717926" y="1474799"/>
                        <a:pt x="882896" y="1432029"/>
                        <a:pt x="1035646" y="1340380"/>
                      </a:cubicBezTo>
                      <a:lnTo>
                        <a:pt x="1041756" y="1334269"/>
                      </a:lnTo>
                      <a:cubicBezTo>
                        <a:pt x="1115076" y="1285390"/>
                        <a:pt x="1151736" y="1248730"/>
                        <a:pt x="1163956" y="1212070"/>
                      </a:cubicBezTo>
                      <a:cubicBezTo>
                        <a:pt x="1176176" y="1175410"/>
                        <a:pt x="1157846" y="1126530"/>
                        <a:pt x="1096746" y="1034880"/>
                      </a:cubicBezTo>
                      <a:cubicBezTo>
                        <a:pt x="1078416" y="998220"/>
                        <a:pt x="1090636" y="912680"/>
                        <a:pt x="1102856" y="808810"/>
                      </a:cubicBezTo>
                      <a:cubicBezTo>
                        <a:pt x="1108966" y="735490"/>
                        <a:pt x="1121186" y="656060"/>
                        <a:pt x="1121186" y="582740"/>
                      </a:cubicBezTo>
                      <a:cubicBezTo>
                        <a:pt x="1157846" y="362781"/>
                        <a:pt x="1145626" y="240581"/>
                        <a:pt x="974546" y="63391"/>
                      </a:cubicBezTo>
                      <a:lnTo>
                        <a:pt x="974546" y="63391"/>
                      </a:lnTo>
                      <a:lnTo>
                        <a:pt x="980656" y="57281"/>
                      </a:lnTo>
                      <a:cubicBezTo>
                        <a:pt x="986766" y="51171"/>
                        <a:pt x="986766" y="32841"/>
                        <a:pt x="980656" y="26731"/>
                      </a:cubicBezTo>
                      <a:cubicBezTo>
                        <a:pt x="974546" y="20621"/>
                        <a:pt x="968436" y="8401"/>
                        <a:pt x="956216" y="14511"/>
                      </a:cubicBezTo>
                      <a:cubicBezTo>
                        <a:pt x="931776" y="26731"/>
                        <a:pt x="913446" y="32841"/>
                        <a:pt x="907336" y="32841"/>
                      </a:cubicBezTo>
                      <a:cubicBezTo>
                        <a:pt x="895116" y="38951"/>
                        <a:pt x="760696" y="118381"/>
                        <a:pt x="626275" y="234471"/>
                      </a:cubicBezTo>
                      <a:lnTo>
                        <a:pt x="614055" y="246691"/>
                      </a:lnTo>
                      <a:lnTo>
                        <a:pt x="614055" y="228361"/>
                      </a:lnTo>
                      <a:cubicBezTo>
                        <a:pt x="620165" y="191701"/>
                        <a:pt x="638495" y="142821"/>
                        <a:pt x="650715" y="106161"/>
                      </a:cubicBezTo>
                      <a:cubicBezTo>
                        <a:pt x="656826" y="87831"/>
                        <a:pt x="669045" y="69501"/>
                        <a:pt x="669045" y="57281"/>
                      </a:cubicBezTo>
                      <a:cubicBezTo>
                        <a:pt x="669045" y="57281"/>
                        <a:pt x="669045" y="51171"/>
                        <a:pt x="669045" y="51171"/>
                      </a:cubicBezTo>
                      <a:cubicBezTo>
                        <a:pt x="669045" y="38951"/>
                        <a:pt x="662935" y="20621"/>
                        <a:pt x="650715" y="20621"/>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6" name="Graphic 16">
              <a:extLst>
                <a:ext uri="{FF2B5EF4-FFF2-40B4-BE49-F238E27FC236}">
                  <a16:creationId xmlns:a16="http://schemas.microsoft.com/office/drawing/2014/main" id="{0476CA6E-6F82-8CAF-5683-309AD44C7AAA}"/>
                </a:ext>
              </a:extLst>
            </p:cNvPr>
            <p:cNvGrpSpPr/>
            <p:nvPr/>
          </p:nvGrpSpPr>
          <p:grpSpPr>
            <a:xfrm>
              <a:off x="1027334" y="6539910"/>
              <a:ext cx="1043613" cy="1034879"/>
              <a:chOff x="1027334" y="6539910"/>
              <a:chExt cx="1043613" cy="1034879"/>
            </a:xfrm>
          </p:grpSpPr>
          <p:sp>
            <p:nvSpPr>
              <p:cNvPr id="41" name="Freeform: Shape 40">
                <a:extLst>
                  <a:ext uri="{FF2B5EF4-FFF2-40B4-BE49-F238E27FC236}">
                    <a16:creationId xmlns:a16="http://schemas.microsoft.com/office/drawing/2014/main" id="{0A439EFE-77B4-6744-1105-9077C2B3CBDC}"/>
                  </a:ext>
                </a:extLst>
              </p:cNvPr>
              <p:cNvSpPr/>
              <p:nvPr/>
            </p:nvSpPr>
            <p:spPr>
              <a:xfrm>
                <a:off x="1589699" y="6584971"/>
                <a:ext cx="61100" cy="61099"/>
              </a:xfrm>
              <a:custGeom>
                <a:avLst/>
                <a:gdLst>
                  <a:gd name="connsiteX0" fmla="*/ 0 w 61100"/>
                  <a:gd name="connsiteY0" fmla="*/ 0 h 61099"/>
                  <a:gd name="connsiteX1" fmla="*/ 0 w 61100"/>
                  <a:gd name="connsiteY1" fmla="*/ 0 h 61099"/>
                  <a:gd name="connsiteX2" fmla="*/ 0 w 61100"/>
                  <a:gd name="connsiteY2" fmla="*/ 0 h 61099"/>
                </a:gdLst>
                <a:ahLst/>
                <a:cxnLst>
                  <a:cxn ang="0">
                    <a:pos x="connsiteX0" y="connsiteY0"/>
                  </a:cxn>
                  <a:cxn ang="0">
                    <a:pos x="connsiteX1" y="connsiteY1"/>
                  </a:cxn>
                  <a:cxn ang="0">
                    <a:pos x="connsiteX2" y="connsiteY2"/>
                  </a:cxn>
                </a:cxnLst>
                <a:rect l="l" t="t" r="r" b="b"/>
                <a:pathLst>
                  <a:path w="61100" h="61099">
                    <a:moveTo>
                      <a:pt x="0" y="0"/>
                    </a:moveTo>
                    <a:lnTo>
                      <a:pt x="0" y="0"/>
                    </a:lnTo>
                    <a:lnTo>
                      <a:pt x="0" y="0"/>
                    </a:ln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9821837D-7C8E-119B-07F2-36F06DBF8953}"/>
                  </a:ext>
                </a:extLst>
              </p:cNvPr>
              <p:cNvSpPr/>
              <p:nvPr/>
            </p:nvSpPr>
            <p:spPr>
              <a:xfrm>
                <a:off x="1583589" y="6572751"/>
                <a:ext cx="12220" cy="12220"/>
              </a:xfrm>
              <a:custGeom>
                <a:avLst/>
                <a:gdLst>
                  <a:gd name="connsiteX0" fmla="*/ 12220 w 12220"/>
                  <a:gd name="connsiteY0" fmla="*/ 12220 h 12220"/>
                  <a:gd name="connsiteX1" fmla="*/ 0 w 12220"/>
                  <a:gd name="connsiteY1" fmla="*/ 12220 h 12220"/>
                  <a:gd name="connsiteX2" fmla="*/ 0 w 12220"/>
                  <a:gd name="connsiteY2" fmla="*/ 0 h 12220"/>
                  <a:gd name="connsiteX3" fmla="*/ 12220 w 12220"/>
                  <a:gd name="connsiteY3" fmla="*/ 0 h 12220"/>
                  <a:gd name="connsiteX4" fmla="*/ 12220 w 12220"/>
                  <a:gd name="connsiteY4" fmla="*/ 12220 h 1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 h="12220">
                    <a:moveTo>
                      <a:pt x="12220" y="12220"/>
                    </a:moveTo>
                    <a:lnTo>
                      <a:pt x="0" y="12220"/>
                    </a:lnTo>
                    <a:lnTo>
                      <a:pt x="0" y="0"/>
                    </a:lnTo>
                    <a:lnTo>
                      <a:pt x="12220" y="0"/>
                    </a:lnTo>
                    <a:cubicBezTo>
                      <a:pt x="12220" y="0"/>
                      <a:pt x="12220" y="6110"/>
                      <a:pt x="12220" y="12220"/>
                    </a:cubicBezTo>
                    <a:close/>
                  </a:path>
                </a:pathLst>
              </a:custGeom>
              <a:solidFill>
                <a:srgbClr val="EEB4C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3" name="Graphic 16">
                <a:extLst>
                  <a:ext uri="{FF2B5EF4-FFF2-40B4-BE49-F238E27FC236}">
                    <a16:creationId xmlns:a16="http://schemas.microsoft.com/office/drawing/2014/main" id="{C4F3CDA4-72AF-D0A1-78C7-42EB53CB6995}"/>
                  </a:ext>
                </a:extLst>
              </p:cNvPr>
              <p:cNvGrpSpPr/>
              <p:nvPr/>
            </p:nvGrpSpPr>
            <p:grpSpPr>
              <a:xfrm>
                <a:off x="1027334" y="6539910"/>
                <a:ext cx="1043613" cy="1034879"/>
                <a:chOff x="1027334" y="6539910"/>
                <a:chExt cx="1043613" cy="1034879"/>
              </a:xfrm>
            </p:grpSpPr>
            <p:sp>
              <p:nvSpPr>
                <p:cNvPr id="44" name="Freeform: Shape 43">
                  <a:extLst>
                    <a:ext uri="{FF2B5EF4-FFF2-40B4-BE49-F238E27FC236}">
                      <a16:creationId xmlns:a16="http://schemas.microsoft.com/office/drawing/2014/main" id="{BC338DD1-E977-2966-96AE-568F6F9B4205}"/>
                    </a:ext>
                  </a:extLst>
                </p:cNvPr>
                <p:cNvSpPr/>
                <p:nvPr/>
              </p:nvSpPr>
              <p:spPr>
                <a:xfrm>
                  <a:off x="1027579" y="6552271"/>
                  <a:ext cx="1032245" cy="1020491"/>
                </a:xfrm>
                <a:custGeom>
                  <a:avLst/>
                  <a:gdLst>
                    <a:gd name="connsiteX0" fmla="*/ 219960 w 1032245"/>
                    <a:gd name="connsiteY0" fmla="*/ 869769 h 1020491"/>
                    <a:gd name="connsiteX1" fmla="*/ 977601 w 1032245"/>
                    <a:gd name="connsiteY1" fmla="*/ 973639 h 1020491"/>
                    <a:gd name="connsiteX2" fmla="*/ 1014261 w 1032245"/>
                    <a:gd name="connsiteY2" fmla="*/ 576490 h 1020491"/>
                    <a:gd name="connsiteX3" fmla="*/ 867621 w 1032245"/>
                    <a:gd name="connsiteY3" fmla="*/ 57140 h 1020491"/>
                    <a:gd name="connsiteX4" fmla="*/ 837071 w 1032245"/>
                    <a:gd name="connsiteY4" fmla="*/ 2150 h 1020491"/>
                    <a:gd name="connsiteX5" fmla="*/ 788191 w 1032245"/>
                    <a:gd name="connsiteY5" fmla="*/ 20480 h 1020491"/>
                    <a:gd name="connsiteX6" fmla="*/ 507130 w 1032245"/>
                    <a:gd name="connsiteY6" fmla="*/ 222110 h 1020491"/>
                    <a:gd name="connsiteX7" fmla="*/ 562120 w 1032245"/>
                    <a:gd name="connsiteY7" fmla="*/ 51030 h 1020491"/>
                    <a:gd name="connsiteX8" fmla="*/ 562120 w 1032245"/>
                    <a:gd name="connsiteY8" fmla="*/ 38810 h 1020491"/>
                    <a:gd name="connsiteX9" fmla="*/ 513240 w 1032245"/>
                    <a:gd name="connsiteY9" fmla="*/ 14370 h 1020491"/>
                    <a:gd name="connsiteX10" fmla="*/ 458250 w 1032245"/>
                    <a:gd name="connsiteY10" fmla="*/ 57140 h 1020491"/>
                    <a:gd name="connsiteX11" fmla="*/ 116090 w 1032245"/>
                    <a:gd name="connsiteY11" fmla="*/ 222110 h 1020491"/>
                    <a:gd name="connsiteX12" fmla="*/ 6110 w 1032245"/>
                    <a:gd name="connsiteY12" fmla="*/ 270990 h 1020491"/>
                    <a:gd name="connsiteX13" fmla="*/ 134420 w 1032245"/>
                    <a:gd name="connsiteY13" fmla="*/ 405410 h 1020491"/>
                    <a:gd name="connsiteX14" fmla="*/ 0 w 1032245"/>
                    <a:gd name="connsiteY14" fmla="*/ 808669 h 1020491"/>
                    <a:gd name="connsiteX15" fmla="*/ 219960 w 1032245"/>
                    <a:gd name="connsiteY15" fmla="*/ 869769 h 102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2245" h="1020491">
                      <a:moveTo>
                        <a:pt x="219960" y="869769"/>
                      </a:moveTo>
                      <a:cubicBezTo>
                        <a:pt x="446030" y="979749"/>
                        <a:pt x="733201" y="1083619"/>
                        <a:pt x="977601" y="973639"/>
                      </a:cubicBezTo>
                      <a:cubicBezTo>
                        <a:pt x="977601" y="881989"/>
                        <a:pt x="1008151" y="717020"/>
                        <a:pt x="1014261" y="576490"/>
                      </a:cubicBezTo>
                      <a:cubicBezTo>
                        <a:pt x="1050921" y="368750"/>
                        <a:pt x="1044811" y="234330"/>
                        <a:pt x="867621" y="57140"/>
                      </a:cubicBezTo>
                      <a:cubicBezTo>
                        <a:pt x="885951" y="32700"/>
                        <a:pt x="867621" y="-10070"/>
                        <a:pt x="837071" y="2150"/>
                      </a:cubicBezTo>
                      <a:cubicBezTo>
                        <a:pt x="806521" y="14370"/>
                        <a:pt x="788191" y="20480"/>
                        <a:pt x="788191" y="20480"/>
                      </a:cubicBezTo>
                      <a:cubicBezTo>
                        <a:pt x="788191" y="20480"/>
                        <a:pt x="647660" y="99910"/>
                        <a:pt x="507130" y="222110"/>
                      </a:cubicBezTo>
                      <a:cubicBezTo>
                        <a:pt x="513240" y="167120"/>
                        <a:pt x="556010" y="81580"/>
                        <a:pt x="562120" y="51030"/>
                      </a:cubicBezTo>
                      <a:cubicBezTo>
                        <a:pt x="562120" y="51030"/>
                        <a:pt x="562120" y="44920"/>
                        <a:pt x="562120" y="38810"/>
                      </a:cubicBezTo>
                      <a:cubicBezTo>
                        <a:pt x="562120" y="38810"/>
                        <a:pt x="537680" y="-10070"/>
                        <a:pt x="513240" y="14370"/>
                      </a:cubicBezTo>
                      <a:cubicBezTo>
                        <a:pt x="470470" y="51030"/>
                        <a:pt x="458250" y="57140"/>
                        <a:pt x="458250" y="57140"/>
                      </a:cubicBezTo>
                      <a:cubicBezTo>
                        <a:pt x="458250" y="57140"/>
                        <a:pt x="250510" y="130460"/>
                        <a:pt x="116090" y="222110"/>
                      </a:cubicBezTo>
                      <a:cubicBezTo>
                        <a:pt x="67210" y="252660"/>
                        <a:pt x="6110" y="228220"/>
                        <a:pt x="6110" y="270990"/>
                      </a:cubicBezTo>
                      <a:cubicBezTo>
                        <a:pt x="0" y="313760"/>
                        <a:pt x="134420" y="405410"/>
                        <a:pt x="134420" y="405410"/>
                      </a:cubicBezTo>
                      <a:cubicBezTo>
                        <a:pt x="134420" y="405410"/>
                        <a:pt x="48880" y="582600"/>
                        <a:pt x="0" y="808669"/>
                      </a:cubicBezTo>
                      <a:cubicBezTo>
                        <a:pt x="42770" y="802559"/>
                        <a:pt x="109980" y="814779"/>
                        <a:pt x="219960" y="869769"/>
                      </a:cubicBezTo>
                      <a:close/>
                    </a:path>
                  </a:pathLst>
                </a:custGeom>
                <a:solidFill>
                  <a:srgbClr val="FE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Freeform: Shape 44">
                  <a:extLst>
                    <a:ext uri="{FF2B5EF4-FFF2-40B4-BE49-F238E27FC236}">
                      <a16:creationId xmlns:a16="http://schemas.microsoft.com/office/drawing/2014/main" id="{A6FEBD45-2022-7C1F-47C6-ECC9196BD4CB}"/>
                    </a:ext>
                  </a:extLst>
                </p:cNvPr>
                <p:cNvSpPr/>
                <p:nvPr/>
              </p:nvSpPr>
              <p:spPr>
                <a:xfrm>
                  <a:off x="1027334" y="6539910"/>
                  <a:ext cx="1043613" cy="1034879"/>
                </a:xfrm>
                <a:custGeom>
                  <a:avLst/>
                  <a:gdLst>
                    <a:gd name="connsiteX0" fmla="*/ 745666 w 1043613"/>
                    <a:gd name="connsiteY0" fmla="*/ 1034880 h 1034879"/>
                    <a:gd name="connsiteX1" fmla="*/ 220205 w 1043613"/>
                    <a:gd name="connsiteY1" fmla="*/ 882130 h 1034879"/>
                    <a:gd name="connsiteX2" fmla="*/ 12465 w 1043613"/>
                    <a:gd name="connsiteY2" fmla="*/ 814920 h 1034879"/>
                    <a:gd name="connsiteX3" fmla="*/ 245 w 1043613"/>
                    <a:gd name="connsiteY3" fmla="*/ 814920 h 1034879"/>
                    <a:gd name="connsiteX4" fmla="*/ 245 w 1043613"/>
                    <a:gd name="connsiteY4" fmla="*/ 808810 h 1034879"/>
                    <a:gd name="connsiteX5" fmla="*/ 128555 w 1043613"/>
                    <a:gd name="connsiteY5" fmla="*/ 411661 h 1034879"/>
                    <a:gd name="connsiteX6" fmla="*/ 245 w 1043613"/>
                    <a:gd name="connsiteY6" fmla="*/ 277241 h 1034879"/>
                    <a:gd name="connsiteX7" fmla="*/ 55235 w 1043613"/>
                    <a:gd name="connsiteY7" fmla="*/ 240581 h 1034879"/>
                    <a:gd name="connsiteX8" fmla="*/ 116335 w 1043613"/>
                    <a:gd name="connsiteY8" fmla="*/ 222251 h 1034879"/>
                    <a:gd name="connsiteX9" fmla="*/ 458495 w 1043613"/>
                    <a:gd name="connsiteY9" fmla="*/ 57281 h 1034879"/>
                    <a:gd name="connsiteX10" fmla="*/ 513485 w 1043613"/>
                    <a:gd name="connsiteY10" fmla="*/ 14511 h 1034879"/>
                    <a:gd name="connsiteX11" fmla="*/ 531815 w 1043613"/>
                    <a:gd name="connsiteY11" fmla="*/ 8401 h 1034879"/>
                    <a:gd name="connsiteX12" fmla="*/ 574585 w 1043613"/>
                    <a:gd name="connsiteY12" fmla="*/ 45061 h 1034879"/>
                    <a:gd name="connsiteX13" fmla="*/ 574585 w 1043613"/>
                    <a:gd name="connsiteY13" fmla="*/ 45061 h 1034879"/>
                    <a:gd name="connsiteX14" fmla="*/ 574585 w 1043613"/>
                    <a:gd name="connsiteY14" fmla="*/ 45061 h 1034879"/>
                    <a:gd name="connsiteX15" fmla="*/ 574585 w 1043613"/>
                    <a:gd name="connsiteY15" fmla="*/ 57281 h 1034879"/>
                    <a:gd name="connsiteX16" fmla="*/ 556255 w 1043613"/>
                    <a:gd name="connsiteY16" fmla="*/ 112271 h 1034879"/>
                    <a:gd name="connsiteX17" fmla="*/ 519595 w 1043613"/>
                    <a:gd name="connsiteY17" fmla="*/ 210031 h 1034879"/>
                    <a:gd name="connsiteX18" fmla="*/ 788436 w 1043613"/>
                    <a:gd name="connsiteY18" fmla="*/ 20621 h 1034879"/>
                    <a:gd name="connsiteX19" fmla="*/ 788436 w 1043613"/>
                    <a:gd name="connsiteY19" fmla="*/ 20621 h 1034879"/>
                    <a:gd name="connsiteX20" fmla="*/ 837316 w 1043613"/>
                    <a:gd name="connsiteY20" fmla="*/ 2291 h 1034879"/>
                    <a:gd name="connsiteX21" fmla="*/ 880086 w 1043613"/>
                    <a:gd name="connsiteY21" fmla="*/ 20621 h 1034879"/>
                    <a:gd name="connsiteX22" fmla="*/ 880086 w 1043613"/>
                    <a:gd name="connsiteY22" fmla="*/ 63391 h 1034879"/>
                    <a:gd name="connsiteX23" fmla="*/ 1026726 w 1043613"/>
                    <a:gd name="connsiteY23" fmla="*/ 588850 h 1034879"/>
                    <a:gd name="connsiteX24" fmla="*/ 1008396 w 1043613"/>
                    <a:gd name="connsiteY24" fmla="*/ 814920 h 1034879"/>
                    <a:gd name="connsiteX25" fmla="*/ 990066 w 1043613"/>
                    <a:gd name="connsiteY25" fmla="*/ 986000 h 1034879"/>
                    <a:gd name="connsiteX26" fmla="*/ 990066 w 1043613"/>
                    <a:gd name="connsiteY26" fmla="*/ 992110 h 1034879"/>
                    <a:gd name="connsiteX27" fmla="*/ 983956 w 1043613"/>
                    <a:gd name="connsiteY27" fmla="*/ 992110 h 1034879"/>
                    <a:gd name="connsiteX28" fmla="*/ 745666 w 1043613"/>
                    <a:gd name="connsiteY28" fmla="*/ 1034880 h 1034879"/>
                    <a:gd name="connsiteX29" fmla="*/ 12465 w 1043613"/>
                    <a:gd name="connsiteY29" fmla="*/ 808810 h 1034879"/>
                    <a:gd name="connsiteX30" fmla="*/ 226315 w 1043613"/>
                    <a:gd name="connsiteY30" fmla="*/ 876020 h 1034879"/>
                    <a:gd name="connsiteX31" fmla="*/ 745666 w 1043613"/>
                    <a:gd name="connsiteY31" fmla="*/ 1028770 h 1034879"/>
                    <a:gd name="connsiteX32" fmla="*/ 971736 w 1043613"/>
                    <a:gd name="connsiteY32" fmla="*/ 979890 h 1034879"/>
                    <a:gd name="connsiteX33" fmla="*/ 990066 w 1043613"/>
                    <a:gd name="connsiteY33" fmla="*/ 808810 h 1034879"/>
                    <a:gd name="connsiteX34" fmla="*/ 1008396 w 1043613"/>
                    <a:gd name="connsiteY34" fmla="*/ 582740 h 1034879"/>
                    <a:gd name="connsiteX35" fmla="*/ 861756 w 1043613"/>
                    <a:gd name="connsiteY35" fmla="*/ 63391 h 1034879"/>
                    <a:gd name="connsiteX36" fmla="*/ 855646 w 1043613"/>
                    <a:gd name="connsiteY36" fmla="*/ 63391 h 1034879"/>
                    <a:gd name="connsiteX37" fmla="*/ 861756 w 1043613"/>
                    <a:gd name="connsiteY37" fmla="*/ 57281 h 1034879"/>
                    <a:gd name="connsiteX38" fmla="*/ 861756 w 1043613"/>
                    <a:gd name="connsiteY38" fmla="*/ 26731 h 1034879"/>
                    <a:gd name="connsiteX39" fmla="*/ 837316 w 1043613"/>
                    <a:gd name="connsiteY39" fmla="*/ 14511 h 1034879"/>
                    <a:gd name="connsiteX40" fmla="*/ 788436 w 1043613"/>
                    <a:gd name="connsiteY40" fmla="*/ 32841 h 1034879"/>
                    <a:gd name="connsiteX41" fmla="*/ 507375 w 1043613"/>
                    <a:gd name="connsiteY41" fmla="*/ 234471 h 1034879"/>
                    <a:gd name="connsiteX42" fmla="*/ 495155 w 1043613"/>
                    <a:gd name="connsiteY42" fmla="*/ 246691 h 1034879"/>
                    <a:gd name="connsiteX43" fmla="*/ 495155 w 1043613"/>
                    <a:gd name="connsiteY43" fmla="*/ 228361 h 1034879"/>
                    <a:gd name="connsiteX44" fmla="*/ 531815 w 1043613"/>
                    <a:gd name="connsiteY44" fmla="*/ 106161 h 1034879"/>
                    <a:gd name="connsiteX45" fmla="*/ 550145 w 1043613"/>
                    <a:gd name="connsiteY45" fmla="*/ 57281 h 1034879"/>
                    <a:gd name="connsiteX46" fmla="*/ 550145 w 1043613"/>
                    <a:gd name="connsiteY46" fmla="*/ 51171 h 1034879"/>
                    <a:gd name="connsiteX47" fmla="*/ 525705 w 1043613"/>
                    <a:gd name="connsiteY47" fmla="*/ 26731 h 1034879"/>
                    <a:gd name="connsiteX48" fmla="*/ 513485 w 1043613"/>
                    <a:gd name="connsiteY48" fmla="*/ 32841 h 1034879"/>
                    <a:gd name="connsiteX49" fmla="*/ 464605 w 1043613"/>
                    <a:gd name="connsiteY49" fmla="*/ 69501 h 1034879"/>
                    <a:gd name="connsiteX50" fmla="*/ 464605 w 1043613"/>
                    <a:gd name="connsiteY50" fmla="*/ 69501 h 1034879"/>
                    <a:gd name="connsiteX51" fmla="*/ 122445 w 1043613"/>
                    <a:gd name="connsiteY51" fmla="*/ 234471 h 1034879"/>
                    <a:gd name="connsiteX52" fmla="*/ 55235 w 1043613"/>
                    <a:gd name="connsiteY52" fmla="*/ 252801 h 1034879"/>
                    <a:gd name="connsiteX53" fmla="*/ 12465 w 1043613"/>
                    <a:gd name="connsiteY53" fmla="*/ 277241 h 1034879"/>
                    <a:gd name="connsiteX54" fmla="*/ 140775 w 1043613"/>
                    <a:gd name="connsiteY54" fmla="*/ 405551 h 1034879"/>
                    <a:gd name="connsiteX55" fmla="*/ 146885 w 1043613"/>
                    <a:gd name="connsiteY55" fmla="*/ 411661 h 1034879"/>
                    <a:gd name="connsiteX56" fmla="*/ 146885 w 1043613"/>
                    <a:gd name="connsiteY56" fmla="*/ 417771 h 1034879"/>
                    <a:gd name="connsiteX57" fmla="*/ 12465 w 1043613"/>
                    <a:gd name="connsiteY57" fmla="*/ 808810 h 10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43613" h="1034879">
                      <a:moveTo>
                        <a:pt x="745666" y="1034880"/>
                      </a:moveTo>
                      <a:cubicBezTo>
                        <a:pt x="550145" y="1034880"/>
                        <a:pt x="348515" y="949340"/>
                        <a:pt x="220205" y="882130"/>
                      </a:cubicBezTo>
                      <a:cubicBezTo>
                        <a:pt x="134665" y="839360"/>
                        <a:pt x="61345" y="814920"/>
                        <a:pt x="12465" y="814920"/>
                      </a:cubicBezTo>
                      <a:lnTo>
                        <a:pt x="245" y="814920"/>
                      </a:lnTo>
                      <a:lnTo>
                        <a:pt x="245" y="808810"/>
                      </a:lnTo>
                      <a:cubicBezTo>
                        <a:pt x="43015" y="607181"/>
                        <a:pt x="116335" y="442211"/>
                        <a:pt x="128555" y="411661"/>
                      </a:cubicBezTo>
                      <a:cubicBezTo>
                        <a:pt x="104115" y="393331"/>
                        <a:pt x="-5865" y="320011"/>
                        <a:pt x="245" y="277241"/>
                      </a:cubicBezTo>
                      <a:cubicBezTo>
                        <a:pt x="245" y="246691"/>
                        <a:pt x="30795" y="240581"/>
                        <a:pt x="55235" y="240581"/>
                      </a:cubicBezTo>
                      <a:cubicBezTo>
                        <a:pt x="73565" y="240581"/>
                        <a:pt x="98005" y="234471"/>
                        <a:pt x="116335" y="222251"/>
                      </a:cubicBezTo>
                      <a:cubicBezTo>
                        <a:pt x="244645" y="130601"/>
                        <a:pt x="446275" y="63391"/>
                        <a:pt x="458495" y="57281"/>
                      </a:cubicBezTo>
                      <a:cubicBezTo>
                        <a:pt x="464605" y="57281"/>
                        <a:pt x="470715" y="45061"/>
                        <a:pt x="513485" y="14511"/>
                      </a:cubicBezTo>
                      <a:cubicBezTo>
                        <a:pt x="519595" y="8401"/>
                        <a:pt x="525705" y="8401"/>
                        <a:pt x="531815" y="8401"/>
                      </a:cubicBezTo>
                      <a:cubicBezTo>
                        <a:pt x="556255" y="8401"/>
                        <a:pt x="574585" y="45061"/>
                        <a:pt x="574585" y="45061"/>
                      </a:cubicBezTo>
                      <a:lnTo>
                        <a:pt x="574585" y="45061"/>
                      </a:lnTo>
                      <a:lnTo>
                        <a:pt x="574585" y="45061"/>
                      </a:lnTo>
                      <a:cubicBezTo>
                        <a:pt x="574585" y="51171"/>
                        <a:pt x="574585" y="51171"/>
                        <a:pt x="574585" y="57281"/>
                      </a:cubicBezTo>
                      <a:cubicBezTo>
                        <a:pt x="568475" y="69501"/>
                        <a:pt x="562365" y="87831"/>
                        <a:pt x="556255" y="112271"/>
                      </a:cubicBezTo>
                      <a:cubicBezTo>
                        <a:pt x="544035" y="142821"/>
                        <a:pt x="531815" y="179481"/>
                        <a:pt x="519595" y="210031"/>
                      </a:cubicBezTo>
                      <a:cubicBezTo>
                        <a:pt x="654016" y="100051"/>
                        <a:pt x="788436" y="20621"/>
                        <a:pt x="788436" y="20621"/>
                      </a:cubicBezTo>
                      <a:lnTo>
                        <a:pt x="788436" y="20621"/>
                      </a:lnTo>
                      <a:cubicBezTo>
                        <a:pt x="788436" y="20621"/>
                        <a:pt x="806766" y="14511"/>
                        <a:pt x="837316" y="2291"/>
                      </a:cubicBezTo>
                      <a:cubicBezTo>
                        <a:pt x="855646" y="-3819"/>
                        <a:pt x="873976" y="2291"/>
                        <a:pt x="880086" y="20621"/>
                      </a:cubicBezTo>
                      <a:cubicBezTo>
                        <a:pt x="886196" y="32841"/>
                        <a:pt x="886196" y="51171"/>
                        <a:pt x="880086" y="63391"/>
                      </a:cubicBezTo>
                      <a:cubicBezTo>
                        <a:pt x="1051166" y="240581"/>
                        <a:pt x="1063386" y="368891"/>
                        <a:pt x="1026726" y="588850"/>
                      </a:cubicBezTo>
                      <a:cubicBezTo>
                        <a:pt x="1026726" y="662170"/>
                        <a:pt x="1014506" y="741600"/>
                        <a:pt x="1008396" y="814920"/>
                      </a:cubicBezTo>
                      <a:cubicBezTo>
                        <a:pt x="1002286" y="882130"/>
                        <a:pt x="990066" y="943230"/>
                        <a:pt x="990066" y="986000"/>
                      </a:cubicBezTo>
                      <a:lnTo>
                        <a:pt x="990066" y="992110"/>
                      </a:lnTo>
                      <a:lnTo>
                        <a:pt x="983956" y="992110"/>
                      </a:lnTo>
                      <a:cubicBezTo>
                        <a:pt x="910636" y="1022660"/>
                        <a:pt x="831206" y="1034880"/>
                        <a:pt x="745666" y="1034880"/>
                      </a:cubicBezTo>
                      <a:close/>
                      <a:moveTo>
                        <a:pt x="12465" y="808810"/>
                      </a:moveTo>
                      <a:cubicBezTo>
                        <a:pt x="67455" y="808810"/>
                        <a:pt x="134665" y="833250"/>
                        <a:pt x="226315" y="876020"/>
                      </a:cubicBezTo>
                      <a:cubicBezTo>
                        <a:pt x="354625" y="943230"/>
                        <a:pt x="556255" y="1028770"/>
                        <a:pt x="745666" y="1028770"/>
                      </a:cubicBezTo>
                      <a:cubicBezTo>
                        <a:pt x="825096" y="1028770"/>
                        <a:pt x="904526" y="1010440"/>
                        <a:pt x="971736" y="979890"/>
                      </a:cubicBezTo>
                      <a:cubicBezTo>
                        <a:pt x="971736" y="937120"/>
                        <a:pt x="977846" y="876020"/>
                        <a:pt x="990066" y="808810"/>
                      </a:cubicBezTo>
                      <a:cubicBezTo>
                        <a:pt x="996176" y="735490"/>
                        <a:pt x="1008396" y="656060"/>
                        <a:pt x="1008396" y="582740"/>
                      </a:cubicBezTo>
                      <a:cubicBezTo>
                        <a:pt x="1045056" y="362781"/>
                        <a:pt x="1032836" y="240581"/>
                        <a:pt x="861756" y="63391"/>
                      </a:cubicBezTo>
                      <a:lnTo>
                        <a:pt x="855646" y="63391"/>
                      </a:lnTo>
                      <a:lnTo>
                        <a:pt x="861756" y="57281"/>
                      </a:lnTo>
                      <a:cubicBezTo>
                        <a:pt x="867866" y="51171"/>
                        <a:pt x="867866" y="32841"/>
                        <a:pt x="861756" y="26731"/>
                      </a:cubicBezTo>
                      <a:cubicBezTo>
                        <a:pt x="855646" y="20621"/>
                        <a:pt x="849536" y="8401"/>
                        <a:pt x="837316" y="14511"/>
                      </a:cubicBezTo>
                      <a:cubicBezTo>
                        <a:pt x="812876" y="26731"/>
                        <a:pt x="794546" y="32841"/>
                        <a:pt x="788436" y="32841"/>
                      </a:cubicBezTo>
                      <a:cubicBezTo>
                        <a:pt x="776216" y="38951"/>
                        <a:pt x="641795" y="118381"/>
                        <a:pt x="507375" y="234471"/>
                      </a:cubicBezTo>
                      <a:lnTo>
                        <a:pt x="495155" y="246691"/>
                      </a:lnTo>
                      <a:lnTo>
                        <a:pt x="495155" y="228361"/>
                      </a:lnTo>
                      <a:cubicBezTo>
                        <a:pt x="501265" y="191701"/>
                        <a:pt x="519595" y="142821"/>
                        <a:pt x="531815" y="106161"/>
                      </a:cubicBezTo>
                      <a:cubicBezTo>
                        <a:pt x="537925" y="87831"/>
                        <a:pt x="550145" y="69501"/>
                        <a:pt x="550145" y="57281"/>
                      </a:cubicBezTo>
                      <a:cubicBezTo>
                        <a:pt x="550145" y="57281"/>
                        <a:pt x="550145" y="51171"/>
                        <a:pt x="550145" y="51171"/>
                      </a:cubicBezTo>
                      <a:cubicBezTo>
                        <a:pt x="544035" y="45061"/>
                        <a:pt x="537925" y="26731"/>
                        <a:pt x="525705" y="26731"/>
                      </a:cubicBezTo>
                      <a:cubicBezTo>
                        <a:pt x="519595" y="26731"/>
                        <a:pt x="519595" y="26731"/>
                        <a:pt x="513485" y="32841"/>
                      </a:cubicBezTo>
                      <a:cubicBezTo>
                        <a:pt x="470715" y="63391"/>
                        <a:pt x="464605" y="69501"/>
                        <a:pt x="464605" y="69501"/>
                      </a:cubicBezTo>
                      <a:lnTo>
                        <a:pt x="464605" y="69501"/>
                      </a:lnTo>
                      <a:cubicBezTo>
                        <a:pt x="464605" y="69501"/>
                        <a:pt x="256865" y="142821"/>
                        <a:pt x="122445" y="234471"/>
                      </a:cubicBezTo>
                      <a:cubicBezTo>
                        <a:pt x="98005" y="246691"/>
                        <a:pt x="79675" y="252801"/>
                        <a:pt x="55235" y="252801"/>
                      </a:cubicBezTo>
                      <a:cubicBezTo>
                        <a:pt x="24685" y="258911"/>
                        <a:pt x="12465" y="258911"/>
                        <a:pt x="12465" y="277241"/>
                      </a:cubicBezTo>
                      <a:cubicBezTo>
                        <a:pt x="12465" y="307791"/>
                        <a:pt x="91895" y="368891"/>
                        <a:pt x="140775" y="405551"/>
                      </a:cubicBezTo>
                      <a:lnTo>
                        <a:pt x="146885" y="411661"/>
                      </a:lnTo>
                      <a:lnTo>
                        <a:pt x="146885" y="417771"/>
                      </a:lnTo>
                      <a:cubicBezTo>
                        <a:pt x="140775" y="417771"/>
                        <a:pt x="61345" y="588850"/>
                        <a:pt x="12465" y="80881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7" name="Graphic 16">
              <a:extLst>
                <a:ext uri="{FF2B5EF4-FFF2-40B4-BE49-F238E27FC236}">
                  <a16:creationId xmlns:a16="http://schemas.microsoft.com/office/drawing/2014/main" id="{A875CC5C-B838-029B-1A3D-B4B6F04F5B2F}"/>
                </a:ext>
              </a:extLst>
            </p:cNvPr>
            <p:cNvGrpSpPr/>
            <p:nvPr/>
          </p:nvGrpSpPr>
          <p:grpSpPr>
            <a:xfrm>
              <a:off x="997029" y="6780491"/>
              <a:ext cx="1032590" cy="995928"/>
              <a:chOff x="997029" y="6780491"/>
              <a:chExt cx="1032590" cy="995928"/>
            </a:xfrm>
          </p:grpSpPr>
          <p:sp>
            <p:nvSpPr>
              <p:cNvPr id="36" name="Freeform: Shape 35">
                <a:extLst>
                  <a:ext uri="{FF2B5EF4-FFF2-40B4-BE49-F238E27FC236}">
                    <a16:creationId xmlns:a16="http://schemas.microsoft.com/office/drawing/2014/main" id="{279A2876-8F56-F2A8-7545-D0A73CF4F0EC}"/>
                  </a:ext>
                </a:extLst>
              </p:cNvPr>
              <p:cNvSpPr/>
              <p:nvPr/>
            </p:nvSpPr>
            <p:spPr>
              <a:xfrm>
                <a:off x="1779109" y="6792711"/>
                <a:ext cx="24439" cy="73319"/>
              </a:xfrm>
              <a:custGeom>
                <a:avLst/>
                <a:gdLst>
                  <a:gd name="connsiteX0" fmla="*/ 0 w 24439"/>
                  <a:gd name="connsiteY0" fmla="*/ 0 h 73319"/>
                  <a:gd name="connsiteX1" fmla="*/ 0 w 24439"/>
                  <a:gd name="connsiteY1" fmla="*/ 0 h 73319"/>
                  <a:gd name="connsiteX2" fmla="*/ 6110 w 24439"/>
                  <a:gd name="connsiteY2" fmla="*/ 12220 h 73319"/>
                  <a:gd name="connsiteX3" fmla="*/ 12220 w 24439"/>
                  <a:gd name="connsiteY3" fmla="*/ 24440 h 73319"/>
                  <a:gd name="connsiteX4" fmla="*/ 18330 w 24439"/>
                  <a:gd name="connsiteY4" fmla="*/ 36660 h 73319"/>
                  <a:gd name="connsiteX5" fmla="*/ 24440 w 24439"/>
                  <a:gd name="connsiteY5" fmla="*/ 61100 h 73319"/>
                  <a:gd name="connsiteX6" fmla="*/ 24440 w 24439"/>
                  <a:gd name="connsiteY6" fmla="*/ 73320 h 73319"/>
                  <a:gd name="connsiteX7" fmla="*/ 18330 w 24439"/>
                  <a:gd name="connsiteY7" fmla="*/ 67210 h 73319"/>
                  <a:gd name="connsiteX8" fmla="*/ 12220 w 24439"/>
                  <a:gd name="connsiteY8" fmla="*/ 54990 h 73319"/>
                  <a:gd name="connsiteX9" fmla="*/ 6110 w 24439"/>
                  <a:gd name="connsiteY9" fmla="*/ 48880 h 73319"/>
                  <a:gd name="connsiteX10" fmla="*/ 6110 w 24439"/>
                  <a:gd name="connsiteY10" fmla="*/ 42770 h 73319"/>
                  <a:gd name="connsiteX11" fmla="*/ 6110 w 24439"/>
                  <a:gd name="connsiteY11" fmla="*/ 30550 h 73319"/>
                  <a:gd name="connsiteX12" fmla="*/ 6110 w 24439"/>
                  <a:gd name="connsiteY12" fmla="*/ 24440 h 73319"/>
                  <a:gd name="connsiteX13" fmla="*/ 6110 w 24439"/>
                  <a:gd name="connsiteY13" fmla="*/ 18330 h 73319"/>
                  <a:gd name="connsiteX14" fmla="*/ 0 w 24439"/>
                  <a:gd name="connsiteY14" fmla="*/ 0 h 7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39" h="73319">
                    <a:moveTo>
                      <a:pt x="0" y="0"/>
                    </a:moveTo>
                    <a:cubicBezTo>
                      <a:pt x="0" y="0"/>
                      <a:pt x="6110" y="0"/>
                      <a:pt x="0" y="0"/>
                    </a:cubicBezTo>
                    <a:cubicBezTo>
                      <a:pt x="0" y="6110"/>
                      <a:pt x="6110" y="6110"/>
                      <a:pt x="6110" y="12220"/>
                    </a:cubicBezTo>
                    <a:cubicBezTo>
                      <a:pt x="6110" y="18330"/>
                      <a:pt x="6110" y="18330"/>
                      <a:pt x="12220" y="24440"/>
                    </a:cubicBezTo>
                    <a:cubicBezTo>
                      <a:pt x="12220" y="30550"/>
                      <a:pt x="12220" y="30550"/>
                      <a:pt x="18330" y="36660"/>
                    </a:cubicBezTo>
                    <a:cubicBezTo>
                      <a:pt x="18330" y="42770"/>
                      <a:pt x="24440" y="54990"/>
                      <a:pt x="24440" y="61100"/>
                    </a:cubicBezTo>
                    <a:cubicBezTo>
                      <a:pt x="24440" y="67210"/>
                      <a:pt x="24440" y="73320"/>
                      <a:pt x="24440" y="73320"/>
                    </a:cubicBezTo>
                    <a:cubicBezTo>
                      <a:pt x="24440" y="73320"/>
                      <a:pt x="18330" y="67210"/>
                      <a:pt x="18330" y="67210"/>
                    </a:cubicBezTo>
                    <a:cubicBezTo>
                      <a:pt x="18330" y="67210"/>
                      <a:pt x="12220" y="61100"/>
                      <a:pt x="12220" y="54990"/>
                    </a:cubicBezTo>
                    <a:cubicBezTo>
                      <a:pt x="12220" y="54990"/>
                      <a:pt x="12220" y="48880"/>
                      <a:pt x="6110" y="48880"/>
                    </a:cubicBezTo>
                    <a:lnTo>
                      <a:pt x="6110" y="42770"/>
                    </a:lnTo>
                    <a:cubicBezTo>
                      <a:pt x="6110" y="36660"/>
                      <a:pt x="6110" y="30550"/>
                      <a:pt x="6110" y="30550"/>
                    </a:cubicBezTo>
                    <a:cubicBezTo>
                      <a:pt x="6110" y="30550"/>
                      <a:pt x="6110" y="24440"/>
                      <a:pt x="6110" y="24440"/>
                    </a:cubicBezTo>
                    <a:cubicBezTo>
                      <a:pt x="6110" y="24440"/>
                      <a:pt x="6110" y="18330"/>
                      <a:pt x="6110" y="18330"/>
                    </a:cubicBezTo>
                    <a:cubicBezTo>
                      <a:pt x="0" y="0"/>
                      <a:pt x="0" y="0"/>
                      <a:pt x="0" y="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BB3992A3-9AA3-0893-144A-142D47DCE8DB}"/>
                  </a:ext>
                </a:extLst>
              </p:cNvPr>
              <p:cNvSpPr/>
              <p:nvPr/>
            </p:nvSpPr>
            <p:spPr>
              <a:xfrm>
                <a:off x="1632469" y="6780491"/>
                <a:ext cx="238290" cy="403259"/>
              </a:xfrm>
              <a:custGeom>
                <a:avLst/>
                <a:gdLst>
                  <a:gd name="connsiteX0" fmla="*/ 238290 w 238290"/>
                  <a:gd name="connsiteY0" fmla="*/ 0 h 403259"/>
                  <a:gd name="connsiteX1" fmla="*/ 183300 w 238290"/>
                  <a:gd name="connsiteY1" fmla="*/ 61100 h 403259"/>
                  <a:gd name="connsiteX2" fmla="*/ 158860 w 238290"/>
                  <a:gd name="connsiteY2" fmla="*/ 91650 h 403259"/>
                  <a:gd name="connsiteX3" fmla="*/ 146640 w 238290"/>
                  <a:gd name="connsiteY3" fmla="*/ 109980 h 403259"/>
                  <a:gd name="connsiteX4" fmla="*/ 134420 w 238290"/>
                  <a:gd name="connsiteY4" fmla="*/ 128310 h 403259"/>
                  <a:gd name="connsiteX5" fmla="*/ 116090 w 238290"/>
                  <a:gd name="connsiteY5" fmla="*/ 164970 h 403259"/>
                  <a:gd name="connsiteX6" fmla="*/ 109980 w 238290"/>
                  <a:gd name="connsiteY6" fmla="*/ 183300 h 403259"/>
                  <a:gd name="connsiteX7" fmla="*/ 103870 w 238290"/>
                  <a:gd name="connsiteY7" fmla="*/ 201630 h 403259"/>
                  <a:gd name="connsiteX8" fmla="*/ 97760 w 238290"/>
                  <a:gd name="connsiteY8" fmla="*/ 219960 h 403259"/>
                  <a:gd name="connsiteX9" fmla="*/ 91650 w 238290"/>
                  <a:gd name="connsiteY9" fmla="*/ 238290 h 403259"/>
                  <a:gd name="connsiteX10" fmla="*/ 85540 w 238290"/>
                  <a:gd name="connsiteY10" fmla="*/ 274950 h 403259"/>
                  <a:gd name="connsiteX11" fmla="*/ 85540 w 238290"/>
                  <a:gd name="connsiteY11" fmla="*/ 281060 h 403259"/>
                  <a:gd name="connsiteX12" fmla="*/ 79430 w 238290"/>
                  <a:gd name="connsiteY12" fmla="*/ 281060 h 403259"/>
                  <a:gd name="connsiteX13" fmla="*/ 67210 w 238290"/>
                  <a:gd name="connsiteY13" fmla="*/ 287169 h 403259"/>
                  <a:gd name="connsiteX14" fmla="*/ 61100 w 238290"/>
                  <a:gd name="connsiteY14" fmla="*/ 293280 h 403259"/>
                  <a:gd name="connsiteX15" fmla="*/ 42770 w 238290"/>
                  <a:gd name="connsiteY15" fmla="*/ 305500 h 403259"/>
                  <a:gd name="connsiteX16" fmla="*/ 24440 w 238290"/>
                  <a:gd name="connsiteY16" fmla="*/ 317719 h 403259"/>
                  <a:gd name="connsiteX17" fmla="*/ 12220 w 238290"/>
                  <a:gd name="connsiteY17" fmla="*/ 336050 h 403259"/>
                  <a:gd name="connsiteX18" fmla="*/ 6110 w 238290"/>
                  <a:gd name="connsiteY18" fmla="*/ 354380 h 403259"/>
                  <a:gd name="connsiteX19" fmla="*/ 6110 w 238290"/>
                  <a:gd name="connsiteY19" fmla="*/ 366600 h 403259"/>
                  <a:gd name="connsiteX20" fmla="*/ 6110 w 238290"/>
                  <a:gd name="connsiteY20" fmla="*/ 378819 h 403259"/>
                  <a:gd name="connsiteX21" fmla="*/ 12220 w 238290"/>
                  <a:gd name="connsiteY21" fmla="*/ 384929 h 403259"/>
                  <a:gd name="connsiteX22" fmla="*/ 18330 w 238290"/>
                  <a:gd name="connsiteY22" fmla="*/ 391039 h 403259"/>
                  <a:gd name="connsiteX23" fmla="*/ 24440 w 238290"/>
                  <a:gd name="connsiteY23" fmla="*/ 397149 h 403259"/>
                  <a:gd name="connsiteX24" fmla="*/ 36660 w 238290"/>
                  <a:gd name="connsiteY24" fmla="*/ 403259 h 403259"/>
                  <a:gd name="connsiteX25" fmla="*/ 24440 w 238290"/>
                  <a:gd name="connsiteY25" fmla="*/ 403259 h 403259"/>
                  <a:gd name="connsiteX26" fmla="*/ 12220 w 238290"/>
                  <a:gd name="connsiteY26" fmla="*/ 397149 h 403259"/>
                  <a:gd name="connsiteX27" fmla="*/ 6110 w 238290"/>
                  <a:gd name="connsiteY27" fmla="*/ 391039 h 403259"/>
                  <a:gd name="connsiteX28" fmla="*/ 0 w 238290"/>
                  <a:gd name="connsiteY28" fmla="*/ 378819 h 403259"/>
                  <a:gd name="connsiteX29" fmla="*/ 0 w 238290"/>
                  <a:gd name="connsiteY29" fmla="*/ 366600 h 403259"/>
                  <a:gd name="connsiteX30" fmla="*/ 0 w 238290"/>
                  <a:gd name="connsiteY30" fmla="*/ 354380 h 403259"/>
                  <a:gd name="connsiteX31" fmla="*/ 0 w 238290"/>
                  <a:gd name="connsiteY31" fmla="*/ 342159 h 403259"/>
                  <a:gd name="connsiteX32" fmla="*/ 6110 w 238290"/>
                  <a:gd name="connsiteY32" fmla="*/ 329939 h 403259"/>
                  <a:gd name="connsiteX33" fmla="*/ 18330 w 238290"/>
                  <a:gd name="connsiteY33" fmla="*/ 311610 h 403259"/>
                  <a:gd name="connsiteX34" fmla="*/ 36660 w 238290"/>
                  <a:gd name="connsiteY34" fmla="*/ 299389 h 403259"/>
                  <a:gd name="connsiteX35" fmla="*/ 54990 w 238290"/>
                  <a:gd name="connsiteY35" fmla="*/ 287169 h 403259"/>
                  <a:gd name="connsiteX36" fmla="*/ 67210 w 238290"/>
                  <a:gd name="connsiteY36" fmla="*/ 281060 h 403259"/>
                  <a:gd name="connsiteX37" fmla="*/ 79430 w 238290"/>
                  <a:gd name="connsiteY37" fmla="*/ 274950 h 403259"/>
                  <a:gd name="connsiteX38" fmla="*/ 73320 w 238290"/>
                  <a:gd name="connsiteY38" fmla="*/ 281060 h 403259"/>
                  <a:gd name="connsiteX39" fmla="*/ 79430 w 238290"/>
                  <a:gd name="connsiteY39" fmla="*/ 238290 h 403259"/>
                  <a:gd name="connsiteX40" fmla="*/ 91650 w 238290"/>
                  <a:gd name="connsiteY40" fmla="*/ 195520 h 403259"/>
                  <a:gd name="connsiteX41" fmla="*/ 97760 w 238290"/>
                  <a:gd name="connsiteY41" fmla="*/ 177190 h 403259"/>
                  <a:gd name="connsiteX42" fmla="*/ 103870 w 238290"/>
                  <a:gd name="connsiteY42" fmla="*/ 158860 h 403259"/>
                  <a:gd name="connsiteX43" fmla="*/ 122200 w 238290"/>
                  <a:gd name="connsiteY43" fmla="*/ 122200 h 403259"/>
                  <a:gd name="connsiteX44" fmla="*/ 171080 w 238290"/>
                  <a:gd name="connsiteY44" fmla="*/ 54990 h 403259"/>
                  <a:gd name="connsiteX45" fmla="*/ 238290 w 238290"/>
                  <a:gd name="connsiteY45" fmla="*/ 0 h 4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290" h="403259">
                    <a:moveTo>
                      <a:pt x="238290" y="0"/>
                    </a:moveTo>
                    <a:cubicBezTo>
                      <a:pt x="219960" y="18330"/>
                      <a:pt x="201630" y="42770"/>
                      <a:pt x="183300" y="61100"/>
                    </a:cubicBezTo>
                    <a:cubicBezTo>
                      <a:pt x="177190" y="73320"/>
                      <a:pt x="164970" y="85540"/>
                      <a:pt x="158860" y="91650"/>
                    </a:cubicBezTo>
                    <a:cubicBezTo>
                      <a:pt x="152750" y="97760"/>
                      <a:pt x="152750" y="103870"/>
                      <a:pt x="146640" y="109980"/>
                    </a:cubicBezTo>
                    <a:cubicBezTo>
                      <a:pt x="140530" y="116090"/>
                      <a:pt x="140530" y="122200"/>
                      <a:pt x="134420" y="128310"/>
                    </a:cubicBezTo>
                    <a:cubicBezTo>
                      <a:pt x="128310" y="140530"/>
                      <a:pt x="122200" y="152750"/>
                      <a:pt x="116090" y="164970"/>
                    </a:cubicBezTo>
                    <a:cubicBezTo>
                      <a:pt x="109980" y="171080"/>
                      <a:pt x="109980" y="177190"/>
                      <a:pt x="109980" y="183300"/>
                    </a:cubicBezTo>
                    <a:cubicBezTo>
                      <a:pt x="109980" y="189410"/>
                      <a:pt x="103870" y="195520"/>
                      <a:pt x="103870" y="201630"/>
                    </a:cubicBezTo>
                    <a:lnTo>
                      <a:pt x="97760" y="219960"/>
                    </a:lnTo>
                    <a:cubicBezTo>
                      <a:pt x="97760" y="226070"/>
                      <a:pt x="91650" y="232180"/>
                      <a:pt x="91650" y="238290"/>
                    </a:cubicBezTo>
                    <a:cubicBezTo>
                      <a:pt x="85540" y="250510"/>
                      <a:pt x="85540" y="262730"/>
                      <a:pt x="85540" y="274950"/>
                    </a:cubicBezTo>
                    <a:lnTo>
                      <a:pt x="85540" y="281060"/>
                    </a:lnTo>
                    <a:lnTo>
                      <a:pt x="79430" y="281060"/>
                    </a:lnTo>
                    <a:lnTo>
                      <a:pt x="67210" y="287169"/>
                    </a:lnTo>
                    <a:cubicBezTo>
                      <a:pt x="61100" y="287169"/>
                      <a:pt x="61100" y="287169"/>
                      <a:pt x="61100" y="293280"/>
                    </a:cubicBezTo>
                    <a:cubicBezTo>
                      <a:pt x="54990" y="293280"/>
                      <a:pt x="48880" y="299389"/>
                      <a:pt x="42770" y="305500"/>
                    </a:cubicBezTo>
                    <a:cubicBezTo>
                      <a:pt x="36660" y="311610"/>
                      <a:pt x="30550" y="311610"/>
                      <a:pt x="24440" y="317719"/>
                    </a:cubicBezTo>
                    <a:cubicBezTo>
                      <a:pt x="18330" y="323830"/>
                      <a:pt x="18330" y="329939"/>
                      <a:pt x="12220" y="336050"/>
                    </a:cubicBezTo>
                    <a:cubicBezTo>
                      <a:pt x="6110" y="342159"/>
                      <a:pt x="6110" y="348269"/>
                      <a:pt x="6110" y="354380"/>
                    </a:cubicBezTo>
                    <a:cubicBezTo>
                      <a:pt x="6110" y="354380"/>
                      <a:pt x="6110" y="360489"/>
                      <a:pt x="6110" y="366600"/>
                    </a:cubicBezTo>
                    <a:cubicBezTo>
                      <a:pt x="6110" y="372709"/>
                      <a:pt x="6110" y="372709"/>
                      <a:pt x="6110" y="378819"/>
                    </a:cubicBezTo>
                    <a:cubicBezTo>
                      <a:pt x="6110" y="384929"/>
                      <a:pt x="6110" y="384929"/>
                      <a:pt x="12220" y="384929"/>
                    </a:cubicBezTo>
                    <a:cubicBezTo>
                      <a:pt x="12220" y="384929"/>
                      <a:pt x="18330" y="391039"/>
                      <a:pt x="18330" y="391039"/>
                    </a:cubicBezTo>
                    <a:cubicBezTo>
                      <a:pt x="18330" y="391039"/>
                      <a:pt x="24440" y="397149"/>
                      <a:pt x="24440" y="397149"/>
                    </a:cubicBezTo>
                    <a:lnTo>
                      <a:pt x="36660" y="403259"/>
                    </a:lnTo>
                    <a:lnTo>
                      <a:pt x="24440" y="403259"/>
                    </a:lnTo>
                    <a:cubicBezTo>
                      <a:pt x="18330" y="403259"/>
                      <a:pt x="18330" y="403259"/>
                      <a:pt x="12220" y="397149"/>
                    </a:cubicBezTo>
                    <a:cubicBezTo>
                      <a:pt x="6110" y="397149"/>
                      <a:pt x="6110" y="391039"/>
                      <a:pt x="6110" y="391039"/>
                    </a:cubicBezTo>
                    <a:cubicBezTo>
                      <a:pt x="6110" y="391039"/>
                      <a:pt x="0" y="384929"/>
                      <a:pt x="0" y="378819"/>
                    </a:cubicBezTo>
                    <a:cubicBezTo>
                      <a:pt x="0" y="372709"/>
                      <a:pt x="0" y="372709"/>
                      <a:pt x="0" y="366600"/>
                    </a:cubicBezTo>
                    <a:cubicBezTo>
                      <a:pt x="0" y="360489"/>
                      <a:pt x="0" y="360489"/>
                      <a:pt x="0" y="354380"/>
                    </a:cubicBezTo>
                    <a:cubicBezTo>
                      <a:pt x="0" y="348269"/>
                      <a:pt x="0" y="348269"/>
                      <a:pt x="0" y="342159"/>
                    </a:cubicBezTo>
                    <a:cubicBezTo>
                      <a:pt x="0" y="336050"/>
                      <a:pt x="0" y="336050"/>
                      <a:pt x="6110" y="329939"/>
                    </a:cubicBezTo>
                    <a:cubicBezTo>
                      <a:pt x="12220" y="323830"/>
                      <a:pt x="12220" y="317719"/>
                      <a:pt x="18330" y="311610"/>
                    </a:cubicBezTo>
                    <a:cubicBezTo>
                      <a:pt x="24440" y="305500"/>
                      <a:pt x="30550" y="299389"/>
                      <a:pt x="36660" y="299389"/>
                    </a:cubicBezTo>
                    <a:cubicBezTo>
                      <a:pt x="42770" y="293280"/>
                      <a:pt x="48880" y="293280"/>
                      <a:pt x="54990" y="287169"/>
                    </a:cubicBezTo>
                    <a:cubicBezTo>
                      <a:pt x="61100" y="287169"/>
                      <a:pt x="61100" y="281060"/>
                      <a:pt x="67210" y="281060"/>
                    </a:cubicBezTo>
                    <a:lnTo>
                      <a:pt x="79430" y="274950"/>
                    </a:lnTo>
                    <a:lnTo>
                      <a:pt x="73320" y="281060"/>
                    </a:lnTo>
                    <a:cubicBezTo>
                      <a:pt x="73320" y="268840"/>
                      <a:pt x="79430" y="250510"/>
                      <a:pt x="79430" y="238290"/>
                    </a:cubicBezTo>
                    <a:cubicBezTo>
                      <a:pt x="85540" y="226070"/>
                      <a:pt x="85540" y="213850"/>
                      <a:pt x="91650" y="195520"/>
                    </a:cubicBezTo>
                    <a:cubicBezTo>
                      <a:pt x="91650" y="189410"/>
                      <a:pt x="97760" y="183300"/>
                      <a:pt x="97760" y="177190"/>
                    </a:cubicBezTo>
                    <a:cubicBezTo>
                      <a:pt x="97760" y="171080"/>
                      <a:pt x="103870" y="164970"/>
                      <a:pt x="103870" y="158860"/>
                    </a:cubicBezTo>
                    <a:cubicBezTo>
                      <a:pt x="109980" y="146640"/>
                      <a:pt x="116090" y="134420"/>
                      <a:pt x="122200" y="122200"/>
                    </a:cubicBezTo>
                    <a:cubicBezTo>
                      <a:pt x="134420" y="97760"/>
                      <a:pt x="152750" y="73320"/>
                      <a:pt x="171080" y="54990"/>
                    </a:cubicBezTo>
                    <a:cubicBezTo>
                      <a:pt x="195520" y="36660"/>
                      <a:pt x="213850" y="12220"/>
                      <a:pt x="238290" y="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Shape 37">
                <a:extLst>
                  <a:ext uri="{FF2B5EF4-FFF2-40B4-BE49-F238E27FC236}">
                    <a16:creationId xmlns:a16="http://schemas.microsoft.com/office/drawing/2014/main" id="{80F05126-8A83-646E-7AE6-0438C0DBBCC0}"/>
                  </a:ext>
                </a:extLst>
              </p:cNvPr>
              <p:cNvSpPr/>
              <p:nvPr/>
            </p:nvSpPr>
            <p:spPr>
              <a:xfrm>
                <a:off x="1650799" y="7140980"/>
                <a:ext cx="378820" cy="171079"/>
              </a:xfrm>
              <a:custGeom>
                <a:avLst/>
                <a:gdLst>
                  <a:gd name="connsiteX0" fmla="*/ 378820 w 378820"/>
                  <a:gd name="connsiteY0" fmla="*/ 48880 h 171079"/>
                  <a:gd name="connsiteX1" fmla="*/ 366600 w 378820"/>
                  <a:gd name="connsiteY1" fmla="*/ 103870 h 171079"/>
                  <a:gd name="connsiteX2" fmla="*/ 354380 w 378820"/>
                  <a:gd name="connsiteY2" fmla="*/ 128310 h 171079"/>
                  <a:gd name="connsiteX3" fmla="*/ 342160 w 378820"/>
                  <a:gd name="connsiteY3" fmla="*/ 152750 h 171079"/>
                  <a:gd name="connsiteX4" fmla="*/ 329940 w 378820"/>
                  <a:gd name="connsiteY4" fmla="*/ 164970 h 171079"/>
                  <a:gd name="connsiteX5" fmla="*/ 317720 w 378820"/>
                  <a:gd name="connsiteY5" fmla="*/ 171080 h 171079"/>
                  <a:gd name="connsiteX6" fmla="*/ 299390 w 378820"/>
                  <a:gd name="connsiteY6" fmla="*/ 171080 h 171079"/>
                  <a:gd name="connsiteX7" fmla="*/ 287170 w 378820"/>
                  <a:gd name="connsiteY7" fmla="*/ 164970 h 171079"/>
                  <a:gd name="connsiteX8" fmla="*/ 268840 w 378820"/>
                  <a:gd name="connsiteY8" fmla="*/ 140530 h 171079"/>
                  <a:gd name="connsiteX9" fmla="*/ 256620 w 378820"/>
                  <a:gd name="connsiteY9" fmla="*/ 109980 h 171079"/>
                  <a:gd name="connsiteX10" fmla="*/ 256620 w 378820"/>
                  <a:gd name="connsiteY10" fmla="*/ 116090 h 171079"/>
                  <a:gd name="connsiteX11" fmla="*/ 244400 w 378820"/>
                  <a:gd name="connsiteY11" fmla="*/ 103870 h 171079"/>
                  <a:gd name="connsiteX12" fmla="*/ 232180 w 378820"/>
                  <a:gd name="connsiteY12" fmla="*/ 91650 h 171079"/>
                  <a:gd name="connsiteX13" fmla="*/ 219960 w 378820"/>
                  <a:gd name="connsiteY13" fmla="*/ 79430 h 171079"/>
                  <a:gd name="connsiteX14" fmla="*/ 207740 w 378820"/>
                  <a:gd name="connsiteY14" fmla="*/ 73320 h 171079"/>
                  <a:gd name="connsiteX15" fmla="*/ 177190 w 378820"/>
                  <a:gd name="connsiteY15" fmla="*/ 54990 h 171079"/>
                  <a:gd name="connsiteX16" fmla="*/ 158860 w 378820"/>
                  <a:gd name="connsiteY16" fmla="*/ 48880 h 171079"/>
                  <a:gd name="connsiteX17" fmla="*/ 140530 w 378820"/>
                  <a:gd name="connsiteY17" fmla="*/ 42770 h 171079"/>
                  <a:gd name="connsiteX18" fmla="*/ 103870 w 378820"/>
                  <a:gd name="connsiteY18" fmla="*/ 30550 h 171079"/>
                  <a:gd name="connsiteX19" fmla="*/ 67210 w 378820"/>
                  <a:gd name="connsiteY19" fmla="*/ 18330 h 171079"/>
                  <a:gd name="connsiteX20" fmla="*/ 0 w 378820"/>
                  <a:gd name="connsiteY20" fmla="*/ 0 h 171079"/>
                  <a:gd name="connsiteX21" fmla="*/ 36660 w 378820"/>
                  <a:gd name="connsiteY21" fmla="*/ 6110 h 171079"/>
                  <a:gd name="connsiteX22" fmla="*/ 54990 w 378820"/>
                  <a:gd name="connsiteY22" fmla="*/ 12220 h 171079"/>
                  <a:gd name="connsiteX23" fmla="*/ 73320 w 378820"/>
                  <a:gd name="connsiteY23" fmla="*/ 18330 h 171079"/>
                  <a:gd name="connsiteX24" fmla="*/ 109980 w 378820"/>
                  <a:gd name="connsiteY24" fmla="*/ 30550 h 171079"/>
                  <a:gd name="connsiteX25" fmla="*/ 146640 w 378820"/>
                  <a:gd name="connsiteY25" fmla="*/ 42770 h 171079"/>
                  <a:gd name="connsiteX26" fmla="*/ 164970 w 378820"/>
                  <a:gd name="connsiteY26" fmla="*/ 48880 h 171079"/>
                  <a:gd name="connsiteX27" fmla="*/ 183300 w 378820"/>
                  <a:gd name="connsiteY27" fmla="*/ 54990 h 171079"/>
                  <a:gd name="connsiteX28" fmla="*/ 213850 w 378820"/>
                  <a:gd name="connsiteY28" fmla="*/ 73320 h 171079"/>
                  <a:gd name="connsiteX29" fmla="*/ 232180 w 378820"/>
                  <a:gd name="connsiteY29" fmla="*/ 85540 h 171079"/>
                  <a:gd name="connsiteX30" fmla="*/ 250510 w 378820"/>
                  <a:gd name="connsiteY30" fmla="*/ 97760 h 171079"/>
                  <a:gd name="connsiteX31" fmla="*/ 262730 w 378820"/>
                  <a:gd name="connsiteY31" fmla="*/ 109980 h 171079"/>
                  <a:gd name="connsiteX32" fmla="*/ 274950 w 378820"/>
                  <a:gd name="connsiteY32" fmla="*/ 122200 h 171079"/>
                  <a:gd name="connsiteX33" fmla="*/ 274950 w 378820"/>
                  <a:gd name="connsiteY33" fmla="*/ 122200 h 171079"/>
                  <a:gd name="connsiteX34" fmla="*/ 274950 w 378820"/>
                  <a:gd name="connsiteY34" fmla="*/ 122200 h 171079"/>
                  <a:gd name="connsiteX35" fmla="*/ 281060 w 378820"/>
                  <a:gd name="connsiteY35" fmla="*/ 146640 h 171079"/>
                  <a:gd name="connsiteX36" fmla="*/ 293280 w 378820"/>
                  <a:gd name="connsiteY36" fmla="*/ 164970 h 171079"/>
                  <a:gd name="connsiteX37" fmla="*/ 305500 w 378820"/>
                  <a:gd name="connsiteY37" fmla="*/ 171080 h 171079"/>
                  <a:gd name="connsiteX38" fmla="*/ 317720 w 378820"/>
                  <a:gd name="connsiteY38" fmla="*/ 171080 h 171079"/>
                  <a:gd name="connsiteX39" fmla="*/ 329940 w 378820"/>
                  <a:gd name="connsiteY39" fmla="*/ 164970 h 171079"/>
                  <a:gd name="connsiteX40" fmla="*/ 342160 w 378820"/>
                  <a:gd name="connsiteY40" fmla="*/ 158860 h 171079"/>
                  <a:gd name="connsiteX41" fmla="*/ 354380 w 378820"/>
                  <a:gd name="connsiteY41" fmla="*/ 134420 h 171079"/>
                  <a:gd name="connsiteX42" fmla="*/ 366600 w 378820"/>
                  <a:gd name="connsiteY42" fmla="*/ 109980 h 171079"/>
                  <a:gd name="connsiteX43" fmla="*/ 378820 w 378820"/>
                  <a:gd name="connsiteY43" fmla="*/ 48880 h 1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8820" h="171079">
                    <a:moveTo>
                      <a:pt x="378820" y="48880"/>
                    </a:moveTo>
                    <a:cubicBezTo>
                      <a:pt x="378820" y="67210"/>
                      <a:pt x="372710" y="85540"/>
                      <a:pt x="366600" y="103870"/>
                    </a:cubicBezTo>
                    <a:cubicBezTo>
                      <a:pt x="366600" y="109980"/>
                      <a:pt x="360490" y="122200"/>
                      <a:pt x="354380" y="128310"/>
                    </a:cubicBezTo>
                    <a:cubicBezTo>
                      <a:pt x="348270" y="134420"/>
                      <a:pt x="348270" y="146640"/>
                      <a:pt x="342160" y="152750"/>
                    </a:cubicBezTo>
                    <a:cubicBezTo>
                      <a:pt x="336050" y="158860"/>
                      <a:pt x="336050" y="158860"/>
                      <a:pt x="329940" y="164970"/>
                    </a:cubicBezTo>
                    <a:cubicBezTo>
                      <a:pt x="323830" y="171080"/>
                      <a:pt x="323830" y="171080"/>
                      <a:pt x="317720" y="171080"/>
                    </a:cubicBezTo>
                    <a:cubicBezTo>
                      <a:pt x="311610" y="171080"/>
                      <a:pt x="305500" y="171080"/>
                      <a:pt x="299390" y="171080"/>
                    </a:cubicBezTo>
                    <a:cubicBezTo>
                      <a:pt x="293280" y="171080"/>
                      <a:pt x="287170" y="164970"/>
                      <a:pt x="287170" y="164970"/>
                    </a:cubicBezTo>
                    <a:cubicBezTo>
                      <a:pt x="281060" y="158860"/>
                      <a:pt x="274950" y="146640"/>
                      <a:pt x="268840" y="140530"/>
                    </a:cubicBezTo>
                    <a:cubicBezTo>
                      <a:pt x="262730" y="134420"/>
                      <a:pt x="262730" y="122200"/>
                      <a:pt x="256620" y="109980"/>
                    </a:cubicBezTo>
                    <a:lnTo>
                      <a:pt x="256620" y="116090"/>
                    </a:lnTo>
                    <a:cubicBezTo>
                      <a:pt x="250510" y="109980"/>
                      <a:pt x="250510" y="109980"/>
                      <a:pt x="244400" y="103870"/>
                    </a:cubicBezTo>
                    <a:lnTo>
                      <a:pt x="232180" y="91650"/>
                    </a:lnTo>
                    <a:cubicBezTo>
                      <a:pt x="226070" y="85540"/>
                      <a:pt x="219960" y="85540"/>
                      <a:pt x="219960" y="79430"/>
                    </a:cubicBezTo>
                    <a:lnTo>
                      <a:pt x="207740" y="73320"/>
                    </a:lnTo>
                    <a:lnTo>
                      <a:pt x="177190" y="54990"/>
                    </a:lnTo>
                    <a:cubicBezTo>
                      <a:pt x="171080" y="54990"/>
                      <a:pt x="164970" y="48880"/>
                      <a:pt x="158860" y="48880"/>
                    </a:cubicBezTo>
                    <a:lnTo>
                      <a:pt x="140530" y="42770"/>
                    </a:lnTo>
                    <a:cubicBezTo>
                      <a:pt x="128310" y="36660"/>
                      <a:pt x="116090" y="30550"/>
                      <a:pt x="103870" y="30550"/>
                    </a:cubicBezTo>
                    <a:lnTo>
                      <a:pt x="67210" y="18330"/>
                    </a:lnTo>
                    <a:cubicBezTo>
                      <a:pt x="42770" y="12220"/>
                      <a:pt x="18330" y="6110"/>
                      <a:pt x="0" y="0"/>
                    </a:cubicBezTo>
                    <a:cubicBezTo>
                      <a:pt x="12220" y="0"/>
                      <a:pt x="24440" y="6110"/>
                      <a:pt x="36660" y="6110"/>
                    </a:cubicBezTo>
                    <a:lnTo>
                      <a:pt x="54990" y="12220"/>
                    </a:lnTo>
                    <a:cubicBezTo>
                      <a:pt x="61100" y="12220"/>
                      <a:pt x="67210" y="12220"/>
                      <a:pt x="73320" y="18330"/>
                    </a:cubicBezTo>
                    <a:lnTo>
                      <a:pt x="109980" y="30550"/>
                    </a:lnTo>
                    <a:cubicBezTo>
                      <a:pt x="122200" y="36660"/>
                      <a:pt x="134420" y="36660"/>
                      <a:pt x="146640" y="42770"/>
                    </a:cubicBezTo>
                    <a:lnTo>
                      <a:pt x="164970" y="48880"/>
                    </a:lnTo>
                    <a:cubicBezTo>
                      <a:pt x="171080" y="48880"/>
                      <a:pt x="177190" y="54990"/>
                      <a:pt x="183300" y="54990"/>
                    </a:cubicBezTo>
                    <a:lnTo>
                      <a:pt x="213850" y="73320"/>
                    </a:lnTo>
                    <a:lnTo>
                      <a:pt x="232180" y="85540"/>
                    </a:lnTo>
                    <a:cubicBezTo>
                      <a:pt x="238290" y="91650"/>
                      <a:pt x="244400" y="91650"/>
                      <a:pt x="250510" y="97760"/>
                    </a:cubicBezTo>
                    <a:lnTo>
                      <a:pt x="262730" y="109980"/>
                    </a:lnTo>
                    <a:cubicBezTo>
                      <a:pt x="268840" y="116090"/>
                      <a:pt x="274950" y="116090"/>
                      <a:pt x="274950" y="122200"/>
                    </a:cubicBezTo>
                    <a:lnTo>
                      <a:pt x="274950" y="122200"/>
                    </a:lnTo>
                    <a:lnTo>
                      <a:pt x="274950" y="122200"/>
                    </a:lnTo>
                    <a:cubicBezTo>
                      <a:pt x="274950" y="128310"/>
                      <a:pt x="281060" y="140530"/>
                      <a:pt x="281060" y="146640"/>
                    </a:cubicBezTo>
                    <a:cubicBezTo>
                      <a:pt x="287170" y="152750"/>
                      <a:pt x="287170" y="164970"/>
                      <a:pt x="293280" y="164970"/>
                    </a:cubicBezTo>
                    <a:cubicBezTo>
                      <a:pt x="293280" y="164970"/>
                      <a:pt x="299390" y="171080"/>
                      <a:pt x="305500" y="171080"/>
                    </a:cubicBezTo>
                    <a:cubicBezTo>
                      <a:pt x="311610" y="171080"/>
                      <a:pt x="311610" y="171080"/>
                      <a:pt x="317720" y="171080"/>
                    </a:cubicBezTo>
                    <a:cubicBezTo>
                      <a:pt x="317720" y="171080"/>
                      <a:pt x="323830" y="171080"/>
                      <a:pt x="329940" y="164970"/>
                    </a:cubicBezTo>
                    <a:cubicBezTo>
                      <a:pt x="336050" y="164970"/>
                      <a:pt x="336050" y="158860"/>
                      <a:pt x="342160" y="158860"/>
                    </a:cubicBezTo>
                    <a:cubicBezTo>
                      <a:pt x="348270" y="152750"/>
                      <a:pt x="354380" y="146640"/>
                      <a:pt x="354380" y="134420"/>
                    </a:cubicBezTo>
                    <a:cubicBezTo>
                      <a:pt x="360490" y="128310"/>
                      <a:pt x="360490" y="116090"/>
                      <a:pt x="366600" y="109980"/>
                    </a:cubicBezTo>
                    <a:cubicBezTo>
                      <a:pt x="366600" y="85540"/>
                      <a:pt x="372710" y="67210"/>
                      <a:pt x="378820" y="4888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Shape 38">
                <a:extLst>
                  <a:ext uri="{FF2B5EF4-FFF2-40B4-BE49-F238E27FC236}">
                    <a16:creationId xmlns:a16="http://schemas.microsoft.com/office/drawing/2014/main" id="{72D2BD9F-EF1C-C8C2-035D-A1B019039B91}"/>
                  </a:ext>
                </a:extLst>
              </p:cNvPr>
              <p:cNvSpPr/>
              <p:nvPr/>
            </p:nvSpPr>
            <p:spPr>
              <a:xfrm>
                <a:off x="1204769" y="6835481"/>
                <a:ext cx="54990" cy="91649"/>
              </a:xfrm>
              <a:custGeom>
                <a:avLst/>
                <a:gdLst>
                  <a:gd name="connsiteX0" fmla="*/ 54990 w 54990"/>
                  <a:gd name="connsiteY0" fmla="*/ 0 h 91649"/>
                  <a:gd name="connsiteX1" fmla="*/ 48880 w 54990"/>
                  <a:gd name="connsiteY1" fmla="*/ 18330 h 91649"/>
                  <a:gd name="connsiteX2" fmla="*/ 30550 w 54990"/>
                  <a:gd name="connsiteY2" fmla="*/ 48880 h 91649"/>
                  <a:gd name="connsiteX3" fmla="*/ 12220 w 54990"/>
                  <a:gd name="connsiteY3" fmla="*/ 79430 h 91649"/>
                  <a:gd name="connsiteX4" fmla="*/ 0 w 54990"/>
                  <a:gd name="connsiteY4" fmla="*/ 91650 h 91649"/>
                  <a:gd name="connsiteX5" fmla="*/ 6110 w 54990"/>
                  <a:gd name="connsiteY5" fmla="*/ 73320 h 91649"/>
                  <a:gd name="connsiteX6" fmla="*/ 24440 w 54990"/>
                  <a:gd name="connsiteY6" fmla="*/ 42770 h 91649"/>
                  <a:gd name="connsiteX7" fmla="*/ 36660 w 54990"/>
                  <a:gd name="connsiteY7" fmla="*/ 24440 h 91649"/>
                  <a:gd name="connsiteX8" fmla="*/ 48880 w 54990"/>
                  <a:gd name="connsiteY8" fmla="*/ 12220 h 91649"/>
                  <a:gd name="connsiteX9" fmla="*/ 54990 w 54990"/>
                  <a:gd name="connsiteY9" fmla="*/ 0 h 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90" h="91649">
                    <a:moveTo>
                      <a:pt x="54990" y="0"/>
                    </a:moveTo>
                    <a:cubicBezTo>
                      <a:pt x="54990" y="0"/>
                      <a:pt x="54990" y="6110"/>
                      <a:pt x="48880" y="18330"/>
                    </a:cubicBezTo>
                    <a:cubicBezTo>
                      <a:pt x="42770" y="24440"/>
                      <a:pt x="36660" y="36660"/>
                      <a:pt x="30550" y="48880"/>
                    </a:cubicBezTo>
                    <a:cubicBezTo>
                      <a:pt x="24440" y="61100"/>
                      <a:pt x="18330" y="67210"/>
                      <a:pt x="12220" y="79430"/>
                    </a:cubicBezTo>
                    <a:cubicBezTo>
                      <a:pt x="6110" y="91650"/>
                      <a:pt x="0" y="91650"/>
                      <a:pt x="0" y="91650"/>
                    </a:cubicBezTo>
                    <a:cubicBezTo>
                      <a:pt x="0" y="91650"/>
                      <a:pt x="0" y="85540"/>
                      <a:pt x="6110" y="73320"/>
                    </a:cubicBezTo>
                    <a:cubicBezTo>
                      <a:pt x="12220" y="61100"/>
                      <a:pt x="12220" y="54990"/>
                      <a:pt x="24440" y="42770"/>
                    </a:cubicBezTo>
                    <a:cubicBezTo>
                      <a:pt x="30550" y="36660"/>
                      <a:pt x="30550" y="30550"/>
                      <a:pt x="36660" y="24440"/>
                    </a:cubicBezTo>
                    <a:cubicBezTo>
                      <a:pt x="42770" y="18330"/>
                      <a:pt x="42770" y="18330"/>
                      <a:pt x="48880" y="12220"/>
                    </a:cubicBezTo>
                    <a:cubicBezTo>
                      <a:pt x="48880" y="6110"/>
                      <a:pt x="54990" y="0"/>
                      <a:pt x="54990" y="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4717C178-C942-649B-9398-68AA42C9A193}"/>
                  </a:ext>
                </a:extLst>
              </p:cNvPr>
              <p:cNvSpPr/>
              <p:nvPr/>
            </p:nvSpPr>
            <p:spPr>
              <a:xfrm>
                <a:off x="997029" y="7690880"/>
                <a:ext cx="36660" cy="85539"/>
              </a:xfrm>
              <a:custGeom>
                <a:avLst/>
                <a:gdLst>
                  <a:gd name="connsiteX0" fmla="*/ 0 w 36660"/>
                  <a:gd name="connsiteY0" fmla="*/ 0 h 85539"/>
                  <a:gd name="connsiteX1" fmla="*/ 6110 w 36660"/>
                  <a:gd name="connsiteY1" fmla="*/ 12220 h 85539"/>
                  <a:gd name="connsiteX2" fmla="*/ 12220 w 36660"/>
                  <a:gd name="connsiteY2" fmla="*/ 30550 h 85539"/>
                  <a:gd name="connsiteX3" fmla="*/ 18330 w 36660"/>
                  <a:gd name="connsiteY3" fmla="*/ 48880 h 85539"/>
                  <a:gd name="connsiteX4" fmla="*/ 24440 w 36660"/>
                  <a:gd name="connsiteY4" fmla="*/ 54990 h 85539"/>
                  <a:gd name="connsiteX5" fmla="*/ 24440 w 36660"/>
                  <a:gd name="connsiteY5" fmla="*/ 61100 h 85539"/>
                  <a:gd name="connsiteX6" fmla="*/ 30550 w 36660"/>
                  <a:gd name="connsiteY6" fmla="*/ 73320 h 85539"/>
                  <a:gd name="connsiteX7" fmla="*/ 36660 w 36660"/>
                  <a:gd name="connsiteY7" fmla="*/ 85540 h 85539"/>
                  <a:gd name="connsiteX8" fmla="*/ 24440 w 36660"/>
                  <a:gd name="connsiteY8" fmla="*/ 73320 h 85539"/>
                  <a:gd name="connsiteX9" fmla="*/ 12220 w 36660"/>
                  <a:gd name="connsiteY9" fmla="*/ 61100 h 85539"/>
                  <a:gd name="connsiteX10" fmla="*/ 6110 w 36660"/>
                  <a:gd name="connsiteY10" fmla="*/ 48880 h 85539"/>
                  <a:gd name="connsiteX11" fmla="*/ 0 w 36660"/>
                  <a:gd name="connsiteY11" fmla="*/ 30550 h 85539"/>
                  <a:gd name="connsiteX12" fmla="*/ 0 w 36660"/>
                  <a:gd name="connsiteY12" fmla="*/ 12220 h 85539"/>
                  <a:gd name="connsiteX13" fmla="*/ 0 w 36660"/>
                  <a:gd name="connsiteY13" fmla="*/ 0 h 8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60" h="85539">
                    <a:moveTo>
                      <a:pt x="0" y="0"/>
                    </a:moveTo>
                    <a:cubicBezTo>
                      <a:pt x="0" y="0"/>
                      <a:pt x="0" y="6110"/>
                      <a:pt x="6110" y="12220"/>
                    </a:cubicBezTo>
                    <a:cubicBezTo>
                      <a:pt x="6110" y="18330"/>
                      <a:pt x="12220" y="24440"/>
                      <a:pt x="12220" y="30550"/>
                    </a:cubicBezTo>
                    <a:cubicBezTo>
                      <a:pt x="12220" y="36660"/>
                      <a:pt x="18330" y="42770"/>
                      <a:pt x="18330" y="48880"/>
                    </a:cubicBezTo>
                    <a:cubicBezTo>
                      <a:pt x="18330" y="48880"/>
                      <a:pt x="18330" y="54990"/>
                      <a:pt x="24440" y="54990"/>
                    </a:cubicBezTo>
                    <a:cubicBezTo>
                      <a:pt x="24440" y="54990"/>
                      <a:pt x="24440" y="61100"/>
                      <a:pt x="24440" y="61100"/>
                    </a:cubicBezTo>
                    <a:cubicBezTo>
                      <a:pt x="24440" y="67210"/>
                      <a:pt x="30550" y="73320"/>
                      <a:pt x="30550" y="73320"/>
                    </a:cubicBezTo>
                    <a:cubicBezTo>
                      <a:pt x="36660" y="79430"/>
                      <a:pt x="36660" y="85540"/>
                      <a:pt x="36660" y="85540"/>
                    </a:cubicBezTo>
                    <a:cubicBezTo>
                      <a:pt x="36660" y="85540"/>
                      <a:pt x="30550" y="79430"/>
                      <a:pt x="24440" y="73320"/>
                    </a:cubicBezTo>
                    <a:cubicBezTo>
                      <a:pt x="18330" y="67210"/>
                      <a:pt x="18330" y="67210"/>
                      <a:pt x="12220" y="61100"/>
                    </a:cubicBezTo>
                    <a:cubicBezTo>
                      <a:pt x="6110" y="61100"/>
                      <a:pt x="6110" y="54990"/>
                      <a:pt x="6110" y="48880"/>
                    </a:cubicBezTo>
                    <a:cubicBezTo>
                      <a:pt x="6110" y="42770"/>
                      <a:pt x="0" y="36660"/>
                      <a:pt x="0" y="30550"/>
                    </a:cubicBezTo>
                    <a:cubicBezTo>
                      <a:pt x="0" y="24440"/>
                      <a:pt x="0" y="18330"/>
                      <a:pt x="0" y="12220"/>
                    </a:cubicBezTo>
                    <a:cubicBezTo>
                      <a:pt x="0" y="6110"/>
                      <a:pt x="0" y="0"/>
                      <a:pt x="0" y="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8" name="Graphic 16">
              <a:extLst>
                <a:ext uri="{FF2B5EF4-FFF2-40B4-BE49-F238E27FC236}">
                  <a16:creationId xmlns:a16="http://schemas.microsoft.com/office/drawing/2014/main" id="{85D8AF4B-DAE8-D64C-485A-154DBD08DBE8}"/>
                </a:ext>
              </a:extLst>
            </p:cNvPr>
            <p:cNvGrpSpPr/>
            <p:nvPr/>
          </p:nvGrpSpPr>
          <p:grpSpPr>
            <a:xfrm>
              <a:off x="918525" y="6540051"/>
              <a:ext cx="1163289" cy="1479352"/>
              <a:chOff x="918525" y="6540051"/>
              <a:chExt cx="1163289" cy="1479352"/>
            </a:xfrm>
          </p:grpSpPr>
          <p:sp>
            <p:nvSpPr>
              <p:cNvPr id="34" name="Freeform: Shape 33">
                <a:extLst>
                  <a:ext uri="{FF2B5EF4-FFF2-40B4-BE49-F238E27FC236}">
                    <a16:creationId xmlns:a16="http://schemas.microsoft.com/office/drawing/2014/main" id="{48A5A872-829B-C7FB-A1DE-C5ECCAE16133}"/>
                  </a:ext>
                </a:extLst>
              </p:cNvPr>
              <p:cNvSpPr/>
              <p:nvPr/>
            </p:nvSpPr>
            <p:spPr>
              <a:xfrm>
                <a:off x="1302529" y="6540051"/>
                <a:ext cx="665990" cy="277100"/>
              </a:xfrm>
              <a:custGeom>
                <a:avLst/>
                <a:gdLst>
                  <a:gd name="connsiteX0" fmla="*/ 152750 w 665990"/>
                  <a:gd name="connsiteY0" fmla="*/ 99910 h 277100"/>
                  <a:gd name="connsiteX1" fmla="*/ 177190 w 665990"/>
                  <a:gd name="connsiteY1" fmla="*/ 130460 h 277100"/>
                  <a:gd name="connsiteX2" fmla="*/ 238290 w 665990"/>
                  <a:gd name="connsiteY2" fmla="*/ 81580 h 277100"/>
                  <a:gd name="connsiteX3" fmla="*/ 201630 w 665990"/>
                  <a:gd name="connsiteY3" fmla="*/ 277100 h 277100"/>
                  <a:gd name="connsiteX4" fmla="*/ 525460 w 665990"/>
                  <a:gd name="connsiteY4" fmla="*/ 99910 h 277100"/>
                  <a:gd name="connsiteX5" fmla="*/ 665990 w 665990"/>
                  <a:gd name="connsiteY5" fmla="*/ 142680 h 277100"/>
                  <a:gd name="connsiteX6" fmla="*/ 592670 w 665990"/>
                  <a:gd name="connsiteY6" fmla="*/ 57140 h 277100"/>
                  <a:gd name="connsiteX7" fmla="*/ 562120 w 665990"/>
                  <a:gd name="connsiteY7" fmla="*/ 2150 h 277100"/>
                  <a:gd name="connsiteX8" fmla="*/ 513240 w 665990"/>
                  <a:gd name="connsiteY8" fmla="*/ 20480 h 277100"/>
                  <a:gd name="connsiteX9" fmla="*/ 232180 w 665990"/>
                  <a:gd name="connsiteY9" fmla="*/ 222110 h 277100"/>
                  <a:gd name="connsiteX10" fmla="*/ 287170 w 665990"/>
                  <a:gd name="connsiteY10" fmla="*/ 51030 h 277100"/>
                  <a:gd name="connsiteX11" fmla="*/ 287170 w 665990"/>
                  <a:gd name="connsiteY11" fmla="*/ 38810 h 277100"/>
                  <a:gd name="connsiteX12" fmla="*/ 238290 w 665990"/>
                  <a:gd name="connsiteY12" fmla="*/ 14370 h 277100"/>
                  <a:gd name="connsiteX13" fmla="*/ 183300 w 665990"/>
                  <a:gd name="connsiteY13" fmla="*/ 57140 h 277100"/>
                  <a:gd name="connsiteX14" fmla="*/ 0 w 665990"/>
                  <a:gd name="connsiteY14" fmla="*/ 130460 h 277100"/>
                  <a:gd name="connsiteX15" fmla="*/ 0 w 665990"/>
                  <a:gd name="connsiteY15" fmla="*/ 130460 h 277100"/>
                  <a:gd name="connsiteX16" fmla="*/ 152750 w 665990"/>
                  <a:gd name="connsiteY16" fmla="*/ 99910 h 27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5990" h="277100">
                    <a:moveTo>
                      <a:pt x="152750" y="99910"/>
                    </a:moveTo>
                    <a:cubicBezTo>
                      <a:pt x="152750" y="99910"/>
                      <a:pt x="177190" y="93800"/>
                      <a:pt x="177190" y="130460"/>
                    </a:cubicBezTo>
                    <a:cubicBezTo>
                      <a:pt x="195520" y="81580"/>
                      <a:pt x="219960" y="75470"/>
                      <a:pt x="238290" y="81580"/>
                    </a:cubicBezTo>
                    <a:cubicBezTo>
                      <a:pt x="256620" y="87690"/>
                      <a:pt x="201630" y="185450"/>
                      <a:pt x="201630" y="277100"/>
                    </a:cubicBezTo>
                    <a:cubicBezTo>
                      <a:pt x="201630" y="277100"/>
                      <a:pt x="562120" y="26591"/>
                      <a:pt x="525460" y="99910"/>
                    </a:cubicBezTo>
                    <a:cubicBezTo>
                      <a:pt x="549900" y="93800"/>
                      <a:pt x="611000" y="99910"/>
                      <a:pt x="665990" y="142680"/>
                    </a:cubicBezTo>
                    <a:cubicBezTo>
                      <a:pt x="647660" y="118240"/>
                      <a:pt x="623220" y="87690"/>
                      <a:pt x="592670" y="57140"/>
                    </a:cubicBezTo>
                    <a:cubicBezTo>
                      <a:pt x="611000" y="32700"/>
                      <a:pt x="592670" y="-10070"/>
                      <a:pt x="562120" y="2150"/>
                    </a:cubicBezTo>
                    <a:cubicBezTo>
                      <a:pt x="531570" y="14370"/>
                      <a:pt x="513240" y="20480"/>
                      <a:pt x="513240" y="20480"/>
                    </a:cubicBezTo>
                    <a:cubicBezTo>
                      <a:pt x="513240" y="20480"/>
                      <a:pt x="372710" y="99910"/>
                      <a:pt x="232180" y="222110"/>
                    </a:cubicBezTo>
                    <a:cubicBezTo>
                      <a:pt x="238290" y="167120"/>
                      <a:pt x="281060" y="81580"/>
                      <a:pt x="287170" y="51030"/>
                    </a:cubicBezTo>
                    <a:cubicBezTo>
                      <a:pt x="287170" y="51030"/>
                      <a:pt x="287170" y="44920"/>
                      <a:pt x="287170" y="38810"/>
                    </a:cubicBezTo>
                    <a:cubicBezTo>
                      <a:pt x="287170" y="38810"/>
                      <a:pt x="262730" y="-10070"/>
                      <a:pt x="238290" y="14370"/>
                    </a:cubicBezTo>
                    <a:cubicBezTo>
                      <a:pt x="195520" y="51030"/>
                      <a:pt x="183300" y="57140"/>
                      <a:pt x="183300" y="57140"/>
                    </a:cubicBezTo>
                    <a:cubicBezTo>
                      <a:pt x="183300" y="57140"/>
                      <a:pt x="97760" y="87690"/>
                      <a:pt x="0" y="130460"/>
                    </a:cubicBezTo>
                    <a:lnTo>
                      <a:pt x="0" y="130460"/>
                    </a:lnTo>
                    <a:lnTo>
                      <a:pt x="152750" y="99910"/>
                    </a:ln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Shape 34">
                <a:extLst>
                  <a:ext uri="{FF2B5EF4-FFF2-40B4-BE49-F238E27FC236}">
                    <a16:creationId xmlns:a16="http://schemas.microsoft.com/office/drawing/2014/main" id="{B3B77603-E28C-5FB1-FF5C-ECE2878882CA}"/>
                  </a:ext>
                </a:extLst>
              </p:cNvPr>
              <p:cNvSpPr/>
              <p:nvPr/>
            </p:nvSpPr>
            <p:spPr>
              <a:xfrm>
                <a:off x="918525" y="6756051"/>
                <a:ext cx="1163289" cy="1263352"/>
              </a:xfrm>
              <a:custGeom>
                <a:avLst/>
                <a:gdLst>
                  <a:gd name="connsiteX0" fmla="*/ 1025555 w 1163289"/>
                  <a:gd name="connsiteY0" fmla="*/ 476579 h 1263352"/>
                  <a:gd name="connsiteX1" fmla="*/ 848364 w 1163289"/>
                  <a:gd name="connsiteY1" fmla="*/ 360490 h 1263352"/>
                  <a:gd name="connsiteX2" fmla="*/ 1007225 w 1163289"/>
                  <a:gd name="connsiteY2" fmla="*/ 397149 h 1263352"/>
                  <a:gd name="connsiteX3" fmla="*/ 885025 w 1163289"/>
                  <a:gd name="connsiteY3" fmla="*/ 323830 h 1263352"/>
                  <a:gd name="connsiteX4" fmla="*/ 976675 w 1163289"/>
                  <a:gd name="connsiteY4" fmla="*/ 0 h 1263352"/>
                  <a:gd name="connsiteX5" fmla="*/ 793374 w 1163289"/>
                  <a:gd name="connsiteY5" fmla="*/ 299390 h 1263352"/>
                  <a:gd name="connsiteX6" fmla="*/ 768934 w 1163289"/>
                  <a:gd name="connsiteY6" fmla="*/ 415479 h 1263352"/>
                  <a:gd name="connsiteX7" fmla="*/ 377894 w 1163289"/>
                  <a:gd name="connsiteY7" fmla="*/ 1057029 h 1263352"/>
                  <a:gd name="connsiteX8" fmla="*/ 109054 w 1163289"/>
                  <a:gd name="connsiteY8" fmla="*/ 574339 h 1263352"/>
                  <a:gd name="connsiteX9" fmla="*/ 72394 w 1163289"/>
                  <a:gd name="connsiteY9" fmla="*/ 928719 h 1263352"/>
                  <a:gd name="connsiteX10" fmla="*/ 84614 w 1163289"/>
                  <a:gd name="connsiteY10" fmla="*/ 1167008 h 1263352"/>
                  <a:gd name="connsiteX11" fmla="*/ 1025555 w 1163289"/>
                  <a:gd name="connsiteY11" fmla="*/ 1124239 h 1263352"/>
                  <a:gd name="connsiteX12" fmla="*/ 1092765 w 1163289"/>
                  <a:gd name="connsiteY12" fmla="*/ 806519 h 1263352"/>
                  <a:gd name="connsiteX13" fmla="*/ 1123315 w 1163289"/>
                  <a:gd name="connsiteY13" fmla="*/ 360490 h 1263352"/>
                  <a:gd name="connsiteX14" fmla="*/ 1129425 w 1163289"/>
                  <a:gd name="connsiteY14" fmla="*/ 91650 h 1263352"/>
                  <a:gd name="connsiteX15" fmla="*/ 1025555 w 1163289"/>
                  <a:gd name="connsiteY15" fmla="*/ 476579 h 12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3289" h="1263352">
                    <a:moveTo>
                      <a:pt x="1025555" y="476579"/>
                    </a:moveTo>
                    <a:cubicBezTo>
                      <a:pt x="940015" y="391040"/>
                      <a:pt x="817814" y="403259"/>
                      <a:pt x="848364" y="360490"/>
                    </a:cubicBezTo>
                    <a:cubicBezTo>
                      <a:pt x="878914" y="317720"/>
                      <a:pt x="1007225" y="397149"/>
                      <a:pt x="1007225" y="397149"/>
                    </a:cubicBezTo>
                    <a:cubicBezTo>
                      <a:pt x="1007225" y="397149"/>
                      <a:pt x="970565" y="342159"/>
                      <a:pt x="885025" y="323830"/>
                    </a:cubicBezTo>
                    <a:cubicBezTo>
                      <a:pt x="793374" y="305500"/>
                      <a:pt x="854474" y="183300"/>
                      <a:pt x="976675" y="0"/>
                    </a:cubicBezTo>
                    <a:cubicBezTo>
                      <a:pt x="952235" y="18330"/>
                      <a:pt x="842254" y="128310"/>
                      <a:pt x="793374" y="299390"/>
                    </a:cubicBezTo>
                    <a:cubicBezTo>
                      <a:pt x="677284" y="360490"/>
                      <a:pt x="713944" y="403259"/>
                      <a:pt x="768934" y="415479"/>
                    </a:cubicBezTo>
                    <a:cubicBezTo>
                      <a:pt x="768934" y="415479"/>
                      <a:pt x="762824" y="1087579"/>
                      <a:pt x="377894" y="1057029"/>
                    </a:cubicBezTo>
                    <a:cubicBezTo>
                      <a:pt x="78504" y="1032589"/>
                      <a:pt x="90724" y="708759"/>
                      <a:pt x="109054" y="574339"/>
                    </a:cubicBezTo>
                    <a:cubicBezTo>
                      <a:pt x="84614" y="684319"/>
                      <a:pt x="66284" y="812629"/>
                      <a:pt x="72394" y="928719"/>
                    </a:cubicBezTo>
                    <a:cubicBezTo>
                      <a:pt x="-37586" y="1050919"/>
                      <a:pt x="-13146" y="1130349"/>
                      <a:pt x="84614" y="1167008"/>
                    </a:cubicBezTo>
                    <a:cubicBezTo>
                      <a:pt x="182374" y="1203668"/>
                      <a:pt x="573414" y="1386968"/>
                      <a:pt x="1025555" y="1124239"/>
                    </a:cubicBezTo>
                    <a:cubicBezTo>
                      <a:pt x="1178305" y="1014259"/>
                      <a:pt x="1208855" y="995929"/>
                      <a:pt x="1092765" y="806519"/>
                    </a:cubicBezTo>
                    <a:cubicBezTo>
                      <a:pt x="1068325" y="751529"/>
                      <a:pt x="1117205" y="531569"/>
                      <a:pt x="1123315" y="360490"/>
                    </a:cubicBezTo>
                    <a:cubicBezTo>
                      <a:pt x="1141645" y="256620"/>
                      <a:pt x="1147755" y="171080"/>
                      <a:pt x="1129425" y="91650"/>
                    </a:cubicBezTo>
                    <a:cubicBezTo>
                      <a:pt x="1153865" y="323830"/>
                      <a:pt x="1043885" y="507129"/>
                      <a:pt x="1025555" y="476579"/>
                    </a:cubicBezTo>
                    <a:close/>
                  </a:path>
                </a:pathLst>
              </a:custGeom>
              <a:solidFill>
                <a:srgbClr val="F88A7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9" name="Freeform: Shape 18">
              <a:extLst>
                <a:ext uri="{FF2B5EF4-FFF2-40B4-BE49-F238E27FC236}">
                  <a16:creationId xmlns:a16="http://schemas.microsoft.com/office/drawing/2014/main" id="{04944251-88AC-E542-F8DE-7F84F7F3332F}"/>
                </a:ext>
              </a:extLst>
            </p:cNvPr>
            <p:cNvSpPr/>
            <p:nvPr/>
          </p:nvSpPr>
          <p:spPr>
            <a:xfrm>
              <a:off x="1033487" y="6701061"/>
              <a:ext cx="256822" cy="409369"/>
            </a:xfrm>
            <a:custGeom>
              <a:avLst/>
              <a:gdLst>
                <a:gd name="connsiteX0" fmla="*/ 152952 w 256822"/>
                <a:gd name="connsiteY0" fmla="*/ 103870 h 409369"/>
                <a:gd name="connsiteX1" fmla="*/ 238492 w 256822"/>
                <a:gd name="connsiteY1" fmla="*/ 0 h 409369"/>
                <a:gd name="connsiteX2" fmla="*/ 238492 w 256822"/>
                <a:gd name="connsiteY2" fmla="*/ 0 h 409369"/>
                <a:gd name="connsiteX3" fmla="*/ 110182 w 256822"/>
                <a:gd name="connsiteY3" fmla="*/ 73320 h 409369"/>
                <a:gd name="connsiteX4" fmla="*/ 202 w 256822"/>
                <a:gd name="connsiteY4" fmla="*/ 122200 h 409369"/>
                <a:gd name="connsiteX5" fmla="*/ 128512 w 256822"/>
                <a:gd name="connsiteY5" fmla="*/ 256620 h 409369"/>
                <a:gd name="connsiteX6" fmla="*/ 67412 w 256822"/>
                <a:gd name="connsiteY6" fmla="*/ 409370 h 409369"/>
                <a:gd name="connsiteX7" fmla="*/ 256822 w 256822"/>
                <a:gd name="connsiteY7" fmla="*/ 79430 h 409369"/>
                <a:gd name="connsiteX8" fmla="*/ 152952 w 256822"/>
                <a:gd name="connsiteY8" fmla="*/ 103870 h 40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822" h="409369">
                  <a:moveTo>
                    <a:pt x="152952" y="103870"/>
                  </a:moveTo>
                  <a:cubicBezTo>
                    <a:pt x="140732" y="48880"/>
                    <a:pt x="238492" y="0"/>
                    <a:pt x="238492" y="0"/>
                  </a:cubicBezTo>
                  <a:lnTo>
                    <a:pt x="238492" y="0"/>
                  </a:lnTo>
                  <a:cubicBezTo>
                    <a:pt x="195722" y="24440"/>
                    <a:pt x="152952" y="48880"/>
                    <a:pt x="110182" y="73320"/>
                  </a:cubicBezTo>
                  <a:cubicBezTo>
                    <a:pt x="61302" y="103870"/>
                    <a:pt x="202" y="79430"/>
                    <a:pt x="202" y="122200"/>
                  </a:cubicBezTo>
                  <a:cubicBezTo>
                    <a:pt x="-5908" y="164970"/>
                    <a:pt x="128512" y="256620"/>
                    <a:pt x="128512" y="256620"/>
                  </a:cubicBezTo>
                  <a:cubicBezTo>
                    <a:pt x="128512" y="256620"/>
                    <a:pt x="97962" y="317720"/>
                    <a:pt x="67412" y="409370"/>
                  </a:cubicBezTo>
                  <a:cubicBezTo>
                    <a:pt x="128512" y="299390"/>
                    <a:pt x="207942" y="164970"/>
                    <a:pt x="256822" y="79430"/>
                  </a:cubicBezTo>
                  <a:cubicBezTo>
                    <a:pt x="183502" y="152750"/>
                    <a:pt x="165172" y="158860"/>
                    <a:pt x="152952" y="10387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E5990B7C-B5A6-4967-8952-104FEEB3D65C}"/>
                </a:ext>
              </a:extLst>
            </p:cNvPr>
            <p:cNvSpPr/>
            <p:nvPr/>
          </p:nvSpPr>
          <p:spPr>
            <a:xfrm>
              <a:off x="917520" y="7409820"/>
              <a:ext cx="1164294" cy="609583"/>
            </a:xfrm>
            <a:custGeom>
              <a:avLst/>
              <a:gdLst>
                <a:gd name="connsiteX0" fmla="*/ 953239 w 1164294"/>
                <a:gd name="connsiteY0" fmla="*/ 262730 h 609583"/>
                <a:gd name="connsiteX1" fmla="*/ 1087660 w 1164294"/>
                <a:gd name="connsiteY1" fmla="*/ 256620 h 609583"/>
                <a:gd name="connsiteX2" fmla="*/ 464439 w 1164294"/>
                <a:gd name="connsiteY2" fmla="*/ 562119 h 609583"/>
                <a:gd name="connsiteX3" fmla="*/ 55069 w 1164294"/>
                <a:gd name="connsiteY3" fmla="*/ 354380 h 609583"/>
                <a:gd name="connsiteX4" fmla="*/ 146719 w 1164294"/>
                <a:gd name="connsiteY4" fmla="*/ 409370 h 609583"/>
                <a:gd name="connsiteX5" fmla="*/ 67289 w 1164294"/>
                <a:gd name="connsiteY5" fmla="*/ 244400 h 609583"/>
                <a:gd name="connsiteX6" fmla="*/ 67289 w 1164294"/>
                <a:gd name="connsiteY6" fmla="*/ 281060 h 609583"/>
                <a:gd name="connsiteX7" fmla="*/ 85619 w 1164294"/>
                <a:gd name="connsiteY7" fmla="*/ 513239 h 609583"/>
                <a:gd name="connsiteX8" fmla="*/ 1026559 w 1164294"/>
                <a:gd name="connsiteY8" fmla="*/ 470469 h 609583"/>
                <a:gd name="connsiteX9" fmla="*/ 1093770 w 1164294"/>
                <a:gd name="connsiteY9" fmla="*/ 152750 h 609583"/>
                <a:gd name="connsiteX10" fmla="*/ 1093770 w 1164294"/>
                <a:gd name="connsiteY10" fmla="*/ 0 h 609583"/>
                <a:gd name="connsiteX11" fmla="*/ 953239 w 1164294"/>
                <a:gd name="connsiteY11" fmla="*/ 262730 h 60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294" h="609583">
                  <a:moveTo>
                    <a:pt x="953239" y="262730"/>
                  </a:moveTo>
                  <a:cubicBezTo>
                    <a:pt x="1020449" y="250510"/>
                    <a:pt x="1069330" y="183300"/>
                    <a:pt x="1087660" y="256620"/>
                  </a:cubicBezTo>
                  <a:cubicBezTo>
                    <a:pt x="1136540" y="397149"/>
                    <a:pt x="855479" y="568229"/>
                    <a:pt x="464439" y="562119"/>
                  </a:cubicBezTo>
                  <a:cubicBezTo>
                    <a:pt x="79509" y="556009"/>
                    <a:pt x="30629" y="397149"/>
                    <a:pt x="55069" y="354380"/>
                  </a:cubicBezTo>
                  <a:cubicBezTo>
                    <a:pt x="79509" y="311610"/>
                    <a:pt x="85619" y="378820"/>
                    <a:pt x="146719" y="409370"/>
                  </a:cubicBezTo>
                  <a:cubicBezTo>
                    <a:pt x="103949" y="360489"/>
                    <a:pt x="79509" y="299389"/>
                    <a:pt x="67289" y="244400"/>
                  </a:cubicBezTo>
                  <a:cubicBezTo>
                    <a:pt x="67289" y="256620"/>
                    <a:pt x="67289" y="268840"/>
                    <a:pt x="67289" y="281060"/>
                  </a:cubicBezTo>
                  <a:cubicBezTo>
                    <a:pt x="-36581" y="397149"/>
                    <a:pt x="-12141" y="476579"/>
                    <a:pt x="85619" y="513239"/>
                  </a:cubicBezTo>
                  <a:cubicBezTo>
                    <a:pt x="183379" y="549899"/>
                    <a:pt x="574419" y="733199"/>
                    <a:pt x="1026559" y="470469"/>
                  </a:cubicBezTo>
                  <a:cubicBezTo>
                    <a:pt x="1179310" y="360489"/>
                    <a:pt x="1209860" y="342159"/>
                    <a:pt x="1093770" y="152750"/>
                  </a:cubicBezTo>
                  <a:cubicBezTo>
                    <a:pt x="1081550" y="128310"/>
                    <a:pt x="1087660" y="73320"/>
                    <a:pt x="1093770" y="0"/>
                  </a:cubicBezTo>
                  <a:cubicBezTo>
                    <a:pt x="1044890" y="238290"/>
                    <a:pt x="892139" y="274950"/>
                    <a:pt x="953239" y="26273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02D401A0-FCE7-E26F-87CB-68A6C1D3CC99}"/>
                </a:ext>
              </a:extLst>
            </p:cNvPr>
            <p:cNvSpPr/>
            <p:nvPr/>
          </p:nvSpPr>
          <p:spPr>
            <a:xfrm>
              <a:off x="1045909" y="7214090"/>
              <a:ext cx="843180" cy="342369"/>
            </a:xfrm>
            <a:custGeom>
              <a:avLst/>
              <a:gdLst>
                <a:gd name="connsiteX0" fmla="*/ 122200 w 843180"/>
                <a:gd name="connsiteY0" fmla="*/ 61310 h 342369"/>
                <a:gd name="connsiteX1" fmla="*/ 665991 w 843180"/>
                <a:gd name="connsiteY1" fmla="*/ 342370 h 342369"/>
                <a:gd name="connsiteX2" fmla="*/ 843181 w 843180"/>
                <a:gd name="connsiteY2" fmla="*/ 116300 h 342369"/>
                <a:gd name="connsiteX3" fmla="*/ 525460 w 843180"/>
                <a:gd name="connsiteY3" fmla="*/ 214060 h 342369"/>
                <a:gd name="connsiteX4" fmla="*/ 103870 w 843180"/>
                <a:gd name="connsiteY4" fmla="*/ 210 h 342369"/>
                <a:gd name="connsiteX5" fmla="*/ 18330 w 843180"/>
                <a:gd name="connsiteY5" fmla="*/ 12430 h 342369"/>
                <a:gd name="connsiteX6" fmla="*/ 0 w 843180"/>
                <a:gd name="connsiteY6" fmla="*/ 79640 h 342369"/>
                <a:gd name="connsiteX7" fmla="*/ 122200 w 843180"/>
                <a:gd name="connsiteY7" fmla="*/ 61310 h 34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3180" h="342369">
                  <a:moveTo>
                    <a:pt x="122200" y="61310"/>
                  </a:moveTo>
                  <a:cubicBezTo>
                    <a:pt x="274950" y="171290"/>
                    <a:pt x="574340" y="336260"/>
                    <a:pt x="665991" y="342370"/>
                  </a:cubicBezTo>
                  <a:cubicBezTo>
                    <a:pt x="757641" y="342370"/>
                    <a:pt x="843181" y="116300"/>
                    <a:pt x="843181" y="116300"/>
                  </a:cubicBezTo>
                  <a:cubicBezTo>
                    <a:pt x="843181" y="116300"/>
                    <a:pt x="751531" y="299600"/>
                    <a:pt x="525460" y="214060"/>
                  </a:cubicBezTo>
                  <a:cubicBezTo>
                    <a:pt x="305500" y="122410"/>
                    <a:pt x="219960" y="-5900"/>
                    <a:pt x="103870" y="210"/>
                  </a:cubicBezTo>
                  <a:cubicBezTo>
                    <a:pt x="73320" y="210"/>
                    <a:pt x="42770" y="6320"/>
                    <a:pt x="18330" y="12430"/>
                  </a:cubicBezTo>
                  <a:cubicBezTo>
                    <a:pt x="12220" y="30760"/>
                    <a:pt x="6110" y="55200"/>
                    <a:pt x="0" y="79640"/>
                  </a:cubicBezTo>
                  <a:cubicBezTo>
                    <a:pt x="24440" y="73530"/>
                    <a:pt x="67210" y="73530"/>
                    <a:pt x="122200" y="6131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2" name="Graphic 16">
              <a:extLst>
                <a:ext uri="{FF2B5EF4-FFF2-40B4-BE49-F238E27FC236}">
                  <a16:creationId xmlns:a16="http://schemas.microsoft.com/office/drawing/2014/main" id="{B4C236AD-6630-5F59-B3EC-255D5150FE98}"/>
                </a:ext>
              </a:extLst>
            </p:cNvPr>
            <p:cNvGrpSpPr/>
            <p:nvPr/>
          </p:nvGrpSpPr>
          <p:grpSpPr>
            <a:xfrm>
              <a:off x="660979" y="6479056"/>
              <a:ext cx="1283100" cy="1052964"/>
              <a:chOff x="660979" y="6479056"/>
              <a:chExt cx="1283100" cy="1052964"/>
            </a:xfrm>
          </p:grpSpPr>
          <p:grpSp>
            <p:nvGrpSpPr>
              <p:cNvPr id="23" name="Graphic 16">
                <a:extLst>
                  <a:ext uri="{FF2B5EF4-FFF2-40B4-BE49-F238E27FC236}">
                    <a16:creationId xmlns:a16="http://schemas.microsoft.com/office/drawing/2014/main" id="{A047F27A-5CBE-91E9-4CA2-ED58AFBFBBDD}"/>
                  </a:ext>
                </a:extLst>
              </p:cNvPr>
              <p:cNvGrpSpPr/>
              <p:nvPr/>
            </p:nvGrpSpPr>
            <p:grpSpPr>
              <a:xfrm>
                <a:off x="660979" y="6479056"/>
                <a:ext cx="1283100" cy="1052964"/>
                <a:chOff x="660979" y="6479056"/>
                <a:chExt cx="1283100" cy="1052964"/>
              </a:xfrm>
            </p:grpSpPr>
            <p:sp>
              <p:nvSpPr>
                <p:cNvPr id="32" name="Freeform: Shape 31">
                  <a:extLst>
                    <a:ext uri="{FF2B5EF4-FFF2-40B4-BE49-F238E27FC236}">
                      <a16:creationId xmlns:a16="http://schemas.microsoft.com/office/drawing/2014/main" id="{F39011F9-C5B8-DF39-3D2F-5B8505DE0433}"/>
                    </a:ext>
                  </a:extLst>
                </p:cNvPr>
                <p:cNvSpPr/>
                <p:nvPr/>
              </p:nvSpPr>
              <p:spPr>
                <a:xfrm>
                  <a:off x="660979" y="6479056"/>
                  <a:ext cx="1264770" cy="1047109"/>
                </a:xfrm>
                <a:custGeom>
                  <a:avLst/>
                  <a:gdLst>
                    <a:gd name="connsiteX0" fmla="*/ 1026481 w 1264770"/>
                    <a:gd name="connsiteY0" fmla="*/ 680254 h 1047109"/>
                    <a:gd name="connsiteX1" fmla="*/ 983711 w 1264770"/>
                    <a:gd name="connsiteY1" fmla="*/ 790234 h 1047109"/>
                    <a:gd name="connsiteX2" fmla="*/ 647660 w 1264770"/>
                    <a:gd name="connsiteY2" fmla="*/ 606935 h 1047109"/>
                    <a:gd name="connsiteX3" fmla="*/ 513240 w 1264770"/>
                    <a:gd name="connsiteY3" fmla="*/ 344205 h 1047109"/>
                    <a:gd name="connsiteX4" fmla="*/ 207740 w 1264770"/>
                    <a:gd name="connsiteY4" fmla="*/ 57035 h 1047109"/>
                    <a:gd name="connsiteX5" fmla="*/ 0 w 1264770"/>
                    <a:gd name="connsiteY5" fmla="*/ 26485 h 1047109"/>
                    <a:gd name="connsiteX6" fmla="*/ 183300 w 1264770"/>
                    <a:gd name="connsiteY6" fmla="*/ 148685 h 1047109"/>
                    <a:gd name="connsiteX7" fmla="*/ 299390 w 1264770"/>
                    <a:gd name="connsiteY7" fmla="*/ 246445 h 1047109"/>
                    <a:gd name="connsiteX8" fmla="*/ 219960 w 1264770"/>
                    <a:gd name="connsiteY8" fmla="*/ 338095 h 1047109"/>
                    <a:gd name="connsiteX9" fmla="*/ 158860 w 1264770"/>
                    <a:gd name="connsiteY9" fmla="*/ 448075 h 1047109"/>
                    <a:gd name="connsiteX10" fmla="*/ 146640 w 1264770"/>
                    <a:gd name="connsiteY10" fmla="*/ 539725 h 1047109"/>
                    <a:gd name="connsiteX11" fmla="*/ 262730 w 1264770"/>
                    <a:gd name="connsiteY11" fmla="*/ 698585 h 1047109"/>
                    <a:gd name="connsiteX12" fmla="*/ 262730 w 1264770"/>
                    <a:gd name="connsiteY12" fmla="*/ 619154 h 1047109"/>
                    <a:gd name="connsiteX13" fmla="*/ 293280 w 1264770"/>
                    <a:gd name="connsiteY13" fmla="*/ 619154 h 1047109"/>
                    <a:gd name="connsiteX14" fmla="*/ 531570 w 1264770"/>
                    <a:gd name="connsiteY14" fmla="*/ 759684 h 1047109"/>
                    <a:gd name="connsiteX15" fmla="*/ 1075361 w 1264770"/>
                    <a:gd name="connsiteY15" fmla="*/ 1046854 h 1047109"/>
                    <a:gd name="connsiteX16" fmla="*/ 1264771 w 1264770"/>
                    <a:gd name="connsiteY16" fmla="*/ 778014 h 1047109"/>
                    <a:gd name="connsiteX17" fmla="*/ 1026481 w 1264770"/>
                    <a:gd name="connsiteY17" fmla="*/ 680254 h 104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4770" h="1047109">
                      <a:moveTo>
                        <a:pt x="1026481" y="680254"/>
                      </a:moveTo>
                      <a:lnTo>
                        <a:pt x="983711" y="790234"/>
                      </a:lnTo>
                      <a:cubicBezTo>
                        <a:pt x="983711" y="790234"/>
                        <a:pt x="824851" y="704694"/>
                        <a:pt x="647660" y="606935"/>
                      </a:cubicBezTo>
                      <a:cubicBezTo>
                        <a:pt x="580450" y="558055"/>
                        <a:pt x="549900" y="466405"/>
                        <a:pt x="513240" y="344205"/>
                      </a:cubicBezTo>
                      <a:cubicBezTo>
                        <a:pt x="470470" y="222005"/>
                        <a:pt x="403260" y="142575"/>
                        <a:pt x="207740" y="57035"/>
                      </a:cubicBezTo>
                      <a:cubicBezTo>
                        <a:pt x="30550" y="-16285"/>
                        <a:pt x="0" y="-10175"/>
                        <a:pt x="0" y="26485"/>
                      </a:cubicBezTo>
                      <a:cubicBezTo>
                        <a:pt x="0" y="63145"/>
                        <a:pt x="79430" y="81475"/>
                        <a:pt x="183300" y="148685"/>
                      </a:cubicBezTo>
                      <a:cubicBezTo>
                        <a:pt x="287170" y="215895"/>
                        <a:pt x="299390" y="246445"/>
                        <a:pt x="299390" y="246445"/>
                      </a:cubicBezTo>
                      <a:cubicBezTo>
                        <a:pt x="299390" y="246445"/>
                        <a:pt x="207740" y="283105"/>
                        <a:pt x="219960" y="338095"/>
                      </a:cubicBezTo>
                      <a:cubicBezTo>
                        <a:pt x="164970" y="350315"/>
                        <a:pt x="140530" y="417525"/>
                        <a:pt x="158860" y="448075"/>
                      </a:cubicBezTo>
                      <a:cubicBezTo>
                        <a:pt x="116090" y="503065"/>
                        <a:pt x="146640" y="539725"/>
                        <a:pt x="146640" y="539725"/>
                      </a:cubicBezTo>
                      <a:cubicBezTo>
                        <a:pt x="140530" y="619154"/>
                        <a:pt x="207740" y="704694"/>
                        <a:pt x="262730" y="698585"/>
                      </a:cubicBezTo>
                      <a:cubicBezTo>
                        <a:pt x="317720" y="692474"/>
                        <a:pt x="293280" y="631375"/>
                        <a:pt x="262730" y="619154"/>
                      </a:cubicBezTo>
                      <a:cubicBezTo>
                        <a:pt x="293280" y="619154"/>
                        <a:pt x="293280" y="619154"/>
                        <a:pt x="293280" y="619154"/>
                      </a:cubicBezTo>
                      <a:cubicBezTo>
                        <a:pt x="293280" y="619154"/>
                        <a:pt x="336050" y="808564"/>
                        <a:pt x="531570" y="759684"/>
                      </a:cubicBezTo>
                      <a:cubicBezTo>
                        <a:pt x="806521" y="949094"/>
                        <a:pt x="1014261" y="1052964"/>
                        <a:pt x="1075361" y="1046854"/>
                      </a:cubicBezTo>
                      <a:cubicBezTo>
                        <a:pt x="1136461" y="1040744"/>
                        <a:pt x="1264771" y="778014"/>
                        <a:pt x="1264771" y="778014"/>
                      </a:cubicBezTo>
                      <a:cubicBezTo>
                        <a:pt x="1264771" y="778014"/>
                        <a:pt x="1154791" y="680254"/>
                        <a:pt x="1026481" y="680254"/>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9863A09E-7229-C38C-F607-316E0B29F86A}"/>
                    </a:ext>
                  </a:extLst>
                </p:cNvPr>
                <p:cNvSpPr/>
                <p:nvPr/>
              </p:nvSpPr>
              <p:spPr>
                <a:xfrm>
                  <a:off x="660979" y="6482700"/>
                  <a:ext cx="1283100" cy="1049320"/>
                </a:xfrm>
                <a:custGeom>
                  <a:avLst/>
                  <a:gdLst>
                    <a:gd name="connsiteX0" fmla="*/ 1069251 w 1283100"/>
                    <a:gd name="connsiteY0" fmla="*/ 1049320 h 1049320"/>
                    <a:gd name="connsiteX1" fmla="*/ 1069251 w 1283100"/>
                    <a:gd name="connsiteY1" fmla="*/ 1049320 h 1049320"/>
                    <a:gd name="connsiteX2" fmla="*/ 531570 w 1283100"/>
                    <a:gd name="connsiteY2" fmla="*/ 762150 h 1049320"/>
                    <a:gd name="connsiteX3" fmla="*/ 476580 w 1283100"/>
                    <a:gd name="connsiteY3" fmla="*/ 768260 h 1049320"/>
                    <a:gd name="connsiteX4" fmla="*/ 305500 w 1283100"/>
                    <a:gd name="connsiteY4" fmla="*/ 658280 h 1049320"/>
                    <a:gd name="connsiteX5" fmla="*/ 305500 w 1283100"/>
                    <a:gd name="connsiteY5" fmla="*/ 670501 h 1049320"/>
                    <a:gd name="connsiteX6" fmla="*/ 268840 w 1283100"/>
                    <a:gd name="connsiteY6" fmla="*/ 701050 h 1049320"/>
                    <a:gd name="connsiteX7" fmla="*/ 195520 w 1283100"/>
                    <a:gd name="connsiteY7" fmla="*/ 664391 h 1049320"/>
                    <a:gd name="connsiteX8" fmla="*/ 146640 w 1283100"/>
                    <a:gd name="connsiteY8" fmla="*/ 536081 h 1049320"/>
                    <a:gd name="connsiteX9" fmla="*/ 158860 w 1283100"/>
                    <a:gd name="connsiteY9" fmla="*/ 444431 h 1049320"/>
                    <a:gd name="connsiteX10" fmla="*/ 164970 w 1283100"/>
                    <a:gd name="connsiteY10" fmla="*/ 383331 h 1049320"/>
                    <a:gd name="connsiteX11" fmla="*/ 219960 w 1283100"/>
                    <a:gd name="connsiteY11" fmla="*/ 334451 h 1049320"/>
                    <a:gd name="connsiteX12" fmla="*/ 293280 w 1283100"/>
                    <a:gd name="connsiteY12" fmla="*/ 255021 h 1049320"/>
                    <a:gd name="connsiteX13" fmla="*/ 183300 w 1283100"/>
                    <a:gd name="connsiteY13" fmla="*/ 163371 h 1049320"/>
                    <a:gd name="connsiteX14" fmla="*/ 85540 w 1283100"/>
                    <a:gd name="connsiteY14" fmla="*/ 108381 h 1049320"/>
                    <a:gd name="connsiteX15" fmla="*/ 0 w 1283100"/>
                    <a:gd name="connsiteY15" fmla="*/ 35061 h 1049320"/>
                    <a:gd name="connsiteX16" fmla="*/ 6110 w 1283100"/>
                    <a:gd name="connsiteY16" fmla="*/ 10621 h 1049320"/>
                    <a:gd name="connsiteX17" fmla="*/ 213850 w 1283100"/>
                    <a:gd name="connsiteY17" fmla="*/ 59501 h 1049320"/>
                    <a:gd name="connsiteX18" fmla="*/ 525460 w 1283100"/>
                    <a:gd name="connsiteY18" fmla="*/ 346671 h 1049320"/>
                    <a:gd name="connsiteX19" fmla="*/ 537680 w 1283100"/>
                    <a:gd name="connsiteY19" fmla="*/ 389441 h 1049320"/>
                    <a:gd name="connsiteX20" fmla="*/ 659880 w 1283100"/>
                    <a:gd name="connsiteY20" fmla="*/ 609401 h 1049320"/>
                    <a:gd name="connsiteX21" fmla="*/ 989821 w 1283100"/>
                    <a:gd name="connsiteY21" fmla="*/ 786590 h 1049320"/>
                    <a:gd name="connsiteX22" fmla="*/ 1032591 w 1283100"/>
                    <a:gd name="connsiteY22" fmla="*/ 676610 h 1049320"/>
                    <a:gd name="connsiteX23" fmla="*/ 1038701 w 1283100"/>
                    <a:gd name="connsiteY23" fmla="*/ 676610 h 1049320"/>
                    <a:gd name="connsiteX24" fmla="*/ 1276991 w 1283100"/>
                    <a:gd name="connsiteY24" fmla="*/ 774370 h 1049320"/>
                    <a:gd name="connsiteX25" fmla="*/ 1283101 w 1283100"/>
                    <a:gd name="connsiteY25" fmla="*/ 780480 h 1049320"/>
                    <a:gd name="connsiteX26" fmla="*/ 1283101 w 1283100"/>
                    <a:gd name="connsiteY26" fmla="*/ 786590 h 1049320"/>
                    <a:gd name="connsiteX27" fmla="*/ 1075361 w 1283100"/>
                    <a:gd name="connsiteY27" fmla="*/ 1049320 h 1049320"/>
                    <a:gd name="connsiteX28" fmla="*/ 1069251 w 1283100"/>
                    <a:gd name="connsiteY28" fmla="*/ 1049320 h 1049320"/>
                    <a:gd name="connsiteX29" fmla="*/ 531570 w 1283100"/>
                    <a:gd name="connsiteY29" fmla="*/ 749930 h 1049320"/>
                    <a:gd name="connsiteX30" fmla="*/ 531570 w 1283100"/>
                    <a:gd name="connsiteY30" fmla="*/ 749930 h 1049320"/>
                    <a:gd name="connsiteX31" fmla="*/ 1069251 w 1283100"/>
                    <a:gd name="connsiteY31" fmla="*/ 1037100 h 1049320"/>
                    <a:gd name="connsiteX32" fmla="*/ 1069251 w 1283100"/>
                    <a:gd name="connsiteY32" fmla="*/ 1037100 h 1049320"/>
                    <a:gd name="connsiteX33" fmla="*/ 1075361 w 1283100"/>
                    <a:gd name="connsiteY33" fmla="*/ 1037100 h 1049320"/>
                    <a:gd name="connsiteX34" fmla="*/ 1252551 w 1283100"/>
                    <a:gd name="connsiteY34" fmla="*/ 774370 h 1049320"/>
                    <a:gd name="connsiteX35" fmla="*/ 1032591 w 1283100"/>
                    <a:gd name="connsiteY35" fmla="*/ 682721 h 1049320"/>
                    <a:gd name="connsiteX36" fmla="*/ 983711 w 1283100"/>
                    <a:gd name="connsiteY36" fmla="*/ 798810 h 1049320"/>
                    <a:gd name="connsiteX37" fmla="*/ 983711 w 1283100"/>
                    <a:gd name="connsiteY37" fmla="*/ 792700 h 1049320"/>
                    <a:gd name="connsiteX38" fmla="*/ 647660 w 1283100"/>
                    <a:gd name="connsiteY38" fmla="*/ 609401 h 1049320"/>
                    <a:gd name="connsiteX39" fmla="*/ 519350 w 1283100"/>
                    <a:gd name="connsiteY39" fmla="*/ 383331 h 1049320"/>
                    <a:gd name="connsiteX40" fmla="*/ 507130 w 1283100"/>
                    <a:gd name="connsiteY40" fmla="*/ 340561 h 1049320"/>
                    <a:gd name="connsiteX41" fmla="*/ 201630 w 1283100"/>
                    <a:gd name="connsiteY41" fmla="*/ 59501 h 1049320"/>
                    <a:gd name="connsiteX42" fmla="*/ 24440 w 1283100"/>
                    <a:gd name="connsiteY42" fmla="*/ 4511 h 1049320"/>
                    <a:gd name="connsiteX43" fmla="*/ 6110 w 1283100"/>
                    <a:gd name="connsiteY43" fmla="*/ 10621 h 1049320"/>
                    <a:gd name="connsiteX44" fmla="*/ 0 w 1283100"/>
                    <a:gd name="connsiteY44" fmla="*/ 22841 h 1049320"/>
                    <a:gd name="connsiteX45" fmla="*/ 79430 w 1283100"/>
                    <a:gd name="connsiteY45" fmla="*/ 83941 h 1049320"/>
                    <a:gd name="connsiteX46" fmla="*/ 183300 w 1283100"/>
                    <a:gd name="connsiteY46" fmla="*/ 138931 h 1049320"/>
                    <a:gd name="connsiteX47" fmla="*/ 299390 w 1283100"/>
                    <a:gd name="connsiteY47" fmla="*/ 242801 h 1049320"/>
                    <a:gd name="connsiteX48" fmla="*/ 299390 w 1283100"/>
                    <a:gd name="connsiteY48" fmla="*/ 248911 h 1049320"/>
                    <a:gd name="connsiteX49" fmla="*/ 293280 w 1283100"/>
                    <a:gd name="connsiteY49" fmla="*/ 248911 h 1049320"/>
                    <a:gd name="connsiteX50" fmla="*/ 226070 w 1283100"/>
                    <a:gd name="connsiteY50" fmla="*/ 322231 h 1049320"/>
                    <a:gd name="connsiteX51" fmla="*/ 226070 w 1283100"/>
                    <a:gd name="connsiteY51" fmla="*/ 328341 h 1049320"/>
                    <a:gd name="connsiteX52" fmla="*/ 219960 w 1283100"/>
                    <a:gd name="connsiteY52" fmla="*/ 328341 h 1049320"/>
                    <a:gd name="connsiteX53" fmla="*/ 164970 w 1283100"/>
                    <a:gd name="connsiteY53" fmla="*/ 371111 h 1049320"/>
                    <a:gd name="connsiteX54" fmla="*/ 164970 w 1283100"/>
                    <a:gd name="connsiteY54" fmla="*/ 438321 h 1049320"/>
                    <a:gd name="connsiteX55" fmla="*/ 164970 w 1283100"/>
                    <a:gd name="connsiteY55" fmla="*/ 444431 h 1049320"/>
                    <a:gd name="connsiteX56" fmla="*/ 164970 w 1283100"/>
                    <a:gd name="connsiteY56" fmla="*/ 450541 h 1049320"/>
                    <a:gd name="connsiteX57" fmla="*/ 152750 w 1283100"/>
                    <a:gd name="connsiteY57" fmla="*/ 529971 h 1049320"/>
                    <a:gd name="connsiteX58" fmla="*/ 152750 w 1283100"/>
                    <a:gd name="connsiteY58" fmla="*/ 529971 h 1049320"/>
                    <a:gd name="connsiteX59" fmla="*/ 152750 w 1283100"/>
                    <a:gd name="connsiteY59" fmla="*/ 536081 h 1049320"/>
                    <a:gd name="connsiteX60" fmla="*/ 195520 w 1283100"/>
                    <a:gd name="connsiteY60" fmla="*/ 652171 h 1049320"/>
                    <a:gd name="connsiteX61" fmla="*/ 256620 w 1283100"/>
                    <a:gd name="connsiteY61" fmla="*/ 688830 h 1049320"/>
                    <a:gd name="connsiteX62" fmla="*/ 281060 w 1283100"/>
                    <a:gd name="connsiteY62" fmla="*/ 670501 h 1049320"/>
                    <a:gd name="connsiteX63" fmla="*/ 250510 w 1283100"/>
                    <a:gd name="connsiteY63" fmla="*/ 621621 h 1049320"/>
                    <a:gd name="connsiteX64" fmla="*/ 213850 w 1283100"/>
                    <a:gd name="connsiteY64" fmla="*/ 603291 h 1049320"/>
                    <a:gd name="connsiteX65" fmla="*/ 287170 w 1283100"/>
                    <a:gd name="connsiteY65" fmla="*/ 609401 h 1049320"/>
                    <a:gd name="connsiteX66" fmla="*/ 287170 w 1283100"/>
                    <a:gd name="connsiteY66" fmla="*/ 615510 h 1049320"/>
                    <a:gd name="connsiteX67" fmla="*/ 458250 w 1283100"/>
                    <a:gd name="connsiteY67" fmla="*/ 762150 h 1049320"/>
                    <a:gd name="connsiteX68" fmla="*/ 531570 w 1283100"/>
                    <a:gd name="connsiteY68" fmla="*/ 749930 h 1049320"/>
                    <a:gd name="connsiteX69" fmla="*/ 531570 w 1283100"/>
                    <a:gd name="connsiteY69" fmla="*/ 749930 h 104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83100" h="1049320">
                      <a:moveTo>
                        <a:pt x="1069251" y="1049320"/>
                      </a:moveTo>
                      <a:lnTo>
                        <a:pt x="1069251" y="1049320"/>
                      </a:lnTo>
                      <a:cubicBezTo>
                        <a:pt x="989821" y="1049320"/>
                        <a:pt x="769861" y="933230"/>
                        <a:pt x="531570" y="762150"/>
                      </a:cubicBezTo>
                      <a:cubicBezTo>
                        <a:pt x="513240" y="768260"/>
                        <a:pt x="494910" y="768260"/>
                        <a:pt x="476580" y="768260"/>
                      </a:cubicBezTo>
                      <a:cubicBezTo>
                        <a:pt x="378820" y="768260"/>
                        <a:pt x="329940" y="701050"/>
                        <a:pt x="305500" y="658280"/>
                      </a:cubicBezTo>
                      <a:cubicBezTo>
                        <a:pt x="305500" y="664391"/>
                        <a:pt x="305500" y="664391"/>
                        <a:pt x="305500" y="670501"/>
                      </a:cubicBezTo>
                      <a:cubicBezTo>
                        <a:pt x="305500" y="682721"/>
                        <a:pt x="299390" y="694941"/>
                        <a:pt x="268840" y="701050"/>
                      </a:cubicBezTo>
                      <a:cubicBezTo>
                        <a:pt x="244400" y="701050"/>
                        <a:pt x="219960" y="688830"/>
                        <a:pt x="195520" y="664391"/>
                      </a:cubicBezTo>
                      <a:cubicBezTo>
                        <a:pt x="171080" y="633841"/>
                        <a:pt x="146640" y="591071"/>
                        <a:pt x="146640" y="536081"/>
                      </a:cubicBezTo>
                      <a:cubicBezTo>
                        <a:pt x="140530" y="523861"/>
                        <a:pt x="122200" y="493311"/>
                        <a:pt x="158860" y="444431"/>
                      </a:cubicBezTo>
                      <a:cubicBezTo>
                        <a:pt x="152750" y="426101"/>
                        <a:pt x="152750" y="401661"/>
                        <a:pt x="164970" y="383331"/>
                      </a:cubicBezTo>
                      <a:cubicBezTo>
                        <a:pt x="177190" y="358891"/>
                        <a:pt x="195520" y="340561"/>
                        <a:pt x="219960" y="334451"/>
                      </a:cubicBezTo>
                      <a:cubicBezTo>
                        <a:pt x="213850" y="291681"/>
                        <a:pt x="268840" y="261131"/>
                        <a:pt x="293280" y="255021"/>
                      </a:cubicBezTo>
                      <a:cubicBezTo>
                        <a:pt x="287170" y="242801"/>
                        <a:pt x="256620" y="212251"/>
                        <a:pt x="183300" y="163371"/>
                      </a:cubicBezTo>
                      <a:cubicBezTo>
                        <a:pt x="146640" y="138931"/>
                        <a:pt x="109980" y="120601"/>
                        <a:pt x="85540" y="108381"/>
                      </a:cubicBezTo>
                      <a:cubicBezTo>
                        <a:pt x="36660" y="83941"/>
                        <a:pt x="0" y="65611"/>
                        <a:pt x="0" y="35061"/>
                      </a:cubicBezTo>
                      <a:cubicBezTo>
                        <a:pt x="0" y="22841"/>
                        <a:pt x="0" y="16731"/>
                        <a:pt x="6110" y="10621"/>
                      </a:cubicBezTo>
                      <a:cubicBezTo>
                        <a:pt x="24440" y="-13819"/>
                        <a:pt x="85540" y="4511"/>
                        <a:pt x="213850" y="59501"/>
                      </a:cubicBezTo>
                      <a:cubicBezTo>
                        <a:pt x="421590" y="145041"/>
                        <a:pt x="482690" y="230581"/>
                        <a:pt x="525460" y="346671"/>
                      </a:cubicBezTo>
                      <a:cubicBezTo>
                        <a:pt x="531570" y="358891"/>
                        <a:pt x="537680" y="377221"/>
                        <a:pt x="537680" y="389441"/>
                      </a:cubicBezTo>
                      <a:cubicBezTo>
                        <a:pt x="574340" y="487201"/>
                        <a:pt x="598780" y="566631"/>
                        <a:pt x="659880" y="609401"/>
                      </a:cubicBezTo>
                      <a:cubicBezTo>
                        <a:pt x="812631" y="688830"/>
                        <a:pt x="953161" y="768260"/>
                        <a:pt x="989821" y="786590"/>
                      </a:cubicBezTo>
                      <a:lnTo>
                        <a:pt x="1032591" y="676610"/>
                      </a:lnTo>
                      <a:lnTo>
                        <a:pt x="1038701" y="676610"/>
                      </a:lnTo>
                      <a:cubicBezTo>
                        <a:pt x="1167011" y="676610"/>
                        <a:pt x="1270881" y="768260"/>
                        <a:pt x="1276991" y="774370"/>
                      </a:cubicBezTo>
                      <a:lnTo>
                        <a:pt x="1283101" y="780480"/>
                      </a:lnTo>
                      <a:lnTo>
                        <a:pt x="1283101" y="786590"/>
                      </a:lnTo>
                      <a:cubicBezTo>
                        <a:pt x="1252551" y="798810"/>
                        <a:pt x="1136461" y="1037100"/>
                        <a:pt x="1075361" y="1049320"/>
                      </a:cubicBezTo>
                      <a:cubicBezTo>
                        <a:pt x="1075361" y="1049320"/>
                        <a:pt x="1069251" y="1049320"/>
                        <a:pt x="1069251" y="1049320"/>
                      </a:cubicBezTo>
                      <a:close/>
                      <a:moveTo>
                        <a:pt x="531570" y="749930"/>
                      </a:moveTo>
                      <a:lnTo>
                        <a:pt x="531570" y="749930"/>
                      </a:lnTo>
                      <a:cubicBezTo>
                        <a:pt x="800411" y="939340"/>
                        <a:pt x="1002041" y="1037100"/>
                        <a:pt x="1069251" y="1037100"/>
                      </a:cubicBezTo>
                      <a:lnTo>
                        <a:pt x="1069251" y="1037100"/>
                      </a:lnTo>
                      <a:cubicBezTo>
                        <a:pt x="1069251" y="1037100"/>
                        <a:pt x="1075361" y="1037100"/>
                        <a:pt x="1075361" y="1037100"/>
                      </a:cubicBezTo>
                      <a:cubicBezTo>
                        <a:pt x="1118131" y="1030990"/>
                        <a:pt x="1203671" y="878240"/>
                        <a:pt x="1252551" y="774370"/>
                      </a:cubicBezTo>
                      <a:cubicBezTo>
                        <a:pt x="1234221" y="756040"/>
                        <a:pt x="1142571" y="688830"/>
                        <a:pt x="1032591" y="682721"/>
                      </a:cubicBezTo>
                      <a:lnTo>
                        <a:pt x="983711" y="798810"/>
                      </a:lnTo>
                      <a:lnTo>
                        <a:pt x="983711" y="792700"/>
                      </a:lnTo>
                      <a:cubicBezTo>
                        <a:pt x="983711" y="792700"/>
                        <a:pt x="824851" y="707160"/>
                        <a:pt x="647660" y="609401"/>
                      </a:cubicBezTo>
                      <a:cubicBezTo>
                        <a:pt x="580450" y="560521"/>
                        <a:pt x="556010" y="487201"/>
                        <a:pt x="519350" y="383331"/>
                      </a:cubicBezTo>
                      <a:cubicBezTo>
                        <a:pt x="513240" y="371111"/>
                        <a:pt x="507130" y="358891"/>
                        <a:pt x="507130" y="340561"/>
                      </a:cubicBezTo>
                      <a:cubicBezTo>
                        <a:pt x="464360" y="224471"/>
                        <a:pt x="403260" y="145041"/>
                        <a:pt x="201630" y="59501"/>
                      </a:cubicBezTo>
                      <a:cubicBezTo>
                        <a:pt x="116090" y="22841"/>
                        <a:pt x="54990" y="4511"/>
                        <a:pt x="24440" y="4511"/>
                      </a:cubicBezTo>
                      <a:cubicBezTo>
                        <a:pt x="12220" y="4511"/>
                        <a:pt x="6110" y="4511"/>
                        <a:pt x="6110" y="10621"/>
                      </a:cubicBezTo>
                      <a:cubicBezTo>
                        <a:pt x="6110" y="10621"/>
                        <a:pt x="0" y="16731"/>
                        <a:pt x="0" y="22841"/>
                      </a:cubicBezTo>
                      <a:cubicBezTo>
                        <a:pt x="0" y="41171"/>
                        <a:pt x="36660" y="59501"/>
                        <a:pt x="79430" y="83941"/>
                      </a:cubicBezTo>
                      <a:cubicBezTo>
                        <a:pt x="109980" y="96161"/>
                        <a:pt x="140530" y="114491"/>
                        <a:pt x="183300" y="138931"/>
                      </a:cubicBezTo>
                      <a:cubicBezTo>
                        <a:pt x="287170" y="206141"/>
                        <a:pt x="299390" y="242801"/>
                        <a:pt x="299390" y="242801"/>
                      </a:cubicBezTo>
                      <a:lnTo>
                        <a:pt x="299390" y="248911"/>
                      </a:lnTo>
                      <a:lnTo>
                        <a:pt x="293280" y="248911"/>
                      </a:lnTo>
                      <a:cubicBezTo>
                        <a:pt x="293280" y="248911"/>
                        <a:pt x="213850" y="279461"/>
                        <a:pt x="226070" y="322231"/>
                      </a:cubicBezTo>
                      <a:lnTo>
                        <a:pt x="226070" y="328341"/>
                      </a:lnTo>
                      <a:lnTo>
                        <a:pt x="219960" y="328341"/>
                      </a:lnTo>
                      <a:cubicBezTo>
                        <a:pt x="195520" y="334451"/>
                        <a:pt x="177190" y="352781"/>
                        <a:pt x="164970" y="371111"/>
                      </a:cubicBezTo>
                      <a:cubicBezTo>
                        <a:pt x="164970" y="401661"/>
                        <a:pt x="158860" y="426101"/>
                        <a:pt x="164970" y="438321"/>
                      </a:cubicBezTo>
                      <a:lnTo>
                        <a:pt x="164970" y="444431"/>
                      </a:lnTo>
                      <a:lnTo>
                        <a:pt x="164970" y="450541"/>
                      </a:lnTo>
                      <a:cubicBezTo>
                        <a:pt x="128310" y="499421"/>
                        <a:pt x="152750" y="529971"/>
                        <a:pt x="152750" y="529971"/>
                      </a:cubicBezTo>
                      <a:lnTo>
                        <a:pt x="152750" y="529971"/>
                      </a:lnTo>
                      <a:lnTo>
                        <a:pt x="152750" y="536081"/>
                      </a:lnTo>
                      <a:cubicBezTo>
                        <a:pt x="146640" y="572741"/>
                        <a:pt x="164970" y="621621"/>
                        <a:pt x="195520" y="652171"/>
                      </a:cubicBezTo>
                      <a:cubicBezTo>
                        <a:pt x="213850" y="676610"/>
                        <a:pt x="238290" y="688830"/>
                        <a:pt x="256620" y="688830"/>
                      </a:cubicBezTo>
                      <a:cubicBezTo>
                        <a:pt x="268840" y="688830"/>
                        <a:pt x="281060" y="682721"/>
                        <a:pt x="281060" y="670501"/>
                      </a:cubicBezTo>
                      <a:cubicBezTo>
                        <a:pt x="287170" y="652171"/>
                        <a:pt x="268840" y="627731"/>
                        <a:pt x="250510" y="621621"/>
                      </a:cubicBezTo>
                      <a:lnTo>
                        <a:pt x="213850" y="603291"/>
                      </a:lnTo>
                      <a:lnTo>
                        <a:pt x="287170" y="609401"/>
                      </a:lnTo>
                      <a:lnTo>
                        <a:pt x="287170" y="615510"/>
                      </a:lnTo>
                      <a:cubicBezTo>
                        <a:pt x="287170" y="621621"/>
                        <a:pt x="323830" y="762150"/>
                        <a:pt x="458250" y="762150"/>
                      </a:cubicBezTo>
                      <a:cubicBezTo>
                        <a:pt x="488800" y="756040"/>
                        <a:pt x="507130" y="749930"/>
                        <a:pt x="531570" y="749930"/>
                      </a:cubicBezTo>
                      <a:lnTo>
                        <a:pt x="531570" y="749930"/>
                      </a:ln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 name="Graphic 16">
                <a:extLst>
                  <a:ext uri="{FF2B5EF4-FFF2-40B4-BE49-F238E27FC236}">
                    <a16:creationId xmlns:a16="http://schemas.microsoft.com/office/drawing/2014/main" id="{24F6AD3D-ED43-ED55-819D-C7940E31F921}"/>
                  </a:ext>
                </a:extLst>
              </p:cNvPr>
              <p:cNvGrpSpPr/>
              <p:nvPr/>
            </p:nvGrpSpPr>
            <p:grpSpPr>
              <a:xfrm>
                <a:off x="813729" y="6731611"/>
                <a:ext cx="885950" cy="586559"/>
                <a:chOff x="813729" y="6731611"/>
                <a:chExt cx="885950" cy="586559"/>
              </a:xfrm>
              <a:solidFill>
                <a:srgbClr val="BA8058"/>
              </a:solidFill>
            </p:grpSpPr>
            <p:sp>
              <p:nvSpPr>
                <p:cNvPr id="26" name="Freeform: Shape 25">
                  <a:extLst>
                    <a:ext uri="{FF2B5EF4-FFF2-40B4-BE49-F238E27FC236}">
                      <a16:creationId xmlns:a16="http://schemas.microsoft.com/office/drawing/2014/main" id="{83D1B2F6-244A-CD4B-44A2-2219B66297EB}"/>
                    </a:ext>
                  </a:extLst>
                </p:cNvPr>
                <p:cNvSpPr/>
                <p:nvPr/>
              </p:nvSpPr>
              <p:spPr>
                <a:xfrm>
                  <a:off x="1644689" y="7269290"/>
                  <a:ext cx="54990" cy="48879"/>
                </a:xfrm>
                <a:custGeom>
                  <a:avLst/>
                  <a:gdLst>
                    <a:gd name="connsiteX0" fmla="*/ 0 w 54990"/>
                    <a:gd name="connsiteY0" fmla="*/ 0 h 48879"/>
                    <a:gd name="connsiteX1" fmla="*/ 12220 w 54990"/>
                    <a:gd name="connsiteY1" fmla="*/ 0 h 48879"/>
                    <a:gd name="connsiteX2" fmla="*/ 36660 w 54990"/>
                    <a:gd name="connsiteY2" fmla="*/ 12220 h 48879"/>
                    <a:gd name="connsiteX3" fmla="*/ 48880 w 54990"/>
                    <a:gd name="connsiteY3" fmla="*/ 24440 h 48879"/>
                    <a:gd name="connsiteX4" fmla="*/ 54990 w 54990"/>
                    <a:gd name="connsiteY4" fmla="*/ 36660 h 48879"/>
                    <a:gd name="connsiteX5" fmla="*/ 54990 w 54990"/>
                    <a:gd name="connsiteY5" fmla="*/ 48880 h 48879"/>
                    <a:gd name="connsiteX6" fmla="*/ 42770 w 54990"/>
                    <a:gd name="connsiteY6" fmla="*/ 42770 h 48879"/>
                    <a:gd name="connsiteX7" fmla="*/ 36660 w 54990"/>
                    <a:gd name="connsiteY7" fmla="*/ 36660 h 48879"/>
                    <a:gd name="connsiteX8" fmla="*/ 24440 w 54990"/>
                    <a:gd name="connsiteY8" fmla="*/ 30550 h 48879"/>
                    <a:gd name="connsiteX9" fmla="*/ 12220 w 54990"/>
                    <a:gd name="connsiteY9" fmla="*/ 24440 h 48879"/>
                    <a:gd name="connsiteX10" fmla="*/ 6110 w 54990"/>
                    <a:gd name="connsiteY10" fmla="*/ 18330 h 48879"/>
                    <a:gd name="connsiteX11" fmla="*/ 0 w 54990"/>
                    <a:gd name="connsiteY11" fmla="*/ 0 h 48879"/>
                    <a:gd name="connsiteX12" fmla="*/ 0 w 54990"/>
                    <a:gd name="connsiteY12" fmla="*/ 0 h 4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90" h="48879">
                      <a:moveTo>
                        <a:pt x="0" y="0"/>
                      </a:moveTo>
                      <a:cubicBezTo>
                        <a:pt x="0" y="0"/>
                        <a:pt x="6110" y="0"/>
                        <a:pt x="12220" y="0"/>
                      </a:cubicBezTo>
                      <a:cubicBezTo>
                        <a:pt x="18330" y="0"/>
                        <a:pt x="30550" y="6110"/>
                        <a:pt x="36660" y="12220"/>
                      </a:cubicBezTo>
                      <a:cubicBezTo>
                        <a:pt x="42770" y="18330"/>
                        <a:pt x="42770" y="18330"/>
                        <a:pt x="48880" y="24440"/>
                      </a:cubicBezTo>
                      <a:cubicBezTo>
                        <a:pt x="48880" y="30550"/>
                        <a:pt x="54990" y="30550"/>
                        <a:pt x="54990" y="36660"/>
                      </a:cubicBezTo>
                      <a:cubicBezTo>
                        <a:pt x="54990" y="42770"/>
                        <a:pt x="54990" y="48880"/>
                        <a:pt x="54990" y="48880"/>
                      </a:cubicBezTo>
                      <a:cubicBezTo>
                        <a:pt x="54990" y="48880"/>
                        <a:pt x="48880" y="48880"/>
                        <a:pt x="42770" y="42770"/>
                      </a:cubicBezTo>
                      <a:cubicBezTo>
                        <a:pt x="42770" y="42770"/>
                        <a:pt x="36660" y="36660"/>
                        <a:pt x="36660" y="36660"/>
                      </a:cubicBezTo>
                      <a:cubicBezTo>
                        <a:pt x="36660" y="36660"/>
                        <a:pt x="30550" y="30550"/>
                        <a:pt x="24440" y="30550"/>
                      </a:cubicBezTo>
                      <a:cubicBezTo>
                        <a:pt x="18330" y="24440"/>
                        <a:pt x="18330" y="24440"/>
                        <a:pt x="12220" y="24440"/>
                      </a:cubicBezTo>
                      <a:cubicBezTo>
                        <a:pt x="6110" y="24440"/>
                        <a:pt x="6110" y="18330"/>
                        <a:pt x="6110" y="18330"/>
                      </a:cubicBezTo>
                      <a:cubicBezTo>
                        <a:pt x="6110" y="6110"/>
                        <a:pt x="6110" y="6110"/>
                        <a:pt x="0" y="0"/>
                      </a:cubicBezTo>
                      <a:cubicBezTo>
                        <a:pt x="0" y="0"/>
                        <a:pt x="0" y="0"/>
                        <a:pt x="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7" name="Graphic 16">
                  <a:extLst>
                    <a:ext uri="{FF2B5EF4-FFF2-40B4-BE49-F238E27FC236}">
                      <a16:creationId xmlns:a16="http://schemas.microsoft.com/office/drawing/2014/main" id="{0641D0D2-450B-3983-4190-2DE98E66ACE5}"/>
                    </a:ext>
                  </a:extLst>
                </p:cNvPr>
                <p:cNvGrpSpPr/>
                <p:nvPr/>
              </p:nvGrpSpPr>
              <p:grpSpPr>
                <a:xfrm>
                  <a:off x="813729" y="6731611"/>
                  <a:ext cx="183300" cy="281059"/>
                  <a:chOff x="813729" y="6731611"/>
                  <a:chExt cx="183300" cy="281059"/>
                </a:xfrm>
                <a:solidFill>
                  <a:srgbClr val="BA8058"/>
                </a:solidFill>
              </p:grpSpPr>
              <p:sp>
                <p:nvSpPr>
                  <p:cNvPr id="28" name="Freeform: Shape 27">
                    <a:extLst>
                      <a:ext uri="{FF2B5EF4-FFF2-40B4-BE49-F238E27FC236}">
                        <a16:creationId xmlns:a16="http://schemas.microsoft.com/office/drawing/2014/main" id="{9F2C9FD4-DF2B-B3FA-EA51-99162485DCFE}"/>
                      </a:ext>
                    </a:extLst>
                  </p:cNvPr>
                  <p:cNvSpPr/>
                  <p:nvPr/>
                </p:nvSpPr>
                <p:spPr>
                  <a:xfrm>
                    <a:off x="954259" y="6731611"/>
                    <a:ext cx="42770" cy="103869"/>
                  </a:xfrm>
                  <a:custGeom>
                    <a:avLst/>
                    <a:gdLst>
                      <a:gd name="connsiteX0" fmla="*/ 0 w 42770"/>
                      <a:gd name="connsiteY0" fmla="*/ 0 h 103869"/>
                      <a:gd name="connsiteX1" fmla="*/ 12220 w 42770"/>
                      <a:gd name="connsiteY1" fmla="*/ 12220 h 103869"/>
                      <a:gd name="connsiteX2" fmla="*/ 18330 w 42770"/>
                      <a:gd name="connsiteY2" fmla="*/ 18330 h 103869"/>
                      <a:gd name="connsiteX3" fmla="*/ 24440 w 42770"/>
                      <a:gd name="connsiteY3" fmla="*/ 24440 h 103869"/>
                      <a:gd name="connsiteX4" fmla="*/ 36660 w 42770"/>
                      <a:gd name="connsiteY4" fmla="*/ 42770 h 103869"/>
                      <a:gd name="connsiteX5" fmla="*/ 42770 w 42770"/>
                      <a:gd name="connsiteY5" fmla="*/ 54990 h 103869"/>
                      <a:gd name="connsiteX6" fmla="*/ 42770 w 42770"/>
                      <a:gd name="connsiteY6" fmla="*/ 67210 h 103869"/>
                      <a:gd name="connsiteX7" fmla="*/ 42770 w 42770"/>
                      <a:gd name="connsiteY7" fmla="*/ 85540 h 103869"/>
                      <a:gd name="connsiteX8" fmla="*/ 42770 w 42770"/>
                      <a:gd name="connsiteY8" fmla="*/ 103870 h 103869"/>
                      <a:gd name="connsiteX9" fmla="*/ 36660 w 42770"/>
                      <a:gd name="connsiteY9" fmla="*/ 85540 h 103869"/>
                      <a:gd name="connsiteX10" fmla="*/ 30550 w 42770"/>
                      <a:gd name="connsiteY10" fmla="*/ 67210 h 103869"/>
                      <a:gd name="connsiteX11" fmla="*/ 24440 w 42770"/>
                      <a:gd name="connsiteY11" fmla="*/ 48880 h 103869"/>
                      <a:gd name="connsiteX12" fmla="*/ 18330 w 42770"/>
                      <a:gd name="connsiteY12" fmla="*/ 30550 h 103869"/>
                      <a:gd name="connsiteX13" fmla="*/ 12220 w 42770"/>
                      <a:gd name="connsiteY13" fmla="*/ 12220 h 103869"/>
                      <a:gd name="connsiteX14" fmla="*/ 0 w 42770"/>
                      <a:gd name="connsiteY14" fmla="*/ 0 h 103869"/>
                      <a:gd name="connsiteX15" fmla="*/ 0 w 42770"/>
                      <a:gd name="connsiteY15" fmla="*/ 0 h 1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70" h="103869">
                        <a:moveTo>
                          <a:pt x="0" y="0"/>
                        </a:moveTo>
                        <a:cubicBezTo>
                          <a:pt x="0" y="0"/>
                          <a:pt x="6110" y="6110"/>
                          <a:pt x="12220" y="12220"/>
                        </a:cubicBezTo>
                        <a:cubicBezTo>
                          <a:pt x="12220" y="12220"/>
                          <a:pt x="18330" y="18330"/>
                          <a:pt x="18330" y="18330"/>
                        </a:cubicBezTo>
                        <a:cubicBezTo>
                          <a:pt x="18330" y="18330"/>
                          <a:pt x="24440" y="24440"/>
                          <a:pt x="24440" y="24440"/>
                        </a:cubicBezTo>
                        <a:cubicBezTo>
                          <a:pt x="30550" y="30550"/>
                          <a:pt x="30550" y="36660"/>
                          <a:pt x="36660" y="42770"/>
                        </a:cubicBezTo>
                        <a:cubicBezTo>
                          <a:pt x="36660" y="48880"/>
                          <a:pt x="36660" y="48880"/>
                          <a:pt x="42770" y="54990"/>
                        </a:cubicBezTo>
                        <a:cubicBezTo>
                          <a:pt x="42770" y="61100"/>
                          <a:pt x="42770" y="61100"/>
                          <a:pt x="42770" y="67210"/>
                        </a:cubicBezTo>
                        <a:cubicBezTo>
                          <a:pt x="42770" y="73320"/>
                          <a:pt x="42770" y="79430"/>
                          <a:pt x="42770" y="85540"/>
                        </a:cubicBezTo>
                        <a:cubicBezTo>
                          <a:pt x="42770" y="97760"/>
                          <a:pt x="42770" y="103870"/>
                          <a:pt x="42770" y="103870"/>
                        </a:cubicBezTo>
                        <a:cubicBezTo>
                          <a:pt x="42770" y="103870"/>
                          <a:pt x="42770" y="97760"/>
                          <a:pt x="36660" y="85540"/>
                        </a:cubicBezTo>
                        <a:cubicBezTo>
                          <a:pt x="36660" y="79430"/>
                          <a:pt x="30550" y="73320"/>
                          <a:pt x="30550" y="67210"/>
                        </a:cubicBezTo>
                        <a:cubicBezTo>
                          <a:pt x="30550" y="61100"/>
                          <a:pt x="24440" y="54990"/>
                          <a:pt x="24440" y="48880"/>
                        </a:cubicBezTo>
                        <a:cubicBezTo>
                          <a:pt x="24440" y="42770"/>
                          <a:pt x="18330" y="36660"/>
                          <a:pt x="18330" y="30550"/>
                        </a:cubicBezTo>
                        <a:cubicBezTo>
                          <a:pt x="18330" y="24440"/>
                          <a:pt x="12220" y="18330"/>
                          <a:pt x="12220" y="12220"/>
                        </a:cubicBezTo>
                        <a:cubicBezTo>
                          <a:pt x="6110" y="6110"/>
                          <a:pt x="6110" y="6110"/>
                          <a:pt x="0" y="0"/>
                        </a:cubicBezTo>
                        <a:cubicBezTo>
                          <a:pt x="0" y="0"/>
                          <a:pt x="0" y="0"/>
                          <a:pt x="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9E4A06B3-8C61-A2D2-4CD8-E542FD017A87}"/>
                      </a:ext>
                    </a:extLst>
                  </p:cNvPr>
                  <p:cNvSpPr/>
                  <p:nvPr/>
                </p:nvSpPr>
                <p:spPr>
                  <a:xfrm>
                    <a:off x="880939" y="6811041"/>
                    <a:ext cx="103870" cy="24439"/>
                  </a:xfrm>
                  <a:custGeom>
                    <a:avLst/>
                    <a:gdLst>
                      <a:gd name="connsiteX0" fmla="*/ 0 w 103870"/>
                      <a:gd name="connsiteY0" fmla="*/ 6110 h 24439"/>
                      <a:gd name="connsiteX1" fmla="*/ 18330 w 103870"/>
                      <a:gd name="connsiteY1" fmla="*/ 0 h 24439"/>
                      <a:gd name="connsiteX2" fmla="*/ 54990 w 103870"/>
                      <a:gd name="connsiteY2" fmla="*/ 0 h 24439"/>
                      <a:gd name="connsiteX3" fmla="*/ 73320 w 103870"/>
                      <a:gd name="connsiteY3" fmla="*/ 6110 h 24439"/>
                      <a:gd name="connsiteX4" fmla="*/ 91650 w 103870"/>
                      <a:gd name="connsiteY4" fmla="*/ 12220 h 24439"/>
                      <a:gd name="connsiteX5" fmla="*/ 103870 w 103870"/>
                      <a:gd name="connsiteY5" fmla="*/ 24440 h 24439"/>
                      <a:gd name="connsiteX6" fmla="*/ 85540 w 103870"/>
                      <a:gd name="connsiteY6" fmla="*/ 18330 h 24439"/>
                      <a:gd name="connsiteX7" fmla="*/ 67210 w 103870"/>
                      <a:gd name="connsiteY7" fmla="*/ 12220 h 24439"/>
                      <a:gd name="connsiteX8" fmla="*/ 48880 w 103870"/>
                      <a:gd name="connsiteY8" fmla="*/ 6110 h 24439"/>
                      <a:gd name="connsiteX9" fmla="*/ 12220 w 103870"/>
                      <a:gd name="connsiteY9" fmla="*/ 0 h 24439"/>
                      <a:gd name="connsiteX10" fmla="*/ 0 w 103870"/>
                      <a:gd name="connsiteY10" fmla="*/ 6110 h 24439"/>
                      <a:gd name="connsiteX11" fmla="*/ 0 w 103870"/>
                      <a:gd name="connsiteY11" fmla="*/ 6110 h 2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870" h="24439">
                        <a:moveTo>
                          <a:pt x="0" y="6110"/>
                        </a:moveTo>
                        <a:cubicBezTo>
                          <a:pt x="0" y="6110"/>
                          <a:pt x="6110" y="6110"/>
                          <a:pt x="18330" y="0"/>
                        </a:cubicBezTo>
                        <a:cubicBezTo>
                          <a:pt x="30550" y="0"/>
                          <a:pt x="42770" y="0"/>
                          <a:pt x="54990" y="0"/>
                        </a:cubicBezTo>
                        <a:cubicBezTo>
                          <a:pt x="61100" y="0"/>
                          <a:pt x="67210" y="6110"/>
                          <a:pt x="73320" y="6110"/>
                        </a:cubicBezTo>
                        <a:cubicBezTo>
                          <a:pt x="79430" y="6110"/>
                          <a:pt x="85540" y="12220"/>
                          <a:pt x="91650" y="12220"/>
                        </a:cubicBezTo>
                        <a:cubicBezTo>
                          <a:pt x="97760" y="18330"/>
                          <a:pt x="103870" y="24440"/>
                          <a:pt x="103870" y="24440"/>
                        </a:cubicBezTo>
                        <a:cubicBezTo>
                          <a:pt x="103870" y="24440"/>
                          <a:pt x="97760" y="24440"/>
                          <a:pt x="85540" y="18330"/>
                        </a:cubicBezTo>
                        <a:cubicBezTo>
                          <a:pt x="79430" y="18330"/>
                          <a:pt x="73320" y="18330"/>
                          <a:pt x="67210" y="12220"/>
                        </a:cubicBezTo>
                        <a:cubicBezTo>
                          <a:pt x="61100" y="12220"/>
                          <a:pt x="54990" y="12220"/>
                          <a:pt x="48880" y="6110"/>
                        </a:cubicBezTo>
                        <a:cubicBezTo>
                          <a:pt x="36660" y="6110"/>
                          <a:pt x="24440" y="0"/>
                          <a:pt x="12220" y="0"/>
                        </a:cubicBezTo>
                        <a:cubicBezTo>
                          <a:pt x="12220" y="6110"/>
                          <a:pt x="12220" y="6110"/>
                          <a:pt x="0" y="6110"/>
                        </a:cubicBezTo>
                        <a:cubicBezTo>
                          <a:pt x="6110" y="6110"/>
                          <a:pt x="0" y="6110"/>
                          <a:pt x="0" y="611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Shape 29">
                    <a:extLst>
                      <a:ext uri="{FF2B5EF4-FFF2-40B4-BE49-F238E27FC236}">
                        <a16:creationId xmlns:a16="http://schemas.microsoft.com/office/drawing/2014/main" id="{42CF2BDA-7C42-4382-37A7-FB930AE3BCA5}"/>
                      </a:ext>
                    </a:extLst>
                  </p:cNvPr>
                  <p:cNvSpPr/>
                  <p:nvPr/>
                </p:nvSpPr>
                <p:spPr>
                  <a:xfrm>
                    <a:off x="819839" y="6902691"/>
                    <a:ext cx="134420" cy="24439"/>
                  </a:xfrm>
                  <a:custGeom>
                    <a:avLst/>
                    <a:gdLst>
                      <a:gd name="connsiteX0" fmla="*/ 0 w 134420"/>
                      <a:gd name="connsiteY0" fmla="*/ 24440 h 24439"/>
                      <a:gd name="connsiteX1" fmla="*/ 18330 w 134420"/>
                      <a:gd name="connsiteY1" fmla="*/ 12220 h 24439"/>
                      <a:gd name="connsiteX2" fmla="*/ 42770 w 134420"/>
                      <a:gd name="connsiteY2" fmla="*/ 6110 h 24439"/>
                      <a:gd name="connsiteX3" fmla="*/ 67210 w 134420"/>
                      <a:gd name="connsiteY3" fmla="*/ 0 h 24439"/>
                      <a:gd name="connsiteX4" fmla="*/ 79430 w 134420"/>
                      <a:gd name="connsiteY4" fmla="*/ 0 h 24439"/>
                      <a:gd name="connsiteX5" fmla="*/ 91650 w 134420"/>
                      <a:gd name="connsiteY5" fmla="*/ 0 h 24439"/>
                      <a:gd name="connsiteX6" fmla="*/ 103870 w 134420"/>
                      <a:gd name="connsiteY6" fmla="*/ 0 h 24439"/>
                      <a:gd name="connsiteX7" fmla="*/ 116090 w 134420"/>
                      <a:gd name="connsiteY7" fmla="*/ 6110 h 24439"/>
                      <a:gd name="connsiteX8" fmla="*/ 134420 w 134420"/>
                      <a:gd name="connsiteY8" fmla="*/ 18330 h 24439"/>
                      <a:gd name="connsiteX9" fmla="*/ 116090 w 134420"/>
                      <a:gd name="connsiteY9" fmla="*/ 18330 h 24439"/>
                      <a:gd name="connsiteX10" fmla="*/ 97760 w 134420"/>
                      <a:gd name="connsiteY10" fmla="*/ 18330 h 24439"/>
                      <a:gd name="connsiteX11" fmla="*/ 73320 w 134420"/>
                      <a:gd name="connsiteY11" fmla="*/ 18330 h 24439"/>
                      <a:gd name="connsiteX12" fmla="*/ 61100 w 134420"/>
                      <a:gd name="connsiteY12" fmla="*/ 18330 h 24439"/>
                      <a:gd name="connsiteX13" fmla="*/ 48880 w 134420"/>
                      <a:gd name="connsiteY13" fmla="*/ 18330 h 24439"/>
                      <a:gd name="connsiteX14" fmla="*/ 30550 w 134420"/>
                      <a:gd name="connsiteY14" fmla="*/ 24440 h 24439"/>
                      <a:gd name="connsiteX15" fmla="*/ 0 w 134420"/>
                      <a:gd name="connsiteY15" fmla="*/ 24440 h 24439"/>
                      <a:gd name="connsiteX16" fmla="*/ 0 w 134420"/>
                      <a:gd name="connsiteY16" fmla="*/ 24440 h 2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20" h="24439">
                        <a:moveTo>
                          <a:pt x="0" y="24440"/>
                        </a:moveTo>
                        <a:cubicBezTo>
                          <a:pt x="0" y="24440"/>
                          <a:pt x="6110" y="18330"/>
                          <a:pt x="18330" y="12220"/>
                        </a:cubicBezTo>
                        <a:cubicBezTo>
                          <a:pt x="24440" y="6110"/>
                          <a:pt x="30550" y="6110"/>
                          <a:pt x="42770" y="6110"/>
                        </a:cubicBezTo>
                        <a:cubicBezTo>
                          <a:pt x="48880" y="6110"/>
                          <a:pt x="61100" y="0"/>
                          <a:pt x="67210" y="0"/>
                        </a:cubicBezTo>
                        <a:cubicBezTo>
                          <a:pt x="73320" y="0"/>
                          <a:pt x="73320" y="0"/>
                          <a:pt x="79430" y="0"/>
                        </a:cubicBezTo>
                        <a:cubicBezTo>
                          <a:pt x="85540" y="0"/>
                          <a:pt x="85540" y="0"/>
                          <a:pt x="91650" y="0"/>
                        </a:cubicBezTo>
                        <a:cubicBezTo>
                          <a:pt x="97760" y="0"/>
                          <a:pt x="97760" y="0"/>
                          <a:pt x="103870" y="0"/>
                        </a:cubicBezTo>
                        <a:cubicBezTo>
                          <a:pt x="109980" y="0"/>
                          <a:pt x="109980" y="0"/>
                          <a:pt x="116090" y="6110"/>
                        </a:cubicBezTo>
                        <a:cubicBezTo>
                          <a:pt x="128310" y="12220"/>
                          <a:pt x="134420" y="18330"/>
                          <a:pt x="134420" y="18330"/>
                        </a:cubicBezTo>
                        <a:cubicBezTo>
                          <a:pt x="134420" y="18330"/>
                          <a:pt x="128310" y="18330"/>
                          <a:pt x="116090" y="18330"/>
                        </a:cubicBezTo>
                        <a:cubicBezTo>
                          <a:pt x="109980" y="18330"/>
                          <a:pt x="103870" y="18330"/>
                          <a:pt x="97760" y="18330"/>
                        </a:cubicBezTo>
                        <a:cubicBezTo>
                          <a:pt x="91650" y="18330"/>
                          <a:pt x="79430" y="18330"/>
                          <a:pt x="73320" y="18330"/>
                        </a:cubicBezTo>
                        <a:cubicBezTo>
                          <a:pt x="67210" y="18330"/>
                          <a:pt x="67210" y="18330"/>
                          <a:pt x="61100" y="18330"/>
                        </a:cubicBezTo>
                        <a:cubicBezTo>
                          <a:pt x="54990" y="18330"/>
                          <a:pt x="54990" y="18330"/>
                          <a:pt x="48880" y="18330"/>
                        </a:cubicBezTo>
                        <a:cubicBezTo>
                          <a:pt x="42770" y="18330"/>
                          <a:pt x="36660" y="18330"/>
                          <a:pt x="30550" y="24440"/>
                        </a:cubicBezTo>
                        <a:cubicBezTo>
                          <a:pt x="18330" y="18330"/>
                          <a:pt x="12220" y="18330"/>
                          <a:pt x="0" y="24440"/>
                        </a:cubicBezTo>
                        <a:cubicBezTo>
                          <a:pt x="6110" y="24440"/>
                          <a:pt x="0" y="24440"/>
                          <a:pt x="0" y="2444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77D38E65-0297-3BBB-CE94-8032BA066EA8}"/>
                      </a:ext>
                    </a:extLst>
                  </p:cNvPr>
                  <p:cNvSpPr/>
                  <p:nvPr/>
                </p:nvSpPr>
                <p:spPr>
                  <a:xfrm>
                    <a:off x="813729" y="6976011"/>
                    <a:ext cx="116090" cy="36660"/>
                  </a:xfrm>
                  <a:custGeom>
                    <a:avLst/>
                    <a:gdLst>
                      <a:gd name="connsiteX0" fmla="*/ 0 w 116090"/>
                      <a:gd name="connsiteY0" fmla="*/ 36660 h 36660"/>
                      <a:gd name="connsiteX1" fmla="*/ 0 w 116090"/>
                      <a:gd name="connsiteY1" fmla="*/ 36660 h 36660"/>
                      <a:gd name="connsiteX2" fmla="*/ 12220 w 116090"/>
                      <a:gd name="connsiteY2" fmla="*/ 18330 h 36660"/>
                      <a:gd name="connsiteX3" fmla="*/ 30550 w 116090"/>
                      <a:gd name="connsiteY3" fmla="*/ 6110 h 36660"/>
                      <a:gd name="connsiteX4" fmla="*/ 42770 w 116090"/>
                      <a:gd name="connsiteY4" fmla="*/ 0 h 36660"/>
                      <a:gd name="connsiteX5" fmla="*/ 54990 w 116090"/>
                      <a:gd name="connsiteY5" fmla="*/ 0 h 36660"/>
                      <a:gd name="connsiteX6" fmla="*/ 67210 w 116090"/>
                      <a:gd name="connsiteY6" fmla="*/ 0 h 36660"/>
                      <a:gd name="connsiteX7" fmla="*/ 79430 w 116090"/>
                      <a:gd name="connsiteY7" fmla="*/ 0 h 36660"/>
                      <a:gd name="connsiteX8" fmla="*/ 97760 w 116090"/>
                      <a:gd name="connsiteY8" fmla="*/ 6110 h 36660"/>
                      <a:gd name="connsiteX9" fmla="*/ 116090 w 116090"/>
                      <a:gd name="connsiteY9" fmla="*/ 18330 h 36660"/>
                      <a:gd name="connsiteX10" fmla="*/ 97760 w 116090"/>
                      <a:gd name="connsiteY10" fmla="*/ 18330 h 36660"/>
                      <a:gd name="connsiteX11" fmla="*/ 85540 w 116090"/>
                      <a:gd name="connsiteY11" fmla="*/ 18330 h 36660"/>
                      <a:gd name="connsiteX12" fmla="*/ 73320 w 116090"/>
                      <a:gd name="connsiteY12" fmla="*/ 18330 h 36660"/>
                      <a:gd name="connsiteX13" fmla="*/ 61100 w 116090"/>
                      <a:gd name="connsiteY13" fmla="*/ 18330 h 36660"/>
                      <a:gd name="connsiteX14" fmla="*/ 48880 w 116090"/>
                      <a:gd name="connsiteY14" fmla="*/ 18330 h 36660"/>
                      <a:gd name="connsiteX15" fmla="*/ 36660 w 116090"/>
                      <a:gd name="connsiteY15" fmla="*/ 18330 h 36660"/>
                      <a:gd name="connsiteX16" fmla="*/ 24440 w 116090"/>
                      <a:gd name="connsiteY16" fmla="*/ 18330 h 36660"/>
                      <a:gd name="connsiteX17" fmla="*/ 12220 w 116090"/>
                      <a:gd name="connsiteY17" fmla="*/ 18330 h 36660"/>
                      <a:gd name="connsiteX18" fmla="*/ 6110 w 116090"/>
                      <a:gd name="connsiteY18" fmla="*/ 18330 h 36660"/>
                      <a:gd name="connsiteX19" fmla="*/ 0 w 116090"/>
                      <a:gd name="connsiteY19" fmla="*/ 36660 h 36660"/>
                      <a:gd name="connsiteX20" fmla="*/ 0 w 116090"/>
                      <a:gd name="connsiteY20" fmla="*/ 36660 h 3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090" h="36660">
                        <a:moveTo>
                          <a:pt x="0" y="36660"/>
                        </a:moveTo>
                        <a:cubicBezTo>
                          <a:pt x="0" y="36660"/>
                          <a:pt x="0" y="36660"/>
                          <a:pt x="0" y="36660"/>
                        </a:cubicBezTo>
                        <a:cubicBezTo>
                          <a:pt x="6110" y="30550"/>
                          <a:pt x="12220" y="24440"/>
                          <a:pt x="12220" y="18330"/>
                        </a:cubicBezTo>
                        <a:cubicBezTo>
                          <a:pt x="18330" y="18330"/>
                          <a:pt x="24440" y="12220"/>
                          <a:pt x="30550" y="6110"/>
                        </a:cubicBezTo>
                        <a:cubicBezTo>
                          <a:pt x="36660" y="6110"/>
                          <a:pt x="36660" y="6110"/>
                          <a:pt x="42770" y="0"/>
                        </a:cubicBezTo>
                        <a:cubicBezTo>
                          <a:pt x="48880" y="0"/>
                          <a:pt x="48880" y="0"/>
                          <a:pt x="54990" y="0"/>
                        </a:cubicBezTo>
                        <a:cubicBezTo>
                          <a:pt x="61100" y="0"/>
                          <a:pt x="61100" y="0"/>
                          <a:pt x="67210" y="0"/>
                        </a:cubicBezTo>
                        <a:cubicBezTo>
                          <a:pt x="73320" y="0"/>
                          <a:pt x="73320" y="0"/>
                          <a:pt x="79430" y="0"/>
                        </a:cubicBezTo>
                        <a:cubicBezTo>
                          <a:pt x="85540" y="0"/>
                          <a:pt x="91650" y="6110"/>
                          <a:pt x="97760" y="6110"/>
                        </a:cubicBezTo>
                        <a:cubicBezTo>
                          <a:pt x="109980" y="12220"/>
                          <a:pt x="116090" y="18330"/>
                          <a:pt x="116090" y="18330"/>
                        </a:cubicBezTo>
                        <a:cubicBezTo>
                          <a:pt x="116090" y="18330"/>
                          <a:pt x="109980" y="18330"/>
                          <a:pt x="97760" y="18330"/>
                        </a:cubicBezTo>
                        <a:cubicBezTo>
                          <a:pt x="97760" y="18330"/>
                          <a:pt x="91650" y="18330"/>
                          <a:pt x="85540" y="18330"/>
                        </a:cubicBezTo>
                        <a:cubicBezTo>
                          <a:pt x="79430" y="18330"/>
                          <a:pt x="79430" y="18330"/>
                          <a:pt x="73320" y="18330"/>
                        </a:cubicBezTo>
                        <a:cubicBezTo>
                          <a:pt x="67210" y="18330"/>
                          <a:pt x="67210" y="18330"/>
                          <a:pt x="61100" y="18330"/>
                        </a:cubicBezTo>
                        <a:cubicBezTo>
                          <a:pt x="54990" y="18330"/>
                          <a:pt x="54990" y="18330"/>
                          <a:pt x="48880" y="18330"/>
                        </a:cubicBezTo>
                        <a:cubicBezTo>
                          <a:pt x="42770" y="18330"/>
                          <a:pt x="42770" y="18330"/>
                          <a:pt x="36660" y="18330"/>
                        </a:cubicBezTo>
                        <a:cubicBezTo>
                          <a:pt x="30550" y="18330"/>
                          <a:pt x="30550" y="18330"/>
                          <a:pt x="24440" y="18330"/>
                        </a:cubicBezTo>
                        <a:cubicBezTo>
                          <a:pt x="18330" y="18330"/>
                          <a:pt x="18330" y="18330"/>
                          <a:pt x="12220" y="18330"/>
                        </a:cubicBezTo>
                        <a:cubicBezTo>
                          <a:pt x="6110" y="18330"/>
                          <a:pt x="6110" y="18330"/>
                          <a:pt x="6110" y="18330"/>
                        </a:cubicBezTo>
                        <a:cubicBezTo>
                          <a:pt x="12220" y="30550"/>
                          <a:pt x="6110" y="36660"/>
                          <a:pt x="0" y="36660"/>
                        </a:cubicBezTo>
                        <a:cubicBezTo>
                          <a:pt x="0" y="36660"/>
                          <a:pt x="0" y="36660"/>
                          <a:pt x="0" y="3666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25" name="Freeform: Shape 24">
                <a:extLst>
                  <a:ext uri="{FF2B5EF4-FFF2-40B4-BE49-F238E27FC236}">
                    <a16:creationId xmlns:a16="http://schemas.microsoft.com/office/drawing/2014/main" id="{5BBD5952-7600-330D-82A4-B0B9934E3168}"/>
                  </a:ext>
                </a:extLst>
              </p:cNvPr>
              <p:cNvSpPr/>
              <p:nvPr/>
            </p:nvSpPr>
            <p:spPr>
              <a:xfrm>
                <a:off x="660979" y="6493321"/>
                <a:ext cx="1264770" cy="1032843"/>
              </a:xfrm>
              <a:custGeom>
                <a:avLst/>
                <a:gdLst>
                  <a:gd name="connsiteX0" fmla="*/ 1026481 w 1264770"/>
                  <a:gd name="connsiteY0" fmla="*/ 665989 h 1032843"/>
                  <a:gd name="connsiteX1" fmla="*/ 1020371 w 1264770"/>
                  <a:gd name="connsiteY1" fmla="*/ 672099 h 1032843"/>
                  <a:gd name="connsiteX2" fmla="*/ 1124241 w 1264770"/>
                  <a:gd name="connsiteY2" fmla="*/ 702649 h 1032843"/>
                  <a:gd name="connsiteX3" fmla="*/ 1075361 w 1264770"/>
                  <a:gd name="connsiteY3" fmla="*/ 806519 h 1032843"/>
                  <a:gd name="connsiteX4" fmla="*/ 977601 w 1264770"/>
                  <a:gd name="connsiteY4" fmla="*/ 757639 h 1032843"/>
                  <a:gd name="connsiteX5" fmla="*/ 971491 w 1264770"/>
                  <a:gd name="connsiteY5" fmla="*/ 769859 h 1032843"/>
                  <a:gd name="connsiteX6" fmla="*/ 635440 w 1264770"/>
                  <a:gd name="connsiteY6" fmla="*/ 586559 h 1032843"/>
                  <a:gd name="connsiteX7" fmla="*/ 562120 w 1264770"/>
                  <a:gd name="connsiteY7" fmla="*/ 494909 h 1032843"/>
                  <a:gd name="connsiteX8" fmla="*/ 568230 w 1264770"/>
                  <a:gd name="connsiteY8" fmla="*/ 513239 h 1032843"/>
                  <a:gd name="connsiteX9" fmla="*/ 916501 w 1264770"/>
                  <a:gd name="connsiteY9" fmla="*/ 739309 h 1032843"/>
                  <a:gd name="connsiteX10" fmla="*/ 830961 w 1264770"/>
                  <a:gd name="connsiteY10" fmla="*/ 855399 h 1032843"/>
                  <a:gd name="connsiteX11" fmla="*/ 494910 w 1264770"/>
                  <a:gd name="connsiteY11" fmla="*/ 690429 h 1032843"/>
                  <a:gd name="connsiteX12" fmla="*/ 323830 w 1264770"/>
                  <a:gd name="connsiteY12" fmla="*/ 574339 h 1032843"/>
                  <a:gd name="connsiteX13" fmla="*/ 171080 w 1264770"/>
                  <a:gd name="connsiteY13" fmla="*/ 531569 h 1032843"/>
                  <a:gd name="connsiteX14" fmla="*/ 311610 w 1264770"/>
                  <a:gd name="connsiteY14" fmla="*/ 507129 h 1032843"/>
                  <a:gd name="connsiteX15" fmla="*/ 177190 w 1264770"/>
                  <a:gd name="connsiteY15" fmla="*/ 446029 h 1032843"/>
                  <a:gd name="connsiteX16" fmla="*/ 323830 w 1264770"/>
                  <a:gd name="connsiteY16" fmla="*/ 421589 h 1032843"/>
                  <a:gd name="connsiteX17" fmla="*/ 189410 w 1264770"/>
                  <a:gd name="connsiteY17" fmla="*/ 366600 h 1032843"/>
                  <a:gd name="connsiteX18" fmla="*/ 268840 w 1264770"/>
                  <a:gd name="connsiteY18" fmla="*/ 336050 h 1032843"/>
                  <a:gd name="connsiteX19" fmla="*/ 360490 w 1264770"/>
                  <a:gd name="connsiteY19" fmla="*/ 311610 h 1032843"/>
                  <a:gd name="connsiteX20" fmla="*/ 61100 w 1264770"/>
                  <a:gd name="connsiteY20" fmla="*/ 42770 h 1032843"/>
                  <a:gd name="connsiteX21" fmla="*/ 6110 w 1264770"/>
                  <a:gd name="connsiteY21" fmla="*/ 0 h 1032843"/>
                  <a:gd name="connsiteX22" fmla="*/ 0 w 1264770"/>
                  <a:gd name="connsiteY22" fmla="*/ 18330 h 1032843"/>
                  <a:gd name="connsiteX23" fmla="*/ 183300 w 1264770"/>
                  <a:gd name="connsiteY23" fmla="*/ 140530 h 1032843"/>
                  <a:gd name="connsiteX24" fmla="*/ 299390 w 1264770"/>
                  <a:gd name="connsiteY24" fmla="*/ 238290 h 1032843"/>
                  <a:gd name="connsiteX25" fmla="*/ 219960 w 1264770"/>
                  <a:gd name="connsiteY25" fmla="*/ 323830 h 1032843"/>
                  <a:gd name="connsiteX26" fmla="*/ 158860 w 1264770"/>
                  <a:gd name="connsiteY26" fmla="*/ 433809 h 1032843"/>
                  <a:gd name="connsiteX27" fmla="*/ 146640 w 1264770"/>
                  <a:gd name="connsiteY27" fmla="*/ 525459 h 1032843"/>
                  <a:gd name="connsiteX28" fmla="*/ 262730 w 1264770"/>
                  <a:gd name="connsiteY28" fmla="*/ 684319 h 1032843"/>
                  <a:gd name="connsiteX29" fmla="*/ 262730 w 1264770"/>
                  <a:gd name="connsiteY29" fmla="*/ 604889 h 1032843"/>
                  <a:gd name="connsiteX30" fmla="*/ 293280 w 1264770"/>
                  <a:gd name="connsiteY30" fmla="*/ 604889 h 1032843"/>
                  <a:gd name="connsiteX31" fmla="*/ 531570 w 1264770"/>
                  <a:gd name="connsiteY31" fmla="*/ 745419 h 1032843"/>
                  <a:gd name="connsiteX32" fmla="*/ 1075361 w 1264770"/>
                  <a:gd name="connsiteY32" fmla="*/ 1032589 h 1032843"/>
                  <a:gd name="connsiteX33" fmla="*/ 1264771 w 1264770"/>
                  <a:gd name="connsiteY33" fmla="*/ 763749 h 1032843"/>
                  <a:gd name="connsiteX34" fmla="*/ 1026481 w 1264770"/>
                  <a:gd name="connsiteY34" fmla="*/ 665989 h 103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4770" h="1032843">
                    <a:moveTo>
                      <a:pt x="1026481" y="665989"/>
                    </a:moveTo>
                    <a:lnTo>
                      <a:pt x="1020371" y="672099"/>
                    </a:lnTo>
                    <a:cubicBezTo>
                      <a:pt x="1044811" y="678209"/>
                      <a:pt x="1087581" y="684319"/>
                      <a:pt x="1124241" y="702649"/>
                    </a:cubicBezTo>
                    <a:cubicBezTo>
                      <a:pt x="1154791" y="720979"/>
                      <a:pt x="1087581" y="794299"/>
                      <a:pt x="1075361" y="806519"/>
                    </a:cubicBezTo>
                    <a:cubicBezTo>
                      <a:pt x="1069251" y="824849"/>
                      <a:pt x="1050921" y="794299"/>
                      <a:pt x="977601" y="757639"/>
                    </a:cubicBezTo>
                    <a:lnTo>
                      <a:pt x="971491" y="769859"/>
                    </a:lnTo>
                    <a:cubicBezTo>
                      <a:pt x="971491" y="769859"/>
                      <a:pt x="812631" y="684319"/>
                      <a:pt x="635440" y="586559"/>
                    </a:cubicBezTo>
                    <a:cubicBezTo>
                      <a:pt x="604890" y="562119"/>
                      <a:pt x="580450" y="531569"/>
                      <a:pt x="562120" y="494909"/>
                    </a:cubicBezTo>
                    <a:cubicBezTo>
                      <a:pt x="562120" y="501019"/>
                      <a:pt x="562120" y="507129"/>
                      <a:pt x="568230" y="513239"/>
                    </a:cubicBezTo>
                    <a:cubicBezTo>
                      <a:pt x="598780" y="653769"/>
                      <a:pt x="678210" y="604889"/>
                      <a:pt x="916501" y="739309"/>
                    </a:cubicBezTo>
                    <a:cubicBezTo>
                      <a:pt x="1154791" y="873729"/>
                      <a:pt x="1032591" y="959269"/>
                      <a:pt x="830961" y="855399"/>
                    </a:cubicBezTo>
                    <a:cubicBezTo>
                      <a:pt x="629330" y="751529"/>
                      <a:pt x="537680" y="678209"/>
                      <a:pt x="494910" y="690429"/>
                    </a:cubicBezTo>
                    <a:cubicBezTo>
                      <a:pt x="403260" y="708759"/>
                      <a:pt x="348270" y="580449"/>
                      <a:pt x="323830" y="574339"/>
                    </a:cubicBezTo>
                    <a:cubicBezTo>
                      <a:pt x="262730" y="568229"/>
                      <a:pt x="177190" y="562119"/>
                      <a:pt x="171080" y="531569"/>
                    </a:cubicBezTo>
                    <a:cubicBezTo>
                      <a:pt x="171080" y="501019"/>
                      <a:pt x="177190" y="482689"/>
                      <a:pt x="311610" y="507129"/>
                    </a:cubicBezTo>
                    <a:cubicBezTo>
                      <a:pt x="244400" y="452139"/>
                      <a:pt x="171080" y="476579"/>
                      <a:pt x="177190" y="446029"/>
                    </a:cubicBezTo>
                    <a:cubicBezTo>
                      <a:pt x="183300" y="421589"/>
                      <a:pt x="219960" y="415479"/>
                      <a:pt x="323830" y="421589"/>
                    </a:cubicBezTo>
                    <a:cubicBezTo>
                      <a:pt x="250510" y="372709"/>
                      <a:pt x="183300" y="397149"/>
                      <a:pt x="189410" y="366600"/>
                    </a:cubicBezTo>
                    <a:cubicBezTo>
                      <a:pt x="195520" y="342159"/>
                      <a:pt x="219960" y="323830"/>
                      <a:pt x="268840" y="336050"/>
                    </a:cubicBezTo>
                    <a:cubicBezTo>
                      <a:pt x="317720" y="342159"/>
                      <a:pt x="366600" y="372709"/>
                      <a:pt x="360490" y="311610"/>
                    </a:cubicBezTo>
                    <a:cubicBezTo>
                      <a:pt x="329940" y="158860"/>
                      <a:pt x="177190" y="91650"/>
                      <a:pt x="61100" y="42770"/>
                    </a:cubicBezTo>
                    <a:cubicBezTo>
                      <a:pt x="18330" y="24440"/>
                      <a:pt x="6110" y="12220"/>
                      <a:pt x="6110" y="0"/>
                    </a:cubicBezTo>
                    <a:cubicBezTo>
                      <a:pt x="0" y="6110"/>
                      <a:pt x="0" y="12220"/>
                      <a:pt x="0" y="18330"/>
                    </a:cubicBezTo>
                    <a:cubicBezTo>
                      <a:pt x="0" y="54990"/>
                      <a:pt x="79430" y="73320"/>
                      <a:pt x="183300" y="140530"/>
                    </a:cubicBezTo>
                    <a:cubicBezTo>
                      <a:pt x="287170" y="207740"/>
                      <a:pt x="299390" y="238290"/>
                      <a:pt x="299390" y="238290"/>
                    </a:cubicBezTo>
                    <a:cubicBezTo>
                      <a:pt x="299390" y="238290"/>
                      <a:pt x="207740" y="268840"/>
                      <a:pt x="219960" y="323830"/>
                    </a:cubicBezTo>
                    <a:cubicBezTo>
                      <a:pt x="164970" y="336050"/>
                      <a:pt x="140530" y="403259"/>
                      <a:pt x="158860" y="433809"/>
                    </a:cubicBezTo>
                    <a:cubicBezTo>
                      <a:pt x="116090" y="488799"/>
                      <a:pt x="146640" y="525459"/>
                      <a:pt x="146640" y="525459"/>
                    </a:cubicBezTo>
                    <a:cubicBezTo>
                      <a:pt x="140530" y="604889"/>
                      <a:pt x="207740" y="690429"/>
                      <a:pt x="262730" y="684319"/>
                    </a:cubicBezTo>
                    <a:cubicBezTo>
                      <a:pt x="317720" y="678209"/>
                      <a:pt x="293280" y="617109"/>
                      <a:pt x="262730" y="604889"/>
                    </a:cubicBezTo>
                    <a:cubicBezTo>
                      <a:pt x="293280" y="604889"/>
                      <a:pt x="293280" y="604889"/>
                      <a:pt x="293280" y="604889"/>
                    </a:cubicBezTo>
                    <a:cubicBezTo>
                      <a:pt x="293280" y="604889"/>
                      <a:pt x="336050" y="794299"/>
                      <a:pt x="531570" y="745419"/>
                    </a:cubicBezTo>
                    <a:cubicBezTo>
                      <a:pt x="806521" y="934829"/>
                      <a:pt x="1014261" y="1038699"/>
                      <a:pt x="1075361" y="1032589"/>
                    </a:cubicBezTo>
                    <a:cubicBezTo>
                      <a:pt x="1136461" y="1026479"/>
                      <a:pt x="1264771" y="763749"/>
                      <a:pt x="1264771" y="763749"/>
                    </a:cubicBezTo>
                    <a:cubicBezTo>
                      <a:pt x="1264771" y="763749"/>
                      <a:pt x="1154791" y="665989"/>
                      <a:pt x="1026481" y="665989"/>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262" name="Speech Bubble: Rectangle with Corners Rounded 261">
            <a:extLst>
              <a:ext uri="{FF2B5EF4-FFF2-40B4-BE49-F238E27FC236}">
                <a16:creationId xmlns:a16="http://schemas.microsoft.com/office/drawing/2014/main" id="{EAB6A512-58B7-6CBE-A3D1-BAECC1C71729}"/>
              </a:ext>
            </a:extLst>
          </p:cNvPr>
          <p:cNvSpPr/>
          <p:nvPr/>
        </p:nvSpPr>
        <p:spPr>
          <a:xfrm>
            <a:off x="2477386" y="595423"/>
            <a:ext cx="7038754" cy="1733107"/>
          </a:xfrm>
          <a:prstGeom prst="wedgeRoundRectCallout">
            <a:avLst>
              <a:gd name="adj1" fmla="val -27122"/>
              <a:gd name="adj2" fmla="val 64954"/>
              <a:gd name="adj3" fmla="val 16667"/>
            </a:avLst>
          </a:prstGeom>
          <a:ln w="57150">
            <a:solidFill>
              <a:srgbClr val="FF0066"/>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dirty="0">
                <a:solidFill>
                  <a:prstClr val="black"/>
                </a:solidFill>
              </a:rPr>
              <a:t>Các bạn đó đã chia sẻ những lo lắng, thắc mắc với ai và được hướng dẫn như thế nào?</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3" name="Rectangle: Rounded Corners 262">
            <a:extLst>
              <a:ext uri="{FF2B5EF4-FFF2-40B4-BE49-F238E27FC236}">
                <a16:creationId xmlns:a16="http://schemas.microsoft.com/office/drawing/2014/main" id="{BB00D553-D894-AC1B-80F9-EBA0C4C8F372}"/>
              </a:ext>
            </a:extLst>
          </p:cNvPr>
          <p:cNvSpPr/>
          <p:nvPr/>
        </p:nvSpPr>
        <p:spPr>
          <a:xfrm>
            <a:off x="3742661" y="2987748"/>
            <a:ext cx="7591646" cy="3104707"/>
          </a:xfrm>
          <a:prstGeom prst="roundRect">
            <a:avLst/>
          </a:prstGeom>
          <a:solidFill>
            <a:srgbClr val="FFF3E4"/>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dirty="0">
                <a:solidFill>
                  <a:prstClr val="black"/>
                </a:solidFill>
              </a:rPr>
              <a:t>Các bạn đã chia sẻ với ba (mẹ), cô y tá (giáo viên) và được hướng dẫn: </a:t>
            </a:r>
            <a:r>
              <a:rPr lang="vi-VN" sz="3600" i="1" dirty="0">
                <a:solidFill>
                  <a:prstClr val="black"/>
                </a:solidFill>
              </a:rPr>
              <a:t>Cần rửa mặt, tắm gội và thay quần áo sạch, đặc biệt chú ý khi vệ sinh bộ phận sinh dục ngoài…</a:t>
            </a:r>
            <a:endParaRPr kumimoji="0" lang="vi-VN" sz="3600" b="0" i="1"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468391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wipe(down)">
                                      <p:cBhvr>
                                        <p:cTn id="7" dur="500"/>
                                        <p:tgtEl>
                                          <p:spTgt spid="2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3"/>
                                        </p:tgtEl>
                                        <p:attrNameLst>
                                          <p:attrName>style.visibility</p:attrName>
                                        </p:attrNameLst>
                                      </p:cBhvr>
                                      <p:to>
                                        <p:strVal val="visible"/>
                                      </p:to>
                                    </p:set>
                                    <p:animEffect transition="in" filter="fade">
                                      <p:cBhvr>
                                        <p:cTn id="12" dur="1000"/>
                                        <p:tgtEl>
                                          <p:spTgt spid="263"/>
                                        </p:tgtEl>
                                      </p:cBhvr>
                                    </p:animEffect>
                                    <p:anim calcmode="lin" valueType="num">
                                      <p:cBhvr>
                                        <p:cTn id="13" dur="1000" fill="hold"/>
                                        <p:tgtEl>
                                          <p:spTgt spid="263"/>
                                        </p:tgtEl>
                                        <p:attrNameLst>
                                          <p:attrName>ppt_x</p:attrName>
                                        </p:attrNameLst>
                                      </p:cBhvr>
                                      <p:tavLst>
                                        <p:tav tm="0">
                                          <p:val>
                                            <p:strVal val="#ppt_x"/>
                                          </p:val>
                                        </p:tav>
                                        <p:tav tm="100000">
                                          <p:val>
                                            <p:strVal val="#ppt_x"/>
                                          </p:val>
                                        </p:tav>
                                      </p:tavLst>
                                    </p:anim>
                                    <p:anim calcmode="lin" valueType="num">
                                      <p:cBhvr>
                                        <p:cTn id="14" dur="1000" fill="hold"/>
                                        <p:tgtEl>
                                          <p:spTgt spid="2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26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574431" y="350874"/>
            <a:ext cx="11043138" cy="6166884"/>
          </a:xfrm>
          <a:prstGeom prst="roundRect">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B3C9F0DF-D2BD-A1E5-9757-1036323C658D}"/>
              </a:ext>
            </a:extLst>
          </p:cNvPr>
          <p:cNvGrpSpPr/>
          <p:nvPr/>
        </p:nvGrpSpPr>
        <p:grpSpPr>
          <a:xfrm flipH="1">
            <a:off x="837525" y="2445487"/>
            <a:ext cx="2171489" cy="4044851"/>
            <a:chOff x="391588" y="4037105"/>
            <a:chExt cx="3024478" cy="6109991"/>
          </a:xfrm>
        </p:grpSpPr>
        <p:grpSp>
          <p:nvGrpSpPr>
            <p:cNvPr id="8" name="Graphic 16">
              <a:extLst>
                <a:ext uri="{FF2B5EF4-FFF2-40B4-BE49-F238E27FC236}">
                  <a16:creationId xmlns:a16="http://schemas.microsoft.com/office/drawing/2014/main" id="{DE00E7C3-B6A6-A5C1-202D-1CB6D3575DAF}"/>
                </a:ext>
              </a:extLst>
            </p:cNvPr>
            <p:cNvGrpSpPr/>
            <p:nvPr/>
          </p:nvGrpSpPr>
          <p:grpSpPr>
            <a:xfrm>
              <a:off x="391588" y="9462778"/>
              <a:ext cx="1106461" cy="439919"/>
              <a:chOff x="391588" y="9462778"/>
              <a:chExt cx="1106461" cy="439919"/>
            </a:xfrm>
          </p:grpSpPr>
          <p:grpSp>
            <p:nvGrpSpPr>
              <p:cNvPr id="235" name="Graphic 16">
                <a:extLst>
                  <a:ext uri="{FF2B5EF4-FFF2-40B4-BE49-F238E27FC236}">
                    <a16:creationId xmlns:a16="http://schemas.microsoft.com/office/drawing/2014/main" id="{83090A2D-BEF2-D896-8355-D49C8A924656}"/>
                  </a:ext>
                </a:extLst>
              </p:cNvPr>
              <p:cNvGrpSpPr/>
              <p:nvPr/>
            </p:nvGrpSpPr>
            <p:grpSpPr>
              <a:xfrm>
                <a:off x="391588" y="9707177"/>
                <a:ext cx="1106461" cy="195519"/>
                <a:chOff x="391588" y="9707177"/>
                <a:chExt cx="1106461" cy="195519"/>
              </a:xfrm>
            </p:grpSpPr>
            <p:sp>
              <p:nvSpPr>
                <p:cNvPr id="258" name="Freeform: Shape 257">
                  <a:extLst>
                    <a:ext uri="{FF2B5EF4-FFF2-40B4-BE49-F238E27FC236}">
                      <a16:creationId xmlns:a16="http://schemas.microsoft.com/office/drawing/2014/main" id="{7050957F-E436-A8E0-FAD4-A155A0A520E1}"/>
                    </a:ext>
                  </a:extLst>
                </p:cNvPr>
                <p:cNvSpPr/>
                <p:nvPr/>
              </p:nvSpPr>
              <p:spPr>
                <a:xfrm>
                  <a:off x="401056" y="9731617"/>
                  <a:ext cx="1084773" cy="159504"/>
                </a:xfrm>
                <a:custGeom>
                  <a:avLst/>
                  <a:gdLst>
                    <a:gd name="connsiteX0" fmla="*/ 9412 w 1084773"/>
                    <a:gd name="connsiteY0" fmla="*/ 0 h 159504"/>
                    <a:gd name="connsiteX1" fmla="*/ 3302 w 1084773"/>
                    <a:gd name="connsiteY1" fmla="*/ 18330 h 159504"/>
                    <a:gd name="connsiteX2" fmla="*/ 510433 w 1084773"/>
                    <a:gd name="connsiteY2" fmla="*/ 158860 h 159504"/>
                    <a:gd name="connsiteX3" fmla="*/ 1084773 w 1084773"/>
                    <a:gd name="connsiteY3" fmla="*/ 42770 h 159504"/>
                    <a:gd name="connsiteX4" fmla="*/ 1084773 w 1084773"/>
                    <a:gd name="connsiteY4" fmla="*/ 36660 h 159504"/>
                    <a:gd name="connsiteX5" fmla="*/ 559313 w 1084773"/>
                    <a:gd name="connsiteY5" fmla="*/ 109980 h 159504"/>
                    <a:gd name="connsiteX6" fmla="*/ 9412 w 1084773"/>
                    <a:gd name="connsiteY6" fmla="*/ 0 h 15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773" h="159504">
                      <a:moveTo>
                        <a:pt x="9412" y="0"/>
                      </a:moveTo>
                      <a:cubicBezTo>
                        <a:pt x="9412" y="6110"/>
                        <a:pt x="3302" y="12220"/>
                        <a:pt x="3302" y="18330"/>
                      </a:cubicBezTo>
                      <a:cubicBezTo>
                        <a:pt x="-33358" y="128310"/>
                        <a:pt x="241593" y="164970"/>
                        <a:pt x="510433" y="158860"/>
                      </a:cubicBezTo>
                      <a:cubicBezTo>
                        <a:pt x="779273" y="152750"/>
                        <a:pt x="1078663" y="140530"/>
                        <a:pt x="1084773" y="42770"/>
                      </a:cubicBezTo>
                      <a:cubicBezTo>
                        <a:pt x="1084773" y="42770"/>
                        <a:pt x="1084773" y="42770"/>
                        <a:pt x="1084773" y="36660"/>
                      </a:cubicBezTo>
                      <a:cubicBezTo>
                        <a:pt x="1023673" y="73320"/>
                        <a:pt x="864813" y="91650"/>
                        <a:pt x="559313" y="109980"/>
                      </a:cubicBezTo>
                      <a:cubicBezTo>
                        <a:pt x="82733" y="134420"/>
                        <a:pt x="9412" y="12220"/>
                        <a:pt x="9412" y="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9" name="Freeform: Shape 258">
                  <a:extLst>
                    <a:ext uri="{FF2B5EF4-FFF2-40B4-BE49-F238E27FC236}">
                      <a16:creationId xmlns:a16="http://schemas.microsoft.com/office/drawing/2014/main" id="{0A06763E-A5B7-7BCE-5D07-1F9A53A55D76}"/>
                    </a:ext>
                  </a:extLst>
                </p:cNvPr>
                <p:cNvSpPr/>
                <p:nvPr/>
              </p:nvSpPr>
              <p:spPr>
                <a:xfrm>
                  <a:off x="391588" y="9707177"/>
                  <a:ext cx="1106461" cy="195519"/>
                </a:xfrm>
                <a:custGeom>
                  <a:avLst/>
                  <a:gdLst>
                    <a:gd name="connsiteX0" fmla="*/ 458801 w 1106461"/>
                    <a:gd name="connsiteY0" fmla="*/ 189410 h 195519"/>
                    <a:gd name="connsiteX1" fmla="*/ 12771 w 1106461"/>
                    <a:gd name="connsiteY1" fmla="*/ 97760 h 195519"/>
                    <a:gd name="connsiteX2" fmla="*/ 6661 w 1106461"/>
                    <a:gd name="connsiteY2" fmla="*/ 36660 h 195519"/>
                    <a:gd name="connsiteX3" fmla="*/ 12771 w 1106461"/>
                    <a:gd name="connsiteY3" fmla="*/ 18330 h 195519"/>
                    <a:gd name="connsiteX4" fmla="*/ 18881 w 1106461"/>
                    <a:gd name="connsiteY4" fmla="*/ 0 h 195519"/>
                    <a:gd name="connsiteX5" fmla="*/ 24991 w 1106461"/>
                    <a:gd name="connsiteY5" fmla="*/ 18330 h 195519"/>
                    <a:gd name="connsiteX6" fmla="*/ 458801 w 1106461"/>
                    <a:gd name="connsiteY6" fmla="*/ 128310 h 195519"/>
                    <a:gd name="connsiteX7" fmla="*/ 574891 w 1106461"/>
                    <a:gd name="connsiteY7" fmla="*/ 128310 h 195519"/>
                    <a:gd name="connsiteX8" fmla="*/ 1094242 w 1106461"/>
                    <a:gd name="connsiteY8" fmla="*/ 54990 h 195519"/>
                    <a:gd name="connsiteX9" fmla="*/ 1106462 w 1106461"/>
                    <a:gd name="connsiteY9" fmla="*/ 48880 h 195519"/>
                    <a:gd name="connsiteX10" fmla="*/ 1106462 w 1106461"/>
                    <a:gd name="connsiteY10" fmla="*/ 67210 h 195519"/>
                    <a:gd name="connsiteX11" fmla="*/ 519901 w 1106461"/>
                    <a:gd name="connsiteY11" fmla="*/ 195520 h 195519"/>
                    <a:gd name="connsiteX12" fmla="*/ 458801 w 1106461"/>
                    <a:gd name="connsiteY12" fmla="*/ 189410 h 195519"/>
                    <a:gd name="connsiteX13" fmla="*/ 18881 w 1106461"/>
                    <a:gd name="connsiteY13" fmla="*/ 42770 h 195519"/>
                    <a:gd name="connsiteX14" fmla="*/ 18881 w 1106461"/>
                    <a:gd name="connsiteY14" fmla="*/ 42770 h 195519"/>
                    <a:gd name="connsiteX15" fmla="*/ 24991 w 1106461"/>
                    <a:gd name="connsiteY15" fmla="*/ 91650 h 195519"/>
                    <a:gd name="connsiteX16" fmla="*/ 458801 w 1106461"/>
                    <a:gd name="connsiteY16" fmla="*/ 177189 h 195519"/>
                    <a:gd name="connsiteX17" fmla="*/ 519901 w 1106461"/>
                    <a:gd name="connsiteY17" fmla="*/ 177189 h 195519"/>
                    <a:gd name="connsiteX18" fmla="*/ 1088132 w 1106461"/>
                    <a:gd name="connsiteY18" fmla="*/ 73320 h 195519"/>
                    <a:gd name="connsiteX19" fmla="*/ 574891 w 1106461"/>
                    <a:gd name="connsiteY19" fmla="*/ 140530 h 195519"/>
                    <a:gd name="connsiteX20" fmla="*/ 458801 w 1106461"/>
                    <a:gd name="connsiteY20" fmla="*/ 140530 h 195519"/>
                    <a:gd name="connsiteX21" fmla="*/ 18881 w 1106461"/>
                    <a:gd name="connsiteY21" fmla="*/ 42770 h 19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6461" h="195519">
                      <a:moveTo>
                        <a:pt x="458801" y="189410"/>
                      </a:moveTo>
                      <a:cubicBezTo>
                        <a:pt x="342711" y="189410"/>
                        <a:pt x="73871" y="183300"/>
                        <a:pt x="12771" y="97760"/>
                      </a:cubicBezTo>
                      <a:cubicBezTo>
                        <a:pt x="551" y="79430"/>
                        <a:pt x="-5559" y="61100"/>
                        <a:pt x="6661" y="36660"/>
                      </a:cubicBezTo>
                      <a:cubicBezTo>
                        <a:pt x="6661" y="30550"/>
                        <a:pt x="12771" y="24440"/>
                        <a:pt x="12771" y="18330"/>
                      </a:cubicBezTo>
                      <a:lnTo>
                        <a:pt x="18881" y="0"/>
                      </a:lnTo>
                      <a:lnTo>
                        <a:pt x="24991" y="18330"/>
                      </a:lnTo>
                      <a:cubicBezTo>
                        <a:pt x="24991" y="24440"/>
                        <a:pt x="79981" y="128310"/>
                        <a:pt x="458801" y="128310"/>
                      </a:cubicBezTo>
                      <a:cubicBezTo>
                        <a:pt x="495461" y="128310"/>
                        <a:pt x="532121" y="128310"/>
                        <a:pt x="574891" y="128310"/>
                      </a:cubicBezTo>
                      <a:cubicBezTo>
                        <a:pt x="892612" y="109980"/>
                        <a:pt x="1039252" y="91650"/>
                        <a:pt x="1094242" y="54990"/>
                      </a:cubicBezTo>
                      <a:lnTo>
                        <a:pt x="1106462" y="48880"/>
                      </a:lnTo>
                      <a:lnTo>
                        <a:pt x="1106462" y="67210"/>
                      </a:lnTo>
                      <a:cubicBezTo>
                        <a:pt x="1100352" y="171080"/>
                        <a:pt x="837622" y="183300"/>
                        <a:pt x="519901" y="195520"/>
                      </a:cubicBezTo>
                      <a:cubicBezTo>
                        <a:pt x="501571" y="189410"/>
                        <a:pt x="477131" y="189410"/>
                        <a:pt x="458801" y="189410"/>
                      </a:cubicBezTo>
                      <a:close/>
                      <a:moveTo>
                        <a:pt x="18881" y="42770"/>
                      </a:moveTo>
                      <a:cubicBezTo>
                        <a:pt x="18881" y="42770"/>
                        <a:pt x="18881" y="42770"/>
                        <a:pt x="18881" y="42770"/>
                      </a:cubicBezTo>
                      <a:cubicBezTo>
                        <a:pt x="12771" y="61100"/>
                        <a:pt x="12771" y="79430"/>
                        <a:pt x="24991" y="91650"/>
                      </a:cubicBezTo>
                      <a:cubicBezTo>
                        <a:pt x="67761" y="146639"/>
                        <a:pt x="226621" y="177189"/>
                        <a:pt x="458801" y="177189"/>
                      </a:cubicBezTo>
                      <a:cubicBezTo>
                        <a:pt x="477131" y="177189"/>
                        <a:pt x="501571" y="177189"/>
                        <a:pt x="519901" y="177189"/>
                      </a:cubicBezTo>
                      <a:cubicBezTo>
                        <a:pt x="752081" y="171080"/>
                        <a:pt x="1063692" y="164970"/>
                        <a:pt x="1088132" y="73320"/>
                      </a:cubicBezTo>
                      <a:cubicBezTo>
                        <a:pt x="1020922" y="103870"/>
                        <a:pt x="874282" y="122200"/>
                        <a:pt x="574891" y="140530"/>
                      </a:cubicBezTo>
                      <a:cubicBezTo>
                        <a:pt x="532121" y="140530"/>
                        <a:pt x="495461" y="140530"/>
                        <a:pt x="458801" y="140530"/>
                      </a:cubicBezTo>
                      <a:cubicBezTo>
                        <a:pt x="141081" y="146639"/>
                        <a:pt x="43321" y="73320"/>
                        <a:pt x="18881" y="4277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36" name="Freeform: Shape 235">
                <a:extLst>
                  <a:ext uri="{FF2B5EF4-FFF2-40B4-BE49-F238E27FC236}">
                    <a16:creationId xmlns:a16="http://schemas.microsoft.com/office/drawing/2014/main" id="{4E711804-EDC0-38E1-47A1-BCCE8A1C2D48}"/>
                  </a:ext>
                </a:extLst>
              </p:cNvPr>
              <p:cNvSpPr/>
              <p:nvPr/>
            </p:nvSpPr>
            <p:spPr>
              <a:xfrm>
                <a:off x="660979" y="9768277"/>
                <a:ext cx="830960" cy="124730"/>
              </a:xfrm>
              <a:custGeom>
                <a:avLst/>
                <a:gdLst>
                  <a:gd name="connsiteX0" fmla="*/ 305500 w 830960"/>
                  <a:gd name="connsiteY0" fmla="*/ 73320 h 124730"/>
                  <a:gd name="connsiteX1" fmla="*/ 0 w 830960"/>
                  <a:gd name="connsiteY1" fmla="*/ 67210 h 124730"/>
                  <a:gd name="connsiteX2" fmla="*/ 0 w 830960"/>
                  <a:gd name="connsiteY2" fmla="*/ 116089 h 124730"/>
                  <a:gd name="connsiteX3" fmla="*/ 256620 w 830960"/>
                  <a:gd name="connsiteY3" fmla="*/ 122200 h 124730"/>
                  <a:gd name="connsiteX4" fmla="*/ 830961 w 830960"/>
                  <a:gd name="connsiteY4" fmla="*/ 6110 h 124730"/>
                  <a:gd name="connsiteX5" fmla="*/ 830961 w 830960"/>
                  <a:gd name="connsiteY5" fmla="*/ 0 h 124730"/>
                  <a:gd name="connsiteX6" fmla="*/ 305500 w 830960"/>
                  <a:gd name="connsiteY6" fmla="*/ 73320 h 12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60" h="124730">
                    <a:moveTo>
                      <a:pt x="305500" y="73320"/>
                    </a:moveTo>
                    <a:cubicBezTo>
                      <a:pt x="177190" y="79430"/>
                      <a:pt x="73320" y="73320"/>
                      <a:pt x="0" y="67210"/>
                    </a:cubicBezTo>
                    <a:cubicBezTo>
                      <a:pt x="0" y="85540"/>
                      <a:pt x="0" y="97760"/>
                      <a:pt x="0" y="116089"/>
                    </a:cubicBezTo>
                    <a:cubicBezTo>
                      <a:pt x="79430" y="122200"/>
                      <a:pt x="164970" y="128310"/>
                      <a:pt x="256620" y="122200"/>
                    </a:cubicBezTo>
                    <a:cubicBezTo>
                      <a:pt x="525460" y="116089"/>
                      <a:pt x="824851" y="103870"/>
                      <a:pt x="830961" y="6110"/>
                    </a:cubicBezTo>
                    <a:cubicBezTo>
                      <a:pt x="830961" y="6110"/>
                      <a:pt x="830961" y="6110"/>
                      <a:pt x="830961" y="0"/>
                    </a:cubicBezTo>
                    <a:cubicBezTo>
                      <a:pt x="763751" y="36660"/>
                      <a:pt x="604890" y="54990"/>
                      <a:pt x="305500" y="7332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7" name="Freeform: Shape 236">
                <a:extLst>
                  <a:ext uri="{FF2B5EF4-FFF2-40B4-BE49-F238E27FC236}">
                    <a16:creationId xmlns:a16="http://schemas.microsoft.com/office/drawing/2014/main" id="{7ABFBF90-DD4C-2A44-A05F-9055B4D35D31}"/>
                  </a:ext>
                </a:extLst>
              </p:cNvPr>
              <p:cNvSpPr/>
              <p:nvPr/>
            </p:nvSpPr>
            <p:spPr>
              <a:xfrm>
                <a:off x="1168109" y="9768277"/>
                <a:ext cx="317720" cy="116089"/>
              </a:xfrm>
              <a:custGeom>
                <a:avLst/>
                <a:gdLst>
                  <a:gd name="connsiteX0" fmla="*/ 0 w 317720"/>
                  <a:gd name="connsiteY0" fmla="*/ 61100 h 116089"/>
                  <a:gd name="connsiteX1" fmla="*/ 0 w 317720"/>
                  <a:gd name="connsiteY1" fmla="*/ 116089 h 116089"/>
                  <a:gd name="connsiteX2" fmla="*/ 317720 w 317720"/>
                  <a:gd name="connsiteY2" fmla="*/ 6110 h 116089"/>
                  <a:gd name="connsiteX3" fmla="*/ 317720 w 317720"/>
                  <a:gd name="connsiteY3" fmla="*/ 0 h 116089"/>
                  <a:gd name="connsiteX4" fmla="*/ 0 w 317720"/>
                  <a:gd name="connsiteY4" fmla="*/ 61100 h 116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0" h="116089">
                    <a:moveTo>
                      <a:pt x="0" y="61100"/>
                    </a:moveTo>
                    <a:lnTo>
                      <a:pt x="0" y="116089"/>
                    </a:lnTo>
                    <a:cubicBezTo>
                      <a:pt x="171080" y="103870"/>
                      <a:pt x="311610" y="79430"/>
                      <a:pt x="317720" y="6110"/>
                    </a:cubicBezTo>
                    <a:cubicBezTo>
                      <a:pt x="317720" y="6110"/>
                      <a:pt x="317720" y="6110"/>
                      <a:pt x="317720" y="0"/>
                    </a:cubicBezTo>
                    <a:cubicBezTo>
                      <a:pt x="274950" y="24440"/>
                      <a:pt x="171080" y="42770"/>
                      <a:pt x="0" y="6110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38" name="Graphic 16">
                <a:extLst>
                  <a:ext uri="{FF2B5EF4-FFF2-40B4-BE49-F238E27FC236}">
                    <a16:creationId xmlns:a16="http://schemas.microsoft.com/office/drawing/2014/main" id="{CF94F86A-26A6-948E-952A-EA421ECAA170}"/>
                  </a:ext>
                </a:extLst>
              </p:cNvPr>
              <p:cNvGrpSpPr/>
              <p:nvPr/>
            </p:nvGrpSpPr>
            <p:grpSpPr>
              <a:xfrm>
                <a:off x="398249" y="9462778"/>
                <a:ext cx="1094377" cy="391039"/>
                <a:chOff x="398249" y="9462778"/>
                <a:chExt cx="1094377" cy="391039"/>
              </a:xfrm>
            </p:grpSpPr>
            <p:grpSp>
              <p:nvGrpSpPr>
                <p:cNvPr id="249" name="Graphic 16">
                  <a:extLst>
                    <a:ext uri="{FF2B5EF4-FFF2-40B4-BE49-F238E27FC236}">
                      <a16:creationId xmlns:a16="http://schemas.microsoft.com/office/drawing/2014/main" id="{8C0A7776-7750-C97D-7FEB-BBE535832BC0}"/>
                    </a:ext>
                  </a:extLst>
                </p:cNvPr>
                <p:cNvGrpSpPr/>
                <p:nvPr/>
              </p:nvGrpSpPr>
              <p:grpSpPr>
                <a:xfrm>
                  <a:off x="398249" y="9572757"/>
                  <a:ext cx="441401" cy="281059"/>
                  <a:chOff x="398249" y="9572757"/>
                  <a:chExt cx="441401" cy="281059"/>
                </a:xfrm>
              </p:grpSpPr>
              <p:sp>
                <p:nvSpPr>
                  <p:cNvPr id="256" name="Freeform: Shape 255">
                    <a:extLst>
                      <a:ext uri="{FF2B5EF4-FFF2-40B4-BE49-F238E27FC236}">
                        <a16:creationId xmlns:a16="http://schemas.microsoft.com/office/drawing/2014/main" id="{9302B933-AB4B-F8D2-0D36-C182058EA7D2}"/>
                      </a:ext>
                    </a:extLst>
                  </p:cNvPr>
                  <p:cNvSpPr/>
                  <p:nvPr/>
                </p:nvSpPr>
                <p:spPr>
                  <a:xfrm>
                    <a:off x="404359" y="9578867"/>
                    <a:ext cx="428418" cy="268839"/>
                  </a:xfrm>
                  <a:custGeom>
                    <a:avLst/>
                    <a:gdLst>
                      <a:gd name="connsiteX0" fmla="*/ 354380 w 428418"/>
                      <a:gd name="connsiteY0" fmla="*/ 0 h 268839"/>
                      <a:gd name="connsiteX1" fmla="*/ 305500 w 428418"/>
                      <a:gd name="connsiteY1" fmla="*/ 6110 h 268839"/>
                      <a:gd name="connsiteX2" fmla="*/ 0 w 428418"/>
                      <a:gd name="connsiteY2" fmla="*/ 158860 h 268839"/>
                      <a:gd name="connsiteX3" fmla="*/ 409370 w 428418"/>
                      <a:gd name="connsiteY3" fmla="*/ 268840 h 268839"/>
                      <a:gd name="connsiteX4" fmla="*/ 354380 w 428418"/>
                      <a:gd name="connsiteY4" fmla="*/ 0 h 26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18" h="268839">
                        <a:moveTo>
                          <a:pt x="354380" y="0"/>
                        </a:moveTo>
                        <a:cubicBezTo>
                          <a:pt x="342160" y="0"/>
                          <a:pt x="323830" y="6110"/>
                          <a:pt x="305500" y="6110"/>
                        </a:cubicBezTo>
                        <a:cubicBezTo>
                          <a:pt x="73320" y="24440"/>
                          <a:pt x="30550" y="61100"/>
                          <a:pt x="0" y="158860"/>
                        </a:cubicBezTo>
                        <a:cubicBezTo>
                          <a:pt x="6110" y="164970"/>
                          <a:pt x="61100" y="262730"/>
                          <a:pt x="409370" y="268840"/>
                        </a:cubicBezTo>
                        <a:cubicBezTo>
                          <a:pt x="458250" y="116090"/>
                          <a:pt x="403260" y="36660"/>
                          <a:pt x="354380" y="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7" name="Freeform: Shape 256">
                    <a:extLst>
                      <a:ext uri="{FF2B5EF4-FFF2-40B4-BE49-F238E27FC236}">
                        <a16:creationId xmlns:a16="http://schemas.microsoft.com/office/drawing/2014/main" id="{0DF89371-AC83-53DA-977D-72DBEBC68748}"/>
                      </a:ext>
                    </a:extLst>
                  </p:cNvPr>
                  <p:cNvSpPr/>
                  <p:nvPr/>
                </p:nvSpPr>
                <p:spPr>
                  <a:xfrm>
                    <a:off x="398249" y="9572757"/>
                    <a:ext cx="441401" cy="281059"/>
                  </a:xfrm>
                  <a:custGeom>
                    <a:avLst/>
                    <a:gdLst>
                      <a:gd name="connsiteX0" fmla="*/ 421590 w 441401"/>
                      <a:gd name="connsiteY0" fmla="*/ 281060 h 281059"/>
                      <a:gd name="connsiteX1" fmla="*/ 421590 w 441401"/>
                      <a:gd name="connsiteY1" fmla="*/ 281060 h 281059"/>
                      <a:gd name="connsiteX2" fmla="*/ 0 w 441401"/>
                      <a:gd name="connsiteY2" fmla="*/ 164970 h 281059"/>
                      <a:gd name="connsiteX3" fmla="*/ 0 w 441401"/>
                      <a:gd name="connsiteY3" fmla="*/ 164970 h 281059"/>
                      <a:gd name="connsiteX4" fmla="*/ 0 w 441401"/>
                      <a:gd name="connsiteY4" fmla="*/ 164970 h 281059"/>
                      <a:gd name="connsiteX5" fmla="*/ 311610 w 441401"/>
                      <a:gd name="connsiteY5" fmla="*/ 6110 h 281059"/>
                      <a:gd name="connsiteX6" fmla="*/ 354380 w 441401"/>
                      <a:gd name="connsiteY6" fmla="*/ 0 h 281059"/>
                      <a:gd name="connsiteX7" fmla="*/ 354380 w 441401"/>
                      <a:gd name="connsiteY7" fmla="*/ 0 h 281059"/>
                      <a:gd name="connsiteX8" fmla="*/ 354380 w 441401"/>
                      <a:gd name="connsiteY8" fmla="*/ 0 h 281059"/>
                      <a:gd name="connsiteX9" fmla="*/ 421590 w 441401"/>
                      <a:gd name="connsiteY9" fmla="*/ 281060 h 281059"/>
                      <a:gd name="connsiteX10" fmla="*/ 421590 w 441401"/>
                      <a:gd name="connsiteY10" fmla="*/ 281060 h 281059"/>
                      <a:gd name="connsiteX11" fmla="*/ 18330 w 441401"/>
                      <a:gd name="connsiteY11" fmla="*/ 158860 h 281059"/>
                      <a:gd name="connsiteX12" fmla="*/ 415480 w 441401"/>
                      <a:gd name="connsiteY12" fmla="*/ 262730 h 281059"/>
                      <a:gd name="connsiteX13" fmla="*/ 360490 w 441401"/>
                      <a:gd name="connsiteY13" fmla="*/ 12220 h 281059"/>
                      <a:gd name="connsiteX14" fmla="*/ 317720 w 441401"/>
                      <a:gd name="connsiteY14" fmla="*/ 18330 h 281059"/>
                      <a:gd name="connsiteX15" fmla="*/ 18330 w 441401"/>
                      <a:gd name="connsiteY15" fmla="*/ 158860 h 28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401" h="281059">
                        <a:moveTo>
                          <a:pt x="421590" y="281060"/>
                        </a:moveTo>
                        <a:lnTo>
                          <a:pt x="421590" y="281060"/>
                        </a:lnTo>
                        <a:cubicBezTo>
                          <a:pt x="67210" y="274950"/>
                          <a:pt x="6110" y="177190"/>
                          <a:pt x="0" y="164970"/>
                        </a:cubicBezTo>
                        <a:lnTo>
                          <a:pt x="0" y="164970"/>
                        </a:lnTo>
                        <a:lnTo>
                          <a:pt x="0" y="164970"/>
                        </a:lnTo>
                        <a:cubicBezTo>
                          <a:pt x="36660" y="54990"/>
                          <a:pt x="85540" y="24440"/>
                          <a:pt x="311610" y="6110"/>
                        </a:cubicBezTo>
                        <a:cubicBezTo>
                          <a:pt x="329940" y="6110"/>
                          <a:pt x="342160" y="6110"/>
                          <a:pt x="354380" y="0"/>
                        </a:cubicBezTo>
                        <a:lnTo>
                          <a:pt x="354380" y="0"/>
                        </a:lnTo>
                        <a:lnTo>
                          <a:pt x="354380" y="0"/>
                        </a:lnTo>
                        <a:cubicBezTo>
                          <a:pt x="421590" y="36660"/>
                          <a:pt x="470470" y="122200"/>
                          <a:pt x="421590" y="281060"/>
                        </a:cubicBezTo>
                        <a:lnTo>
                          <a:pt x="421590" y="281060"/>
                        </a:lnTo>
                        <a:close/>
                        <a:moveTo>
                          <a:pt x="18330" y="158860"/>
                        </a:moveTo>
                        <a:cubicBezTo>
                          <a:pt x="30550" y="177190"/>
                          <a:pt x="97760" y="256620"/>
                          <a:pt x="415480" y="262730"/>
                        </a:cubicBezTo>
                        <a:cubicBezTo>
                          <a:pt x="452140" y="122200"/>
                          <a:pt x="409370" y="48880"/>
                          <a:pt x="360490" y="12220"/>
                        </a:cubicBezTo>
                        <a:cubicBezTo>
                          <a:pt x="348270" y="12220"/>
                          <a:pt x="329940" y="12220"/>
                          <a:pt x="317720" y="18330"/>
                        </a:cubicBezTo>
                        <a:cubicBezTo>
                          <a:pt x="85540" y="30550"/>
                          <a:pt x="48880" y="67210"/>
                          <a:pt x="18330" y="15886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50" name="Freeform: Shape 249">
                  <a:extLst>
                    <a:ext uri="{FF2B5EF4-FFF2-40B4-BE49-F238E27FC236}">
                      <a16:creationId xmlns:a16="http://schemas.microsoft.com/office/drawing/2014/main" id="{5C0C11CF-76A5-6E36-8C74-49F49386D8AA}"/>
                    </a:ext>
                  </a:extLst>
                </p:cNvPr>
                <p:cNvSpPr/>
                <p:nvPr/>
              </p:nvSpPr>
              <p:spPr>
                <a:xfrm>
                  <a:off x="404359" y="9578867"/>
                  <a:ext cx="428418" cy="262729"/>
                </a:xfrm>
                <a:custGeom>
                  <a:avLst/>
                  <a:gdLst>
                    <a:gd name="connsiteX0" fmla="*/ 354380 w 428418"/>
                    <a:gd name="connsiteY0" fmla="*/ 0 h 262729"/>
                    <a:gd name="connsiteX1" fmla="*/ 336050 w 428418"/>
                    <a:gd name="connsiteY1" fmla="*/ 0 h 262729"/>
                    <a:gd name="connsiteX2" fmla="*/ 329940 w 428418"/>
                    <a:gd name="connsiteY2" fmla="*/ 146640 h 262729"/>
                    <a:gd name="connsiteX3" fmla="*/ 183300 w 428418"/>
                    <a:gd name="connsiteY3" fmla="*/ 189410 h 262729"/>
                    <a:gd name="connsiteX4" fmla="*/ 6110 w 428418"/>
                    <a:gd name="connsiteY4" fmla="*/ 140530 h 262729"/>
                    <a:gd name="connsiteX5" fmla="*/ 0 w 428418"/>
                    <a:gd name="connsiteY5" fmla="*/ 152750 h 262729"/>
                    <a:gd name="connsiteX6" fmla="*/ 409370 w 428418"/>
                    <a:gd name="connsiteY6" fmla="*/ 262730 h 262729"/>
                    <a:gd name="connsiteX7" fmla="*/ 354380 w 428418"/>
                    <a:gd name="connsiteY7" fmla="*/ 0 h 2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418" h="262729">
                      <a:moveTo>
                        <a:pt x="354380" y="0"/>
                      </a:moveTo>
                      <a:cubicBezTo>
                        <a:pt x="348270" y="0"/>
                        <a:pt x="342160" y="0"/>
                        <a:pt x="336050" y="0"/>
                      </a:cubicBezTo>
                      <a:cubicBezTo>
                        <a:pt x="360490" y="48880"/>
                        <a:pt x="366600" y="109980"/>
                        <a:pt x="329940" y="146640"/>
                      </a:cubicBezTo>
                      <a:cubicBezTo>
                        <a:pt x="293280" y="183300"/>
                        <a:pt x="232180" y="195520"/>
                        <a:pt x="183300" y="189410"/>
                      </a:cubicBezTo>
                      <a:cubicBezTo>
                        <a:pt x="122200" y="183300"/>
                        <a:pt x="61100" y="164970"/>
                        <a:pt x="6110" y="140530"/>
                      </a:cubicBezTo>
                      <a:cubicBezTo>
                        <a:pt x="6110" y="146640"/>
                        <a:pt x="0" y="146640"/>
                        <a:pt x="0" y="152750"/>
                      </a:cubicBezTo>
                      <a:cubicBezTo>
                        <a:pt x="6110" y="158860"/>
                        <a:pt x="61100" y="256620"/>
                        <a:pt x="409370" y="262730"/>
                      </a:cubicBezTo>
                      <a:cubicBezTo>
                        <a:pt x="458250" y="116090"/>
                        <a:pt x="403260" y="36660"/>
                        <a:pt x="354380" y="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1" name="Freeform: Shape 250">
                  <a:extLst>
                    <a:ext uri="{FF2B5EF4-FFF2-40B4-BE49-F238E27FC236}">
                      <a16:creationId xmlns:a16="http://schemas.microsoft.com/office/drawing/2014/main" id="{E1948574-16D9-5574-72D2-870BE9FF9BCF}"/>
                    </a:ext>
                  </a:extLst>
                </p:cNvPr>
                <p:cNvSpPr/>
                <p:nvPr/>
              </p:nvSpPr>
              <p:spPr>
                <a:xfrm>
                  <a:off x="618209" y="9688847"/>
                  <a:ext cx="217504" cy="152749"/>
                </a:xfrm>
                <a:custGeom>
                  <a:avLst/>
                  <a:gdLst>
                    <a:gd name="connsiteX0" fmla="*/ 177190 w 217504"/>
                    <a:gd name="connsiteY0" fmla="*/ 67210 h 152749"/>
                    <a:gd name="connsiteX1" fmla="*/ 42770 w 217504"/>
                    <a:gd name="connsiteY1" fmla="*/ 134420 h 152749"/>
                    <a:gd name="connsiteX2" fmla="*/ 0 w 217504"/>
                    <a:gd name="connsiteY2" fmla="*/ 140530 h 152749"/>
                    <a:gd name="connsiteX3" fmla="*/ 201630 w 217504"/>
                    <a:gd name="connsiteY3" fmla="*/ 152750 h 152749"/>
                    <a:gd name="connsiteX4" fmla="*/ 213850 w 217504"/>
                    <a:gd name="connsiteY4" fmla="*/ 0 h 152749"/>
                    <a:gd name="connsiteX5" fmla="*/ 177190 w 217504"/>
                    <a:gd name="connsiteY5" fmla="*/ 67210 h 15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504" h="152749">
                      <a:moveTo>
                        <a:pt x="177190" y="67210"/>
                      </a:moveTo>
                      <a:cubicBezTo>
                        <a:pt x="140530" y="109980"/>
                        <a:pt x="91650" y="122200"/>
                        <a:pt x="42770" y="134420"/>
                      </a:cubicBezTo>
                      <a:cubicBezTo>
                        <a:pt x="30550" y="134420"/>
                        <a:pt x="12220" y="140530"/>
                        <a:pt x="0" y="140530"/>
                      </a:cubicBezTo>
                      <a:cubicBezTo>
                        <a:pt x="54990" y="146640"/>
                        <a:pt x="116090" y="152750"/>
                        <a:pt x="201630" y="152750"/>
                      </a:cubicBezTo>
                      <a:cubicBezTo>
                        <a:pt x="219960" y="91650"/>
                        <a:pt x="219960" y="42770"/>
                        <a:pt x="213850" y="0"/>
                      </a:cubicBezTo>
                      <a:cubicBezTo>
                        <a:pt x="207740" y="30550"/>
                        <a:pt x="195520" y="48880"/>
                        <a:pt x="177190" y="6721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52" name="Graphic 16">
                  <a:extLst>
                    <a:ext uri="{FF2B5EF4-FFF2-40B4-BE49-F238E27FC236}">
                      <a16:creationId xmlns:a16="http://schemas.microsoft.com/office/drawing/2014/main" id="{AA469C1E-9167-0590-EF45-FDABA6460DDB}"/>
                    </a:ext>
                  </a:extLst>
                </p:cNvPr>
                <p:cNvGrpSpPr/>
                <p:nvPr/>
              </p:nvGrpSpPr>
              <p:grpSpPr>
                <a:xfrm>
                  <a:off x="756023" y="9462778"/>
                  <a:ext cx="736602" cy="391039"/>
                  <a:chOff x="756023" y="9462778"/>
                  <a:chExt cx="736602" cy="391039"/>
                </a:xfrm>
              </p:grpSpPr>
              <p:sp>
                <p:nvSpPr>
                  <p:cNvPr id="254" name="Freeform: Shape 253">
                    <a:extLst>
                      <a:ext uri="{FF2B5EF4-FFF2-40B4-BE49-F238E27FC236}">
                        <a16:creationId xmlns:a16="http://schemas.microsoft.com/office/drawing/2014/main" id="{5DED0ED3-AEDF-E53C-E64E-C69BD4BC506C}"/>
                      </a:ext>
                    </a:extLst>
                  </p:cNvPr>
                  <p:cNvSpPr/>
                  <p:nvPr/>
                </p:nvSpPr>
                <p:spPr>
                  <a:xfrm>
                    <a:off x="764849" y="9468887"/>
                    <a:ext cx="727090" cy="372709"/>
                  </a:xfrm>
                  <a:custGeom>
                    <a:avLst/>
                    <a:gdLst>
                      <a:gd name="connsiteX0" fmla="*/ 690430 w 727090"/>
                      <a:gd name="connsiteY0" fmla="*/ 54990 h 372709"/>
                      <a:gd name="connsiteX1" fmla="*/ 238290 w 727090"/>
                      <a:gd name="connsiteY1" fmla="*/ 0 h 372709"/>
                      <a:gd name="connsiteX2" fmla="*/ 0 w 727090"/>
                      <a:gd name="connsiteY2" fmla="*/ 109980 h 372709"/>
                      <a:gd name="connsiteX3" fmla="*/ 54990 w 727090"/>
                      <a:gd name="connsiteY3" fmla="*/ 372709 h 372709"/>
                      <a:gd name="connsiteX4" fmla="*/ 201630 w 727090"/>
                      <a:gd name="connsiteY4" fmla="*/ 372709 h 372709"/>
                      <a:gd name="connsiteX5" fmla="*/ 727091 w 727090"/>
                      <a:gd name="connsiteY5" fmla="*/ 299390 h 372709"/>
                      <a:gd name="connsiteX6" fmla="*/ 690430 w 727090"/>
                      <a:gd name="connsiteY6" fmla="*/ 5499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090" h="372709">
                        <a:moveTo>
                          <a:pt x="690430" y="54990"/>
                        </a:moveTo>
                        <a:lnTo>
                          <a:pt x="238290" y="0"/>
                        </a:lnTo>
                        <a:cubicBezTo>
                          <a:pt x="238290" y="0"/>
                          <a:pt x="201630" y="85540"/>
                          <a:pt x="0" y="109980"/>
                        </a:cubicBezTo>
                        <a:cubicBezTo>
                          <a:pt x="42770" y="146640"/>
                          <a:pt x="97760" y="226070"/>
                          <a:pt x="54990" y="372709"/>
                        </a:cubicBezTo>
                        <a:cubicBezTo>
                          <a:pt x="97760" y="372709"/>
                          <a:pt x="146640" y="372709"/>
                          <a:pt x="201630" y="372709"/>
                        </a:cubicBezTo>
                        <a:cubicBezTo>
                          <a:pt x="501020" y="354379"/>
                          <a:pt x="665990" y="336050"/>
                          <a:pt x="727091" y="299390"/>
                        </a:cubicBezTo>
                        <a:cubicBezTo>
                          <a:pt x="727091" y="195520"/>
                          <a:pt x="690430" y="54990"/>
                          <a:pt x="690430" y="54990"/>
                        </a:cubicBez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5" name="Freeform: Shape 254">
                    <a:extLst>
                      <a:ext uri="{FF2B5EF4-FFF2-40B4-BE49-F238E27FC236}">
                        <a16:creationId xmlns:a16="http://schemas.microsoft.com/office/drawing/2014/main" id="{B7987BBE-FBB7-633E-3321-53EB8D551A71}"/>
                      </a:ext>
                    </a:extLst>
                  </p:cNvPr>
                  <p:cNvSpPr/>
                  <p:nvPr/>
                </p:nvSpPr>
                <p:spPr>
                  <a:xfrm>
                    <a:off x="756023" y="9462778"/>
                    <a:ext cx="736602" cy="391039"/>
                  </a:xfrm>
                  <a:custGeom>
                    <a:avLst/>
                    <a:gdLst>
                      <a:gd name="connsiteX0" fmla="*/ 94366 w 736602"/>
                      <a:gd name="connsiteY0" fmla="*/ 391039 h 391039"/>
                      <a:gd name="connsiteX1" fmla="*/ 94366 w 736602"/>
                      <a:gd name="connsiteY1" fmla="*/ 391039 h 391039"/>
                      <a:gd name="connsiteX2" fmla="*/ 63816 w 736602"/>
                      <a:gd name="connsiteY2" fmla="*/ 391039 h 391039"/>
                      <a:gd name="connsiteX3" fmla="*/ 57706 w 736602"/>
                      <a:gd name="connsiteY3" fmla="*/ 384929 h 391039"/>
                      <a:gd name="connsiteX4" fmla="*/ 57706 w 736602"/>
                      <a:gd name="connsiteY4" fmla="*/ 378819 h 391039"/>
                      <a:gd name="connsiteX5" fmla="*/ 2716 w 736602"/>
                      <a:gd name="connsiteY5" fmla="*/ 122200 h 391039"/>
                      <a:gd name="connsiteX6" fmla="*/ 2716 w 736602"/>
                      <a:gd name="connsiteY6" fmla="*/ 116089 h 391039"/>
                      <a:gd name="connsiteX7" fmla="*/ 8826 w 736602"/>
                      <a:gd name="connsiteY7" fmla="*/ 109980 h 391039"/>
                      <a:gd name="connsiteX8" fmla="*/ 241006 w 736602"/>
                      <a:gd name="connsiteY8" fmla="*/ 6110 h 391039"/>
                      <a:gd name="connsiteX9" fmla="*/ 247116 w 736602"/>
                      <a:gd name="connsiteY9" fmla="*/ 0 h 391039"/>
                      <a:gd name="connsiteX10" fmla="*/ 699256 w 736602"/>
                      <a:gd name="connsiteY10" fmla="*/ 54990 h 391039"/>
                      <a:gd name="connsiteX11" fmla="*/ 705366 w 736602"/>
                      <a:gd name="connsiteY11" fmla="*/ 61100 h 391039"/>
                      <a:gd name="connsiteX12" fmla="*/ 735916 w 736602"/>
                      <a:gd name="connsiteY12" fmla="*/ 311610 h 391039"/>
                      <a:gd name="connsiteX13" fmla="*/ 729806 w 736602"/>
                      <a:gd name="connsiteY13" fmla="*/ 317719 h 391039"/>
                      <a:gd name="connsiteX14" fmla="*/ 204346 w 736602"/>
                      <a:gd name="connsiteY14" fmla="*/ 391039 h 391039"/>
                      <a:gd name="connsiteX15" fmla="*/ 94366 w 736602"/>
                      <a:gd name="connsiteY15" fmla="*/ 391039 h 391039"/>
                      <a:gd name="connsiteX16" fmla="*/ 69926 w 736602"/>
                      <a:gd name="connsiteY16" fmla="*/ 372709 h 391039"/>
                      <a:gd name="connsiteX17" fmla="*/ 94366 w 736602"/>
                      <a:gd name="connsiteY17" fmla="*/ 372709 h 391039"/>
                      <a:gd name="connsiteX18" fmla="*/ 94366 w 736602"/>
                      <a:gd name="connsiteY18" fmla="*/ 372709 h 391039"/>
                      <a:gd name="connsiteX19" fmla="*/ 210456 w 736602"/>
                      <a:gd name="connsiteY19" fmla="*/ 372709 h 391039"/>
                      <a:gd name="connsiteX20" fmla="*/ 723696 w 736602"/>
                      <a:gd name="connsiteY20" fmla="*/ 305500 h 391039"/>
                      <a:gd name="connsiteX21" fmla="*/ 693146 w 736602"/>
                      <a:gd name="connsiteY21" fmla="*/ 73320 h 391039"/>
                      <a:gd name="connsiteX22" fmla="*/ 253226 w 736602"/>
                      <a:gd name="connsiteY22" fmla="*/ 12220 h 391039"/>
                      <a:gd name="connsiteX23" fmla="*/ 27156 w 736602"/>
                      <a:gd name="connsiteY23" fmla="*/ 116089 h 391039"/>
                      <a:gd name="connsiteX24" fmla="*/ 69926 w 736602"/>
                      <a:gd name="connsiteY24" fmla="*/ 372709 h 39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6602" h="391039">
                        <a:moveTo>
                          <a:pt x="94366" y="391039"/>
                        </a:moveTo>
                        <a:lnTo>
                          <a:pt x="94366" y="391039"/>
                        </a:lnTo>
                        <a:cubicBezTo>
                          <a:pt x="82146" y="391039"/>
                          <a:pt x="69926" y="391039"/>
                          <a:pt x="63816" y="391039"/>
                        </a:cubicBezTo>
                        <a:cubicBezTo>
                          <a:pt x="63816" y="391039"/>
                          <a:pt x="57706" y="391039"/>
                          <a:pt x="57706" y="384929"/>
                        </a:cubicBezTo>
                        <a:cubicBezTo>
                          <a:pt x="57706" y="384929"/>
                          <a:pt x="57706" y="378819"/>
                          <a:pt x="57706" y="378819"/>
                        </a:cubicBezTo>
                        <a:cubicBezTo>
                          <a:pt x="100476" y="232179"/>
                          <a:pt x="51596" y="158860"/>
                          <a:pt x="2716" y="122200"/>
                        </a:cubicBezTo>
                        <a:cubicBezTo>
                          <a:pt x="2716" y="122200"/>
                          <a:pt x="-3394" y="116089"/>
                          <a:pt x="2716" y="116089"/>
                        </a:cubicBezTo>
                        <a:cubicBezTo>
                          <a:pt x="2716" y="109980"/>
                          <a:pt x="8826" y="109980"/>
                          <a:pt x="8826" y="109980"/>
                        </a:cubicBezTo>
                        <a:cubicBezTo>
                          <a:pt x="204346" y="85540"/>
                          <a:pt x="241006" y="6110"/>
                          <a:pt x="241006" y="6110"/>
                        </a:cubicBezTo>
                        <a:cubicBezTo>
                          <a:pt x="241006" y="0"/>
                          <a:pt x="247116" y="0"/>
                          <a:pt x="247116" y="0"/>
                        </a:cubicBezTo>
                        <a:lnTo>
                          <a:pt x="699256" y="54990"/>
                        </a:lnTo>
                        <a:cubicBezTo>
                          <a:pt x="705366" y="54990"/>
                          <a:pt x="705366" y="54990"/>
                          <a:pt x="705366" y="61100"/>
                        </a:cubicBezTo>
                        <a:cubicBezTo>
                          <a:pt x="705366" y="67210"/>
                          <a:pt x="742026" y="207739"/>
                          <a:pt x="735916" y="311610"/>
                        </a:cubicBezTo>
                        <a:cubicBezTo>
                          <a:pt x="735916" y="311610"/>
                          <a:pt x="735916" y="317719"/>
                          <a:pt x="729806" y="317719"/>
                        </a:cubicBezTo>
                        <a:cubicBezTo>
                          <a:pt x="668706" y="354379"/>
                          <a:pt x="522066" y="372709"/>
                          <a:pt x="204346" y="391039"/>
                        </a:cubicBezTo>
                        <a:cubicBezTo>
                          <a:pt x="167686" y="391039"/>
                          <a:pt x="131026" y="391039"/>
                          <a:pt x="94366" y="391039"/>
                        </a:cubicBezTo>
                        <a:close/>
                        <a:moveTo>
                          <a:pt x="69926" y="372709"/>
                        </a:moveTo>
                        <a:cubicBezTo>
                          <a:pt x="76036" y="372709"/>
                          <a:pt x="82146" y="372709"/>
                          <a:pt x="94366" y="372709"/>
                        </a:cubicBezTo>
                        <a:lnTo>
                          <a:pt x="94366" y="372709"/>
                        </a:lnTo>
                        <a:cubicBezTo>
                          <a:pt x="131026" y="372709"/>
                          <a:pt x="167686" y="372709"/>
                          <a:pt x="210456" y="372709"/>
                        </a:cubicBezTo>
                        <a:cubicBezTo>
                          <a:pt x="522066" y="354379"/>
                          <a:pt x="668706" y="336050"/>
                          <a:pt x="723696" y="305500"/>
                        </a:cubicBezTo>
                        <a:cubicBezTo>
                          <a:pt x="729806" y="219960"/>
                          <a:pt x="699256" y="97760"/>
                          <a:pt x="693146" y="73320"/>
                        </a:cubicBezTo>
                        <a:lnTo>
                          <a:pt x="253226" y="12220"/>
                        </a:lnTo>
                        <a:cubicBezTo>
                          <a:pt x="241006" y="30550"/>
                          <a:pt x="192126" y="91650"/>
                          <a:pt x="27156" y="116089"/>
                        </a:cubicBezTo>
                        <a:cubicBezTo>
                          <a:pt x="69926" y="164970"/>
                          <a:pt x="106586" y="238289"/>
                          <a:pt x="69926" y="372709"/>
                        </a:cubicBezTo>
                        <a:close/>
                      </a:path>
                    </a:pathLst>
                  </a:custGeom>
                  <a:solidFill>
                    <a:srgbClr val="3D720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53" name="Freeform: Shape 252">
                  <a:extLst>
                    <a:ext uri="{FF2B5EF4-FFF2-40B4-BE49-F238E27FC236}">
                      <a16:creationId xmlns:a16="http://schemas.microsoft.com/office/drawing/2014/main" id="{B35A4290-1C56-AA23-626E-53D9B6903F47}"/>
                    </a:ext>
                  </a:extLst>
                </p:cNvPr>
                <p:cNvSpPr/>
                <p:nvPr/>
              </p:nvSpPr>
              <p:spPr>
                <a:xfrm>
                  <a:off x="764849" y="9468887"/>
                  <a:ext cx="720980" cy="372709"/>
                </a:xfrm>
                <a:custGeom>
                  <a:avLst/>
                  <a:gdLst>
                    <a:gd name="connsiteX0" fmla="*/ 238290 w 720980"/>
                    <a:gd name="connsiteY0" fmla="*/ 0 h 372709"/>
                    <a:gd name="connsiteX1" fmla="*/ 0 w 720980"/>
                    <a:gd name="connsiteY1" fmla="*/ 109980 h 372709"/>
                    <a:gd name="connsiteX2" fmla="*/ 54990 w 720980"/>
                    <a:gd name="connsiteY2" fmla="*/ 372709 h 372709"/>
                    <a:gd name="connsiteX3" fmla="*/ 201630 w 720980"/>
                    <a:gd name="connsiteY3" fmla="*/ 372709 h 372709"/>
                    <a:gd name="connsiteX4" fmla="*/ 629330 w 720980"/>
                    <a:gd name="connsiteY4" fmla="*/ 329940 h 372709"/>
                    <a:gd name="connsiteX5" fmla="*/ 629330 w 720980"/>
                    <a:gd name="connsiteY5" fmla="*/ 323829 h 372709"/>
                    <a:gd name="connsiteX6" fmla="*/ 152750 w 720980"/>
                    <a:gd name="connsiteY6" fmla="*/ 274950 h 372709"/>
                    <a:gd name="connsiteX7" fmla="*/ 262730 w 720980"/>
                    <a:gd name="connsiteY7" fmla="*/ 226070 h 372709"/>
                    <a:gd name="connsiteX8" fmla="*/ 329940 w 720980"/>
                    <a:gd name="connsiteY8" fmla="*/ 189410 h 372709"/>
                    <a:gd name="connsiteX9" fmla="*/ 378820 w 720980"/>
                    <a:gd name="connsiteY9" fmla="*/ 134420 h 372709"/>
                    <a:gd name="connsiteX10" fmla="*/ 629330 w 720980"/>
                    <a:gd name="connsiteY10" fmla="*/ 128310 h 372709"/>
                    <a:gd name="connsiteX11" fmla="*/ 720980 w 720980"/>
                    <a:gd name="connsiteY11" fmla="*/ 238290 h 372709"/>
                    <a:gd name="connsiteX12" fmla="*/ 690430 w 720980"/>
                    <a:gd name="connsiteY12" fmla="*/ 48880 h 372709"/>
                    <a:gd name="connsiteX13" fmla="*/ 238290 w 720980"/>
                    <a:gd name="connsiteY13" fmla="*/ 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0980" h="372709">
                      <a:moveTo>
                        <a:pt x="238290" y="0"/>
                      </a:moveTo>
                      <a:cubicBezTo>
                        <a:pt x="238290" y="0"/>
                        <a:pt x="201630" y="85540"/>
                        <a:pt x="0" y="109980"/>
                      </a:cubicBezTo>
                      <a:cubicBezTo>
                        <a:pt x="42770" y="146640"/>
                        <a:pt x="97760" y="226070"/>
                        <a:pt x="54990" y="372709"/>
                      </a:cubicBezTo>
                      <a:cubicBezTo>
                        <a:pt x="97760" y="372709"/>
                        <a:pt x="146640" y="372709"/>
                        <a:pt x="201630" y="372709"/>
                      </a:cubicBezTo>
                      <a:cubicBezTo>
                        <a:pt x="403260" y="360490"/>
                        <a:pt x="537680" y="348269"/>
                        <a:pt x="629330" y="329940"/>
                      </a:cubicBezTo>
                      <a:cubicBezTo>
                        <a:pt x="629330" y="329940"/>
                        <a:pt x="629330" y="323829"/>
                        <a:pt x="629330" y="323829"/>
                      </a:cubicBezTo>
                      <a:cubicBezTo>
                        <a:pt x="116090" y="397149"/>
                        <a:pt x="85540" y="281060"/>
                        <a:pt x="152750" y="274950"/>
                      </a:cubicBezTo>
                      <a:cubicBezTo>
                        <a:pt x="226070" y="268840"/>
                        <a:pt x="262730" y="268840"/>
                        <a:pt x="262730" y="226070"/>
                      </a:cubicBezTo>
                      <a:cubicBezTo>
                        <a:pt x="262730" y="183300"/>
                        <a:pt x="287170" y="195520"/>
                        <a:pt x="329940" y="189410"/>
                      </a:cubicBezTo>
                      <a:cubicBezTo>
                        <a:pt x="372710" y="183300"/>
                        <a:pt x="336050" y="116090"/>
                        <a:pt x="378820" y="134420"/>
                      </a:cubicBezTo>
                      <a:cubicBezTo>
                        <a:pt x="433810" y="152750"/>
                        <a:pt x="507130" y="152750"/>
                        <a:pt x="629330" y="128310"/>
                      </a:cubicBezTo>
                      <a:cubicBezTo>
                        <a:pt x="690430" y="116090"/>
                        <a:pt x="714870" y="177190"/>
                        <a:pt x="720980" y="238290"/>
                      </a:cubicBezTo>
                      <a:cubicBezTo>
                        <a:pt x="714870" y="146640"/>
                        <a:pt x="690430" y="48880"/>
                        <a:pt x="690430" y="48880"/>
                      </a:cubicBezTo>
                      <a:lnTo>
                        <a:pt x="238290" y="0"/>
                      </a:ln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39" name="Graphic 16">
                <a:extLst>
                  <a:ext uri="{FF2B5EF4-FFF2-40B4-BE49-F238E27FC236}">
                    <a16:creationId xmlns:a16="http://schemas.microsoft.com/office/drawing/2014/main" id="{05B766BA-F803-7932-860F-2D1523312E1A}"/>
                  </a:ext>
                </a:extLst>
              </p:cNvPr>
              <p:cNvGrpSpPr/>
              <p:nvPr/>
            </p:nvGrpSpPr>
            <p:grpSpPr>
              <a:xfrm>
                <a:off x="801509" y="9517767"/>
                <a:ext cx="268840" cy="195520"/>
                <a:chOff x="801509" y="9517767"/>
                <a:chExt cx="268840" cy="195520"/>
              </a:xfrm>
            </p:grpSpPr>
            <p:grpSp>
              <p:nvGrpSpPr>
                <p:cNvPr id="240" name="Graphic 16">
                  <a:extLst>
                    <a:ext uri="{FF2B5EF4-FFF2-40B4-BE49-F238E27FC236}">
                      <a16:creationId xmlns:a16="http://schemas.microsoft.com/office/drawing/2014/main" id="{89903994-10D6-1373-6072-D57FFACC39EF}"/>
                    </a:ext>
                  </a:extLst>
                </p:cNvPr>
                <p:cNvGrpSpPr/>
                <p:nvPr/>
              </p:nvGrpSpPr>
              <p:grpSpPr>
                <a:xfrm>
                  <a:off x="801509" y="9554427"/>
                  <a:ext cx="183300" cy="128309"/>
                  <a:chOff x="801509" y="9554427"/>
                  <a:chExt cx="183300" cy="128309"/>
                </a:xfrm>
              </p:grpSpPr>
              <p:sp>
                <p:nvSpPr>
                  <p:cNvPr id="247" name="Freeform: Shape 246">
                    <a:extLst>
                      <a:ext uri="{FF2B5EF4-FFF2-40B4-BE49-F238E27FC236}">
                        <a16:creationId xmlns:a16="http://schemas.microsoft.com/office/drawing/2014/main" id="{1ADB1D96-ECDE-B75E-DBBA-B676993EDDCD}"/>
                      </a:ext>
                    </a:extLst>
                  </p:cNvPr>
                  <p:cNvSpPr/>
                  <p:nvPr/>
                </p:nvSpPr>
                <p:spPr>
                  <a:xfrm>
                    <a:off x="807619" y="9560537"/>
                    <a:ext cx="171080" cy="116089"/>
                  </a:xfrm>
                  <a:custGeom>
                    <a:avLst/>
                    <a:gdLst>
                      <a:gd name="connsiteX0" fmla="*/ 0 w 171080"/>
                      <a:gd name="connsiteY0" fmla="*/ 18330 h 116089"/>
                      <a:gd name="connsiteX1" fmla="*/ 0 w 171080"/>
                      <a:gd name="connsiteY1" fmla="*/ 18330 h 116089"/>
                      <a:gd name="connsiteX2" fmla="*/ 12220 w 171080"/>
                      <a:gd name="connsiteY2" fmla="*/ 0 h 116089"/>
                      <a:gd name="connsiteX3" fmla="*/ 171080 w 171080"/>
                      <a:gd name="connsiteY3" fmla="*/ 97760 h 116089"/>
                      <a:gd name="connsiteX4" fmla="*/ 171080 w 171080"/>
                      <a:gd name="connsiteY4" fmla="*/ 97760 h 116089"/>
                      <a:gd name="connsiteX5" fmla="*/ 164970 w 171080"/>
                      <a:gd name="connsiteY5" fmla="*/ 116090 h 116089"/>
                      <a:gd name="connsiteX6" fmla="*/ 146640 w 171080"/>
                      <a:gd name="connsiteY6" fmla="*/ 109980 h 116089"/>
                      <a:gd name="connsiteX7" fmla="*/ 6110 w 171080"/>
                      <a:gd name="connsiteY7" fmla="*/ 24440 h 116089"/>
                      <a:gd name="connsiteX8" fmla="*/ 0 w 171080"/>
                      <a:gd name="connsiteY8" fmla="*/ 18330 h 11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080" h="116089">
                        <a:moveTo>
                          <a:pt x="0" y="18330"/>
                        </a:moveTo>
                        <a:cubicBezTo>
                          <a:pt x="0" y="12220"/>
                          <a:pt x="0" y="12220"/>
                          <a:pt x="0" y="18330"/>
                        </a:cubicBezTo>
                        <a:cubicBezTo>
                          <a:pt x="0" y="6110"/>
                          <a:pt x="6110" y="0"/>
                          <a:pt x="12220" y="0"/>
                        </a:cubicBezTo>
                        <a:cubicBezTo>
                          <a:pt x="18330" y="0"/>
                          <a:pt x="134420" y="12220"/>
                          <a:pt x="171080" y="97760"/>
                        </a:cubicBezTo>
                        <a:cubicBezTo>
                          <a:pt x="171080" y="97760"/>
                          <a:pt x="171080" y="97760"/>
                          <a:pt x="171080" y="97760"/>
                        </a:cubicBezTo>
                        <a:cubicBezTo>
                          <a:pt x="171080" y="103870"/>
                          <a:pt x="171080" y="109980"/>
                          <a:pt x="164970" y="116090"/>
                        </a:cubicBezTo>
                        <a:cubicBezTo>
                          <a:pt x="158860" y="116090"/>
                          <a:pt x="152750" y="116090"/>
                          <a:pt x="146640" y="109980"/>
                        </a:cubicBezTo>
                        <a:cubicBezTo>
                          <a:pt x="122200" y="36660"/>
                          <a:pt x="12220" y="24440"/>
                          <a:pt x="6110" y="24440"/>
                        </a:cubicBezTo>
                        <a:cubicBezTo>
                          <a:pt x="6110" y="24440"/>
                          <a:pt x="0" y="18330"/>
                          <a:pt x="0" y="1833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8" name="Freeform: Shape 247">
                    <a:extLst>
                      <a:ext uri="{FF2B5EF4-FFF2-40B4-BE49-F238E27FC236}">
                        <a16:creationId xmlns:a16="http://schemas.microsoft.com/office/drawing/2014/main" id="{D3F1943B-16DA-F017-F545-3A6AB8A0CFA1}"/>
                      </a:ext>
                    </a:extLst>
                  </p:cNvPr>
                  <p:cNvSpPr/>
                  <p:nvPr/>
                </p:nvSpPr>
                <p:spPr>
                  <a:xfrm>
                    <a:off x="801509" y="9554427"/>
                    <a:ext cx="183300" cy="128309"/>
                  </a:xfrm>
                  <a:custGeom>
                    <a:avLst/>
                    <a:gdLst>
                      <a:gd name="connsiteX0" fmla="*/ 164970 w 183300"/>
                      <a:gd name="connsiteY0" fmla="*/ 128310 h 128309"/>
                      <a:gd name="connsiteX1" fmla="*/ 146640 w 183300"/>
                      <a:gd name="connsiteY1" fmla="*/ 116089 h 128309"/>
                      <a:gd name="connsiteX2" fmla="*/ 12220 w 183300"/>
                      <a:gd name="connsiteY2" fmla="*/ 36660 h 128309"/>
                      <a:gd name="connsiteX3" fmla="*/ 0 w 183300"/>
                      <a:gd name="connsiteY3" fmla="*/ 24440 h 128309"/>
                      <a:gd name="connsiteX4" fmla="*/ 0 w 183300"/>
                      <a:gd name="connsiteY4" fmla="*/ 18330 h 128309"/>
                      <a:gd name="connsiteX5" fmla="*/ 18330 w 183300"/>
                      <a:gd name="connsiteY5" fmla="*/ 0 h 128309"/>
                      <a:gd name="connsiteX6" fmla="*/ 18330 w 183300"/>
                      <a:gd name="connsiteY6" fmla="*/ 0 h 128309"/>
                      <a:gd name="connsiteX7" fmla="*/ 183300 w 183300"/>
                      <a:gd name="connsiteY7" fmla="*/ 103870 h 128309"/>
                      <a:gd name="connsiteX8" fmla="*/ 183300 w 183300"/>
                      <a:gd name="connsiteY8" fmla="*/ 103870 h 128309"/>
                      <a:gd name="connsiteX9" fmla="*/ 183300 w 183300"/>
                      <a:gd name="connsiteY9" fmla="*/ 116089 h 128309"/>
                      <a:gd name="connsiteX10" fmla="*/ 171080 w 183300"/>
                      <a:gd name="connsiteY10" fmla="*/ 128310 h 128309"/>
                      <a:gd name="connsiteX11" fmla="*/ 164970 w 183300"/>
                      <a:gd name="connsiteY11" fmla="*/ 128310 h 128309"/>
                      <a:gd name="connsiteX12" fmla="*/ 18330 w 183300"/>
                      <a:gd name="connsiteY12" fmla="*/ 12220 h 128309"/>
                      <a:gd name="connsiteX13" fmla="*/ 12220 w 183300"/>
                      <a:gd name="connsiteY13" fmla="*/ 18330 h 128309"/>
                      <a:gd name="connsiteX14" fmla="*/ 12220 w 183300"/>
                      <a:gd name="connsiteY14" fmla="*/ 18330 h 128309"/>
                      <a:gd name="connsiteX15" fmla="*/ 18330 w 183300"/>
                      <a:gd name="connsiteY15" fmla="*/ 24440 h 128309"/>
                      <a:gd name="connsiteX16" fmla="*/ 164970 w 183300"/>
                      <a:gd name="connsiteY16" fmla="*/ 116089 h 128309"/>
                      <a:gd name="connsiteX17" fmla="*/ 171080 w 183300"/>
                      <a:gd name="connsiteY17" fmla="*/ 122200 h 128309"/>
                      <a:gd name="connsiteX18" fmla="*/ 177190 w 183300"/>
                      <a:gd name="connsiteY18" fmla="*/ 116089 h 128309"/>
                      <a:gd name="connsiteX19" fmla="*/ 177190 w 183300"/>
                      <a:gd name="connsiteY19" fmla="*/ 109980 h 128309"/>
                      <a:gd name="connsiteX20" fmla="*/ 177190 w 183300"/>
                      <a:gd name="connsiteY20" fmla="*/ 103870 h 128309"/>
                      <a:gd name="connsiteX21" fmla="*/ 171080 w 183300"/>
                      <a:gd name="connsiteY21" fmla="*/ 103870 h 128309"/>
                      <a:gd name="connsiteX22" fmla="*/ 18330 w 183300"/>
                      <a:gd name="connsiteY22" fmla="*/ 12220 h 128309"/>
                      <a:gd name="connsiteX23" fmla="*/ 18330 w 183300"/>
                      <a:gd name="connsiteY23" fmla="*/ 12220 h 12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3300" h="128309">
                        <a:moveTo>
                          <a:pt x="164970" y="128310"/>
                        </a:moveTo>
                        <a:cubicBezTo>
                          <a:pt x="158860" y="128310"/>
                          <a:pt x="152750" y="122200"/>
                          <a:pt x="146640" y="116089"/>
                        </a:cubicBezTo>
                        <a:cubicBezTo>
                          <a:pt x="122200" y="48880"/>
                          <a:pt x="12220" y="36660"/>
                          <a:pt x="12220" y="36660"/>
                        </a:cubicBezTo>
                        <a:cubicBezTo>
                          <a:pt x="6110" y="36660"/>
                          <a:pt x="0" y="30550"/>
                          <a:pt x="0" y="24440"/>
                        </a:cubicBezTo>
                        <a:cubicBezTo>
                          <a:pt x="0" y="24440"/>
                          <a:pt x="0" y="18330"/>
                          <a:pt x="0" y="18330"/>
                        </a:cubicBezTo>
                        <a:cubicBezTo>
                          <a:pt x="0" y="6110"/>
                          <a:pt x="6110" y="0"/>
                          <a:pt x="18330" y="0"/>
                        </a:cubicBezTo>
                        <a:lnTo>
                          <a:pt x="18330" y="0"/>
                        </a:lnTo>
                        <a:cubicBezTo>
                          <a:pt x="24440" y="0"/>
                          <a:pt x="146640" y="12220"/>
                          <a:pt x="183300" y="103870"/>
                        </a:cubicBezTo>
                        <a:lnTo>
                          <a:pt x="183300" y="103870"/>
                        </a:lnTo>
                        <a:cubicBezTo>
                          <a:pt x="183300" y="109980"/>
                          <a:pt x="183300" y="116089"/>
                          <a:pt x="183300" y="116089"/>
                        </a:cubicBezTo>
                        <a:cubicBezTo>
                          <a:pt x="183300" y="122200"/>
                          <a:pt x="177190" y="122200"/>
                          <a:pt x="171080" y="128310"/>
                        </a:cubicBezTo>
                        <a:cubicBezTo>
                          <a:pt x="171080" y="128310"/>
                          <a:pt x="164970" y="128310"/>
                          <a:pt x="164970" y="128310"/>
                        </a:cubicBezTo>
                        <a:close/>
                        <a:moveTo>
                          <a:pt x="18330" y="12220"/>
                        </a:moveTo>
                        <a:cubicBezTo>
                          <a:pt x="12220" y="12220"/>
                          <a:pt x="12220" y="12220"/>
                          <a:pt x="12220" y="18330"/>
                        </a:cubicBezTo>
                        <a:cubicBezTo>
                          <a:pt x="12220" y="18330"/>
                          <a:pt x="12220" y="18330"/>
                          <a:pt x="12220" y="18330"/>
                        </a:cubicBezTo>
                        <a:cubicBezTo>
                          <a:pt x="12220" y="18330"/>
                          <a:pt x="12220" y="24440"/>
                          <a:pt x="18330" y="24440"/>
                        </a:cubicBezTo>
                        <a:cubicBezTo>
                          <a:pt x="24440" y="24440"/>
                          <a:pt x="134420" y="36660"/>
                          <a:pt x="164970" y="116089"/>
                        </a:cubicBezTo>
                        <a:cubicBezTo>
                          <a:pt x="164970" y="122200"/>
                          <a:pt x="171080" y="122200"/>
                          <a:pt x="171080" y="122200"/>
                        </a:cubicBezTo>
                        <a:cubicBezTo>
                          <a:pt x="171080" y="122200"/>
                          <a:pt x="171080" y="122200"/>
                          <a:pt x="177190" y="116089"/>
                        </a:cubicBezTo>
                        <a:cubicBezTo>
                          <a:pt x="177190" y="116089"/>
                          <a:pt x="177190" y="109980"/>
                          <a:pt x="177190" y="109980"/>
                        </a:cubicBezTo>
                        <a:lnTo>
                          <a:pt x="177190" y="103870"/>
                        </a:lnTo>
                        <a:lnTo>
                          <a:pt x="171080" y="103870"/>
                        </a:lnTo>
                        <a:cubicBezTo>
                          <a:pt x="134420" y="24440"/>
                          <a:pt x="18330" y="12220"/>
                          <a:pt x="18330" y="12220"/>
                        </a:cubicBezTo>
                        <a:lnTo>
                          <a:pt x="18330" y="12220"/>
                        </a:ln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1" name="Graphic 16">
                  <a:extLst>
                    <a:ext uri="{FF2B5EF4-FFF2-40B4-BE49-F238E27FC236}">
                      <a16:creationId xmlns:a16="http://schemas.microsoft.com/office/drawing/2014/main" id="{3AEACA96-E64C-575D-BB46-39D0207AB8BE}"/>
                    </a:ext>
                  </a:extLst>
                </p:cNvPr>
                <p:cNvGrpSpPr/>
                <p:nvPr/>
              </p:nvGrpSpPr>
              <p:grpSpPr>
                <a:xfrm>
                  <a:off x="868719" y="9533700"/>
                  <a:ext cx="57403" cy="179586"/>
                  <a:chOff x="868719" y="9533700"/>
                  <a:chExt cx="57403" cy="179586"/>
                </a:xfrm>
              </p:grpSpPr>
              <p:sp>
                <p:nvSpPr>
                  <p:cNvPr id="245" name="Freeform: Shape 244">
                    <a:extLst>
                      <a:ext uri="{FF2B5EF4-FFF2-40B4-BE49-F238E27FC236}">
                        <a16:creationId xmlns:a16="http://schemas.microsoft.com/office/drawing/2014/main" id="{642170F8-0535-0F8C-62CE-1864AF29514A}"/>
                      </a:ext>
                    </a:extLst>
                  </p:cNvPr>
                  <p:cNvSpPr/>
                  <p:nvPr/>
                </p:nvSpPr>
                <p:spPr>
                  <a:xfrm>
                    <a:off x="874829" y="9536097"/>
                    <a:ext cx="45183" cy="171079"/>
                  </a:xfrm>
                  <a:custGeom>
                    <a:avLst/>
                    <a:gdLst>
                      <a:gd name="connsiteX0" fmla="*/ 18330 w 45183"/>
                      <a:gd name="connsiteY0" fmla="*/ 164970 h 171079"/>
                      <a:gd name="connsiteX1" fmla="*/ 18330 w 45183"/>
                      <a:gd name="connsiteY1" fmla="*/ 158860 h 171079"/>
                      <a:gd name="connsiteX2" fmla="*/ 0 w 45183"/>
                      <a:gd name="connsiteY2" fmla="*/ 18330 h 171079"/>
                      <a:gd name="connsiteX3" fmla="*/ 6110 w 45183"/>
                      <a:gd name="connsiteY3" fmla="*/ 0 h 171079"/>
                      <a:gd name="connsiteX4" fmla="*/ 24440 w 45183"/>
                      <a:gd name="connsiteY4" fmla="*/ 6110 h 171079"/>
                      <a:gd name="connsiteX5" fmla="*/ 42770 w 45183"/>
                      <a:gd name="connsiteY5" fmla="*/ 158860 h 171079"/>
                      <a:gd name="connsiteX6" fmla="*/ 30550 w 45183"/>
                      <a:gd name="connsiteY6" fmla="*/ 171080 h 171079"/>
                      <a:gd name="connsiteX7" fmla="*/ 18330 w 45183"/>
                      <a:gd name="connsiteY7" fmla="*/ 164970 h 1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83" h="171079">
                        <a:moveTo>
                          <a:pt x="18330" y="164970"/>
                        </a:moveTo>
                        <a:cubicBezTo>
                          <a:pt x="18330" y="164970"/>
                          <a:pt x="18330" y="158860"/>
                          <a:pt x="18330" y="158860"/>
                        </a:cubicBezTo>
                        <a:cubicBezTo>
                          <a:pt x="18330" y="158860"/>
                          <a:pt x="30550" y="97760"/>
                          <a:pt x="0" y="18330"/>
                        </a:cubicBezTo>
                        <a:cubicBezTo>
                          <a:pt x="0" y="12220"/>
                          <a:pt x="0" y="6110"/>
                          <a:pt x="6110" y="0"/>
                        </a:cubicBezTo>
                        <a:cubicBezTo>
                          <a:pt x="12220" y="0"/>
                          <a:pt x="18330" y="0"/>
                          <a:pt x="24440" y="6110"/>
                        </a:cubicBezTo>
                        <a:cubicBezTo>
                          <a:pt x="54990" y="85540"/>
                          <a:pt x="42770" y="152750"/>
                          <a:pt x="42770" y="158860"/>
                        </a:cubicBezTo>
                        <a:cubicBezTo>
                          <a:pt x="42770" y="164970"/>
                          <a:pt x="36660" y="171080"/>
                          <a:pt x="30550" y="171080"/>
                        </a:cubicBezTo>
                        <a:cubicBezTo>
                          <a:pt x="24440" y="171080"/>
                          <a:pt x="18330" y="164970"/>
                          <a:pt x="18330" y="16497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6" name="Freeform: Shape 245">
                    <a:extLst>
                      <a:ext uri="{FF2B5EF4-FFF2-40B4-BE49-F238E27FC236}">
                        <a16:creationId xmlns:a16="http://schemas.microsoft.com/office/drawing/2014/main" id="{5467510E-64F3-66AD-3580-BD4DDC74C6AF}"/>
                      </a:ext>
                    </a:extLst>
                  </p:cNvPr>
                  <p:cNvSpPr/>
                  <p:nvPr/>
                </p:nvSpPr>
                <p:spPr>
                  <a:xfrm>
                    <a:off x="868719" y="9533700"/>
                    <a:ext cx="57403" cy="179586"/>
                  </a:xfrm>
                  <a:custGeom>
                    <a:avLst/>
                    <a:gdLst>
                      <a:gd name="connsiteX0" fmla="*/ 36660 w 57403"/>
                      <a:gd name="connsiteY0" fmla="*/ 179587 h 179586"/>
                      <a:gd name="connsiteX1" fmla="*/ 36660 w 57403"/>
                      <a:gd name="connsiteY1" fmla="*/ 179587 h 179586"/>
                      <a:gd name="connsiteX2" fmla="*/ 18330 w 57403"/>
                      <a:gd name="connsiteY2" fmla="*/ 167367 h 179586"/>
                      <a:gd name="connsiteX3" fmla="*/ 18330 w 57403"/>
                      <a:gd name="connsiteY3" fmla="*/ 155147 h 179586"/>
                      <a:gd name="connsiteX4" fmla="*/ 0 w 57403"/>
                      <a:gd name="connsiteY4" fmla="*/ 20727 h 179586"/>
                      <a:gd name="connsiteX5" fmla="*/ 0 w 57403"/>
                      <a:gd name="connsiteY5" fmla="*/ 8507 h 179586"/>
                      <a:gd name="connsiteX6" fmla="*/ 12220 w 57403"/>
                      <a:gd name="connsiteY6" fmla="*/ 2397 h 179586"/>
                      <a:gd name="connsiteX7" fmla="*/ 36660 w 57403"/>
                      <a:gd name="connsiteY7" fmla="*/ 14617 h 179586"/>
                      <a:gd name="connsiteX8" fmla="*/ 54990 w 57403"/>
                      <a:gd name="connsiteY8" fmla="*/ 167367 h 179586"/>
                      <a:gd name="connsiteX9" fmla="*/ 36660 w 57403"/>
                      <a:gd name="connsiteY9" fmla="*/ 179587 h 179586"/>
                      <a:gd name="connsiteX10" fmla="*/ 18330 w 57403"/>
                      <a:gd name="connsiteY10" fmla="*/ 8507 h 179586"/>
                      <a:gd name="connsiteX11" fmla="*/ 18330 w 57403"/>
                      <a:gd name="connsiteY11" fmla="*/ 8507 h 179586"/>
                      <a:gd name="connsiteX12" fmla="*/ 18330 w 57403"/>
                      <a:gd name="connsiteY12" fmla="*/ 8507 h 179586"/>
                      <a:gd name="connsiteX13" fmla="*/ 12220 w 57403"/>
                      <a:gd name="connsiteY13" fmla="*/ 20727 h 179586"/>
                      <a:gd name="connsiteX14" fmla="*/ 30550 w 57403"/>
                      <a:gd name="connsiteY14" fmla="*/ 161257 h 179586"/>
                      <a:gd name="connsiteX15" fmla="*/ 30550 w 57403"/>
                      <a:gd name="connsiteY15" fmla="*/ 167367 h 179586"/>
                      <a:gd name="connsiteX16" fmla="*/ 36660 w 57403"/>
                      <a:gd name="connsiteY16" fmla="*/ 173477 h 179586"/>
                      <a:gd name="connsiteX17" fmla="*/ 36660 w 57403"/>
                      <a:gd name="connsiteY17" fmla="*/ 173477 h 179586"/>
                      <a:gd name="connsiteX18" fmla="*/ 42770 w 57403"/>
                      <a:gd name="connsiteY18" fmla="*/ 167367 h 179586"/>
                      <a:gd name="connsiteX19" fmla="*/ 18330 w 57403"/>
                      <a:gd name="connsiteY19" fmla="*/ 8507 h 179586"/>
                      <a:gd name="connsiteX20" fmla="*/ 18330 w 57403"/>
                      <a:gd name="connsiteY20" fmla="*/ 8507 h 17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403" h="179586">
                        <a:moveTo>
                          <a:pt x="36660" y="179587"/>
                        </a:moveTo>
                        <a:cubicBezTo>
                          <a:pt x="36660" y="179587"/>
                          <a:pt x="36660" y="179587"/>
                          <a:pt x="36660" y="179587"/>
                        </a:cubicBezTo>
                        <a:cubicBezTo>
                          <a:pt x="24440" y="179587"/>
                          <a:pt x="24440" y="173477"/>
                          <a:pt x="18330" y="167367"/>
                        </a:cubicBezTo>
                        <a:cubicBezTo>
                          <a:pt x="18330" y="161257"/>
                          <a:pt x="18330" y="161257"/>
                          <a:pt x="18330" y="155147"/>
                        </a:cubicBezTo>
                        <a:cubicBezTo>
                          <a:pt x="18330" y="155147"/>
                          <a:pt x="30550" y="94047"/>
                          <a:pt x="0" y="20727"/>
                        </a:cubicBezTo>
                        <a:cubicBezTo>
                          <a:pt x="0" y="14617"/>
                          <a:pt x="0" y="8507"/>
                          <a:pt x="0" y="8507"/>
                        </a:cubicBezTo>
                        <a:cubicBezTo>
                          <a:pt x="6110" y="2397"/>
                          <a:pt x="6110" y="2397"/>
                          <a:pt x="12220" y="2397"/>
                        </a:cubicBezTo>
                        <a:cubicBezTo>
                          <a:pt x="24440" y="-3713"/>
                          <a:pt x="30550" y="2397"/>
                          <a:pt x="36660" y="14617"/>
                        </a:cubicBezTo>
                        <a:cubicBezTo>
                          <a:pt x="67210" y="100157"/>
                          <a:pt x="54990" y="167367"/>
                          <a:pt x="54990" y="167367"/>
                        </a:cubicBezTo>
                        <a:cubicBezTo>
                          <a:pt x="54990" y="173477"/>
                          <a:pt x="42770" y="179587"/>
                          <a:pt x="36660" y="179587"/>
                        </a:cubicBezTo>
                        <a:close/>
                        <a:moveTo>
                          <a:pt x="18330" y="8507"/>
                        </a:moveTo>
                        <a:cubicBezTo>
                          <a:pt x="18330" y="8507"/>
                          <a:pt x="18330" y="8507"/>
                          <a:pt x="18330" y="8507"/>
                        </a:cubicBezTo>
                        <a:cubicBezTo>
                          <a:pt x="18330" y="8507"/>
                          <a:pt x="12220" y="14617"/>
                          <a:pt x="18330" y="8507"/>
                        </a:cubicBezTo>
                        <a:cubicBezTo>
                          <a:pt x="12220" y="14617"/>
                          <a:pt x="12220" y="14617"/>
                          <a:pt x="12220" y="20727"/>
                        </a:cubicBezTo>
                        <a:cubicBezTo>
                          <a:pt x="42770" y="100157"/>
                          <a:pt x="30550" y="161257"/>
                          <a:pt x="30550" y="161257"/>
                        </a:cubicBezTo>
                        <a:cubicBezTo>
                          <a:pt x="30550" y="161257"/>
                          <a:pt x="30550" y="161257"/>
                          <a:pt x="30550" y="167367"/>
                        </a:cubicBezTo>
                        <a:cubicBezTo>
                          <a:pt x="30550" y="167367"/>
                          <a:pt x="30550" y="173477"/>
                          <a:pt x="36660" y="173477"/>
                        </a:cubicBezTo>
                        <a:lnTo>
                          <a:pt x="36660" y="173477"/>
                        </a:lnTo>
                        <a:cubicBezTo>
                          <a:pt x="36660" y="173477"/>
                          <a:pt x="42770" y="173477"/>
                          <a:pt x="42770" y="167367"/>
                        </a:cubicBezTo>
                        <a:cubicBezTo>
                          <a:pt x="42770" y="161257"/>
                          <a:pt x="54990" y="94047"/>
                          <a:pt x="18330" y="8507"/>
                        </a:cubicBezTo>
                        <a:cubicBezTo>
                          <a:pt x="24440" y="14617"/>
                          <a:pt x="24440" y="8507"/>
                          <a:pt x="18330" y="8507"/>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2" name="Graphic 16">
                  <a:extLst>
                    <a:ext uri="{FF2B5EF4-FFF2-40B4-BE49-F238E27FC236}">
                      <a16:creationId xmlns:a16="http://schemas.microsoft.com/office/drawing/2014/main" id="{4A72C5BB-4DC4-4B22-A808-51001CFE8993}"/>
                    </a:ext>
                  </a:extLst>
                </p:cNvPr>
                <p:cNvGrpSpPr/>
                <p:nvPr/>
              </p:nvGrpSpPr>
              <p:grpSpPr>
                <a:xfrm>
                  <a:off x="899269" y="9517767"/>
                  <a:ext cx="171080" cy="97760"/>
                  <a:chOff x="899269" y="9517767"/>
                  <a:chExt cx="171080" cy="97760"/>
                </a:xfrm>
              </p:grpSpPr>
              <p:sp>
                <p:nvSpPr>
                  <p:cNvPr id="243" name="Freeform: Shape 242">
                    <a:extLst>
                      <a:ext uri="{FF2B5EF4-FFF2-40B4-BE49-F238E27FC236}">
                        <a16:creationId xmlns:a16="http://schemas.microsoft.com/office/drawing/2014/main" id="{23ABAE45-74FB-9D10-7718-1EE33B8CEA81}"/>
                      </a:ext>
                    </a:extLst>
                  </p:cNvPr>
                  <p:cNvSpPr/>
                  <p:nvPr/>
                </p:nvSpPr>
                <p:spPr>
                  <a:xfrm>
                    <a:off x="902663" y="9523878"/>
                    <a:ext cx="166158" cy="90122"/>
                  </a:xfrm>
                  <a:custGeom>
                    <a:avLst/>
                    <a:gdLst>
                      <a:gd name="connsiteX0" fmla="*/ 2716 w 166158"/>
                      <a:gd name="connsiteY0" fmla="*/ 18330 h 90122"/>
                      <a:gd name="connsiteX1" fmla="*/ 2716 w 166158"/>
                      <a:gd name="connsiteY1" fmla="*/ 18330 h 90122"/>
                      <a:gd name="connsiteX2" fmla="*/ 14936 w 166158"/>
                      <a:gd name="connsiteY2" fmla="*/ 0 h 90122"/>
                      <a:gd name="connsiteX3" fmla="*/ 161576 w 166158"/>
                      <a:gd name="connsiteY3" fmla="*/ 67210 h 90122"/>
                      <a:gd name="connsiteX4" fmla="*/ 161576 w 166158"/>
                      <a:gd name="connsiteY4" fmla="*/ 85540 h 90122"/>
                      <a:gd name="connsiteX5" fmla="*/ 143246 w 166158"/>
                      <a:gd name="connsiteY5" fmla="*/ 85540 h 90122"/>
                      <a:gd name="connsiteX6" fmla="*/ 14936 w 166158"/>
                      <a:gd name="connsiteY6" fmla="*/ 30550 h 90122"/>
                      <a:gd name="connsiteX7" fmla="*/ 2716 w 166158"/>
                      <a:gd name="connsiteY7" fmla="*/ 18330 h 9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58" h="90122">
                        <a:moveTo>
                          <a:pt x="2716" y="18330"/>
                        </a:moveTo>
                        <a:cubicBezTo>
                          <a:pt x="2716" y="18330"/>
                          <a:pt x="-3394" y="18330"/>
                          <a:pt x="2716" y="18330"/>
                        </a:cubicBezTo>
                        <a:cubicBezTo>
                          <a:pt x="2716" y="6110"/>
                          <a:pt x="8826" y="0"/>
                          <a:pt x="14936" y="0"/>
                        </a:cubicBezTo>
                        <a:cubicBezTo>
                          <a:pt x="21046" y="0"/>
                          <a:pt x="106586" y="0"/>
                          <a:pt x="161576" y="67210"/>
                        </a:cubicBezTo>
                        <a:cubicBezTo>
                          <a:pt x="167686" y="73320"/>
                          <a:pt x="167686" y="79430"/>
                          <a:pt x="161576" y="85540"/>
                        </a:cubicBezTo>
                        <a:cubicBezTo>
                          <a:pt x="155466" y="91650"/>
                          <a:pt x="149356" y="91650"/>
                          <a:pt x="143246" y="85540"/>
                        </a:cubicBezTo>
                        <a:cubicBezTo>
                          <a:pt x="94366" y="30550"/>
                          <a:pt x="21046" y="30550"/>
                          <a:pt x="14936" y="30550"/>
                        </a:cubicBezTo>
                        <a:cubicBezTo>
                          <a:pt x="8826" y="24440"/>
                          <a:pt x="2716" y="24440"/>
                          <a:pt x="2716" y="1833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4" name="Freeform: Shape 243">
                    <a:extLst>
                      <a:ext uri="{FF2B5EF4-FFF2-40B4-BE49-F238E27FC236}">
                        <a16:creationId xmlns:a16="http://schemas.microsoft.com/office/drawing/2014/main" id="{00524ECA-04D7-EEF2-84F7-06B7AD6052B5}"/>
                      </a:ext>
                    </a:extLst>
                  </p:cNvPr>
                  <p:cNvSpPr/>
                  <p:nvPr/>
                </p:nvSpPr>
                <p:spPr>
                  <a:xfrm>
                    <a:off x="899269" y="9517767"/>
                    <a:ext cx="171080" cy="97760"/>
                  </a:xfrm>
                  <a:custGeom>
                    <a:avLst/>
                    <a:gdLst>
                      <a:gd name="connsiteX0" fmla="*/ 152750 w 171080"/>
                      <a:gd name="connsiteY0" fmla="*/ 97760 h 97760"/>
                      <a:gd name="connsiteX1" fmla="*/ 140530 w 171080"/>
                      <a:gd name="connsiteY1" fmla="*/ 91650 h 97760"/>
                      <a:gd name="connsiteX2" fmla="*/ 18330 w 171080"/>
                      <a:gd name="connsiteY2" fmla="*/ 36660 h 97760"/>
                      <a:gd name="connsiteX3" fmla="*/ 0 w 171080"/>
                      <a:gd name="connsiteY3" fmla="*/ 24440 h 97760"/>
                      <a:gd name="connsiteX4" fmla="*/ 0 w 171080"/>
                      <a:gd name="connsiteY4" fmla="*/ 18330 h 97760"/>
                      <a:gd name="connsiteX5" fmla="*/ 18330 w 171080"/>
                      <a:gd name="connsiteY5" fmla="*/ 0 h 97760"/>
                      <a:gd name="connsiteX6" fmla="*/ 164970 w 171080"/>
                      <a:gd name="connsiteY6" fmla="*/ 67210 h 97760"/>
                      <a:gd name="connsiteX7" fmla="*/ 171080 w 171080"/>
                      <a:gd name="connsiteY7" fmla="*/ 79430 h 97760"/>
                      <a:gd name="connsiteX8" fmla="*/ 164970 w 171080"/>
                      <a:gd name="connsiteY8" fmla="*/ 91650 h 97760"/>
                      <a:gd name="connsiteX9" fmla="*/ 152750 w 171080"/>
                      <a:gd name="connsiteY9" fmla="*/ 97760 h 97760"/>
                      <a:gd name="connsiteX10" fmla="*/ 12220 w 171080"/>
                      <a:gd name="connsiteY10" fmla="*/ 12220 h 97760"/>
                      <a:gd name="connsiteX11" fmla="*/ 6110 w 171080"/>
                      <a:gd name="connsiteY11" fmla="*/ 18330 h 97760"/>
                      <a:gd name="connsiteX12" fmla="*/ 6110 w 171080"/>
                      <a:gd name="connsiteY12" fmla="*/ 18330 h 97760"/>
                      <a:gd name="connsiteX13" fmla="*/ 12220 w 171080"/>
                      <a:gd name="connsiteY13" fmla="*/ 24440 h 97760"/>
                      <a:gd name="connsiteX14" fmla="*/ 140530 w 171080"/>
                      <a:gd name="connsiteY14" fmla="*/ 85540 h 97760"/>
                      <a:gd name="connsiteX15" fmla="*/ 146640 w 171080"/>
                      <a:gd name="connsiteY15" fmla="*/ 85540 h 97760"/>
                      <a:gd name="connsiteX16" fmla="*/ 146640 w 171080"/>
                      <a:gd name="connsiteY16" fmla="*/ 79430 h 97760"/>
                      <a:gd name="connsiteX17" fmla="*/ 146640 w 171080"/>
                      <a:gd name="connsiteY17" fmla="*/ 73320 h 97760"/>
                      <a:gd name="connsiteX18" fmla="*/ 12220 w 171080"/>
                      <a:gd name="connsiteY18" fmla="*/ 12220 h 9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080" h="97760">
                        <a:moveTo>
                          <a:pt x="152750" y="97760"/>
                        </a:moveTo>
                        <a:cubicBezTo>
                          <a:pt x="146640" y="97760"/>
                          <a:pt x="140530" y="97760"/>
                          <a:pt x="140530" y="91650"/>
                        </a:cubicBezTo>
                        <a:cubicBezTo>
                          <a:pt x="97760" y="36660"/>
                          <a:pt x="18330" y="36660"/>
                          <a:pt x="18330" y="36660"/>
                        </a:cubicBezTo>
                        <a:cubicBezTo>
                          <a:pt x="12220" y="36660"/>
                          <a:pt x="6110" y="30550"/>
                          <a:pt x="0" y="24440"/>
                        </a:cubicBezTo>
                        <a:cubicBezTo>
                          <a:pt x="0" y="24440"/>
                          <a:pt x="0" y="18330"/>
                          <a:pt x="0" y="18330"/>
                        </a:cubicBezTo>
                        <a:cubicBezTo>
                          <a:pt x="0" y="6110"/>
                          <a:pt x="6110" y="0"/>
                          <a:pt x="18330" y="0"/>
                        </a:cubicBezTo>
                        <a:cubicBezTo>
                          <a:pt x="24440" y="0"/>
                          <a:pt x="109980" y="0"/>
                          <a:pt x="164970" y="67210"/>
                        </a:cubicBezTo>
                        <a:cubicBezTo>
                          <a:pt x="171080" y="73320"/>
                          <a:pt x="171080" y="73320"/>
                          <a:pt x="171080" y="79430"/>
                        </a:cubicBezTo>
                        <a:cubicBezTo>
                          <a:pt x="171080" y="85540"/>
                          <a:pt x="171080" y="91650"/>
                          <a:pt x="164970" y="91650"/>
                        </a:cubicBezTo>
                        <a:cubicBezTo>
                          <a:pt x="158860" y="97760"/>
                          <a:pt x="152750" y="97760"/>
                          <a:pt x="152750" y="97760"/>
                        </a:cubicBezTo>
                        <a:close/>
                        <a:moveTo>
                          <a:pt x="12220" y="12220"/>
                        </a:moveTo>
                        <a:cubicBezTo>
                          <a:pt x="6110" y="12220"/>
                          <a:pt x="6110" y="12220"/>
                          <a:pt x="6110" y="18330"/>
                        </a:cubicBezTo>
                        <a:cubicBezTo>
                          <a:pt x="6110" y="18330"/>
                          <a:pt x="6110" y="18330"/>
                          <a:pt x="6110" y="18330"/>
                        </a:cubicBezTo>
                        <a:cubicBezTo>
                          <a:pt x="6110" y="18330"/>
                          <a:pt x="12220" y="24440"/>
                          <a:pt x="12220" y="24440"/>
                        </a:cubicBezTo>
                        <a:cubicBezTo>
                          <a:pt x="12220" y="24440"/>
                          <a:pt x="91650" y="24440"/>
                          <a:pt x="140530" y="85540"/>
                        </a:cubicBezTo>
                        <a:cubicBezTo>
                          <a:pt x="140530" y="85540"/>
                          <a:pt x="146640" y="91650"/>
                          <a:pt x="146640" y="85540"/>
                        </a:cubicBezTo>
                        <a:cubicBezTo>
                          <a:pt x="146640" y="85540"/>
                          <a:pt x="146640" y="85540"/>
                          <a:pt x="146640" y="79430"/>
                        </a:cubicBezTo>
                        <a:cubicBezTo>
                          <a:pt x="146640" y="79430"/>
                          <a:pt x="146640" y="73320"/>
                          <a:pt x="146640" y="73320"/>
                        </a:cubicBezTo>
                        <a:cubicBezTo>
                          <a:pt x="103870" y="12220"/>
                          <a:pt x="18330" y="12220"/>
                          <a:pt x="12220" y="1222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grpSp>
          <p:nvGrpSpPr>
            <p:cNvPr id="9" name="Graphic 16">
              <a:extLst>
                <a:ext uri="{FF2B5EF4-FFF2-40B4-BE49-F238E27FC236}">
                  <a16:creationId xmlns:a16="http://schemas.microsoft.com/office/drawing/2014/main" id="{50F1C70A-F390-FBF5-E6B0-2516110D9EDB}"/>
                </a:ext>
              </a:extLst>
            </p:cNvPr>
            <p:cNvGrpSpPr/>
            <p:nvPr/>
          </p:nvGrpSpPr>
          <p:grpSpPr>
            <a:xfrm>
              <a:off x="1546929" y="9529987"/>
              <a:ext cx="947050" cy="617109"/>
              <a:chOff x="1546929" y="9529987"/>
              <a:chExt cx="947050" cy="617109"/>
            </a:xfrm>
          </p:grpSpPr>
          <p:grpSp>
            <p:nvGrpSpPr>
              <p:cNvPr id="210" name="Graphic 16">
                <a:extLst>
                  <a:ext uri="{FF2B5EF4-FFF2-40B4-BE49-F238E27FC236}">
                    <a16:creationId xmlns:a16="http://schemas.microsoft.com/office/drawing/2014/main" id="{C7899FA7-5DF0-74DE-981F-39D383250103}"/>
                  </a:ext>
                </a:extLst>
              </p:cNvPr>
              <p:cNvGrpSpPr/>
              <p:nvPr/>
            </p:nvGrpSpPr>
            <p:grpSpPr>
              <a:xfrm>
                <a:off x="1553039" y="9529987"/>
                <a:ext cx="940940" cy="568228"/>
                <a:chOff x="1553039" y="9529987"/>
                <a:chExt cx="940940" cy="568228"/>
              </a:xfrm>
            </p:grpSpPr>
            <p:grpSp>
              <p:nvGrpSpPr>
                <p:cNvPr id="228" name="Graphic 16">
                  <a:extLst>
                    <a:ext uri="{FF2B5EF4-FFF2-40B4-BE49-F238E27FC236}">
                      <a16:creationId xmlns:a16="http://schemas.microsoft.com/office/drawing/2014/main" id="{C432C4E4-F060-4713-0F0C-08B63B38E070}"/>
                    </a:ext>
                  </a:extLst>
                </p:cNvPr>
                <p:cNvGrpSpPr/>
                <p:nvPr/>
              </p:nvGrpSpPr>
              <p:grpSpPr>
                <a:xfrm>
                  <a:off x="1699679" y="9529987"/>
                  <a:ext cx="794300" cy="482689"/>
                  <a:chOff x="1699679" y="9529987"/>
                  <a:chExt cx="794300" cy="482689"/>
                </a:xfrm>
              </p:grpSpPr>
              <p:sp>
                <p:nvSpPr>
                  <p:cNvPr id="233" name="Freeform: Shape 232">
                    <a:extLst>
                      <a:ext uri="{FF2B5EF4-FFF2-40B4-BE49-F238E27FC236}">
                        <a16:creationId xmlns:a16="http://schemas.microsoft.com/office/drawing/2014/main" id="{65076881-0FBC-8A0C-C23C-005D2FABD3AA}"/>
                      </a:ext>
                    </a:extLst>
                  </p:cNvPr>
                  <p:cNvSpPr/>
                  <p:nvPr/>
                </p:nvSpPr>
                <p:spPr>
                  <a:xfrm>
                    <a:off x="1705789" y="9529987"/>
                    <a:ext cx="769860" cy="470469"/>
                  </a:xfrm>
                  <a:custGeom>
                    <a:avLst/>
                    <a:gdLst>
                      <a:gd name="connsiteX0" fmla="*/ 769860 w 769860"/>
                      <a:gd name="connsiteY0" fmla="*/ 195520 h 470469"/>
                      <a:gd name="connsiteX1" fmla="*/ 769860 w 769860"/>
                      <a:gd name="connsiteY1" fmla="*/ 171080 h 470469"/>
                      <a:gd name="connsiteX2" fmla="*/ 727091 w 769860"/>
                      <a:gd name="connsiteY2" fmla="*/ 0 h 470469"/>
                      <a:gd name="connsiteX3" fmla="*/ 232180 w 769860"/>
                      <a:gd name="connsiteY3" fmla="*/ 85540 h 470469"/>
                      <a:gd name="connsiteX4" fmla="*/ 85540 w 769860"/>
                      <a:gd name="connsiteY4" fmla="*/ 274950 h 470469"/>
                      <a:gd name="connsiteX5" fmla="*/ 0 w 769860"/>
                      <a:gd name="connsiteY5" fmla="*/ 311610 h 470469"/>
                      <a:gd name="connsiteX6" fmla="*/ 476580 w 769860"/>
                      <a:gd name="connsiteY6" fmla="*/ 470469 h 470469"/>
                      <a:gd name="connsiteX7" fmla="*/ 769860 w 769860"/>
                      <a:gd name="connsiteY7" fmla="*/ 195520 h 4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60" h="470469">
                        <a:moveTo>
                          <a:pt x="769860" y="195520"/>
                        </a:moveTo>
                        <a:cubicBezTo>
                          <a:pt x="769860" y="189410"/>
                          <a:pt x="769860" y="177190"/>
                          <a:pt x="769860" y="171080"/>
                        </a:cubicBezTo>
                        <a:cubicBezTo>
                          <a:pt x="745421" y="54990"/>
                          <a:pt x="727091" y="0"/>
                          <a:pt x="727091" y="0"/>
                        </a:cubicBezTo>
                        <a:lnTo>
                          <a:pt x="232180" y="85540"/>
                        </a:lnTo>
                        <a:cubicBezTo>
                          <a:pt x="232180" y="85540"/>
                          <a:pt x="238290" y="201629"/>
                          <a:pt x="85540" y="274950"/>
                        </a:cubicBezTo>
                        <a:cubicBezTo>
                          <a:pt x="54990" y="287169"/>
                          <a:pt x="24440" y="299390"/>
                          <a:pt x="0" y="311610"/>
                        </a:cubicBezTo>
                        <a:cubicBezTo>
                          <a:pt x="122200" y="274950"/>
                          <a:pt x="427700" y="201629"/>
                          <a:pt x="476580" y="470469"/>
                        </a:cubicBezTo>
                        <a:cubicBezTo>
                          <a:pt x="586560" y="415479"/>
                          <a:pt x="690430" y="323829"/>
                          <a:pt x="769860" y="195520"/>
                        </a:cubicBez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4" name="Freeform: Shape 233">
                    <a:extLst>
                      <a:ext uri="{FF2B5EF4-FFF2-40B4-BE49-F238E27FC236}">
                        <a16:creationId xmlns:a16="http://schemas.microsoft.com/office/drawing/2014/main" id="{7CFABE95-50C0-312D-7F03-5D75DBF62487}"/>
                      </a:ext>
                    </a:extLst>
                  </p:cNvPr>
                  <p:cNvSpPr/>
                  <p:nvPr/>
                </p:nvSpPr>
                <p:spPr>
                  <a:xfrm>
                    <a:off x="1699679" y="9529987"/>
                    <a:ext cx="794300" cy="482689"/>
                  </a:xfrm>
                  <a:custGeom>
                    <a:avLst/>
                    <a:gdLst>
                      <a:gd name="connsiteX0" fmla="*/ 482690 w 794300"/>
                      <a:gd name="connsiteY0" fmla="*/ 482689 h 482689"/>
                      <a:gd name="connsiteX1" fmla="*/ 482690 w 794300"/>
                      <a:gd name="connsiteY1" fmla="*/ 482689 h 482689"/>
                      <a:gd name="connsiteX2" fmla="*/ 476580 w 794300"/>
                      <a:gd name="connsiteY2" fmla="*/ 476579 h 482689"/>
                      <a:gd name="connsiteX3" fmla="*/ 226070 w 794300"/>
                      <a:gd name="connsiteY3" fmla="*/ 287169 h 482689"/>
                      <a:gd name="connsiteX4" fmla="*/ 12220 w 794300"/>
                      <a:gd name="connsiteY4" fmla="*/ 323829 h 482689"/>
                      <a:gd name="connsiteX5" fmla="*/ 0 w 794300"/>
                      <a:gd name="connsiteY5" fmla="*/ 317719 h 482689"/>
                      <a:gd name="connsiteX6" fmla="*/ 6110 w 794300"/>
                      <a:gd name="connsiteY6" fmla="*/ 305500 h 482689"/>
                      <a:gd name="connsiteX7" fmla="*/ 24440 w 794300"/>
                      <a:gd name="connsiteY7" fmla="*/ 299390 h 482689"/>
                      <a:gd name="connsiteX8" fmla="*/ 97760 w 794300"/>
                      <a:gd name="connsiteY8" fmla="*/ 268840 h 482689"/>
                      <a:gd name="connsiteX9" fmla="*/ 238290 w 794300"/>
                      <a:gd name="connsiteY9" fmla="*/ 91650 h 482689"/>
                      <a:gd name="connsiteX10" fmla="*/ 244400 w 794300"/>
                      <a:gd name="connsiteY10" fmla="*/ 85540 h 482689"/>
                      <a:gd name="connsiteX11" fmla="*/ 739311 w 794300"/>
                      <a:gd name="connsiteY11" fmla="*/ 0 h 482689"/>
                      <a:gd name="connsiteX12" fmla="*/ 751531 w 794300"/>
                      <a:gd name="connsiteY12" fmla="*/ 6110 h 482689"/>
                      <a:gd name="connsiteX13" fmla="*/ 794301 w 794300"/>
                      <a:gd name="connsiteY13" fmla="*/ 177190 h 482689"/>
                      <a:gd name="connsiteX14" fmla="*/ 794301 w 794300"/>
                      <a:gd name="connsiteY14" fmla="*/ 201629 h 482689"/>
                      <a:gd name="connsiteX15" fmla="*/ 794301 w 794300"/>
                      <a:gd name="connsiteY15" fmla="*/ 207740 h 482689"/>
                      <a:gd name="connsiteX16" fmla="*/ 482690 w 794300"/>
                      <a:gd name="connsiteY16" fmla="*/ 482689 h 482689"/>
                      <a:gd name="connsiteX17" fmla="*/ 482690 w 794300"/>
                      <a:gd name="connsiteY17" fmla="*/ 482689 h 482689"/>
                      <a:gd name="connsiteX18" fmla="*/ 219960 w 794300"/>
                      <a:gd name="connsiteY18" fmla="*/ 268840 h 482689"/>
                      <a:gd name="connsiteX19" fmla="*/ 488800 w 794300"/>
                      <a:gd name="connsiteY19" fmla="*/ 458249 h 482689"/>
                      <a:gd name="connsiteX20" fmla="*/ 769861 w 794300"/>
                      <a:gd name="connsiteY20" fmla="*/ 189410 h 482689"/>
                      <a:gd name="connsiteX21" fmla="*/ 769861 w 794300"/>
                      <a:gd name="connsiteY21" fmla="*/ 171080 h 482689"/>
                      <a:gd name="connsiteX22" fmla="*/ 733201 w 794300"/>
                      <a:gd name="connsiteY22" fmla="*/ 12220 h 482689"/>
                      <a:gd name="connsiteX23" fmla="*/ 250510 w 794300"/>
                      <a:gd name="connsiteY23" fmla="*/ 97760 h 482689"/>
                      <a:gd name="connsiteX24" fmla="*/ 109980 w 794300"/>
                      <a:gd name="connsiteY24" fmla="*/ 281060 h 482689"/>
                      <a:gd name="connsiteX25" fmla="*/ 219960 w 794300"/>
                      <a:gd name="connsiteY25" fmla="*/ 268840 h 48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4300" h="482689">
                        <a:moveTo>
                          <a:pt x="482690" y="482689"/>
                        </a:moveTo>
                        <a:cubicBezTo>
                          <a:pt x="476580" y="482689"/>
                          <a:pt x="476580" y="482689"/>
                          <a:pt x="482690" y="482689"/>
                        </a:cubicBezTo>
                        <a:cubicBezTo>
                          <a:pt x="476580" y="482689"/>
                          <a:pt x="476580" y="476579"/>
                          <a:pt x="476580" y="476579"/>
                        </a:cubicBezTo>
                        <a:cubicBezTo>
                          <a:pt x="452140" y="348269"/>
                          <a:pt x="366600" y="287169"/>
                          <a:pt x="226070" y="287169"/>
                        </a:cubicBezTo>
                        <a:cubicBezTo>
                          <a:pt x="146640" y="287169"/>
                          <a:pt x="61100" y="305500"/>
                          <a:pt x="12220" y="323829"/>
                        </a:cubicBezTo>
                        <a:cubicBezTo>
                          <a:pt x="6110" y="323829"/>
                          <a:pt x="6110" y="323829"/>
                          <a:pt x="0" y="317719"/>
                        </a:cubicBezTo>
                        <a:cubicBezTo>
                          <a:pt x="0" y="311610"/>
                          <a:pt x="0" y="311610"/>
                          <a:pt x="6110" y="305500"/>
                        </a:cubicBezTo>
                        <a:lnTo>
                          <a:pt x="24440" y="299390"/>
                        </a:lnTo>
                        <a:cubicBezTo>
                          <a:pt x="42770" y="293279"/>
                          <a:pt x="67210" y="281060"/>
                          <a:pt x="97760" y="268840"/>
                        </a:cubicBezTo>
                        <a:cubicBezTo>
                          <a:pt x="238290" y="201629"/>
                          <a:pt x="238290" y="97760"/>
                          <a:pt x="238290" y="91650"/>
                        </a:cubicBezTo>
                        <a:cubicBezTo>
                          <a:pt x="238290" y="85540"/>
                          <a:pt x="238290" y="85540"/>
                          <a:pt x="244400" y="85540"/>
                        </a:cubicBezTo>
                        <a:lnTo>
                          <a:pt x="739311" y="0"/>
                        </a:lnTo>
                        <a:cubicBezTo>
                          <a:pt x="745420" y="0"/>
                          <a:pt x="745420" y="0"/>
                          <a:pt x="751531" y="6110"/>
                        </a:cubicBezTo>
                        <a:cubicBezTo>
                          <a:pt x="751531" y="6110"/>
                          <a:pt x="763751" y="54990"/>
                          <a:pt x="794301" y="177190"/>
                        </a:cubicBezTo>
                        <a:cubicBezTo>
                          <a:pt x="794301" y="183300"/>
                          <a:pt x="794301" y="195520"/>
                          <a:pt x="794301" y="201629"/>
                        </a:cubicBezTo>
                        <a:cubicBezTo>
                          <a:pt x="794301" y="201629"/>
                          <a:pt x="794301" y="207740"/>
                          <a:pt x="794301" y="207740"/>
                        </a:cubicBezTo>
                        <a:cubicBezTo>
                          <a:pt x="708761" y="323829"/>
                          <a:pt x="604890" y="415479"/>
                          <a:pt x="482690" y="482689"/>
                        </a:cubicBezTo>
                        <a:cubicBezTo>
                          <a:pt x="482690" y="482689"/>
                          <a:pt x="482690" y="482689"/>
                          <a:pt x="482690" y="482689"/>
                        </a:cubicBezTo>
                        <a:close/>
                        <a:moveTo>
                          <a:pt x="219960" y="268840"/>
                        </a:moveTo>
                        <a:cubicBezTo>
                          <a:pt x="366600" y="268840"/>
                          <a:pt x="458250" y="336050"/>
                          <a:pt x="488800" y="458249"/>
                        </a:cubicBezTo>
                        <a:cubicBezTo>
                          <a:pt x="604890" y="397149"/>
                          <a:pt x="696540" y="305500"/>
                          <a:pt x="769861" y="189410"/>
                        </a:cubicBezTo>
                        <a:cubicBezTo>
                          <a:pt x="769861" y="183300"/>
                          <a:pt x="769861" y="177190"/>
                          <a:pt x="769861" y="171080"/>
                        </a:cubicBezTo>
                        <a:cubicBezTo>
                          <a:pt x="751531" y="79430"/>
                          <a:pt x="733201" y="30550"/>
                          <a:pt x="733201" y="12220"/>
                        </a:cubicBezTo>
                        <a:lnTo>
                          <a:pt x="250510" y="97760"/>
                        </a:lnTo>
                        <a:cubicBezTo>
                          <a:pt x="250510" y="122200"/>
                          <a:pt x="232180" y="219960"/>
                          <a:pt x="109980" y="281060"/>
                        </a:cubicBezTo>
                        <a:cubicBezTo>
                          <a:pt x="134420" y="274950"/>
                          <a:pt x="177190" y="268840"/>
                          <a:pt x="219960" y="268840"/>
                        </a:cubicBezTo>
                        <a:close/>
                      </a:path>
                    </a:pathLst>
                  </a:custGeom>
                  <a:solidFill>
                    <a:srgbClr val="3D720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9" name="Graphic 16">
                  <a:extLst>
                    <a:ext uri="{FF2B5EF4-FFF2-40B4-BE49-F238E27FC236}">
                      <a16:creationId xmlns:a16="http://schemas.microsoft.com/office/drawing/2014/main" id="{A8EBE1E9-3D1E-CF6E-58AF-B2C456D1334D}"/>
                    </a:ext>
                  </a:extLst>
                </p:cNvPr>
                <p:cNvGrpSpPr/>
                <p:nvPr/>
              </p:nvGrpSpPr>
              <p:grpSpPr>
                <a:xfrm>
                  <a:off x="1553039" y="9810178"/>
                  <a:ext cx="635440" cy="288037"/>
                  <a:chOff x="1553039" y="9810178"/>
                  <a:chExt cx="635440" cy="288037"/>
                </a:xfrm>
              </p:grpSpPr>
              <p:sp>
                <p:nvSpPr>
                  <p:cNvPr id="231" name="Freeform: Shape 230">
                    <a:extLst>
                      <a:ext uri="{FF2B5EF4-FFF2-40B4-BE49-F238E27FC236}">
                        <a16:creationId xmlns:a16="http://schemas.microsoft.com/office/drawing/2014/main" id="{2F3CC867-E3F3-EDCD-FAEA-D3B3AF7A9111}"/>
                      </a:ext>
                    </a:extLst>
                  </p:cNvPr>
                  <p:cNvSpPr/>
                  <p:nvPr/>
                </p:nvSpPr>
                <p:spPr>
                  <a:xfrm>
                    <a:off x="1559149" y="9810178"/>
                    <a:ext cx="623220" cy="282832"/>
                  </a:xfrm>
                  <a:custGeom>
                    <a:avLst/>
                    <a:gdLst>
                      <a:gd name="connsiteX0" fmla="*/ 140530 w 623220"/>
                      <a:gd name="connsiteY0" fmla="*/ 37528 h 282832"/>
                      <a:gd name="connsiteX1" fmla="*/ 0 w 623220"/>
                      <a:gd name="connsiteY1" fmla="*/ 184168 h 282832"/>
                      <a:gd name="connsiteX2" fmla="*/ 238290 w 623220"/>
                      <a:gd name="connsiteY2" fmla="*/ 281928 h 282832"/>
                      <a:gd name="connsiteX3" fmla="*/ 623220 w 623220"/>
                      <a:gd name="connsiteY3" fmla="*/ 196388 h 282832"/>
                      <a:gd name="connsiteX4" fmla="*/ 140530 w 623220"/>
                      <a:gd name="connsiteY4" fmla="*/ 37528 h 282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20" h="282832">
                        <a:moveTo>
                          <a:pt x="140530" y="37528"/>
                        </a:moveTo>
                        <a:cubicBezTo>
                          <a:pt x="48880" y="74188"/>
                          <a:pt x="0" y="98628"/>
                          <a:pt x="0" y="184168"/>
                        </a:cubicBezTo>
                        <a:cubicBezTo>
                          <a:pt x="30550" y="220828"/>
                          <a:pt x="97760" y="269708"/>
                          <a:pt x="238290" y="281928"/>
                        </a:cubicBezTo>
                        <a:cubicBezTo>
                          <a:pt x="354380" y="288038"/>
                          <a:pt x="494910" y="263598"/>
                          <a:pt x="623220" y="196388"/>
                        </a:cubicBezTo>
                        <a:cubicBezTo>
                          <a:pt x="568230" y="-72451"/>
                          <a:pt x="262730" y="868"/>
                          <a:pt x="140530" y="37528"/>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2" name="Freeform: Shape 231">
                    <a:extLst>
                      <a:ext uri="{FF2B5EF4-FFF2-40B4-BE49-F238E27FC236}">
                        <a16:creationId xmlns:a16="http://schemas.microsoft.com/office/drawing/2014/main" id="{6E01E0AD-B4DA-7E8B-1550-782B40343837}"/>
                      </a:ext>
                    </a:extLst>
                  </p:cNvPr>
                  <p:cNvSpPr/>
                  <p:nvPr/>
                </p:nvSpPr>
                <p:spPr>
                  <a:xfrm>
                    <a:off x="1553039" y="9811047"/>
                    <a:ext cx="635440" cy="287169"/>
                  </a:xfrm>
                  <a:custGeom>
                    <a:avLst/>
                    <a:gdLst>
                      <a:gd name="connsiteX0" fmla="*/ 281060 w 635440"/>
                      <a:gd name="connsiteY0" fmla="*/ 287169 h 287169"/>
                      <a:gd name="connsiteX1" fmla="*/ 281060 w 635440"/>
                      <a:gd name="connsiteY1" fmla="*/ 287169 h 287169"/>
                      <a:gd name="connsiteX2" fmla="*/ 244400 w 635440"/>
                      <a:gd name="connsiteY2" fmla="*/ 287169 h 287169"/>
                      <a:gd name="connsiteX3" fmla="*/ 0 w 635440"/>
                      <a:gd name="connsiteY3" fmla="*/ 189410 h 287169"/>
                      <a:gd name="connsiteX4" fmla="*/ 0 w 635440"/>
                      <a:gd name="connsiteY4" fmla="*/ 189410 h 287169"/>
                      <a:gd name="connsiteX5" fmla="*/ 0 w 635440"/>
                      <a:gd name="connsiteY5" fmla="*/ 189410 h 287169"/>
                      <a:gd name="connsiteX6" fmla="*/ 146640 w 635440"/>
                      <a:gd name="connsiteY6" fmla="*/ 36660 h 287169"/>
                      <a:gd name="connsiteX7" fmla="*/ 366600 w 635440"/>
                      <a:gd name="connsiteY7" fmla="*/ 0 h 287169"/>
                      <a:gd name="connsiteX8" fmla="*/ 635440 w 635440"/>
                      <a:gd name="connsiteY8" fmla="*/ 201630 h 287169"/>
                      <a:gd name="connsiteX9" fmla="*/ 635440 w 635440"/>
                      <a:gd name="connsiteY9" fmla="*/ 207740 h 287169"/>
                      <a:gd name="connsiteX10" fmla="*/ 629330 w 635440"/>
                      <a:gd name="connsiteY10" fmla="*/ 207740 h 287169"/>
                      <a:gd name="connsiteX11" fmla="*/ 281060 w 635440"/>
                      <a:gd name="connsiteY11" fmla="*/ 287169 h 287169"/>
                      <a:gd name="connsiteX12" fmla="*/ 12220 w 635440"/>
                      <a:gd name="connsiteY12" fmla="*/ 183300 h 287169"/>
                      <a:gd name="connsiteX13" fmla="*/ 244400 w 635440"/>
                      <a:gd name="connsiteY13" fmla="*/ 274950 h 287169"/>
                      <a:gd name="connsiteX14" fmla="*/ 281060 w 635440"/>
                      <a:gd name="connsiteY14" fmla="*/ 274950 h 287169"/>
                      <a:gd name="connsiteX15" fmla="*/ 623220 w 635440"/>
                      <a:gd name="connsiteY15" fmla="*/ 189410 h 287169"/>
                      <a:gd name="connsiteX16" fmla="*/ 372710 w 635440"/>
                      <a:gd name="connsiteY16" fmla="*/ 6110 h 287169"/>
                      <a:gd name="connsiteX17" fmla="*/ 158860 w 635440"/>
                      <a:gd name="connsiteY17" fmla="*/ 42770 h 287169"/>
                      <a:gd name="connsiteX18" fmla="*/ 12220 w 635440"/>
                      <a:gd name="connsiteY18" fmla="*/ 183300 h 28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5440" h="287169">
                        <a:moveTo>
                          <a:pt x="281060" y="287169"/>
                        </a:moveTo>
                        <a:lnTo>
                          <a:pt x="281060" y="287169"/>
                        </a:lnTo>
                        <a:cubicBezTo>
                          <a:pt x="268840" y="287169"/>
                          <a:pt x="256620" y="287169"/>
                          <a:pt x="244400" y="287169"/>
                        </a:cubicBezTo>
                        <a:cubicBezTo>
                          <a:pt x="103870" y="281060"/>
                          <a:pt x="36660" y="226070"/>
                          <a:pt x="0" y="189410"/>
                        </a:cubicBezTo>
                        <a:lnTo>
                          <a:pt x="0" y="189410"/>
                        </a:lnTo>
                        <a:lnTo>
                          <a:pt x="0" y="189410"/>
                        </a:lnTo>
                        <a:cubicBezTo>
                          <a:pt x="6110" y="97760"/>
                          <a:pt x="54990" y="73320"/>
                          <a:pt x="146640" y="36660"/>
                        </a:cubicBezTo>
                        <a:cubicBezTo>
                          <a:pt x="201630" y="18330"/>
                          <a:pt x="287170" y="0"/>
                          <a:pt x="366600" y="0"/>
                        </a:cubicBezTo>
                        <a:cubicBezTo>
                          <a:pt x="519350" y="0"/>
                          <a:pt x="611000" y="67210"/>
                          <a:pt x="635440" y="201630"/>
                        </a:cubicBezTo>
                        <a:lnTo>
                          <a:pt x="635440" y="207740"/>
                        </a:lnTo>
                        <a:lnTo>
                          <a:pt x="629330" y="207740"/>
                        </a:lnTo>
                        <a:cubicBezTo>
                          <a:pt x="519350" y="256619"/>
                          <a:pt x="397150" y="287169"/>
                          <a:pt x="281060" y="287169"/>
                        </a:cubicBezTo>
                        <a:close/>
                        <a:moveTo>
                          <a:pt x="12220" y="183300"/>
                        </a:moveTo>
                        <a:cubicBezTo>
                          <a:pt x="42770" y="219960"/>
                          <a:pt x="109980" y="268840"/>
                          <a:pt x="244400" y="274950"/>
                        </a:cubicBezTo>
                        <a:cubicBezTo>
                          <a:pt x="256620" y="274950"/>
                          <a:pt x="268840" y="274950"/>
                          <a:pt x="281060" y="274950"/>
                        </a:cubicBezTo>
                        <a:cubicBezTo>
                          <a:pt x="397150" y="274950"/>
                          <a:pt x="513240" y="244400"/>
                          <a:pt x="623220" y="189410"/>
                        </a:cubicBezTo>
                        <a:cubicBezTo>
                          <a:pt x="598780" y="67210"/>
                          <a:pt x="513240" y="6110"/>
                          <a:pt x="372710" y="6110"/>
                        </a:cubicBezTo>
                        <a:cubicBezTo>
                          <a:pt x="293280" y="6110"/>
                          <a:pt x="207740" y="24440"/>
                          <a:pt x="158860" y="42770"/>
                        </a:cubicBezTo>
                        <a:cubicBezTo>
                          <a:pt x="61100" y="79430"/>
                          <a:pt x="18330" y="103870"/>
                          <a:pt x="12220" y="18330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30" name="Freeform: Shape 229">
                  <a:extLst>
                    <a:ext uri="{FF2B5EF4-FFF2-40B4-BE49-F238E27FC236}">
                      <a16:creationId xmlns:a16="http://schemas.microsoft.com/office/drawing/2014/main" id="{B29708A6-938A-FF92-11B5-8F4E8D15D9CB}"/>
                    </a:ext>
                  </a:extLst>
                </p:cNvPr>
                <p:cNvSpPr/>
                <p:nvPr/>
              </p:nvSpPr>
              <p:spPr>
                <a:xfrm>
                  <a:off x="1705789" y="9529987"/>
                  <a:ext cx="757640" cy="470469"/>
                </a:xfrm>
                <a:custGeom>
                  <a:avLst/>
                  <a:gdLst>
                    <a:gd name="connsiteX0" fmla="*/ 464360 w 757640"/>
                    <a:gd name="connsiteY0" fmla="*/ 311610 h 470469"/>
                    <a:gd name="connsiteX1" fmla="*/ 507130 w 757640"/>
                    <a:gd name="connsiteY1" fmla="*/ 238290 h 470469"/>
                    <a:gd name="connsiteX2" fmla="*/ 507130 w 757640"/>
                    <a:gd name="connsiteY2" fmla="*/ 183300 h 470469"/>
                    <a:gd name="connsiteX3" fmla="*/ 696541 w 757640"/>
                    <a:gd name="connsiteY3" fmla="*/ 109980 h 470469"/>
                    <a:gd name="connsiteX4" fmla="*/ 757641 w 757640"/>
                    <a:gd name="connsiteY4" fmla="*/ 116090 h 470469"/>
                    <a:gd name="connsiteX5" fmla="*/ 727091 w 757640"/>
                    <a:gd name="connsiteY5" fmla="*/ 0 h 470469"/>
                    <a:gd name="connsiteX6" fmla="*/ 232180 w 757640"/>
                    <a:gd name="connsiteY6" fmla="*/ 85540 h 470469"/>
                    <a:gd name="connsiteX7" fmla="*/ 85540 w 757640"/>
                    <a:gd name="connsiteY7" fmla="*/ 274950 h 470469"/>
                    <a:gd name="connsiteX8" fmla="*/ 0 w 757640"/>
                    <a:gd name="connsiteY8" fmla="*/ 311610 h 470469"/>
                    <a:gd name="connsiteX9" fmla="*/ 476580 w 757640"/>
                    <a:gd name="connsiteY9" fmla="*/ 470469 h 470469"/>
                    <a:gd name="connsiteX10" fmla="*/ 696541 w 757640"/>
                    <a:gd name="connsiteY10" fmla="*/ 293279 h 470469"/>
                    <a:gd name="connsiteX11" fmla="*/ 678210 w 757640"/>
                    <a:gd name="connsiteY11" fmla="*/ 305500 h 470469"/>
                    <a:gd name="connsiteX12" fmla="*/ 464360 w 757640"/>
                    <a:gd name="connsiteY12" fmla="*/ 311610 h 4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40" h="470469">
                      <a:moveTo>
                        <a:pt x="464360" y="311610"/>
                      </a:moveTo>
                      <a:cubicBezTo>
                        <a:pt x="501020" y="281060"/>
                        <a:pt x="556010" y="262729"/>
                        <a:pt x="507130" y="238290"/>
                      </a:cubicBezTo>
                      <a:cubicBezTo>
                        <a:pt x="458250" y="213850"/>
                        <a:pt x="452140" y="189410"/>
                        <a:pt x="507130" y="183300"/>
                      </a:cubicBezTo>
                      <a:cubicBezTo>
                        <a:pt x="562120" y="177190"/>
                        <a:pt x="598780" y="177190"/>
                        <a:pt x="696541" y="109980"/>
                      </a:cubicBezTo>
                      <a:cubicBezTo>
                        <a:pt x="720980" y="91650"/>
                        <a:pt x="739310" y="97760"/>
                        <a:pt x="757641" y="116090"/>
                      </a:cubicBezTo>
                      <a:cubicBezTo>
                        <a:pt x="739310" y="36660"/>
                        <a:pt x="727091" y="0"/>
                        <a:pt x="727091" y="0"/>
                      </a:cubicBezTo>
                      <a:lnTo>
                        <a:pt x="232180" y="85540"/>
                      </a:lnTo>
                      <a:cubicBezTo>
                        <a:pt x="232180" y="85540"/>
                        <a:pt x="238290" y="201629"/>
                        <a:pt x="85540" y="274950"/>
                      </a:cubicBezTo>
                      <a:cubicBezTo>
                        <a:pt x="54990" y="287169"/>
                        <a:pt x="24440" y="299390"/>
                        <a:pt x="0" y="311610"/>
                      </a:cubicBezTo>
                      <a:cubicBezTo>
                        <a:pt x="122200" y="274950"/>
                        <a:pt x="427700" y="201629"/>
                        <a:pt x="476580" y="470469"/>
                      </a:cubicBezTo>
                      <a:cubicBezTo>
                        <a:pt x="556010" y="427699"/>
                        <a:pt x="635440" y="366600"/>
                        <a:pt x="696541" y="293279"/>
                      </a:cubicBezTo>
                      <a:cubicBezTo>
                        <a:pt x="690430" y="299390"/>
                        <a:pt x="684321" y="299390"/>
                        <a:pt x="678210" y="305500"/>
                      </a:cubicBezTo>
                      <a:cubicBezTo>
                        <a:pt x="507130" y="433809"/>
                        <a:pt x="427700" y="342159"/>
                        <a:pt x="464360" y="311610"/>
                      </a:cubicBez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11" name="Graphic 16">
                <a:extLst>
                  <a:ext uri="{FF2B5EF4-FFF2-40B4-BE49-F238E27FC236}">
                    <a16:creationId xmlns:a16="http://schemas.microsoft.com/office/drawing/2014/main" id="{85F72578-970D-96D7-ABE5-79E10A88F16D}"/>
                  </a:ext>
                </a:extLst>
              </p:cNvPr>
              <p:cNvGrpSpPr/>
              <p:nvPr/>
            </p:nvGrpSpPr>
            <p:grpSpPr>
              <a:xfrm>
                <a:off x="1876869" y="9615527"/>
                <a:ext cx="262730" cy="232179"/>
                <a:chOff x="1876869" y="9615527"/>
                <a:chExt cx="262730" cy="232179"/>
              </a:xfrm>
            </p:grpSpPr>
            <p:grpSp>
              <p:nvGrpSpPr>
                <p:cNvPr id="219" name="Graphic 16">
                  <a:extLst>
                    <a:ext uri="{FF2B5EF4-FFF2-40B4-BE49-F238E27FC236}">
                      <a16:creationId xmlns:a16="http://schemas.microsoft.com/office/drawing/2014/main" id="{26D0C2CA-BC74-1A7D-91FB-2314ECC0A7A3}"/>
                    </a:ext>
                  </a:extLst>
                </p:cNvPr>
                <p:cNvGrpSpPr/>
                <p:nvPr/>
              </p:nvGrpSpPr>
              <p:grpSpPr>
                <a:xfrm>
                  <a:off x="1876869" y="9713287"/>
                  <a:ext cx="256620" cy="73319"/>
                  <a:chOff x="1876869" y="9713287"/>
                  <a:chExt cx="256620" cy="73319"/>
                </a:xfrm>
              </p:grpSpPr>
              <p:sp>
                <p:nvSpPr>
                  <p:cNvPr id="226" name="Freeform: Shape 225">
                    <a:extLst>
                      <a:ext uri="{FF2B5EF4-FFF2-40B4-BE49-F238E27FC236}">
                        <a16:creationId xmlns:a16="http://schemas.microsoft.com/office/drawing/2014/main" id="{C18FB517-8477-EAEB-12D0-DC497B40FCD7}"/>
                      </a:ext>
                    </a:extLst>
                  </p:cNvPr>
                  <p:cNvSpPr/>
                  <p:nvPr/>
                </p:nvSpPr>
                <p:spPr>
                  <a:xfrm>
                    <a:off x="1884507" y="9713803"/>
                    <a:ext cx="248982" cy="64597"/>
                  </a:xfrm>
                  <a:custGeom>
                    <a:avLst/>
                    <a:gdLst>
                      <a:gd name="connsiteX0" fmla="*/ 10693 w 248982"/>
                      <a:gd name="connsiteY0" fmla="*/ 60584 h 64597"/>
                      <a:gd name="connsiteX1" fmla="*/ 4583 w 248982"/>
                      <a:gd name="connsiteY1" fmla="*/ 54474 h 64597"/>
                      <a:gd name="connsiteX2" fmla="*/ 4583 w 248982"/>
                      <a:gd name="connsiteY2" fmla="*/ 36144 h 64597"/>
                      <a:gd name="connsiteX3" fmla="*/ 236763 w 248982"/>
                      <a:gd name="connsiteY3" fmla="*/ 17814 h 64597"/>
                      <a:gd name="connsiteX4" fmla="*/ 236763 w 248982"/>
                      <a:gd name="connsiteY4" fmla="*/ 17814 h 64597"/>
                      <a:gd name="connsiteX5" fmla="*/ 248983 w 248982"/>
                      <a:gd name="connsiteY5" fmla="*/ 36144 h 64597"/>
                      <a:gd name="connsiteX6" fmla="*/ 230653 w 248982"/>
                      <a:gd name="connsiteY6" fmla="*/ 42254 h 64597"/>
                      <a:gd name="connsiteX7" fmla="*/ 29023 w 248982"/>
                      <a:gd name="connsiteY7" fmla="*/ 54474 h 64597"/>
                      <a:gd name="connsiteX8" fmla="*/ 10693 w 248982"/>
                      <a:gd name="connsiteY8" fmla="*/ 60584 h 6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82" h="64597">
                        <a:moveTo>
                          <a:pt x="10693" y="60584"/>
                        </a:moveTo>
                        <a:cubicBezTo>
                          <a:pt x="10693" y="60584"/>
                          <a:pt x="4583" y="60584"/>
                          <a:pt x="4583" y="54474"/>
                        </a:cubicBezTo>
                        <a:cubicBezTo>
                          <a:pt x="-1528" y="48364"/>
                          <a:pt x="-1528" y="42254"/>
                          <a:pt x="4583" y="36144"/>
                        </a:cubicBezTo>
                        <a:cubicBezTo>
                          <a:pt x="10693" y="36144"/>
                          <a:pt x="120673" y="-31066"/>
                          <a:pt x="236763" y="17814"/>
                        </a:cubicBezTo>
                        <a:cubicBezTo>
                          <a:pt x="236763" y="17814"/>
                          <a:pt x="236763" y="17814"/>
                          <a:pt x="236763" y="17814"/>
                        </a:cubicBezTo>
                        <a:cubicBezTo>
                          <a:pt x="242873" y="23924"/>
                          <a:pt x="248983" y="30034"/>
                          <a:pt x="248983" y="36144"/>
                        </a:cubicBezTo>
                        <a:cubicBezTo>
                          <a:pt x="248983" y="42254"/>
                          <a:pt x="236763" y="42254"/>
                          <a:pt x="230653" y="42254"/>
                        </a:cubicBezTo>
                        <a:cubicBezTo>
                          <a:pt x="132893" y="-516"/>
                          <a:pt x="29023" y="54474"/>
                          <a:pt x="29023" y="54474"/>
                        </a:cubicBezTo>
                        <a:cubicBezTo>
                          <a:pt x="22912" y="66694"/>
                          <a:pt x="16803" y="66694"/>
                          <a:pt x="10693" y="60584"/>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7" name="Freeform: Shape 226">
                    <a:extLst>
                      <a:ext uri="{FF2B5EF4-FFF2-40B4-BE49-F238E27FC236}">
                        <a16:creationId xmlns:a16="http://schemas.microsoft.com/office/drawing/2014/main" id="{8281E72C-2F11-E305-95E7-564A98F63513}"/>
                      </a:ext>
                    </a:extLst>
                  </p:cNvPr>
                  <p:cNvSpPr/>
                  <p:nvPr/>
                </p:nvSpPr>
                <p:spPr>
                  <a:xfrm>
                    <a:off x="1876869" y="9713287"/>
                    <a:ext cx="256620" cy="73319"/>
                  </a:xfrm>
                  <a:custGeom>
                    <a:avLst/>
                    <a:gdLst>
                      <a:gd name="connsiteX0" fmla="*/ 24440 w 256620"/>
                      <a:gd name="connsiteY0" fmla="*/ 73320 h 73319"/>
                      <a:gd name="connsiteX1" fmla="*/ 12220 w 256620"/>
                      <a:gd name="connsiteY1" fmla="*/ 73320 h 73319"/>
                      <a:gd name="connsiteX2" fmla="*/ 6110 w 256620"/>
                      <a:gd name="connsiteY2" fmla="*/ 67210 h 73319"/>
                      <a:gd name="connsiteX3" fmla="*/ 0 w 256620"/>
                      <a:gd name="connsiteY3" fmla="*/ 48880 h 73319"/>
                      <a:gd name="connsiteX4" fmla="*/ 6110 w 256620"/>
                      <a:gd name="connsiteY4" fmla="*/ 36660 h 73319"/>
                      <a:gd name="connsiteX5" fmla="*/ 146640 w 256620"/>
                      <a:gd name="connsiteY5" fmla="*/ 0 h 73319"/>
                      <a:gd name="connsiteX6" fmla="*/ 244400 w 256620"/>
                      <a:gd name="connsiteY6" fmla="*/ 18330 h 73319"/>
                      <a:gd name="connsiteX7" fmla="*/ 244400 w 256620"/>
                      <a:gd name="connsiteY7" fmla="*/ 18330 h 73319"/>
                      <a:gd name="connsiteX8" fmla="*/ 256620 w 256620"/>
                      <a:gd name="connsiteY8" fmla="*/ 30550 h 73319"/>
                      <a:gd name="connsiteX9" fmla="*/ 256620 w 256620"/>
                      <a:gd name="connsiteY9" fmla="*/ 42770 h 73319"/>
                      <a:gd name="connsiteX10" fmla="*/ 226070 w 256620"/>
                      <a:gd name="connsiteY10" fmla="*/ 48880 h 73319"/>
                      <a:gd name="connsiteX11" fmla="*/ 152750 w 256620"/>
                      <a:gd name="connsiteY11" fmla="*/ 30550 h 73319"/>
                      <a:gd name="connsiteX12" fmla="*/ 30550 w 256620"/>
                      <a:gd name="connsiteY12" fmla="*/ 61100 h 73319"/>
                      <a:gd name="connsiteX13" fmla="*/ 24440 w 256620"/>
                      <a:gd name="connsiteY13" fmla="*/ 73320 h 73319"/>
                      <a:gd name="connsiteX14" fmla="*/ 146640 w 256620"/>
                      <a:gd name="connsiteY14" fmla="*/ 12220 h 73319"/>
                      <a:gd name="connsiteX15" fmla="*/ 12220 w 256620"/>
                      <a:gd name="connsiteY15" fmla="*/ 48880 h 73319"/>
                      <a:gd name="connsiteX16" fmla="*/ 12220 w 256620"/>
                      <a:gd name="connsiteY16" fmla="*/ 48880 h 73319"/>
                      <a:gd name="connsiteX17" fmla="*/ 12220 w 256620"/>
                      <a:gd name="connsiteY17" fmla="*/ 54990 h 73319"/>
                      <a:gd name="connsiteX18" fmla="*/ 18330 w 256620"/>
                      <a:gd name="connsiteY18" fmla="*/ 54990 h 73319"/>
                      <a:gd name="connsiteX19" fmla="*/ 30550 w 256620"/>
                      <a:gd name="connsiteY19" fmla="*/ 54990 h 73319"/>
                      <a:gd name="connsiteX20" fmla="*/ 158860 w 256620"/>
                      <a:gd name="connsiteY20" fmla="*/ 24440 h 73319"/>
                      <a:gd name="connsiteX21" fmla="*/ 238290 w 256620"/>
                      <a:gd name="connsiteY21" fmla="*/ 42770 h 73319"/>
                      <a:gd name="connsiteX22" fmla="*/ 250510 w 256620"/>
                      <a:gd name="connsiteY22" fmla="*/ 42770 h 73319"/>
                      <a:gd name="connsiteX23" fmla="*/ 250510 w 256620"/>
                      <a:gd name="connsiteY23" fmla="*/ 42770 h 73319"/>
                      <a:gd name="connsiteX24" fmla="*/ 244400 w 256620"/>
                      <a:gd name="connsiteY24" fmla="*/ 36660 h 73319"/>
                      <a:gd name="connsiteX25" fmla="*/ 244400 w 256620"/>
                      <a:gd name="connsiteY25" fmla="*/ 30550 h 73319"/>
                      <a:gd name="connsiteX26" fmla="*/ 244400 w 256620"/>
                      <a:gd name="connsiteY26" fmla="*/ 36660 h 73319"/>
                      <a:gd name="connsiteX27" fmla="*/ 146640 w 256620"/>
                      <a:gd name="connsiteY27" fmla="*/ 12220 h 7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6620" h="73319">
                        <a:moveTo>
                          <a:pt x="24440" y="73320"/>
                        </a:moveTo>
                        <a:cubicBezTo>
                          <a:pt x="18330" y="73320"/>
                          <a:pt x="18330" y="73320"/>
                          <a:pt x="12220" y="73320"/>
                        </a:cubicBezTo>
                        <a:cubicBezTo>
                          <a:pt x="6110" y="73320"/>
                          <a:pt x="6110" y="67210"/>
                          <a:pt x="6110" y="67210"/>
                        </a:cubicBezTo>
                        <a:cubicBezTo>
                          <a:pt x="0" y="61100"/>
                          <a:pt x="0" y="54990"/>
                          <a:pt x="0" y="48880"/>
                        </a:cubicBezTo>
                        <a:cubicBezTo>
                          <a:pt x="0" y="42770"/>
                          <a:pt x="6110" y="36660"/>
                          <a:pt x="6110" y="36660"/>
                        </a:cubicBezTo>
                        <a:cubicBezTo>
                          <a:pt x="12220" y="30550"/>
                          <a:pt x="73320" y="0"/>
                          <a:pt x="146640" y="0"/>
                        </a:cubicBezTo>
                        <a:cubicBezTo>
                          <a:pt x="183300" y="0"/>
                          <a:pt x="213850" y="6110"/>
                          <a:pt x="244400" y="18330"/>
                        </a:cubicBezTo>
                        <a:lnTo>
                          <a:pt x="244400" y="18330"/>
                        </a:lnTo>
                        <a:cubicBezTo>
                          <a:pt x="250510" y="18330"/>
                          <a:pt x="256620" y="24440"/>
                          <a:pt x="256620" y="30550"/>
                        </a:cubicBezTo>
                        <a:cubicBezTo>
                          <a:pt x="256620" y="36660"/>
                          <a:pt x="256620" y="42770"/>
                          <a:pt x="256620" y="42770"/>
                        </a:cubicBezTo>
                        <a:cubicBezTo>
                          <a:pt x="250510" y="54990"/>
                          <a:pt x="238290" y="54990"/>
                          <a:pt x="226070" y="48880"/>
                        </a:cubicBezTo>
                        <a:cubicBezTo>
                          <a:pt x="201630" y="36660"/>
                          <a:pt x="177190" y="30550"/>
                          <a:pt x="152750" y="30550"/>
                        </a:cubicBezTo>
                        <a:cubicBezTo>
                          <a:pt x="91650" y="30550"/>
                          <a:pt x="36660" y="61100"/>
                          <a:pt x="30550" y="61100"/>
                        </a:cubicBezTo>
                        <a:cubicBezTo>
                          <a:pt x="30550" y="67210"/>
                          <a:pt x="30550" y="73320"/>
                          <a:pt x="24440" y="73320"/>
                        </a:cubicBezTo>
                        <a:close/>
                        <a:moveTo>
                          <a:pt x="146640" y="12220"/>
                        </a:moveTo>
                        <a:cubicBezTo>
                          <a:pt x="73320" y="12220"/>
                          <a:pt x="12220" y="42770"/>
                          <a:pt x="12220" y="48880"/>
                        </a:cubicBezTo>
                        <a:cubicBezTo>
                          <a:pt x="12220" y="48880"/>
                          <a:pt x="12220" y="48880"/>
                          <a:pt x="12220" y="48880"/>
                        </a:cubicBezTo>
                        <a:cubicBezTo>
                          <a:pt x="12220" y="48880"/>
                          <a:pt x="12220" y="48880"/>
                          <a:pt x="12220" y="54990"/>
                        </a:cubicBezTo>
                        <a:cubicBezTo>
                          <a:pt x="12220" y="54990"/>
                          <a:pt x="12220" y="54990"/>
                          <a:pt x="18330" y="54990"/>
                        </a:cubicBezTo>
                        <a:cubicBezTo>
                          <a:pt x="24440" y="54990"/>
                          <a:pt x="24440" y="54990"/>
                          <a:pt x="30550" y="54990"/>
                        </a:cubicBezTo>
                        <a:cubicBezTo>
                          <a:pt x="36660" y="48880"/>
                          <a:pt x="91650" y="24440"/>
                          <a:pt x="158860" y="24440"/>
                        </a:cubicBezTo>
                        <a:cubicBezTo>
                          <a:pt x="189410" y="24440"/>
                          <a:pt x="213850" y="30550"/>
                          <a:pt x="238290" y="42770"/>
                        </a:cubicBezTo>
                        <a:cubicBezTo>
                          <a:pt x="244400" y="42770"/>
                          <a:pt x="250510" y="42770"/>
                          <a:pt x="250510" y="42770"/>
                        </a:cubicBezTo>
                        <a:cubicBezTo>
                          <a:pt x="250510" y="42770"/>
                          <a:pt x="250510" y="42770"/>
                          <a:pt x="250510" y="42770"/>
                        </a:cubicBezTo>
                        <a:cubicBezTo>
                          <a:pt x="250510" y="42770"/>
                          <a:pt x="250510" y="36660"/>
                          <a:pt x="244400" y="36660"/>
                        </a:cubicBezTo>
                        <a:lnTo>
                          <a:pt x="244400" y="30550"/>
                        </a:lnTo>
                        <a:lnTo>
                          <a:pt x="244400" y="36660"/>
                        </a:lnTo>
                        <a:cubicBezTo>
                          <a:pt x="207740" y="18330"/>
                          <a:pt x="183300" y="12220"/>
                          <a:pt x="146640" y="1222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0" name="Graphic 16">
                  <a:extLst>
                    <a:ext uri="{FF2B5EF4-FFF2-40B4-BE49-F238E27FC236}">
                      <a16:creationId xmlns:a16="http://schemas.microsoft.com/office/drawing/2014/main" id="{C7E7BEF7-3D1C-B305-2DAF-B63A4E496266}"/>
                    </a:ext>
                  </a:extLst>
                </p:cNvPr>
                <p:cNvGrpSpPr/>
                <p:nvPr/>
              </p:nvGrpSpPr>
              <p:grpSpPr>
                <a:xfrm>
                  <a:off x="1913529" y="9682737"/>
                  <a:ext cx="201630" cy="164969"/>
                  <a:chOff x="1913529" y="9682737"/>
                  <a:chExt cx="201630" cy="164969"/>
                </a:xfrm>
              </p:grpSpPr>
              <p:sp>
                <p:nvSpPr>
                  <p:cNvPr id="224" name="Freeform: Shape 223">
                    <a:extLst>
                      <a:ext uri="{FF2B5EF4-FFF2-40B4-BE49-F238E27FC236}">
                        <a16:creationId xmlns:a16="http://schemas.microsoft.com/office/drawing/2014/main" id="{2AA076E7-53FD-190C-200D-0A5A59825BE2}"/>
                      </a:ext>
                    </a:extLst>
                  </p:cNvPr>
                  <p:cNvSpPr/>
                  <p:nvPr/>
                </p:nvSpPr>
                <p:spPr>
                  <a:xfrm>
                    <a:off x="1929329" y="9682737"/>
                    <a:ext cx="184303" cy="144543"/>
                  </a:xfrm>
                  <a:custGeom>
                    <a:avLst/>
                    <a:gdLst>
                      <a:gd name="connsiteX0" fmla="*/ 161391 w 184303"/>
                      <a:gd name="connsiteY0" fmla="*/ 140530 h 144543"/>
                      <a:gd name="connsiteX1" fmla="*/ 155281 w 184303"/>
                      <a:gd name="connsiteY1" fmla="*/ 134420 h 144543"/>
                      <a:gd name="connsiteX2" fmla="*/ 8641 w 184303"/>
                      <a:gd name="connsiteY2" fmla="*/ 24440 h 144543"/>
                      <a:gd name="connsiteX3" fmla="*/ 2531 w 184303"/>
                      <a:gd name="connsiteY3" fmla="*/ 6110 h 144543"/>
                      <a:gd name="connsiteX4" fmla="*/ 20861 w 184303"/>
                      <a:gd name="connsiteY4" fmla="*/ 0 h 144543"/>
                      <a:gd name="connsiteX5" fmla="*/ 179721 w 184303"/>
                      <a:gd name="connsiteY5" fmla="*/ 116090 h 144543"/>
                      <a:gd name="connsiteX6" fmla="*/ 179721 w 184303"/>
                      <a:gd name="connsiteY6" fmla="*/ 134420 h 144543"/>
                      <a:gd name="connsiteX7" fmla="*/ 161391 w 184303"/>
                      <a:gd name="connsiteY7" fmla="*/ 140530 h 14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03" h="144543">
                        <a:moveTo>
                          <a:pt x="161391" y="140530"/>
                        </a:moveTo>
                        <a:cubicBezTo>
                          <a:pt x="161391" y="140530"/>
                          <a:pt x="155281" y="134420"/>
                          <a:pt x="155281" y="134420"/>
                        </a:cubicBezTo>
                        <a:cubicBezTo>
                          <a:pt x="155281" y="134420"/>
                          <a:pt x="106401" y="73320"/>
                          <a:pt x="8641" y="24440"/>
                        </a:cubicBezTo>
                        <a:cubicBezTo>
                          <a:pt x="2531" y="18330"/>
                          <a:pt x="-3579" y="12220"/>
                          <a:pt x="2531" y="6110"/>
                        </a:cubicBezTo>
                        <a:cubicBezTo>
                          <a:pt x="8641" y="0"/>
                          <a:pt x="14751" y="0"/>
                          <a:pt x="20861" y="0"/>
                        </a:cubicBezTo>
                        <a:cubicBezTo>
                          <a:pt x="124731" y="48880"/>
                          <a:pt x="179721" y="116090"/>
                          <a:pt x="179721" y="116090"/>
                        </a:cubicBezTo>
                        <a:cubicBezTo>
                          <a:pt x="185831" y="122200"/>
                          <a:pt x="185831" y="128310"/>
                          <a:pt x="179721" y="134420"/>
                        </a:cubicBezTo>
                        <a:cubicBezTo>
                          <a:pt x="167501" y="146640"/>
                          <a:pt x="161391" y="146640"/>
                          <a:pt x="161391" y="14053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5" name="Freeform: Shape 224">
                    <a:extLst>
                      <a:ext uri="{FF2B5EF4-FFF2-40B4-BE49-F238E27FC236}">
                        <a16:creationId xmlns:a16="http://schemas.microsoft.com/office/drawing/2014/main" id="{0BB85EEA-B0DF-FD58-BCCE-A32BC1757BA3}"/>
                      </a:ext>
                    </a:extLst>
                  </p:cNvPr>
                  <p:cNvSpPr/>
                  <p:nvPr/>
                </p:nvSpPr>
                <p:spPr>
                  <a:xfrm>
                    <a:off x="1913529" y="9690944"/>
                    <a:ext cx="201630" cy="156763"/>
                  </a:xfrm>
                  <a:custGeom>
                    <a:avLst/>
                    <a:gdLst>
                      <a:gd name="connsiteX0" fmla="*/ 183300 w 201630"/>
                      <a:gd name="connsiteY0" fmla="*/ 144543 h 156763"/>
                      <a:gd name="connsiteX1" fmla="*/ 171080 w 201630"/>
                      <a:gd name="connsiteY1" fmla="*/ 144543 h 156763"/>
                      <a:gd name="connsiteX2" fmla="*/ 158860 w 201630"/>
                      <a:gd name="connsiteY2" fmla="*/ 138433 h 156763"/>
                      <a:gd name="connsiteX3" fmla="*/ 12220 w 201630"/>
                      <a:gd name="connsiteY3" fmla="*/ 34563 h 156763"/>
                      <a:gd name="connsiteX4" fmla="*/ 0 w 201630"/>
                      <a:gd name="connsiteY4" fmla="*/ 22343 h 156763"/>
                      <a:gd name="connsiteX5" fmla="*/ 0 w 201630"/>
                      <a:gd name="connsiteY5" fmla="*/ 10123 h 156763"/>
                      <a:gd name="connsiteX6" fmla="*/ 30550 w 201630"/>
                      <a:gd name="connsiteY6" fmla="*/ 4013 h 156763"/>
                      <a:gd name="connsiteX7" fmla="*/ 195520 w 201630"/>
                      <a:gd name="connsiteY7" fmla="*/ 126213 h 156763"/>
                      <a:gd name="connsiteX8" fmla="*/ 201630 w 201630"/>
                      <a:gd name="connsiteY8" fmla="*/ 144543 h 156763"/>
                      <a:gd name="connsiteX9" fmla="*/ 189410 w 201630"/>
                      <a:gd name="connsiteY9" fmla="*/ 156763 h 156763"/>
                      <a:gd name="connsiteX10" fmla="*/ 183300 w 201630"/>
                      <a:gd name="connsiteY10" fmla="*/ 144543 h 156763"/>
                      <a:gd name="connsiteX11" fmla="*/ 24440 w 201630"/>
                      <a:gd name="connsiteY11" fmla="*/ 4013 h 156763"/>
                      <a:gd name="connsiteX12" fmla="*/ 24440 w 201630"/>
                      <a:gd name="connsiteY12" fmla="*/ 4013 h 156763"/>
                      <a:gd name="connsiteX13" fmla="*/ 24440 w 201630"/>
                      <a:gd name="connsiteY13" fmla="*/ 4013 h 156763"/>
                      <a:gd name="connsiteX14" fmla="*/ 24440 w 201630"/>
                      <a:gd name="connsiteY14" fmla="*/ 16234 h 156763"/>
                      <a:gd name="connsiteX15" fmla="*/ 177190 w 201630"/>
                      <a:gd name="connsiteY15" fmla="*/ 126213 h 156763"/>
                      <a:gd name="connsiteX16" fmla="*/ 183300 w 201630"/>
                      <a:gd name="connsiteY16" fmla="*/ 132323 h 156763"/>
                      <a:gd name="connsiteX17" fmla="*/ 189410 w 201630"/>
                      <a:gd name="connsiteY17" fmla="*/ 132323 h 156763"/>
                      <a:gd name="connsiteX18" fmla="*/ 189410 w 201630"/>
                      <a:gd name="connsiteY18" fmla="*/ 132323 h 156763"/>
                      <a:gd name="connsiteX19" fmla="*/ 189410 w 201630"/>
                      <a:gd name="connsiteY19" fmla="*/ 126213 h 156763"/>
                      <a:gd name="connsiteX20" fmla="*/ 24440 w 201630"/>
                      <a:gd name="connsiteY20" fmla="*/ 4013 h 156763"/>
                      <a:gd name="connsiteX21" fmla="*/ 24440 w 201630"/>
                      <a:gd name="connsiteY21" fmla="*/ 4013 h 15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1630" h="156763">
                        <a:moveTo>
                          <a:pt x="183300" y="144543"/>
                        </a:moveTo>
                        <a:cubicBezTo>
                          <a:pt x="177190" y="144543"/>
                          <a:pt x="177190" y="144543"/>
                          <a:pt x="171080" y="144543"/>
                        </a:cubicBezTo>
                        <a:cubicBezTo>
                          <a:pt x="164970" y="144543"/>
                          <a:pt x="164970" y="138433"/>
                          <a:pt x="158860" y="138433"/>
                        </a:cubicBezTo>
                        <a:cubicBezTo>
                          <a:pt x="158860" y="138433"/>
                          <a:pt x="109980" y="77334"/>
                          <a:pt x="12220" y="34563"/>
                        </a:cubicBezTo>
                        <a:cubicBezTo>
                          <a:pt x="6110" y="28453"/>
                          <a:pt x="0" y="28453"/>
                          <a:pt x="0" y="22343"/>
                        </a:cubicBezTo>
                        <a:cubicBezTo>
                          <a:pt x="0" y="16234"/>
                          <a:pt x="0" y="10123"/>
                          <a:pt x="0" y="10123"/>
                        </a:cubicBezTo>
                        <a:cubicBezTo>
                          <a:pt x="6110" y="-2097"/>
                          <a:pt x="18330" y="-2097"/>
                          <a:pt x="30550" y="4013"/>
                        </a:cubicBezTo>
                        <a:cubicBezTo>
                          <a:pt x="134420" y="52893"/>
                          <a:pt x="189410" y="113993"/>
                          <a:pt x="195520" y="126213"/>
                        </a:cubicBezTo>
                        <a:cubicBezTo>
                          <a:pt x="201630" y="132323"/>
                          <a:pt x="201630" y="138433"/>
                          <a:pt x="201630" y="144543"/>
                        </a:cubicBezTo>
                        <a:cubicBezTo>
                          <a:pt x="201630" y="150653"/>
                          <a:pt x="195520" y="156763"/>
                          <a:pt x="189410" y="156763"/>
                        </a:cubicBezTo>
                        <a:cubicBezTo>
                          <a:pt x="189410" y="144543"/>
                          <a:pt x="183300" y="144543"/>
                          <a:pt x="183300" y="144543"/>
                        </a:cubicBezTo>
                        <a:close/>
                        <a:moveTo>
                          <a:pt x="24440" y="4013"/>
                        </a:moveTo>
                        <a:cubicBezTo>
                          <a:pt x="18330" y="4013"/>
                          <a:pt x="18330" y="4013"/>
                          <a:pt x="24440" y="4013"/>
                        </a:cubicBezTo>
                        <a:cubicBezTo>
                          <a:pt x="18330" y="10123"/>
                          <a:pt x="18330" y="10123"/>
                          <a:pt x="24440" y="4013"/>
                        </a:cubicBezTo>
                        <a:cubicBezTo>
                          <a:pt x="18330" y="10123"/>
                          <a:pt x="24440" y="10123"/>
                          <a:pt x="24440" y="16234"/>
                        </a:cubicBezTo>
                        <a:cubicBezTo>
                          <a:pt x="122200" y="65113"/>
                          <a:pt x="171080" y="126213"/>
                          <a:pt x="177190" y="126213"/>
                        </a:cubicBezTo>
                        <a:cubicBezTo>
                          <a:pt x="177190" y="126213"/>
                          <a:pt x="177190" y="126213"/>
                          <a:pt x="183300" y="132323"/>
                        </a:cubicBezTo>
                        <a:cubicBezTo>
                          <a:pt x="189410" y="132323"/>
                          <a:pt x="189410" y="132323"/>
                          <a:pt x="189410" y="132323"/>
                        </a:cubicBezTo>
                        <a:cubicBezTo>
                          <a:pt x="189410" y="132323"/>
                          <a:pt x="189410" y="132323"/>
                          <a:pt x="189410" y="132323"/>
                        </a:cubicBezTo>
                        <a:cubicBezTo>
                          <a:pt x="189410" y="132323"/>
                          <a:pt x="189410" y="132323"/>
                          <a:pt x="189410" y="126213"/>
                        </a:cubicBezTo>
                        <a:cubicBezTo>
                          <a:pt x="183300" y="120103"/>
                          <a:pt x="128310" y="52893"/>
                          <a:pt x="24440" y="4013"/>
                        </a:cubicBezTo>
                        <a:cubicBezTo>
                          <a:pt x="24440" y="4013"/>
                          <a:pt x="24440" y="4013"/>
                          <a:pt x="24440" y="4013"/>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1" name="Graphic 16">
                  <a:extLst>
                    <a:ext uri="{FF2B5EF4-FFF2-40B4-BE49-F238E27FC236}">
                      <a16:creationId xmlns:a16="http://schemas.microsoft.com/office/drawing/2014/main" id="{2FF62305-5DB7-0CED-1105-AD3E52EA310F}"/>
                    </a:ext>
                  </a:extLst>
                </p:cNvPr>
                <p:cNvGrpSpPr/>
                <p:nvPr/>
              </p:nvGrpSpPr>
              <p:grpSpPr>
                <a:xfrm>
                  <a:off x="1925750" y="9615527"/>
                  <a:ext cx="213850" cy="79429"/>
                  <a:chOff x="1925750" y="9615527"/>
                  <a:chExt cx="213850" cy="79429"/>
                </a:xfrm>
              </p:grpSpPr>
              <p:sp>
                <p:nvSpPr>
                  <p:cNvPr id="222" name="Freeform: Shape 221">
                    <a:extLst>
                      <a:ext uri="{FF2B5EF4-FFF2-40B4-BE49-F238E27FC236}">
                        <a16:creationId xmlns:a16="http://schemas.microsoft.com/office/drawing/2014/main" id="{B11A9AFE-EDE7-5B2E-E382-CA37259CBDD4}"/>
                      </a:ext>
                    </a:extLst>
                  </p:cNvPr>
                  <p:cNvSpPr/>
                  <p:nvPr/>
                </p:nvSpPr>
                <p:spPr>
                  <a:xfrm>
                    <a:off x="1933956" y="9617896"/>
                    <a:ext cx="205643" cy="69423"/>
                  </a:xfrm>
                  <a:custGeom>
                    <a:avLst/>
                    <a:gdLst>
                      <a:gd name="connsiteX0" fmla="*/ 10123 w 205643"/>
                      <a:gd name="connsiteY0" fmla="*/ 64841 h 69423"/>
                      <a:gd name="connsiteX1" fmla="*/ 10123 w 205643"/>
                      <a:gd name="connsiteY1" fmla="*/ 64841 h 69423"/>
                      <a:gd name="connsiteX2" fmla="*/ 4013 w 205643"/>
                      <a:gd name="connsiteY2" fmla="*/ 40401 h 69423"/>
                      <a:gd name="connsiteX3" fmla="*/ 187313 w 205643"/>
                      <a:gd name="connsiteY3" fmla="*/ 3741 h 69423"/>
                      <a:gd name="connsiteX4" fmla="*/ 205644 w 205643"/>
                      <a:gd name="connsiteY4" fmla="*/ 22071 h 69423"/>
                      <a:gd name="connsiteX5" fmla="*/ 187313 w 205643"/>
                      <a:gd name="connsiteY5" fmla="*/ 34291 h 69423"/>
                      <a:gd name="connsiteX6" fmla="*/ 28453 w 205643"/>
                      <a:gd name="connsiteY6" fmla="*/ 64841 h 69423"/>
                      <a:gd name="connsiteX7" fmla="*/ 10123 w 205643"/>
                      <a:gd name="connsiteY7" fmla="*/ 64841 h 6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43" h="69423">
                        <a:moveTo>
                          <a:pt x="10123" y="64841"/>
                        </a:moveTo>
                        <a:cubicBezTo>
                          <a:pt x="10123" y="64841"/>
                          <a:pt x="4013" y="64841"/>
                          <a:pt x="10123" y="64841"/>
                        </a:cubicBezTo>
                        <a:cubicBezTo>
                          <a:pt x="-2097" y="58731"/>
                          <a:pt x="-2097" y="46511"/>
                          <a:pt x="4013" y="40401"/>
                        </a:cubicBezTo>
                        <a:cubicBezTo>
                          <a:pt x="10123" y="40401"/>
                          <a:pt x="83443" y="-14589"/>
                          <a:pt x="187313" y="3741"/>
                        </a:cubicBezTo>
                        <a:cubicBezTo>
                          <a:pt x="193423" y="3741"/>
                          <a:pt x="205644" y="9851"/>
                          <a:pt x="205644" y="22071"/>
                        </a:cubicBezTo>
                        <a:cubicBezTo>
                          <a:pt x="205644" y="28181"/>
                          <a:pt x="199533" y="34291"/>
                          <a:pt x="187313" y="34291"/>
                        </a:cubicBezTo>
                        <a:cubicBezTo>
                          <a:pt x="95663" y="15961"/>
                          <a:pt x="28453" y="64841"/>
                          <a:pt x="28453" y="64841"/>
                        </a:cubicBezTo>
                        <a:cubicBezTo>
                          <a:pt x="22343" y="70951"/>
                          <a:pt x="16233" y="70951"/>
                          <a:pt x="10123" y="64841"/>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3" name="Freeform: Shape 222">
                    <a:extLst>
                      <a:ext uri="{FF2B5EF4-FFF2-40B4-BE49-F238E27FC236}">
                        <a16:creationId xmlns:a16="http://schemas.microsoft.com/office/drawing/2014/main" id="{1115CFBA-CE00-56E1-3060-B6D8AECF6427}"/>
                      </a:ext>
                    </a:extLst>
                  </p:cNvPr>
                  <p:cNvSpPr/>
                  <p:nvPr/>
                </p:nvSpPr>
                <p:spPr>
                  <a:xfrm>
                    <a:off x="1925750" y="9615527"/>
                    <a:ext cx="213850" cy="79429"/>
                  </a:xfrm>
                  <a:custGeom>
                    <a:avLst/>
                    <a:gdLst>
                      <a:gd name="connsiteX0" fmla="*/ 24440 w 213850"/>
                      <a:gd name="connsiteY0" fmla="*/ 79430 h 79429"/>
                      <a:gd name="connsiteX1" fmla="*/ 12220 w 213850"/>
                      <a:gd name="connsiteY1" fmla="*/ 79430 h 79429"/>
                      <a:gd name="connsiteX2" fmla="*/ 6110 w 213850"/>
                      <a:gd name="connsiteY2" fmla="*/ 73320 h 79429"/>
                      <a:gd name="connsiteX3" fmla="*/ 0 w 213850"/>
                      <a:gd name="connsiteY3" fmla="*/ 54990 h 79429"/>
                      <a:gd name="connsiteX4" fmla="*/ 6110 w 213850"/>
                      <a:gd name="connsiteY4" fmla="*/ 42770 h 79429"/>
                      <a:gd name="connsiteX5" fmla="*/ 146640 w 213850"/>
                      <a:gd name="connsiteY5" fmla="*/ 0 h 79429"/>
                      <a:gd name="connsiteX6" fmla="*/ 195520 w 213850"/>
                      <a:gd name="connsiteY6" fmla="*/ 6110 h 79429"/>
                      <a:gd name="connsiteX7" fmla="*/ 213850 w 213850"/>
                      <a:gd name="connsiteY7" fmla="*/ 30550 h 79429"/>
                      <a:gd name="connsiteX8" fmla="*/ 189410 w 213850"/>
                      <a:gd name="connsiteY8" fmla="*/ 48880 h 79429"/>
                      <a:gd name="connsiteX9" fmla="*/ 146640 w 213850"/>
                      <a:gd name="connsiteY9" fmla="*/ 42770 h 79429"/>
                      <a:gd name="connsiteX10" fmla="*/ 30550 w 213850"/>
                      <a:gd name="connsiteY10" fmla="*/ 79430 h 79429"/>
                      <a:gd name="connsiteX11" fmla="*/ 24440 w 213850"/>
                      <a:gd name="connsiteY11" fmla="*/ 79430 h 79429"/>
                      <a:gd name="connsiteX12" fmla="*/ 146640 w 213850"/>
                      <a:gd name="connsiteY12" fmla="*/ 12220 h 79429"/>
                      <a:gd name="connsiteX13" fmla="*/ 18330 w 213850"/>
                      <a:gd name="connsiteY13" fmla="*/ 48880 h 79429"/>
                      <a:gd name="connsiteX14" fmla="*/ 18330 w 213850"/>
                      <a:gd name="connsiteY14" fmla="*/ 48880 h 79429"/>
                      <a:gd name="connsiteX15" fmla="*/ 18330 w 213850"/>
                      <a:gd name="connsiteY15" fmla="*/ 54990 h 79429"/>
                      <a:gd name="connsiteX16" fmla="*/ 24440 w 213850"/>
                      <a:gd name="connsiteY16" fmla="*/ 54990 h 79429"/>
                      <a:gd name="connsiteX17" fmla="*/ 36660 w 213850"/>
                      <a:gd name="connsiteY17" fmla="*/ 54990 h 79429"/>
                      <a:gd name="connsiteX18" fmla="*/ 158860 w 213850"/>
                      <a:gd name="connsiteY18" fmla="*/ 18330 h 79429"/>
                      <a:gd name="connsiteX19" fmla="*/ 201630 w 213850"/>
                      <a:gd name="connsiteY19" fmla="*/ 24440 h 79429"/>
                      <a:gd name="connsiteX20" fmla="*/ 201630 w 213850"/>
                      <a:gd name="connsiteY20" fmla="*/ 24440 h 79429"/>
                      <a:gd name="connsiteX21" fmla="*/ 207740 w 213850"/>
                      <a:gd name="connsiteY21" fmla="*/ 18330 h 79429"/>
                      <a:gd name="connsiteX22" fmla="*/ 195520 w 213850"/>
                      <a:gd name="connsiteY22" fmla="*/ 12220 h 79429"/>
                      <a:gd name="connsiteX23" fmla="*/ 146640 w 213850"/>
                      <a:gd name="connsiteY23" fmla="*/ 12220 h 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850" h="79429">
                        <a:moveTo>
                          <a:pt x="24440" y="79430"/>
                        </a:moveTo>
                        <a:cubicBezTo>
                          <a:pt x="18330" y="79430"/>
                          <a:pt x="18330" y="79430"/>
                          <a:pt x="12220" y="79430"/>
                        </a:cubicBezTo>
                        <a:cubicBezTo>
                          <a:pt x="12220" y="79430"/>
                          <a:pt x="6110" y="79430"/>
                          <a:pt x="6110" y="73320"/>
                        </a:cubicBezTo>
                        <a:cubicBezTo>
                          <a:pt x="0" y="67210"/>
                          <a:pt x="0" y="61100"/>
                          <a:pt x="0" y="54990"/>
                        </a:cubicBezTo>
                        <a:cubicBezTo>
                          <a:pt x="0" y="48880"/>
                          <a:pt x="0" y="42770"/>
                          <a:pt x="6110" y="42770"/>
                        </a:cubicBezTo>
                        <a:cubicBezTo>
                          <a:pt x="6110" y="42770"/>
                          <a:pt x="61100" y="0"/>
                          <a:pt x="146640" y="0"/>
                        </a:cubicBezTo>
                        <a:cubicBezTo>
                          <a:pt x="164970" y="0"/>
                          <a:pt x="183300" y="0"/>
                          <a:pt x="195520" y="6110"/>
                        </a:cubicBezTo>
                        <a:cubicBezTo>
                          <a:pt x="207740" y="6110"/>
                          <a:pt x="213850" y="18330"/>
                          <a:pt x="213850" y="30550"/>
                        </a:cubicBezTo>
                        <a:cubicBezTo>
                          <a:pt x="213850" y="42770"/>
                          <a:pt x="201630" y="48880"/>
                          <a:pt x="189410" y="48880"/>
                        </a:cubicBezTo>
                        <a:cubicBezTo>
                          <a:pt x="177190" y="48880"/>
                          <a:pt x="164970" y="42770"/>
                          <a:pt x="146640" y="42770"/>
                        </a:cubicBezTo>
                        <a:cubicBezTo>
                          <a:pt x="79430" y="42770"/>
                          <a:pt x="30550" y="73320"/>
                          <a:pt x="30550" y="79430"/>
                        </a:cubicBezTo>
                        <a:cubicBezTo>
                          <a:pt x="36660" y="79430"/>
                          <a:pt x="30550" y="79430"/>
                          <a:pt x="24440" y="79430"/>
                        </a:cubicBezTo>
                        <a:close/>
                        <a:moveTo>
                          <a:pt x="146640" y="12220"/>
                        </a:moveTo>
                        <a:cubicBezTo>
                          <a:pt x="67210" y="12220"/>
                          <a:pt x="18330" y="48880"/>
                          <a:pt x="18330" y="48880"/>
                        </a:cubicBezTo>
                        <a:cubicBezTo>
                          <a:pt x="18330" y="48880"/>
                          <a:pt x="18330" y="48880"/>
                          <a:pt x="18330" y="48880"/>
                        </a:cubicBezTo>
                        <a:cubicBezTo>
                          <a:pt x="18330" y="48880"/>
                          <a:pt x="18330" y="54990"/>
                          <a:pt x="18330" y="54990"/>
                        </a:cubicBezTo>
                        <a:cubicBezTo>
                          <a:pt x="18330" y="54990"/>
                          <a:pt x="18330" y="54990"/>
                          <a:pt x="24440" y="54990"/>
                        </a:cubicBezTo>
                        <a:cubicBezTo>
                          <a:pt x="30550" y="54990"/>
                          <a:pt x="30550" y="54990"/>
                          <a:pt x="36660" y="54990"/>
                        </a:cubicBezTo>
                        <a:cubicBezTo>
                          <a:pt x="36660" y="54990"/>
                          <a:pt x="85540" y="18330"/>
                          <a:pt x="158860" y="18330"/>
                        </a:cubicBezTo>
                        <a:cubicBezTo>
                          <a:pt x="171080" y="18330"/>
                          <a:pt x="189410" y="18330"/>
                          <a:pt x="201630" y="24440"/>
                        </a:cubicBezTo>
                        <a:cubicBezTo>
                          <a:pt x="201630" y="24440"/>
                          <a:pt x="201630" y="24440"/>
                          <a:pt x="201630" y="24440"/>
                        </a:cubicBezTo>
                        <a:cubicBezTo>
                          <a:pt x="201630" y="24440"/>
                          <a:pt x="207740" y="24440"/>
                          <a:pt x="207740" y="18330"/>
                        </a:cubicBezTo>
                        <a:cubicBezTo>
                          <a:pt x="207740" y="18330"/>
                          <a:pt x="201630" y="12220"/>
                          <a:pt x="195520" y="12220"/>
                        </a:cubicBezTo>
                        <a:cubicBezTo>
                          <a:pt x="177190" y="18330"/>
                          <a:pt x="164970" y="12220"/>
                          <a:pt x="146640" y="1222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212" name="Graphic 16">
                <a:extLst>
                  <a:ext uri="{FF2B5EF4-FFF2-40B4-BE49-F238E27FC236}">
                    <a16:creationId xmlns:a16="http://schemas.microsoft.com/office/drawing/2014/main" id="{C0E5CD59-333E-D43A-6F09-A59AC1AE601E}"/>
                  </a:ext>
                </a:extLst>
              </p:cNvPr>
              <p:cNvGrpSpPr/>
              <p:nvPr/>
            </p:nvGrpSpPr>
            <p:grpSpPr>
              <a:xfrm>
                <a:off x="1546929" y="9701067"/>
                <a:ext cx="928720" cy="446029"/>
                <a:chOff x="1546929" y="9701067"/>
                <a:chExt cx="928720" cy="446029"/>
              </a:xfrm>
            </p:grpSpPr>
            <p:sp>
              <p:nvSpPr>
                <p:cNvPr id="217" name="Freeform: Shape 216">
                  <a:extLst>
                    <a:ext uri="{FF2B5EF4-FFF2-40B4-BE49-F238E27FC236}">
                      <a16:creationId xmlns:a16="http://schemas.microsoft.com/office/drawing/2014/main" id="{008F5647-D6AA-D3E3-1A60-23541756B3BD}"/>
                    </a:ext>
                  </a:extLst>
                </p:cNvPr>
                <p:cNvSpPr/>
                <p:nvPr/>
              </p:nvSpPr>
              <p:spPr>
                <a:xfrm>
                  <a:off x="1552935" y="9731617"/>
                  <a:ext cx="916605" cy="409389"/>
                </a:xfrm>
                <a:custGeom>
                  <a:avLst/>
                  <a:gdLst>
                    <a:gd name="connsiteX0" fmla="*/ 238395 w 916605"/>
                    <a:gd name="connsiteY0" fmla="*/ 360490 h 409389"/>
                    <a:gd name="connsiteX1" fmla="*/ 105 w 916605"/>
                    <a:gd name="connsiteY1" fmla="*/ 262730 h 409389"/>
                    <a:gd name="connsiteX2" fmla="*/ 105 w 916605"/>
                    <a:gd name="connsiteY2" fmla="*/ 268840 h 409389"/>
                    <a:gd name="connsiteX3" fmla="*/ 507235 w 916605"/>
                    <a:gd name="connsiteY3" fmla="*/ 378820 h 409389"/>
                    <a:gd name="connsiteX4" fmla="*/ 916605 w 916605"/>
                    <a:gd name="connsiteY4" fmla="*/ 0 h 409389"/>
                    <a:gd name="connsiteX5" fmla="*/ 238395 w 916605"/>
                    <a:gd name="connsiteY5" fmla="*/ 360490 h 40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605" h="409389">
                      <a:moveTo>
                        <a:pt x="238395" y="360490"/>
                      </a:moveTo>
                      <a:cubicBezTo>
                        <a:pt x="97865" y="354380"/>
                        <a:pt x="30655" y="299390"/>
                        <a:pt x="105" y="262730"/>
                      </a:cubicBezTo>
                      <a:cubicBezTo>
                        <a:pt x="105" y="262730"/>
                        <a:pt x="105" y="268840"/>
                        <a:pt x="105" y="268840"/>
                      </a:cubicBezTo>
                      <a:cubicBezTo>
                        <a:pt x="-6005" y="384930"/>
                        <a:pt x="256725" y="452140"/>
                        <a:pt x="507235" y="378820"/>
                      </a:cubicBezTo>
                      <a:cubicBezTo>
                        <a:pt x="745525" y="311610"/>
                        <a:pt x="916605" y="116090"/>
                        <a:pt x="916605" y="0"/>
                      </a:cubicBezTo>
                      <a:cubicBezTo>
                        <a:pt x="751635" y="274950"/>
                        <a:pt x="458355" y="372710"/>
                        <a:pt x="238395" y="36049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8" name="Freeform: Shape 217">
                  <a:extLst>
                    <a:ext uri="{FF2B5EF4-FFF2-40B4-BE49-F238E27FC236}">
                      <a16:creationId xmlns:a16="http://schemas.microsoft.com/office/drawing/2014/main" id="{655F7A38-EC74-234B-42AC-84BEE17F6A6F}"/>
                    </a:ext>
                  </a:extLst>
                </p:cNvPr>
                <p:cNvSpPr/>
                <p:nvPr/>
              </p:nvSpPr>
              <p:spPr>
                <a:xfrm>
                  <a:off x="1546929" y="9701067"/>
                  <a:ext cx="928720" cy="446029"/>
                </a:xfrm>
                <a:custGeom>
                  <a:avLst/>
                  <a:gdLst>
                    <a:gd name="connsiteX0" fmla="*/ 305500 w 928720"/>
                    <a:gd name="connsiteY0" fmla="*/ 446030 h 446029"/>
                    <a:gd name="connsiteX1" fmla="*/ 30550 w 928720"/>
                    <a:gd name="connsiteY1" fmla="*/ 366600 h 446029"/>
                    <a:gd name="connsiteX2" fmla="*/ 0 w 928720"/>
                    <a:gd name="connsiteY2" fmla="*/ 299390 h 446029"/>
                    <a:gd name="connsiteX3" fmla="*/ 0 w 928720"/>
                    <a:gd name="connsiteY3" fmla="*/ 293280 h 446029"/>
                    <a:gd name="connsiteX4" fmla="*/ 0 w 928720"/>
                    <a:gd name="connsiteY4" fmla="*/ 274950 h 446029"/>
                    <a:gd name="connsiteX5" fmla="*/ 12220 w 928720"/>
                    <a:gd name="connsiteY5" fmla="*/ 287170 h 446029"/>
                    <a:gd name="connsiteX6" fmla="*/ 244400 w 928720"/>
                    <a:gd name="connsiteY6" fmla="*/ 378820 h 446029"/>
                    <a:gd name="connsiteX7" fmla="*/ 281060 w 928720"/>
                    <a:gd name="connsiteY7" fmla="*/ 378820 h 446029"/>
                    <a:gd name="connsiteX8" fmla="*/ 916501 w 928720"/>
                    <a:gd name="connsiteY8" fmla="*/ 18330 h 446029"/>
                    <a:gd name="connsiteX9" fmla="*/ 928721 w 928720"/>
                    <a:gd name="connsiteY9" fmla="*/ 0 h 446029"/>
                    <a:gd name="connsiteX10" fmla="*/ 928721 w 928720"/>
                    <a:gd name="connsiteY10" fmla="*/ 24440 h 446029"/>
                    <a:gd name="connsiteX11" fmla="*/ 513240 w 928720"/>
                    <a:gd name="connsiteY11" fmla="*/ 415480 h 446029"/>
                    <a:gd name="connsiteX12" fmla="*/ 305500 w 928720"/>
                    <a:gd name="connsiteY12" fmla="*/ 446030 h 446029"/>
                    <a:gd name="connsiteX13" fmla="*/ 18330 w 928720"/>
                    <a:gd name="connsiteY13" fmla="*/ 311610 h 446029"/>
                    <a:gd name="connsiteX14" fmla="*/ 42770 w 928720"/>
                    <a:gd name="connsiteY14" fmla="*/ 354380 h 446029"/>
                    <a:gd name="connsiteX15" fmla="*/ 305500 w 928720"/>
                    <a:gd name="connsiteY15" fmla="*/ 427699 h 446029"/>
                    <a:gd name="connsiteX16" fmla="*/ 519350 w 928720"/>
                    <a:gd name="connsiteY16" fmla="*/ 397149 h 446029"/>
                    <a:gd name="connsiteX17" fmla="*/ 922611 w 928720"/>
                    <a:gd name="connsiteY17" fmla="*/ 48880 h 446029"/>
                    <a:gd name="connsiteX18" fmla="*/ 287170 w 928720"/>
                    <a:gd name="connsiteY18" fmla="*/ 391040 h 446029"/>
                    <a:gd name="connsiteX19" fmla="*/ 250510 w 928720"/>
                    <a:gd name="connsiteY19" fmla="*/ 391040 h 446029"/>
                    <a:gd name="connsiteX20" fmla="*/ 18330 w 928720"/>
                    <a:gd name="connsiteY20" fmla="*/ 311610 h 44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720" h="446029">
                      <a:moveTo>
                        <a:pt x="305500" y="446030"/>
                      </a:moveTo>
                      <a:cubicBezTo>
                        <a:pt x="183300" y="446030"/>
                        <a:pt x="79430" y="415480"/>
                        <a:pt x="30550" y="366600"/>
                      </a:cubicBezTo>
                      <a:cubicBezTo>
                        <a:pt x="12220" y="348270"/>
                        <a:pt x="0" y="323830"/>
                        <a:pt x="0" y="299390"/>
                      </a:cubicBezTo>
                      <a:cubicBezTo>
                        <a:pt x="0" y="299390"/>
                        <a:pt x="0" y="299390"/>
                        <a:pt x="0" y="293280"/>
                      </a:cubicBezTo>
                      <a:lnTo>
                        <a:pt x="0" y="274950"/>
                      </a:lnTo>
                      <a:lnTo>
                        <a:pt x="12220" y="287170"/>
                      </a:lnTo>
                      <a:cubicBezTo>
                        <a:pt x="42770" y="323830"/>
                        <a:pt x="109980" y="372710"/>
                        <a:pt x="244400" y="378820"/>
                      </a:cubicBezTo>
                      <a:cubicBezTo>
                        <a:pt x="256620" y="378820"/>
                        <a:pt x="268840" y="378820"/>
                        <a:pt x="281060" y="378820"/>
                      </a:cubicBezTo>
                      <a:cubicBezTo>
                        <a:pt x="482690" y="378820"/>
                        <a:pt x="751531" y="281060"/>
                        <a:pt x="916501" y="18330"/>
                      </a:cubicBezTo>
                      <a:lnTo>
                        <a:pt x="928721" y="0"/>
                      </a:lnTo>
                      <a:lnTo>
                        <a:pt x="928721" y="24440"/>
                      </a:lnTo>
                      <a:cubicBezTo>
                        <a:pt x="928721" y="152750"/>
                        <a:pt x="751531" y="342160"/>
                        <a:pt x="513240" y="415480"/>
                      </a:cubicBezTo>
                      <a:cubicBezTo>
                        <a:pt x="452140" y="433810"/>
                        <a:pt x="378820" y="446030"/>
                        <a:pt x="305500" y="446030"/>
                      </a:cubicBezTo>
                      <a:close/>
                      <a:moveTo>
                        <a:pt x="18330" y="311610"/>
                      </a:moveTo>
                      <a:cubicBezTo>
                        <a:pt x="18330" y="323830"/>
                        <a:pt x="30550" y="342160"/>
                        <a:pt x="42770" y="354380"/>
                      </a:cubicBezTo>
                      <a:cubicBezTo>
                        <a:pt x="85540" y="403260"/>
                        <a:pt x="189410" y="427699"/>
                        <a:pt x="305500" y="427699"/>
                      </a:cubicBezTo>
                      <a:cubicBezTo>
                        <a:pt x="372710" y="427699"/>
                        <a:pt x="446030" y="415480"/>
                        <a:pt x="519350" y="397149"/>
                      </a:cubicBezTo>
                      <a:cubicBezTo>
                        <a:pt x="733201" y="336050"/>
                        <a:pt x="898171" y="171080"/>
                        <a:pt x="922611" y="48880"/>
                      </a:cubicBezTo>
                      <a:cubicBezTo>
                        <a:pt x="751531" y="299390"/>
                        <a:pt x="488800" y="391040"/>
                        <a:pt x="287170" y="391040"/>
                      </a:cubicBezTo>
                      <a:cubicBezTo>
                        <a:pt x="274950" y="391040"/>
                        <a:pt x="262730" y="391040"/>
                        <a:pt x="250510" y="391040"/>
                      </a:cubicBezTo>
                      <a:cubicBezTo>
                        <a:pt x="122200" y="391040"/>
                        <a:pt x="54990" y="348270"/>
                        <a:pt x="18330" y="31161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13" name="Freeform: Shape 212">
                <a:extLst>
                  <a:ext uri="{FF2B5EF4-FFF2-40B4-BE49-F238E27FC236}">
                    <a16:creationId xmlns:a16="http://schemas.microsoft.com/office/drawing/2014/main" id="{F54D14D4-C494-4D1C-FFEA-1554E736392D}"/>
                  </a:ext>
                </a:extLst>
              </p:cNvPr>
              <p:cNvSpPr/>
              <p:nvPr/>
            </p:nvSpPr>
            <p:spPr>
              <a:xfrm>
                <a:off x="1974630" y="9731617"/>
                <a:ext cx="494910" cy="397149"/>
              </a:xfrm>
              <a:custGeom>
                <a:avLst/>
                <a:gdLst>
                  <a:gd name="connsiteX0" fmla="*/ 0 w 494910"/>
                  <a:gd name="connsiteY0" fmla="*/ 348270 h 397149"/>
                  <a:gd name="connsiteX1" fmla="*/ 0 w 494910"/>
                  <a:gd name="connsiteY1" fmla="*/ 397149 h 397149"/>
                  <a:gd name="connsiteX2" fmla="*/ 85540 w 494910"/>
                  <a:gd name="connsiteY2" fmla="*/ 378820 h 397149"/>
                  <a:gd name="connsiteX3" fmla="*/ 494910 w 494910"/>
                  <a:gd name="connsiteY3" fmla="*/ 0 h 397149"/>
                  <a:gd name="connsiteX4" fmla="*/ 0 w 494910"/>
                  <a:gd name="connsiteY4" fmla="*/ 348270 h 39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910" h="397149">
                    <a:moveTo>
                      <a:pt x="0" y="348270"/>
                    </a:moveTo>
                    <a:cubicBezTo>
                      <a:pt x="0" y="366600"/>
                      <a:pt x="0" y="384930"/>
                      <a:pt x="0" y="397149"/>
                    </a:cubicBezTo>
                    <a:cubicBezTo>
                      <a:pt x="30550" y="391040"/>
                      <a:pt x="61100" y="384930"/>
                      <a:pt x="85540" y="378820"/>
                    </a:cubicBezTo>
                    <a:cubicBezTo>
                      <a:pt x="323830" y="311610"/>
                      <a:pt x="494910" y="116090"/>
                      <a:pt x="494910" y="0"/>
                    </a:cubicBezTo>
                    <a:cubicBezTo>
                      <a:pt x="372710" y="201630"/>
                      <a:pt x="183300" y="311610"/>
                      <a:pt x="0" y="34827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4" name="Freeform: Shape 213">
                <a:extLst>
                  <a:ext uri="{FF2B5EF4-FFF2-40B4-BE49-F238E27FC236}">
                    <a16:creationId xmlns:a16="http://schemas.microsoft.com/office/drawing/2014/main" id="{65BF39D8-433E-5B25-830C-4FC3816770FD}"/>
                  </a:ext>
                </a:extLst>
              </p:cNvPr>
              <p:cNvSpPr/>
              <p:nvPr/>
            </p:nvSpPr>
            <p:spPr>
              <a:xfrm>
                <a:off x="2292350" y="9725507"/>
                <a:ext cx="183300" cy="268839"/>
              </a:xfrm>
              <a:custGeom>
                <a:avLst/>
                <a:gdLst>
                  <a:gd name="connsiteX0" fmla="*/ 0 w 183300"/>
                  <a:gd name="connsiteY0" fmla="*/ 207740 h 268839"/>
                  <a:gd name="connsiteX1" fmla="*/ 6110 w 183300"/>
                  <a:gd name="connsiteY1" fmla="*/ 268840 h 268839"/>
                  <a:gd name="connsiteX2" fmla="*/ 183300 w 183300"/>
                  <a:gd name="connsiteY2" fmla="*/ 0 h 268839"/>
                  <a:gd name="connsiteX3" fmla="*/ 0 w 183300"/>
                  <a:gd name="connsiteY3" fmla="*/ 207740 h 268839"/>
                </a:gdLst>
                <a:ahLst/>
                <a:cxnLst>
                  <a:cxn ang="0">
                    <a:pos x="connsiteX0" y="connsiteY0"/>
                  </a:cxn>
                  <a:cxn ang="0">
                    <a:pos x="connsiteX1" y="connsiteY1"/>
                  </a:cxn>
                  <a:cxn ang="0">
                    <a:pos x="connsiteX2" y="connsiteY2"/>
                  </a:cxn>
                  <a:cxn ang="0">
                    <a:pos x="connsiteX3" y="connsiteY3"/>
                  </a:cxn>
                </a:cxnLst>
                <a:rect l="l" t="t" r="r" b="b"/>
                <a:pathLst>
                  <a:path w="183300" h="268839">
                    <a:moveTo>
                      <a:pt x="0" y="207740"/>
                    </a:moveTo>
                    <a:cubicBezTo>
                      <a:pt x="0" y="226070"/>
                      <a:pt x="6110" y="250510"/>
                      <a:pt x="6110" y="268840"/>
                    </a:cubicBezTo>
                    <a:cubicBezTo>
                      <a:pt x="116090" y="183300"/>
                      <a:pt x="183300" y="79430"/>
                      <a:pt x="183300" y="0"/>
                    </a:cubicBezTo>
                    <a:cubicBezTo>
                      <a:pt x="128310" y="85540"/>
                      <a:pt x="67210" y="152750"/>
                      <a:pt x="0" y="20774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5" name="Freeform: Shape 214">
                <a:extLst>
                  <a:ext uri="{FF2B5EF4-FFF2-40B4-BE49-F238E27FC236}">
                    <a16:creationId xmlns:a16="http://schemas.microsoft.com/office/drawing/2014/main" id="{1C58DF6A-CBBA-B538-01A5-83C3B31F8530}"/>
                  </a:ext>
                </a:extLst>
              </p:cNvPr>
              <p:cNvSpPr/>
              <p:nvPr/>
            </p:nvSpPr>
            <p:spPr>
              <a:xfrm>
                <a:off x="1559149" y="9811047"/>
                <a:ext cx="623220" cy="281964"/>
              </a:xfrm>
              <a:custGeom>
                <a:avLst/>
                <a:gdLst>
                  <a:gd name="connsiteX0" fmla="*/ 378820 w 623220"/>
                  <a:gd name="connsiteY0" fmla="*/ 0 h 281964"/>
                  <a:gd name="connsiteX1" fmla="*/ 403260 w 623220"/>
                  <a:gd name="connsiteY1" fmla="*/ 6110 h 281964"/>
                  <a:gd name="connsiteX2" fmla="*/ 177190 w 623220"/>
                  <a:gd name="connsiteY2" fmla="*/ 177190 h 281964"/>
                  <a:gd name="connsiteX3" fmla="*/ 79430 w 623220"/>
                  <a:gd name="connsiteY3" fmla="*/ 67210 h 281964"/>
                  <a:gd name="connsiteX4" fmla="*/ 79430 w 623220"/>
                  <a:gd name="connsiteY4" fmla="*/ 67210 h 281964"/>
                  <a:gd name="connsiteX5" fmla="*/ 0 w 623220"/>
                  <a:gd name="connsiteY5" fmla="*/ 183300 h 281964"/>
                  <a:gd name="connsiteX6" fmla="*/ 238290 w 623220"/>
                  <a:gd name="connsiteY6" fmla="*/ 281060 h 281964"/>
                  <a:gd name="connsiteX7" fmla="*/ 623220 w 623220"/>
                  <a:gd name="connsiteY7" fmla="*/ 195520 h 281964"/>
                  <a:gd name="connsiteX8" fmla="*/ 378820 w 623220"/>
                  <a:gd name="connsiteY8" fmla="*/ 0 h 2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220" h="281964">
                    <a:moveTo>
                      <a:pt x="378820" y="0"/>
                    </a:moveTo>
                    <a:cubicBezTo>
                      <a:pt x="384930" y="0"/>
                      <a:pt x="391040" y="0"/>
                      <a:pt x="403260" y="6110"/>
                    </a:cubicBezTo>
                    <a:cubicBezTo>
                      <a:pt x="629330" y="42770"/>
                      <a:pt x="384930" y="219960"/>
                      <a:pt x="177190" y="177190"/>
                    </a:cubicBezTo>
                    <a:cubicBezTo>
                      <a:pt x="-30550" y="134420"/>
                      <a:pt x="79430" y="67210"/>
                      <a:pt x="79430" y="67210"/>
                    </a:cubicBezTo>
                    <a:lnTo>
                      <a:pt x="79430" y="67210"/>
                    </a:lnTo>
                    <a:cubicBezTo>
                      <a:pt x="30550" y="91650"/>
                      <a:pt x="0" y="122200"/>
                      <a:pt x="0" y="183300"/>
                    </a:cubicBezTo>
                    <a:cubicBezTo>
                      <a:pt x="30550" y="219960"/>
                      <a:pt x="97760" y="268840"/>
                      <a:pt x="238290" y="281060"/>
                    </a:cubicBezTo>
                    <a:cubicBezTo>
                      <a:pt x="354380" y="287169"/>
                      <a:pt x="494910" y="262730"/>
                      <a:pt x="623220" y="195520"/>
                    </a:cubicBezTo>
                    <a:cubicBezTo>
                      <a:pt x="592670" y="48880"/>
                      <a:pt x="488800" y="6110"/>
                      <a:pt x="378820" y="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6" name="Freeform: Shape 215">
                <a:extLst>
                  <a:ext uri="{FF2B5EF4-FFF2-40B4-BE49-F238E27FC236}">
                    <a16:creationId xmlns:a16="http://schemas.microsoft.com/office/drawing/2014/main" id="{819152B7-6DF8-5D76-B733-FB4D934D2C9F}"/>
                  </a:ext>
                </a:extLst>
              </p:cNvPr>
              <p:cNvSpPr/>
              <p:nvPr/>
            </p:nvSpPr>
            <p:spPr>
              <a:xfrm>
                <a:off x="1632469" y="9908807"/>
                <a:ext cx="543790" cy="178094"/>
              </a:xfrm>
              <a:custGeom>
                <a:avLst/>
                <a:gdLst>
                  <a:gd name="connsiteX0" fmla="*/ 513240 w 543790"/>
                  <a:gd name="connsiteY0" fmla="*/ 0 h 178094"/>
                  <a:gd name="connsiteX1" fmla="*/ 0 w 543790"/>
                  <a:gd name="connsiteY1" fmla="*/ 140530 h 178094"/>
                  <a:gd name="connsiteX2" fmla="*/ 158860 w 543790"/>
                  <a:gd name="connsiteY2" fmla="*/ 177190 h 178094"/>
                  <a:gd name="connsiteX3" fmla="*/ 543790 w 543790"/>
                  <a:gd name="connsiteY3" fmla="*/ 91650 h 178094"/>
                  <a:gd name="connsiteX4" fmla="*/ 513240 w 543790"/>
                  <a:gd name="connsiteY4" fmla="*/ 0 h 17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790" h="178094">
                    <a:moveTo>
                      <a:pt x="513240" y="0"/>
                    </a:moveTo>
                    <a:cubicBezTo>
                      <a:pt x="482690" y="79430"/>
                      <a:pt x="372710" y="213850"/>
                      <a:pt x="0" y="140530"/>
                    </a:cubicBezTo>
                    <a:cubicBezTo>
                      <a:pt x="36660" y="158860"/>
                      <a:pt x="91650" y="177190"/>
                      <a:pt x="158860" y="177190"/>
                    </a:cubicBezTo>
                    <a:cubicBezTo>
                      <a:pt x="274950" y="183300"/>
                      <a:pt x="415480" y="158860"/>
                      <a:pt x="543790" y="91650"/>
                    </a:cubicBezTo>
                    <a:cubicBezTo>
                      <a:pt x="537680" y="61100"/>
                      <a:pt x="525460" y="24440"/>
                      <a:pt x="513240" y="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 name="Graphic 16">
              <a:extLst>
                <a:ext uri="{FF2B5EF4-FFF2-40B4-BE49-F238E27FC236}">
                  <a16:creationId xmlns:a16="http://schemas.microsoft.com/office/drawing/2014/main" id="{E6B34797-71D2-BDA2-94BD-C276507E8F61}"/>
                </a:ext>
              </a:extLst>
            </p:cNvPr>
            <p:cNvGrpSpPr/>
            <p:nvPr/>
          </p:nvGrpSpPr>
          <p:grpSpPr>
            <a:xfrm>
              <a:off x="918675" y="7764200"/>
              <a:ext cx="1562364" cy="1924647"/>
              <a:chOff x="918675" y="7764200"/>
              <a:chExt cx="1562364" cy="1924647"/>
            </a:xfrm>
          </p:grpSpPr>
          <p:grpSp>
            <p:nvGrpSpPr>
              <p:cNvPr id="184" name="Graphic 16">
                <a:extLst>
                  <a:ext uri="{FF2B5EF4-FFF2-40B4-BE49-F238E27FC236}">
                    <a16:creationId xmlns:a16="http://schemas.microsoft.com/office/drawing/2014/main" id="{65557933-4B2C-866B-F8C9-3F50029716E0}"/>
                  </a:ext>
                </a:extLst>
              </p:cNvPr>
              <p:cNvGrpSpPr/>
              <p:nvPr/>
            </p:nvGrpSpPr>
            <p:grpSpPr>
              <a:xfrm>
                <a:off x="918675" y="7764200"/>
                <a:ext cx="1562364" cy="1924647"/>
                <a:chOff x="918675" y="7764200"/>
                <a:chExt cx="1562364" cy="1924647"/>
              </a:xfrm>
            </p:grpSpPr>
            <p:sp>
              <p:nvSpPr>
                <p:cNvPr id="208" name="Freeform: Shape 207">
                  <a:extLst>
                    <a:ext uri="{FF2B5EF4-FFF2-40B4-BE49-F238E27FC236}">
                      <a16:creationId xmlns:a16="http://schemas.microsoft.com/office/drawing/2014/main" id="{53309646-0130-8841-4FAD-74E52CEE4518}"/>
                    </a:ext>
                  </a:extLst>
                </p:cNvPr>
                <p:cNvSpPr/>
                <p:nvPr/>
              </p:nvSpPr>
              <p:spPr>
                <a:xfrm>
                  <a:off x="918675" y="7776420"/>
                  <a:ext cx="1536031" cy="1904426"/>
                </a:xfrm>
                <a:custGeom>
                  <a:avLst/>
                  <a:gdLst>
                    <a:gd name="connsiteX0" fmla="*/ 66134 w 1536031"/>
                    <a:gd name="connsiteY0" fmla="*/ 116090 h 1904426"/>
                    <a:gd name="connsiteX1" fmla="*/ 17254 w 1536031"/>
                    <a:gd name="connsiteY1" fmla="*/ 201630 h 1904426"/>
                    <a:gd name="connsiteX2" fmla="*/ 41694 w 1536031"/>
                    <a:gd name="connsiteY2" fmla="*/ 262730 h 1904426"/>
                    <a:gd name="connsiteX3" fmla="*/ 47804 w 1536031"/>
                    <a:gd name="connsiteY3" fmla="*/ 1637478 h 1904426"/>
                    <a:gd name="connsiteX4" fmla="*/ 102794 w 1536031"/>
                    <a:gd name="connsiteY4" fmla="*/ 1771898 h 1904426"/>
                    <a:gd name="connsiteX5" fmla="*/ 616034 w 1536031"/>
                    <a:gd name="connsiteY5" fmla="*/ 1698578 h 1904426"/>
                    <a:gd name="connsiteX6" fmla="*/ 573264 w 1536031"/>
                    <a:gd name="connsiteY6" fmla="*/ 1649698 h 1904426"/>
                    <a:gd name="connsiteX7" fmla="*/ 518274 w 1536031"/>
                    <a:gd name="connsiteY7" fmla="*/ 1197559 h 1904426"/>
                    <a:gd name="connsiteX8" fmla="*/ 530494 w 1536031"/>
                    <a:gd name="connsiteY8" fmla="*/ 1099798 h 1904426"/>
                    <a:gd name="connsiteX9" fmla="*/ 561044 w 1536031"/>
                    <a:gd name="connsiteY9" fmla="*/ 714869 h 1904426"/>
                    <a:gd name="connsiteX10" fmla="*/ 707684 w 1536031"/>
                    <a:gd name="connsiteY10" fmla="*/ 1136459 h 1904426"/>
                    <a:gd name="connsiteX11" fmla="*/ 823774 w 1536031"/>
                    <a:gd name="connsiteY11" fmla="*/ 1356418 h 1904426"/>
                    <a:gd name="connsiteX12" fmla="*/ 909314 w 1536031"/>
                    <a:gd name="connsiteY12" fmla="*/ 1716908 h 1904426"/>
                    <a:gd name="connsiteX13" fmla="*/ 939864 w 1536031"/>
                    <a:gd name="connsiteY13" fmla="*/ 1857437 h 1904426"/>
                    <a:gd name="connsiteX14" fmla="*/ 1501985 w 1536031"/>
                    <a:gd name="connsiteY14" fmla="*/ 1802447 h 1904426"/>
                    <a:gd name="connsiteX15" fmla="*/ 1495875 w 1536031"/>
                    <a:gd name="connsiteY15" fmla="*/ 1674138 h 1904426"/>
                    <a:gd name="connsiteX16" fmla="*/ 1227034 w 1536031"/>
                    <a:gd name="connsiteY16" fmla="*/ 977599 h 1904426"/>
                    <a:gd name="connsiteX17" fmla="*/ 1214814 w 1536031"/>
                    <a:gd name="connsiteY17" fmla="*/ 849289 h 1904426"/>
                    <a:gd name="connsiteX18" fmla="*/ 1190374 w 1536031"/>
                    <a:gd name="connsiteY18" fmla="*/ 458249 h 1904426"/>
                    <a:gd name="connsiteX19" fmla="*/ 1104834 w 1536031"/>
                    <a:gd name="connsiteY19" fmla="*/ 0 h 1904426"/>
                    <a:gd name="connsiteX20" fmla="*/ 66134 w 1536031"/>
                    <a:gd name="connsiteY20" fmla="*/ 116090 h 190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36031" h="1904426">
                      <a:moveTo>
                        <a:pt x="66134" y="116090"/>
                      </a:moveTo>
                      <a:cubicBezTo>
                        <a:pt x="66134" y="116090"/>
                        <a:pt x="41694" y="158860"/>
                        <a:pt x="17254" y="201630"/>
                      </a:cubicBezTo>
                      <a:cubicBezTo>
                        <a:pt x="-1076" y="238290"/>
                        <a:pt x="41694" y="262730"/>
                        <a:pt x="41694" y="262730"/>
                      </a:cubicBezTo>
                      <a:cubicBezTo>
                        <a:pt x="41694" y="262730"/>
                        <a:pt x="-56066" y="1093688"/>
                        <a:pt x="47804" y="1637478"/>
                      </a:cubicBezTo>
                      <a:cubicBezTo>
                        <a:pt x="-37736" y="1692468"/>
                        <a:pt x="11144" y="1747458"/>
                        <a:pt x="102794" y="1771898"/>
                      </a:cubicBezTo>
                      <a:cubicBezTo>
                        <a:pt x="194444" y="1796338"/>
                        <a:pt x="609924" y="1826888"/>
                        <a:pt x="616034" y="1698578"/>
                      </a:cubicBezTo>
                      <a:cubicBezTo>
                        <a:pt x="616034" y="1655808"/>
                        <a:pt x="573264" y="1649698"/>
                        <a:pt x="573264" y="1649698"/>
                      </a:cubicBezTo>
                      <a:lnTo>
                        <a:pt x="518274" y="1197559"/>
                      </a:lnTo>
                      <a:cubicBezTo>
                        <a:pt x="518274" y="1197559"/>
                        <a:pt x="585484" y="1173119"/>
                        <a:pt x="530494" y="1099798"/>
                      </a:cubicBezTo>
                      <a:cubicBezTo>
                        <a:pt x="524384" y="898169"/>
                        <a:pt x="561044" y="714869"/>
                        <a:pt x="561044" y="714869"/>
                      </a:cubicBezTo>
                      <a:cubicBezTo>
                        <a:pt x="561044" y="714869"/>
                        <a:pt x="603814" y="873729"/>
                        <a:pt x="707684" y="1136459"/>
                      </a:cubicBezTo>
                      <a:cubicBezTo>
                        <a:pt x="756564" y="1264768"/>
                        <a:pt x="799334" y="1264768"/>
                        <a:pt x="823774" y="1356418"/>
                      </a:cubicBezTo>
                      <a:cubicBezTo>
                        <a:pt x="848214" y="1448068"/>
                        <a:pt x="909314" y="1716908"/>
                        <a:pt x="909314" y="1716908"/>
                      </a:cubicBezTo>
                      <a:cubicBezTo>
                        <a:pt x="909314" y="1716908"/>
                        <a:pt x="817664" y="1790228"/>
                        <a:pt x="939864" y="1857437"/>
                      </a:cubicBezTo>
                      <a:cubicBezTo>
                        <a:pt x="1062064" y="1924647"/>
                        <a:pt x="1343125" y="1930758"/>
                        <a:pt x="1501985" y="1802447"/>
                      </a:cubicBezTo>
                      <a:cubicBezTo>
                        <a:pt x="1569195" y="1729128"/>
                        <a:pt x="1520315" y="1716908"/>
                        <a:pt x="1495875" y="1674138"/>
                      </a:cubicBezTo>
                      <a:cubicBezTo>
                        <a:pt x="1440885" y="1441958"/>
                        <a:pt x="1343125" y="1136459"/>
                        <a:pt x="1227034" y="977599"/>
                      </a:cubicBezTo>
                      <a:cubicBezTo>
                        <a:pt x="1196484" y="922609"/>
                        <a:pt x="1245364" y="885949"/>
                        <a:pt x="1214814" y="849289"/>
                      </a:cubicBezTo>
                      <a:cubicBezTo>
                        <a:pt x="1184264" y="812629"/>
                        <a:pt x="1202594" y="635439"/>
                        <a:pt x="1190374" y="458249"/>
                      </a:cubicBezTo>
                      <a:cubicBezTo>
                        <a:pt x="1178154" y="281060"/>
                        <a:pt x="1104834" y="0"/>
                        <a:pt x="1104834" y="0"/>
                      </a:cubicBezTo>
                      <a:cubicBezTo>
                        <a:pt x="1104834" y="0"/>
                        <a:pt x="707684" y="384929"/>
                        <a:pt x="66134" y="116090"/>
                      </a:cubicBezTo>
                      <a:close/>
                    </a:path>
                  </a:pathLst>
                </a:custGeom>
                <a:solidFill>
                  <a:srgbClr val="FAB54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9" name="Freeform: Shape 208">
                  <a:extLst>
                    <a:ext uri="{FF2B5EF4-FFF2-40B4-BE49-F238E27FC236}">
                      <a16:creationId xmlns:a16="http://schemas.microsoft.com/office/drawing/2014/main" id="{975A7DAC-9408-C95C-D7C3-81201564D8B7}"/>
                    </a:ext>
                  </a:extLst>
                </p:cNvPr>
                <p:cNvSpPr/>
                <p:nvPr/>
              </p:nvSpPr>
              <p:spPr>
                <a:xfrm>
                  <a:off x="918675" y="7764200"/>
                  <a:ext cx="1562364" cy="1924647"/>
                </a:xfrm>
                <a:custGeom>
                  <a:avLst/>
                  <a:gdLst>
                    <a:gd name="connsiteX0" fmla="*/ 1184264 w 1562364"/>
                    <a:gd name="connsiteY0" fmla="*/ 1924648 h 1924647"/>
                    <a:gd name="connsiteX1" fmla="*/ 952084 w 1562364"/>
                    <a:gd name="connsiteY1" fmla="*/ 1875767 h 1924647"/>
                    <a:gd name="connsiteX2" fmla="*/ 884874 w 1562364"/>
                    <a:gd name="connsiteY2" fmla="*/ 1796338 h 1924647"/>
                    <a:gd name="connsiteX3" fmla="*/ 915424 w 1562364"/>
                    <a:gd name="connsiteY3" fmla="*/ 1729128 h 1924647"/>
                    <a:gd name="connsiteX4" fmla="*/ 829884 w 1562364"/>
                    <a:gd name="connsiteY4" fmla="*/ 1374748 h 1924647"/>
                    <a:gd name="connsiteX5" fmla="*/ 781004 w 1562364"/>
                    <a:gd name="connsiteY5" fmla="*/ 1276988 h 1924647"/>
                    <a:gd name="connsiteX6" fmla="*/ 713794 w 1562364"/>
                    <a:gd name="connsiteY6" fmla="*/ 1154789 h 1924647"/>
                    <a:gd name="connsiteX7" fmla="*/ 573264 w 1562364"/>
                    <a:gd name="connsiteY7" fmla="*/ 763749 h 1924647"/>
                    <a:gd name="connsiteX8" fmla="*/ 548824 w 1562364"/>
                    <a:gd name="connsiteY8" fmla="*/ 1112018 h 1924647"/>
                    <a:gd name="connsiteX9" fmla="*/ 567154 w 1562364"/>
                    <a:gd name="connsiteY9" fmla="*/ 1185339 h 1924647"/>
                    <a:gd name="connsiteX10" fmla="*/ 536604 w 1562364"/>
                    <a:gd name="connsiteY10" fmla="*/ 1215889 h 1924647"/>
                    <a:gd name="connsiteX11" fmla="*/ 591594 w 1562364"/>
                    <a:gd name="connsiteY11" fmla="*/ 1655808 h 1924647"/>
                    <a:gd name="connsiteX12" fmla="*/ 634364 w 1562364"/>
                    <a:gd name="connsiteY12" fmla="*/ 1710798 h 1924647"/>
                    <a:gd name="connsiteX13" fmla="*/ 347194 w 1562364"/>
                    <a:gd name="connsiteY13" fmla="*/ 1814668 h 1924647"/>
                    <a:gd name="connsiteX14" fmla="*/ 115014 w 1562364"/>
                    <a:gd name="connsiteY14" fmla="*/ 1790228 h 1924647"/>
                    <a:gd name="connsiteX15" fmla="*/ 11144 w 1562364"/>
                    <a:gd name="connsiteY15" fmla="*/ 1716908 h 1924647"/>
                    <a:gd name="connsiteX16" fmla="*/ 53914 w 1562364"/>
                    <a:gd name="connsiteY16" fmla="*/ 1643588 h 1924647"/>
                    <a:gd name="connsiteX17" fmla="*/ 47804 w 1562364"/>
                    <a:gd name="connsiteY17" fmla="*/ 274950 h 1924647"/>
                    <a:gd name="connsiteX18" fmla="*/ 23364 w 1562364"/>
                    <a:gd name="connsiteY18" fmla="*/ 207740 h 1924647"/>
                    <a:gd name="connsiteX19" fmla="*/ 72244 w 1562364"/>
                    <a:gd name="connsiteY19" fmla="*/ 122200 h 1924647"/>
                    <a:gd name="connsiteX20" fmla="*/ 66134 w 1562364"/>
                    <a:gd name="connsiteY20" fmla="*/ 122200 h 1924647"/>
                    <a:gd name="connsiteX21" fmla="*/ 72244 w 1562364"/>
                    <a:gd name="connsiteY21" fmla="*/ 122200 h 1924647"/>
                    <a:gd name="connsiteX22" fmla="*/ 518274 w 1562364"/>
                    <a:gd name="connsiteY22" fmla="*/ 213850 h 1924647"/>
                    <a:gd name="connsiteX23" fmla="*/ 1123164 w 1562364"/>
                    <a:gd name="connsiteY23" fmla="*/ 6110 h 1924647"/>
                    <a:gd name="connsiteX24" fmla="*/ 1123164 w 1562364"/>
                    <a:gd name="connsiteY24" fmla="*/ 0 h 1924647"/>
                    <a:gd name="connsiteX25" fmla="*/ 1129274 w 1562364"/>
                    <a:gd name="connsiteY25" fmla="*/ 12220 h 1924647"/>
                    <a:gd name="connsiteX26" fmla="*/ 1214814 w 1562364"/>
                    <a:gd name="connsiteY26" fmla="*/ 470469 h 1924647"/>
                    <a:gd name="connsiteX27" fmla="*/ 1220924 w 1562364"/>
                    <a:gd name="connsiteY27" fmla="*/ 665989 h 1924647"/>
                    <a:gd name="connsiteX28" fmla="*/ 1239254 w 1562364"/>
                    <a:gd name="connsiteY28" fmla="*/ 855399 h 1924647"/>
                    <a:gd name="connsiteX29" fmla="*/ 1245364 w 1562364"/>
                    <a:gd name="connsiteY29" fmla="*/ 916499 h 1924647"/>
                    <a:gd name="connsiteX30" fmla="*/ 1251474 w 1562364"/>
                    <a:gd name="connsiteY30" fmla="*/ 983709 h 1924647"/>
                    <a:gd name="connsiteX31" fmla="*/ 1520315 w 1562364"/>
                    <a:gd name="connsiteY31" fmla="*/ 1680248 h 1924647"/>
                    <a:gd name="connsiteX32" fmla="*/ 1538645 w 1562364"/>
                    <a:gd name="connsiteY32" fmla="*/ 1698578 h 1924647"/>
                    <a:gd name="connsiteX33" fmla="*/ 1526425 w 1562364"/>
                    <a:gd name="connsiteY33" fmla="*/ 1814668 h 1924647"/>
                    <a:gd name="connsiteX34" fmla="*/ 1184264 w 1562364"/>
                    <a:gd name="connsiteY34" fmla="*/ 1924648 h 1924647"/>
                    <a:gd name="connsiteX35" fmla="*/ 567154 w 1562364"/>
                    <a:gd name="connsiteY35" fmla="*/ 696539 h 1924647"/>
                    <a:gd name="connsiteX36" fmla="*/ 573264 w 1562364"/>
                    <a:gd name="connsiteY36" fmla="*/ 727089 h 1924647"/>
                    <a:gd name="connsiteX37" fmla="*/ 719904 w 1562364"/>
                    <a:gd name="connsiteY37" fmla="*/ 1148679 h 1924647"/>
                    <a:gd name="connsiteX38" fmla="*/ 787114 w 1562364"/>
                    <a:gd name="connsiteY38" fmla="*/ 1270879 h 1924647"/>
                    <a:gd name="connsiteX39" fmla="*/ 835994 w 1562364"/>
                    <a:gd name="connsiteY39" fmla="*/ 1374748 h 1924647"/>
                    <a:gd name="connsiteX40" fmla="*/ 921534 w 1562364"/>
                    <a:gd name="connsiteY40" fmla="*/ 1735238 h 1924647"/>
                    <a:gd name="connsiteX41" fmla="*/ 921534 w 1562364"/>
                    <a:gd name="connsiteY41" fmla="*/ 1741348 h 1924647"/>
                    <a:gd name="connsiteX42" fmla="*/ 915424 w 1562364"/>
                    <a:gd name="connsiteY42" fmla="*/ 1741348 h 1924647"/>
                    <a:gd name="connsiteX43" fmla="*/ 884874 w 1562364"/>
                    <a:gd name="connsiteY43" fmla="*/ 1802448 h 1924647"/>
                    <a:gd name="connsiteX44" fmla="*/ 945974 w 1562364"/>
                    <a:gd name="connsiteY44" fmla="*/ 1869658 h 1924647"/>
                    <a:gd name="connsiteX45" fmla="*/ 1172044 w 1562364"/>
                    <a:gd name="connsiteY45" fmla="*/ 1918538 h 1924647"/>
                    <a:gd name="connsiteX46" fmla="*/ 1501985 w 1562364"/>
                    <a:gd name="connsiteY46" fmla="*/ 1814668 h 1924647"/>
                    <a:gd name="connsiteX47" fmla="*/ 1514205 w 1562364"/>
                    <a:gd name="connsiteY47" fmla="*/ 1723018 h 1924647"/>
                    <a:gd name="connsiteX48" fmla="*/ 1495875 w 1562364"/>
                    <a:gd name="connsiteY48" fmla="*/ 1698578 h 1924647"/>
                    <a:gd name="connsiteX49" fmla="*/ 1495875 w 1562364"/>
                    <a:gd name="connsiteY49" fmla="*/ 1698578 h 1924647"/>
                    <a:gd name="connsiteX50" fmla="*/ 1227034 w 1562364"/>
                    <a:gd name="connsiteY50" fmla="*/ 1002039 h 1924647"/>
                    <a:gd name="connsiteX51" fmla="*/ 1220924 w 1562364"/>
                    <a:gd name="connsiteY51" fmla="*/ 922609 h 1924647"/>
                    <a:gd name="connsiteX52" fmla="*/ 1214814 w 1562364"/>
                    <a:gd name="connsiteY52" fmla="*/ 873729 h 1924647"/>
                    <a:gd name="connsiteX53" fmla="*/ 1196484 w 1562364"/>
                    <a:gd name="connsiteY53" fmla="*/ 672099 h 1924647"/>
                    <a:gd name="connsiteX54" fmla="*/ 1190374 w 1562364"/>
                    <a:gd name="connsiteY54" fmla="*/ 476580 h 1924647"/>
                    <a:gd name="connsiteX55" fmla="*/ 1104834 w 1562364"/>
                    <a:gd name="connsiteY55" fmla="*/ 36660 h 1924647"/>
                    <a:gd name="connsiteX56" fmla="*/ 499944 w 1562364"/>
                    <a:gd name="connsiteY56" fmla="*/ 244400 h 1924647"/>
                    <a:gd name="connsiteX57" fmla="*/ 53914 w 1562364"/>
                    <a:gd name="connsiteY57" fmla="*/ 152750 h 1924647"/>
                    <a:gd name="connsiteX58" fmla="*/ 11144 w 1562364"/>
                    <a:gd name="connsiteY58" fmla="*/ 232180 h 1924647"/>
                    <a:gd name="connsiteX59" fmla="*/ 35584 w 1562364"/>
                    <a:gd name="connsiteY59" fmla="*/ 281060 h 1924647"/>
                    <a:gd name="connsiteX60" fmla="*/ 41694 w 1562364"/>
                    <a:gd name="connsiteY60" fmla="*/ 281060 h 1924647"/>
                    <a:gd name="connsiteX61" fmla="*/ 41694 w 1562364"/>
                    <a:gd name="connsiteY61" fmla="*/ 287169 h 1924647"/>
                    <a:gd name="connsiteX62" fmla="*/ 47804 w 1562364"/>
                    <a:gd name="connsiteY62" fmla="*/ 1655808 h 1924647"/>
                    <a:gd name="connsiteX63" fmla="*/ 47804 w 1562364"/>
                    <a:gd name="connsiteY63" fmla="*/ 1661918 h 1924647"/>
                    <a:gd name="connsiteX64" fmla="*/ 41694 w 1562364"/>
                    <a:gd name="connsiteY64" fmla="*/ 1661918 h 1924647"/>
                    <a:gd name="connsiteX65" fmla="*/ 5034 w 1562364"/>
                    <a:gd name="connsiteY65" fmla="*/ 1723018 h 1924647"/>
                    <a:gd name="connsiteX66" fmla="*/ 102794 w 1562364"/>
                    <a:gd name="connsiteY66" fmla="*/ 1790228 h 1924647"/>
                    <a:gd name="connsiteX67" fmla="*/ 334974 w 1562364"/>
                    <a:gd name="connsiteY67" fmla="*/ 1814668 h 1924647"/>
                    <a:gd name="connsiteX68" fmla="*/ 609924 w 1562364"/>
                    <a:gd name="connsiteY68" fmla="*/ 1723018 h 1924647"/>
                    <a:gd name="connsiteX69" fmla="*/ 573264 w 1562364"/>
                    <a:gd name="connsiteY69" fmla="*/ 1680248 h 1924647"/>
                    <a:gd name="connsiteX70" fmla="*/ 567154 w 1562364"/>
                    <a:gd name="connsiteY70" fmla="*/ 1680248 h 1924647"/>
                    <a:gd name="connsiteX71" fmla="*/ 512164 w 1562364"/>
                    <a:gd name="connsiteY71" fmla="*/ 1215889 h 1924647"/>
                    <a:gd name="connsiteX72" fmla="*/ 518274 w 1562364"/>
                    <a:gd name="connsiteY72" fmla="*/ 1215889 h 1924647"/>
                    <a:gd name="connsiteX73" fmla="*/ 542714 w 1562364"/>
                    <a:gd name="connsiteY73" fmla="*/ 1191449 h 1924647"/>
                    <a:gd name="connsiteX74" fmla="*/ 524384 w 1562364"/>
                    <a:gd name="connsiteY74" fmla="*/ 1130349 h 1924647"/>
                    <a:gd name="connsiteX75" fmla="*/ 524384 w 1562364"/>
                    <a:gd name="connsiteY75" fmla="*/ 1130349 h 1924647"/>
                    <a:gd name="connsiteX76" fmla="*/ 524384 w 1562364"/>
                    <a:gd name="connsiteY76" fmla="*/ 1130349 h 1924647"/>
                    <a:gd name="connsiteX77" fmla="*/ 554934 w 1562364"/>
                    <a:gd name="connsiteY77" fmla="*/ 745419 h 1924647"/>
                    <a:gd name="connsiteX78" fmla="*/ 567154 w 1562364"/>
                    <a:gd name="connsiteY78" fmla="*/ 696539 h 192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562364" h="1924647">
                      <a:moveTo>
                        <a:pt x="1184264" y="1924648"/>
                      </a:moveTo>
                      <a:cubicBezTo>
                        <a:pt x="1092614" y="1924648"/>
                        <a:pt x="1007074" y="1906317"/>
                        <a:pt x="952084" y="1875767"/>
                      </a:cubicBezTo>
                      <a:cubicBezTo>
                        <a:pt x="909314" y="1851328"/>
                        <a:pt x="884874" y="1826888"/>
                        <a:pt x="884874" y="1796338"/>
                      </a:cubicBezTo>
                      <a:cubicBezTo>
                        <a:pt x="884874" y="1759678"/>
                        <a:pt x="909314" y="1735238"/>
                        <a:pt x="915424" y="1729128"/>
                      </a:cubicBezTo>
                      <a:cubicBezTo>
                        <a:pt x="909314" y="1692468"/>
                        <a:pt x="848214" y="1460288"/>
                        <a:pt x="829884" y="1374748"/>
                      </a:cubicBezTo>
                      <a:cubicBezTo>
                        <a:pt x="817664" y="1331979"/>
                        <a:pt x="805444" y="1307538"/>
                        <a:pt x="781004" y="1276988"/>
                      </a:cubicBezTo>
                      <a:cubicBezTo>
                        <a:pt x="762674" y="1252548"/>
                        <a:pt x="738234" y="1215889"/>
                        <a:pt x="713794" y="1154789"/>
                      </a:cubicBezTo>
                      <a:cubicBezTo>
                        <a:pt x="634364" y="959269"/>
                        <a:pt x="591594" y="824849"/>
                        <a:pt x="573264" y="763749"/>
                      </a:cubicBezTo>
                      <a:cubicBezTo>
                        <a:pt x="561044" y="824849"/>
                        <a:pt x="542714" y="965379"/>
                        <a:pt x="548824" y="1112018"/>
                      </a:cubicBezTo>
                      <a:cubicBezTo>
                        <a:pt x="567154" y="1136458"/>
                        <a:pt x="573264" y="1160899"/>
                        <a:pt x="567154" y="1185339"/>
                      </a:cubicBezTo>
                      <a:cubicBezTo>
                        <a:pt x="561044" y="1203668"/>
                        <a:pt x="542714" y="1215889"/>
                        <a:pt x="536604" y="1215889"/>
                      </a:cubicBezTo>
                      <a:lnTo>
                        <a:pt x="591594" y="1655808"/>
                      </a:lnTo>
                      <a:cubicBezTo>
                        <a:pt x="609924" y="1661918"/>
                        <a:pt x="634364" y="1680248"/>
                        <a:pt x="634364" y="1710798"/>
                      </a:cubicBezTo>
                      <a:cubicBezTo>
                        <a:pt x="634364" y="1802448"/>
                        <a:pt x="451064" y="1814668"/>
                        <a:pt x="347194" y="1814668"/>
                      </a:cubicBezTo>
                      <a:cubicBezTo>
                        <a:pt x="249434" y="1814668"/>
                        <a:pt x="151674" y="1802448"/>
                        <a:pt x="115014" y="1790228"/>
                      </a:cubicBezTo>
                      <a:cubicBezTo>
                        <a:pt x="53914" y="1771898"/>
                        <a:pt x="17254" y="1747458"/>
                        <a:pt x="11144" y="1716908"/>
                      </a:cubicBezTo>
                      <a:cubicBezTo>
                        <a:pt x="5034" y="1692468"/>
                        <a:pt x="23364" y="1668028"/>
                        <a:pt x="53914" y="1643588"/>
                      </a:cubicBezTo>
                      <a:cubicBezTo>
                        <a:pt x="-49956" y="1124239"/>
                        <a:pt x="41694" y="342159"/>
                        <a:pt x="47804" y="274950"/>
                      </a:cubicBezTo>
                      <a:cubicBezTo>
                        <a:pt x="29474" y="262730"/>
                        <a:pt x="11144" y="238290"/>
                        <a:pt x="23364" y="207740"/>
                      </a:cubicBezTo>
                      <a:cubicBezTo>
                        <a:pt x="47804" y="164970"/>
                        <a:pt x="72244" y="122200"/>
                        <a:pt x="72244" y="122200"/>
                      </a:cubicBezTo>
                      <a:lnTo>
                        <a:pt x="66134" y="122200"/>
                      </a:lnTo>
                      <a:lnTo>
                        <a:pt x="72244" y="122200"/>
                      </a:lnTo>
                      <a:cubicBezTo>
                        <a:pt x="218884" y="183300"/>
                        <a:pt x="371634" y="213850"/>
                        <a:pt x="518274" y="213850"/>
                      </a:cubicBezTo>
                      <a:cubicBezTo>
                        <a:pt x="890984" y="213850"/>
                        <a:pt x="1117054" y="6110"/>
                        <a:pt x="1123164" y="6110"/>
                      </a:cubicBezTo>
                      <a:lnTo>
                        <a:pt x="1123164" y="0"/>
                      </a:lnTo>
                      <a:lnTo>
                        <a:pt x="1129274" y="12220"/>
                      </a:lnTo>
                      <a:cubicBezTo>
                        <a:pt x="1129274" y="12220"/>
                        <a:pt x="1202594" y="293280"/>
                        <a:pt x="1214814" y="470469"/>
                      </a:cubicBezTo>
                      <a:cubicBezTo>
                        <a:pt x="1220924" y="537680"/>
                        <a:pt x="1220924" y="604889"/>
                        <a:pt x="1220924" y="665989"/>
                      </a:cubicBezTo>
                      <a:cubicBezTo>
                        <a:pt x="1220924" y="757639"/>
                        <a:pt x="1220924" y="837069"/>
                        <a:pt x="1239254" y="855399"/>
                      </a:cubicBezTo>
                      <a:cubicBezTo>
                        <a:pt x="1257585" y="873729"/>
                        <a:pt x="1251474" y="898169"/>
                        <a:pt x="1245364" y="916499"/>
                      </a:cubicBezTo>
                      <a:cubicBezTo>
                        <a:pt x="1239254" y="934829"/>
                        <a:pt x="1233144" y="959269"/>
                        <a:pt x="1251474" y="983709"/>
                      </a:cubicBezTo>
                      <a:cubicBezTo>
                        <a:pt x="1373675" y="1142568"/>
                        <a:pt x="1465325" y="1454178"/>
                        <a:pt x="1520315" y="1680248"/>
                      </a:cubicBezTo>
                      <a:cubicBezTo>
                        <a:pt x="1526425" y="1686358"/>
                        <a:pt x="1532535" y="1692468"/>
                        <a:pt x="1538645" y="1698578"/>
                      </a:cubicBezTo>
                      <a:cubicBezTo>
                        <a:pt x="1563085" y="1723018"/>
                        <a:pt x="1581415" y="1747458"/>
                        <a:pt x="1526425" y="1814668"/>
                      </a:cubicBezTo>
                      <a:cubicBezTo>
                        <a:pt x="1440885" y="1887988"/>
                        <a:pt x="1318685" y="1924648"/>
                        <a:pt x="1184264" y="1924648"/>
                      </a:cubicBezTo>
                      <a:close/>
                      <a:moveTo>
                        <a:pt x="567154" y="696539"/>
                      </a:moveTo>
                      <a:lnTo>
                        <a:pt x="573264" y="727089"/>
                      </a:lnTo>
                      <a:cubicBezTo>
                        <a:pt x="573264" y="727089"/>
                        <a:pt x="616034" y="885949"/>
                        <a:pt x="719904" y="1148679"/>
                      </a:cubicBezTo>
                      <a:cubicBezTo>
                        <a:pt x="744344" y="1209779"/>
                        <a:pt x="768784" y="1240329"/>
                        <a:pt x="787114" y="1270879"/>
                      </a:cubicBezTo>
                      <a:cubicBezTo>
                        <a:pt x="805444" y="1301429"/>
                        <a:pt x="823774" y="1325868"/>
                        <a:pt x="835994" y="1374748"/>
                      </a:cubicBezTo>
                      <a:cubicBezTo>
                        <a:pt x="860434" y="1466398"/>
                        <a:pt x="921534" y="1735238"/>
                        <a:pt x="921534" y="1735238"/>
                      </a:cubicBezTo>
                      <a:lnTo>
                        <a:pt x="921534" y="1741348"/>
                      </a:lnTo>
                      <a:lnTo>
                        <a:pt x="915424" y="1741348"/>
                      </a:lnTo>
                      <a:cubicBezTo>
                        <a:pt x="915424" y="1741348"/>
                        <a:pt x="884874" y="1765788"/>
                        <a:pt x="884874" y="1802448"/>
                      </a:cubicBezTo>
                      <a:cubicBezTo>
                        <a:pt x="884874" y="1826888"/>
                        <a:pt x="909314" y="1851328"/>
                        <a:pt x="945974" y="1869658"/>
                      </a:cubicBezTo>
                      <a:cubicBezTo>
                        <a:pt x="1000964" y="1900207"/>
                        <a:pt x="1086504" y="1918538"/>
                        <a:pt x="1172044" y="1918538"/>
                      </a:cubicBezTo>
                      <a:cubicBezTo>
                        <a:pt x="1300354" y="1918538"/>
                        <a:pt x="1422555" y="1881878"/>
                        <a:pt x="1501985" y="1814668"/>
                      </a:cubicBezTo>
                      <a:cubicBezTo>
                        <a:pt x="1550865" y="1765788"/>
                        <a:pt x="1532535" y="1747458"/>
                        <a:pt x="1514205" y="1723018"/>
                      </a:cubicBezTo>
                      <a:cubicBezTo>
                        <a:pt x="1508095" y="1716908"/>
                        <a:pt x="1501985" y="1710798"/>
                        <a:pt x="1495875" y="1698578"/>
                      </a:cubicBezTo>
                      <a:lnTo>
                        <a:pt x="1495875" y="1698578"/>
                      </a:lnTo>
                      <a:cubicBezTo>
                        <a:pt x="1440885" y="1466398"/>
                        <a:pt x="1343125" y="1160899"/>
                        <a:pt x="1227034" y="1002039"/>
                      </a:cubicBezTo>
                      <a:cubicBezTo>
                        <a:pt x="1208704" y="971489"/>
                        <a:pt x="1214814" y="947049"/>
                        <a:pt x="1220924" y="922609"/>
                      </a:cubicBezTo>
                      <a:cubicBezTo>
                        <a:pt x="1227034" y="904279"/>
                        <a:pt x="1227034" y="885949"/>
                        <a:pt x="1214814" y="873729"/>
                      </a:cubicBezTo>
                      <a:cubicBezTo>
                        <a:pt x="1196484" y="849289"/>
                        <a:pt x="1196484" y="775969"/>
                        <a:pt x="1196484" y="672099"/>
                      </a:cubicBezTo>
                      <a:cubicBezTo>
                        <a:pt x="1196484" y="610999"/>
                        <a:pt x="1196484" y="543789"/>
                        <a:pt x="1190374" y="476580"/>
                      </a:cubicBezTo>
                      <a:cubicBezTo>
                        <a:pt x="1178154" y="323830"/>
                        <a:pt x="1123164" y="85540"/>
                        <a:pt x="1104834" y="36660"/>
                      </a:cubicBezTo>
                      <a:cubicBezTo>
                        <a:pt x="1055954" y="73320"/>
                        <a:pt x="835994" y="244400"/>
                        <a:pt x="499944" y="244400"/>
                      </a:cubicBezTo>
                      <a:cubicBezTo>
                        <a:pt x="353304" y="244400"/>
                        <a:pt x="206664" y="213850"/>
                        <a:pt x="53914" y="152750"/>
                      </a:cubicBezTo>
                      <a:cubicBezTo>
                        <a:pt x="47804" y="164970"/>
                        <a:pt x="29474" y="201630"/>
                        <a:pt x="11144" y="232180"/>
                      </a:cubicBezTo>
                      <a:cubicBezTo>
                        <a:pt x="-1076" y="262730"/>
                        <a:pt x="35584" y="281060"/>
                        <a:pt x="35584" y="281060"/>
                      </a:cubicBezTo>
                      <a:lnTo>
                        <a:pt x="41694" y="281060"/>
                      </a:lnTo>
                      <a:lnTo>
                        <a:pt x="41694" y="287169"/>
                      </a:lnTo>
                      <a:cubicBezTo>
                        <a:pt x="41694" y="293280"/>
                        <a:pt x="-56066" y="1118129"/>
                        <a:pt x="47804" y="1655808"/>
                      </a:cubicBezTo>
                      <a:lnTo>
                        <a:pt x="47804" y="1661918"/>
                      </a:lnTo>
                      <a:lnTo>
                        <a:pt x="41694" y="1661918"/>
                      </a:lnTo>
                      <a:cubicBezTo>
                        <a:pt x="23364" y="1674138"/>
                        <a:pt x="-1076" y="1698578"/>
                        <a:pt x="5034" y="1723018"/>
                      </a:cubicBezTo>
                      <a:cubicBezTo>
                        <a:pt x="11144" y="1747458"/>
                        <a:pt x="47804" y="1771898"/>
                        <a:pt x="102794" y="1790228"/>
                      </a:cubicBezTo>
                      <a:cubicBezTo>
                        <a:pt x="139454" y="1802448"/>
                        <a:pt x="237214" y="1814668"/>
                        <a:pt x="334974" y="1814668"/>
                      </a:cubicBezTo>
                      <a:cubicBezTo>
                        <a:pt x="414404" y="1814668"/>
                        <a:pt x="603814" y="1808558"/>
                        <a:pt x="609924" y="1723018"/>
                      </a:cubicBezTo>
                      <a:cubicBezTo>
                        <a:pt x="609924" y="1686358"/>
                        <a:pt x="573264" y="1680248"/>
                        <a:pt x="573264" y="1680248"/>
                      </a:cubicBezTo>
                      <a:lnTo>
                        <a:pt x="567154" y="1680248"/>
                      </a:lnTo>
                      <a:lnTo>
                        <a:pt x="512164" y="1215889"/>
                      </a:lnTo>
                      <a:lnTo>
                        <a:pt x="518274" y="1215889"/>
                      </a:lnTo>
                      <a:cubicBezTo>
                        <a:pt x="518274" y="1215889"/>
                        <a:pt x="536604" y="1209779"/>
                        <a:pt x="542714" y="1191449"/>
                      </a:cubicBezTo>
                      <a:cubicBezTo>
                        <a:pt x="548824" y="1173118"/>
                        <a:pt x="542714" y="1154789"/>
                        <a:pt x="524384" y="1130349"/>
                      </a:cubicBezTo>
                      <a:lnTo>
                        <a:pt x="524384" y="1130349"/>
                      </a:lnTo>
                      <a:lnTo>
                        <a:pt x="524384" y="1130349"/>
                      </a:lnTo>
                      <a:cubicBezTo>
                        <a:pt x="518274" y="928719"/>
                        <a:pt x="554934" y="745419"/>
                        <a:pt x="554934" y="745419"/>
                      </a:cubicBezTo>
                      <a:lnTo>
                        <a:pt x="567154" y="696539"/>
                      </a:ln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5" name="Freeform: Shape 184">
                <a:extLst>
                  <a:ext uri="{FF2B5EF4-FFF2-40B4-BE49-F238E27FC236}">
                    <a16:creationId xmlns:a16="http://schemas.microsoft.com/office/drawing/2014/main" id="{6A6CBAF8-8874-BE4E-E968-D39D8C01F6D8}"/>
                  </a:ext>
                </a:extLst>
              </p:cNvPr>
              <p:cNvSpPr/>
              <p:nvPr/>
            </p:nvSpPr>
            <p:spPr>
              <a:xfrm>
                <a:off x="925252" y="7776420"/>
                <a:ext cx="1542001" cy="1904426"/>
              </a:xfrm>
              <a:custGeom>
                <a:avLst/>
                <a:gdLst>
                  <a:gd name="connsiteX0" fmla="*/ 1501518 w 1542001"/>
                  <a:gd name="connsiteY0" fmla="*/ 1674138 h 1904426"/>
                  <a:gd name="connsiteX1" fmla="*/ 1232678 w 1542001"/>
                  <a:gd name="connsiteY1" fmla="*/ 977599 h 1904426"/>
                  <a:gd name="connsiteX2" fmla="*/ 1220458 w 1542001"/>
                  <a:gd name="connsiteY2" fmla="*/ 849289 h 1904426"/>
                  <a:gd name="connsiteX3" fmla="*/ 1196017 w 1542001"/>
                  <a:gd name="connsiteY3" fmla="*/ 458249 h 1904426"/>
                  <a:gd name="connsiteX4" fmla="*/ 1110477 w 1542001"/>
                  <a:gd name="connsiteY4" fmla="*/ 0 h 1904426"/>
                  <a:gd name="connsiteX5" fmla="*/ 53447 w 1542001"/>
                  <a:gd name="connsiteY5" fmla="*/ 116090 h 1904426"/>
                  <a:gd name="connsiteX6" fmla="*/ 4567 w 1542001"/>
                  <a:gd name="connsiteY6" fmla="*/ 201630 h 1904426"/>
                  <a:gd name="connsiteX7" fmla="*/ 29007 w 1542001"/>
                  <a:gd name="connsiteY7" fmla="*/ 262730 h 1904426"/>
                  <a:gd name="connsiteX8" fmla="*/ 4567 w 1542001"/>
                  <a:gd name="connsiteY8" fmla="*/ 714869 h 1904426"/>
                  <a:gd name="connsiteX9" fmla="*/ 120657 w 1542001"/>
                  <a:gd name="connsiteY9" fmla="*/ 482689 h 1904426"/>
                  <a:gd name="connsiteX10" fmla="*/ 346727 w 1542001"/>
                  <a:gd name="connsiteY10" fmla="*/ 794299 h 1904426"/>
                  <a:gd name="connsiteX11" fmla="*/ 181757 w 1542001"/>
                  <a:gd name="connsiteY11" fmla="*/ 1057029 h 1904426"/>
                  <a:gd name="connsiteX12" fmla="*/ 273407 w 1542001"/>
                  <a:gd name="connsiteY12" fmla="*/ 1087579 h 1904426"/>
                  <a:gd name="connsiteX13" fmla="*/ 377277 w 1542001"/>
                  <a:gd name="connsiteY13" fmla="*/ 1576378 h 1904426"/>
                  <a:gd name="connsiteX14" fmla="*/ 242857 w 1542001"/>
                  <a:gd name="connsiteY14" fmla="*/ 1655808 h 1904426"/>
                  <a:gd name="connsiteX15" fmla="*/ 383387 w 1542001"/>
                  <a:gd name="connsiteY15" fmla="*/ 1747458 h 1904426"/>
                  <a:gd name="connsiteX16" fmla="*/ 4567 w 1542001"/>
                  <a:gd name="connsiteY16" fmla="*/ 1710798 h 1904426"/>
                  <a:gd name="connsiteX17" fmla="*/ 102327 w 1542001"/>
                  <a:gd name="connsiteY17" fmla="*/ 1771898 h 1904426"/>
                  <a:gd name="connsiteX18" fmla="*/ 615567 w 1542001"/>
                  <a:gd name="connsiteY18" fmla="*/ 1698578 h 1904426"/>
                  <a:gd name="connsiteX19" fmla="*/ 572797 w 1542001"/>
                  <a:gd name="connsiteY19" fmla="*/ 1649698 h 1904426"/>
                  <a:gd name="connsiteX20" fmla="*/ 517807 w 1542001"/>
                  <a:gd name="connsiteY20" fmla="*/ 1197559 h 1904426"/>
                  <a:gd name="connsiteX21" fmla="*/ 530027 w 1542001"/>
                  <a:gd name="connsiteY21" fmla="*/ 1099798 h 1904426"/>
                  <a:gd name="connsiteX22" fmla="*/ 560577 w 1542001"/>
                  <a:gd name="connsiteY22" fmla="*/ 714869 h 1904426"/>
                  <a:gd name="connsiteX23" fmla="*/ 707217 w 1542001"/>
                  <a:gd name="connsiteY23" fmla="*/ 1136459 h 1904426"/>
                  <a:gd name="connsiteX24" fmla="*/ 823307 w 1542001"/>
                  <a:gd name="connsiteY24" fmla="*/ 1356418 h 1904426"/>
                  <a:gd name="connsiteX25" fmla="*/ 908847 w 1542001"/>
                  <a:gd name="connsiteY25" fmla="*/ 1716908 h 1904426"/>
                  <a:gd name="connsiteX26" fmla="*/ 939397 w 1542001"/>
                  <a:gd name="connsiteY26" fmla="*/ 1857437 h 1904426"/>
                  <a:gd name="connsiteX27" fmla="*/ 1501518 w 1542001"/>
                  <a:gd name="connsiteY27" fmla="*/ 1802447 h 1904426"/>
                  <a:gd name="connsiteX28" fmla="*/ 1501518 w 1542001"/>
                  <a:gd name="connsiteY28" fmla="*/ 1674138 h 1904426"/>
                  <a:gd name="connsiteX29" fmla="*/ 261187 w 1542001"/>
                  <a:gd name="connsiteY29" fmla="*/ 439919 h 1904426"/>
                  <a:gd name="connsiteX30" fmla="*/ 157317 w 1542001"/>
                  <a:gd name="connsiteY30" fmla="*/ 323830 h 1904426"/>
                  <a:gd name="connsiteX31" fmla="*/ 145097 w 1542001"/>
                  <a:gd name="connsiteY31" fmla="*/ 238290 h 1904426"/>
                  <a:gd name="connsiteX32" fmla="*/ 780537 w 1542001"/>
                  <a:gd name="connsiteY32" fmla="*/ 250510 h 1904426"/>
                  <a:gd name="connsiteX33" fmla="*/ 847747 w 1542001"/>
                  <a:gd name="connsiteY33" fmla="*/ 287170 h 1904426"/>
                  <a:gd name="connsiteX34" fmla="*/ 719437 w 1542001"/>
                  <a:gd name="connsiteY34" fmla="*/ 427699 h 1904426"/>
                  <a:gd name="connsiteX35" fmla="*/ 835527 w 1542001"/>
                  <a:gd name="connsiteY35" fmla="*/ 372710 h 1904426"/>
                  <a:gd name="connsiteX36" fmla="*/ 578907 w 1542001"/>
                  <a:gd name="connsiteY36" fmla="*/ 568229 h 1904426"/>
                  <a:gd name="connsiteX37" fmla="*/ 261187 w 1542001"/>
                  <a:gd name="connsiteY37" fmla="*/ 439919 h 1904426"/>
                  <a:gd name="connsiteX38" fmla="*/ 1171577 w 1542001"/>
                  <a:gd name="connsiteY38" fmla="*/ 1863547 h 1904426"/>
                  <a:gd name="connsiteX39" fmla="*/ 1012717 w 1542001"/>
                  <a:gd name="connsiteY39" fmla="*/ 1759678 h 1904426"/>
                  <a:gd name="connsiteX40" fmla="*/ 1165467 w 1542001"/>
                  <a:gd name="connsiteY40" fmla="*/ 1723018 h 1904426"/>
                  <a:gd name="connsiteX41" fmla="*/ 939397 w 1542001"/>
                  <a:gd name="connsiteY41" fmla="*/ 1613038 h 1904426"/>
                  <a:gd name="connsiteX42" fmla="*/ 890517 w 1542001"/>
                  <a:gd name="connsiteY42" fmla="*/ 1258659 h 1904426"/>
                  <a:gd name="connsiteX43" fmla="*/ 908847 w 1542001"/>
                  <a:gd name="connsiteY43" fmla="*/ 1179228 h 1904426"/>
                  <a:gd name="connsiteX44" fmla="*/ 682777 w 1542001"/>
                  <a:gd name="connsiteY44" fmla="*/ 855399 h 1904426"/>
                  <a:gd name="connsiteX45" fmla="*/ 866077 w 1542001"/>
                  <a:gd name="connsiteY45" fmla="*/ 476579 h 1904426"/>
                  <a:gd name="connsiteX46" fmla="*/ 1073817 w 1542001"/>
                  <a:gd name="connsiteY46" fmla="*/ 916499 h 1904426"/>
                  <a:gd name="connsiteX47" fmla="*/ 1153247 w 1542001"/>
                  <a:gd name="connsiteY47" fmla="*/ 1063139 h 1904426"/>
                  <a:gd name="connsiteX48" fmla="*/ 1189908 w 1542001"/>
                  <a:gd name="connsiteY48" fmla="*/ 1148679 h 1904426"/>
                  <a:gd name="connsiteX49" fmla="*/ 1379318 w 1542001"/>
                  <a:gd name="connsiteY49" fmla="*/ 1747458 h 1904426"/>
                  <a:gd name="connsiteX50" fmla="*/ 1171577 w 1542001"/>
                  <a:gd name="connsiteY50" fmla="*/ 1863547 h 190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42001" h="1904426">
                    <a:moveTo>
                      <a:pt x="1501518" y="1674138"/>
                    </a:moveTo>
                    <a:cubicBezTo>
                      <a:pt x="1446528" y="1441958"/>
                      <a:pt x="1348768" y="1136459"/>
                      <a:pt x="1232678" y="977599"/>
                    </a:cubicBezTo>
                    <a:cubicBezTo>
                      <a:pt x="1202127" y="922609"/>
                      <a:pt x="1251008" y="885949"/>
                      <a:pt x="1220458" y="849289"/>
                    </a:cubicBezTo>
                    <a:cubicBezTo>
                      <a:pt x="1189908" y="812629"/>
                      <a:pt x="1208238" y="635439"/>
                      <a:pt x="1196017" y="458249"/>
                    </a:cubicBezTo>
                    <a:cubicBezTo>
                      <a:pt x="1183798" y="281060"/>
                      <a:pt x="1110477" y="0"/>
                      <a:pt x="1110477" y="0"/>
                    </a:cubicBezTo>
                    <a:cubicBezTo>
                      <a:pt x="1110477" y="0"/>
                      <a:pt x="694997" y="384929"/>
                      <a:pt x="53447" y="116090"/>
                    </a:cubicBezTo>
                    <a:cubicBezTo>
                      <a:pt x="53447" y="116090"/>
                      <a:pt x="29007" y="158860"/>
                      <a:pt x="4567" y="201630"/>
                    </a:cubicBezTo>
                    <a:cubicBezTo>
                      <a:pt x="-13763" y="238290"/>
                      <a:pt x="29007" y="262730"/>
                      <a:pt x="29007" y="262730"/>
                    </a:cubicBezTo>
                    <a:cubicBezTo>
                      <a:pt x="29007" y="262730"/>
                      <a:pt x="16787" y="458249"/>
                      <a:pt x="4567" y="714869"/>
                    </a:cubicBezTo>
                    <a:cubicBezTo>
                      <a:pt x="16787" y="604889"/>
                      <a:pt x="47337" y="488799"/>
                      <a:pt x="120657" y="482689"/>
                    </a:cubicBezTo>
                    <a:cubicBezTo>
                      <a:pt x="267297" y="458249"/>
                      <a:pt x="371167" y="580449"/>
                      <a:pt x="346727" y="794299"/>
                    </a:cubicBezTo>
                    <a:cubicBezTo>
                      <a:pt x="322287" y="1008148"/>
                      <a:pt x="273407" y="1044809"/>
                      <a:pt x="181757" y="1057029"/>
                    </a:cubicBezTo>
                    <a:cubicBezTo>
                      <a:pt x="90107" y="1069248"/>
                      <a:pt x="175647" y="1099798"/>
                      <a:pt x="273407" y="1087579"/>
                    </a:cubicBezTo>
                    <a:cubicBezTo>
                      <a:pt x="352837" y="1075359"/>
                      <a:pt x="371167" y="1325868"/>
                      <a:pt x="377277" y="1576378"/>
                    </a:cubicBezTo>
                    <a:cubicBezTo>
                      <a:pt x="365057" y="1655808"/>
                      <a:pt x="340617" y="1655808"/>
                      <a:pt x="242857" y="1655808"/>
                    </a:cubicBezTo>
                    <a:cubicBezTo>
                      <a:pt x="371167" y="1692468"/>
                      <a:pt x="377277" y="1698578"/>
                      <a:pt x="383387" y="1747458"/>
                    </a:cubicBezTo>
                    <a:cubicBezTo>
                      <a:pt x="389497" y="1790228"/>
                      <a:pt x="132877" y="1784118"/>
                      <a:pt x="4567" y="1710798"/>
                    </a:cubicBezTo>
                    <a:cubicBezTo>
                      <a:pt x="16787" y="1735238"/>
                      <a:pt x="53447" y="1759678"/>
                      <a:pt x="102327" y="1771898"/>
                    </a:cubicBezTo>
                    <a:cubicBezTo>
                      <a:pt x="193977" y="1796338"/>
                      <a:pt x="609457" y="1826888"/>
                      <a:pt x="615567" y="1698578"/>
                    </a:cubicBezTo>
                    <a:cubicBezTo>
                      <a:pt x="615567" y="1655808"/>
                      <a:pt x="572797" y="1649698"/>
                      <a:pt x="572797" y="1649698"/>
                    </a:cubicBezTo>
                    <a:lnTo>
                      <a:pt x="517807" y="1197559"/>
                    </a:lnTo>
                    <a:cubicBezTo>
                      <a:pt x="517807" y="1197559"/>
                      <a:pt x="585017" y="1173119"/>
                      <a:pt x="530027" y="1099798"/>
                    </a:cubicBezTo>
                    <a:cubicBezTo>
                      <a:pt x="523917" y="898169"/>
                      <a:pt x="560577" y="714869"/>
                      <a:pt x="560577" y="714869"/>
                    </a:cubicBezTo>
                    <a:cubicBezTo>
                      <a:pt x="560577" y="714869"/>
                      <a:pt x="603347" y="873729"/>
                      <a:pt x="707217" y="1136459"/>
                    </a:cubicBezTo>
                    <a:cubicBezTo>
                      <a:pt x="756097" y="1264768"/>
                      <a:pt x="798867" y="1264768"/>
                      <a:pt x="823307" y="1356418"/>
                    </a:cubicBezTo>
                    <a:cubicBezTo>
                      <a:pt x="847747" y="1448068"/>
                      <a:pt x="908847" y="1716908"/>
                      <a:pt x="908847" y="1716908"/>
                    </a:cubicBezTo>
                    <a:cubicBezTo>
                      <a:pt x="908847" y="1716908"/>
                      <a:pt x="817197" y="1790228"/>
                      <a:pt x="939397" y="1857437"/>
                    </a:cubicBezTo>
                    <a:cubicBezTo>
                      <a:pt x="1061597" y="1924647"/>
                      <a:pt x="1342658" y="1930758"/>
                      <a:pt x="1501518" y="1802447"/>
                    </a:cubicBezTo>
                    <a:cubicBezTo>
                      <a:pt x="1574838" y="1729128"/>
                      <a:pt x="1532068" y="1716908"/>
                      <a:pt x="1501518" y="1674138"/>
                    </a:cubicBezTo>
                    <a:close/>
                    <a:moveTo>
                      <a:pt x="261187" y="439919"/>
                    </a:moveTo>
                    <a:cubicBezTo>
                      <a:pt x="114547" y="360489"/>
                      <a:pt x="71777" y="287170"/>
                      <a:pt x="157317" y="323830"/>
                    </a:cubicBezTo>
                    <a:cubicBezTo>
                      <a:pt x="242857" y="360489"/>
                      <a:pt x="-13763" y="140530"/>
                      <a:pt x="145097" y="238290"/>
                    </a:cubicBezTo>
                    <a:cubicBezTo>
                      <a:pt x="145097" y="238290"/>
                      <a:pt x="450597" y="366599"/>
                      <a:pt x="780537" y="250510"/>
                    </a:cubicBezTo>
                    <a:cubicBezTo>
                      <a:pt x="835527" y="219960"/>
                      <a:pt x="847747" y="250510"/>
                      <a:pt x="847747" y="287170"/>
                    </a:cubicBezTo>
                    <a:cubicBezTo>
                      <a:pt x="847747" y="323830"/>
                      <a:pt x="768317" y="384929"/>
                      <a:pt x="719437" y="427699"/>
                    </a:cubicBezTo>
                    <a:cubicBezTo>
                      <a:pt x="670557" y="470469"/>
                      <a:pt x="756097" y="415479"/>
                      <a:pt x="835527" y="372710"/>
                    </a:cubicBezTo>
                    <a:cubicBezTo>
                      <a:pt x="914957" y="336049"/>
                      <a:pt x="676667" y="507129"/>
                      <a:pt x="578907" y="568229"/>
                    </a:cubicBezTo>
                    <a:cubicBezTo>
                      <a:pt x="487257" y="623219"/>
                      <a:pt x="407827" y="519349"/>
                      <a:pt x="261187" y="439919"/>
                    </a:cubicBezTo>
                    <a:close/>
                    <a:moveTo>
                      <a:pt x="1171577" y="1863547"/>
                    </a:moveTo>
                    <a:cubicBezTo>
                      <a:pt x="945507" y="1881878"/>
                      <a:pt x="921067" y="1759678"/>
                      <a:pt x="1012717" y="1759678"/>
                    </a:cubicBezTo>
                    <a:cubicBezTo>
                      <a:pt x="1098257" y="1759678"/>
                      <a:pt x="1165467" y="1771898"/>
                      <a:pt x="1165467" y="1723018"/>
                    </a:cubicBezTo>
                    <a:cubicBezTo>
                      <a:pt x="1024937" y="1741348"/>
                      <a:pt x="969947" y="1747458"/>
                      <a:pt x="939397" y="1613038"/>
                    </a:cubicBezTo>
                    <a:cubicBezTo>
                      <a:pt x="878297" y="1411408"/>
                      <a:pt x="823307" y="1276988"/>
                      <a:pt x="890517" y="1258659"/>
                    </a:cubicBezTo>
                    <a:cubicBezTo>
                      <a:pt x="1000497" y="1209778"/>
                      <a:pt x="939397" y="1154788"/>
                      <a:pt x="908847" y="1179228"/>
                    </a:cubicBezTo>
                    <a:cubicBezTo>
                      <a:pt x="804977" y="1234218"/>
                      <a:pt x="749987" y="1124238"/>
                      <a:pt x="682777" y="855399"/>
                    </a:cubicBezTo>
                    <a:cubicBezTo>
                      <a:pt x="615567" y="592669"/>
                      <a:pt x="866077" y="476579"/>
                      <a:pt x="866077" y="476579"/>
                    </a:cubicBezTo>
                    <a:cubicBezTo>
                      <a:pt x="1079927" y="354380"/>
                      <a:pt x="1079927" y="775969"/>
                      <a:pt x="1073817" y="916499"/>
                    </a:cubicBezTo>
                    <a:cubicBezTo>
                      <a:pt x="1067707" y="1057029"/>
                      <a:pt x="1165467" y="1038698"/>
                      <a:pt x="1153247" y="1063139"/>
                    </a:cubicBezTo>
                    <a:cubicBezTo>
                      <a:pt x="1141027" y="1093688"/>
                      <a:pt x="1128808" y="1075359"/>
                      <a:pt x="1189908" y="1148679"/>
                    </a:cubicBezTo>
                    <a:cubicBezTo>
                      <a:pt x="1360988" y="1423628"/>
                      <a:pt x="1379318" y="1747458"/>
                      <a:pt x="1379318" y="1747458"/>
                    </a:cubicBezTo>
                    <a:cubicBezTo>
                      <a:pt x="1458748" y="1765788"/>
                      <a:pt x="1440418" y="1845218"/>
                      <a:pt x="1171577" y="1863547"/>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86" name="Graphic 16">
                <a:extLst>
                  <a:ext uri="{FF2B5EF4-FFF2-40B4-BE49-F238E27FC236}">
                    <a16:creationId xmlns:a16="http://schemas.microsoft.com/office/drawing/2014/main" id="{02636182-A7D2-AA84-6D48-CA10A9C65E06}"/>
                  </a:ext>
                </a:extLst>
              </p:cNvPr>
              <p:cNvGrpSpPr/>
              <p:nvPr/>
            </p:nvGrpSpPr>
            <p:grpSpPr>
              <a:xfrm>
                <a:off x="1259759" y="8124689"/>
                <a:ext cx="1093690" cy="1503057"/>
                <a:chOff x="1259759" y="8124689"/>
                <a:chExt cx="1093690" cy="1503057"/>
              </a:xfrm>
              <a:solidFill>
                <a:srgbClr val="CC861F"/>
              </a:solidFill>
            </p:grpSpPr>
            <p:sp>
              <p:nvSpPr>
                <p:cNvPr id="205" name="Freeform: Shape 204">
                  <a:extLst>
                    <a:ext uri="{FF2B5EF4-FFF2-40B4-BE49-F238E27FC236}">
                      <a16:creationId xmlns:a16="http://schemas.microsoft.com/office/drawing/2014/main" id="{EAA03685-6370-E9B3-3E6C-F45F277449FE}"/>
                    </a:ext>
                  </a:extLst>
                </p:cNvPr>
                <p:cNvSpPr/>
                <p:nvPr/>
              </p:nvSpPr>
              <p:spPr>
                <a:xfrm>
                  <a:off x="1259759" y="8289659"/>
                  <a:ext cx="238290" cy="219959"/>
                </a:xfrm>
                <a:custGeom>
                  <a:avLst/>
                  <a:gdLst>
                    <a:gd name="connsiteX0" fmla="*/ 0 w 238290"/>
                    <a:gd name="connsiteY0" fmla="*/ 0 h 219959"/>
                    <a:gd name="connsiteX1" fmla="*/ 48880 w 238290"/>
                    <a:gd name="connsiteY1" fmla="*/ 18330 h 219959"/>
                    <a:gd name="connsiteX2" fmla="*/ 97760 w 238290"/>
                    <a:gd name="connsiteY2" fmla="*/ 42770 h 219959"/>
                    <a:gd name="connsiteX3" fmla="*/ 152750 w 238290"/>
                    <a:gd name="connsiteY3" fmla="*/ 73320 h 219959"/>
                    <a:gd name="connsiteX4" fmla="*/ 164970 w 238290"/>
                    <a:gd name="connsiteY4" fmla="*/ 85540 h 219959"/>
                    <a:gd name="connsiteX5" fmla="*/ 177190 w 238290"/>
                    <a:gd name="connsiteY5" fmla="*/ 97760 h 219959"/>
                    <a:gd name="connsiteX6" fmla="*/ 195520 w 238290"/>
                    <a:gd name="connsiteY6" fmla="*/ 122200 h 219959"/>
                    <a:gd name="connsiteX7" fmla="*/ 207740 w 238290"/>
                    <a:gd name="connsiteY7" fmla="*/ 146640 h 219959"/>
                    <a:gd name="connsiteX8" fmla="*/ 219960 w 238290"/>
                    <a:gd name="connsiteY8" fmla="*/ 171080 h 219959"/>
                    <a:gd name="connsiteX9" fmla="*/ 232180 w 238290"/>
                    <a:gd name="connsiteY9" fmla="*/ 207740 h 219959"/>
                    <a:gd name="connsiteX10" fmla="*/ 238290 w 238290"/>
                    <a:gd name="connsiteY10" fmla="*/ 219960 h 219959"/>
                    <a:gd name="connsiteX11" fmla="*/ 232180 w 238290"/>
                    <a:gd name="connsiteY11" fmla="*/ 207740 h 219959"/>
                    <a:gd name="connsiteX12" fmla="*/ 213850 w 238290"/>
                    <a:gd name="connsiteY12" fmla="*/ 177190 h 219959"/>
                    <a:gd name="connsiteX13" fmla="*/ 183300 w 238290"/>
                    <a:gd name="connsiteY13" fmla="*/ 134420 h 219959"/>
                    <a:gd name="connsiteX14" fmla="*/ 164970 w 238290"/>
                    <a:gd name="connsiteY14" fmla="*/ 109980 h 219959"/>
                    <a:gd name="connsiteX15" fmla="*/ 152750 w 238290"/>
                    <a:gd name="connsiteY15" fmla="*/ 97760 h 219959"/>
                    <a:gd name="connsiteX16" fmla="*/ 140530 w 238290"/>
                    <a:gd name="connsiteY16" fmla="*/ 85540 h 219959"/>
                    <a:gd name="connsiteX17" fmla="*/ 116090 w 238290"/>
                    <a:gd name="connsiteY17" fmla="*/ 67210 h 219959"/>
                    <a:gd name="connsiteX18" fmla="*/ 91650 w 238290"/>
                    <a:gd name="connsiteY18" fmla="*/ 54990 h 219959"/>
                    <a:gd name="connsiteX19" fmla="*/ 48880 w 238290"/>
                    <a:gd name="connsiteY19" fmla="*/ 30550 h 219959"/>
                    <a:gd name="connsiteX20" fmla="*/ 18330 w 238290"/>
                    <a:gd name="connsiteY20" fmla="*/ 12220 h 219959"/>
                    <a:gd name="connsiteX21" fmla="*/ 0 w 238290"/>
                    <a:gd name="connsiteY21" fmla="*/ 0 h 21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8290" h="219959">
                      <a:moveTo>
                        <a:pt x="0" y="0"/>
                      </a:moveTo>
                      <a:cubicBezTo>
                        <a:pt x="0" y="0"/>
                        <a:pt x="18330" y="6110"/>
                        <a:pt x="48880" y="18330"/>
                      </a:cubicBezTo>
                      <a:cubicBezTo>
                        <a:pt x="61100" y="24440"/>
                        <a:pt x="79430" y="30550"/>
                        <a:pt x="97760" y="42770"/>
                      </a:cubicBezTo>
                      <a:cubicBezTo>
                        <a:pt x="116090" y="48880"/>
                        <a:pt x="134420" y="61100"/>
                        <a:pt x="152750" y="73320"/>
                      </a:cubicBezTo>
                      <a:cubicBezTo>
                        <a:pt x="158860" y="79430"/>
                        <a:pt x="158860" y="79430"/>
                        <a:pt x="164970" y="85540"/>
                      </a:cubicBezTo>
                      <a:cubicBezTo>
                        <a:pt x="171080" y="91650"/>
                        <a:pt x="171080" y="91650"/>
                        <a:pt x="177190" y="97760"/>
                      </a:cubicBezTo>
                      <a:cubicBezTo>
                        <a:pt x="183300" y="103870"/>
                        <a:pt x="189410" y="116090"/>
                        <a:pt x="195520" y="122200"/>
                      </a:cubicBezTo>
                      <a:cubicBezTo>
                        <a:pt x="201630" y="128310"/>
                        <a:pt x="207740" y="140530"/>
                        <a:pt x="207740" y="146640"/>
                      </a:cubicBezTo>
                      <a:cubicBezTo>
                        <a:pt x="213850" y="152750"/>
                        <a:pt x="213850" y="158860"/>
                        <a:pt x="219960" y="171080"/>
                      </a:cubicBezTo>
                      <a:cubicBezTo>
                        <a:pt x="226070" y="183300"/>
                        <a:pt x="232180" y="195520"/>
                        <a:pt x="232180" y="207740"/>
                      </a:cubicBezTo>
                      <a:cubicBezTo>
                        <a:pt x="232180" y="213850"/>
                        <a:pt x="238290" y="219960"/>
                        <a:pt x="238290" y="219960"/>
                      </a:cubicBezTo>
                      <a:cubicBezTo>
                        <a:pt x="238290" y="219960"/>
                        <a:pt x="238290" y="213850"/>
                        <a:pt x="232180" y="207740"/>
                      </a:cubicBezTo>
                      <a:cubicBezTo>
                        <a:pt x="226070" y="201630"/>
                        <a:pt x="219960" y="189410"/>
                        <a:pt x="213850" y="177190"/>
                      </a:cubicBezTo>
                      <a:cubicBezTo>
                        <a:pt x="207740" y="164970"/>
                        <a:pt x="195520" y="146640"/>
                        <a:pt x="183300" y="134420"/>
                      </a:cubicBezTo>
                      <a:cubicBezTo>
                        <a:pt x="177190" y="128310"/>
                        <a:pt x="171080" y="122200"/>
                        <a:pt x="164970" y="109980"/>
                      </a:cubicBezTo>
                      <a:cubicBezTo>
                        <a:pt x="164970" y="103870"/>
                        <a:pt x="158860" y="103870"/>
                        <a:pt x="152750" y="97760"/>
                      </a:cubicBezTo>
                      <a:cubicBezTo>
                        <a:pt x="146640" y="91650"/>
                        <a:pt x="146640" y="91650"/>
                        <a:pt x="140530" y="85540"/>
                      </a:cubicBezTo>
                      <a:cubicBezTo>
                        <a:pt x="134420" y="79430"/>
                        <a:pt x="122200" y="73320"/>
                        <a:pt x="116090" y="67210"/>
                      </a:cubicBezTo>
                      <a:cubicBezTo>
                        <a:pt x="109980" y="61100"/>
                        <a:pt x="97760" y="54990"/>
                        <a:pt x="91650" y="54990"/>
                      </a:cubicBezTo>
                      <a:cubicBezTo>
                        <a:pt x="73320" y="42770"/>
                        <a:pt x="61100" y="36660"/>
                        <a:pt x="48880" y="30550"/>
                      </a:cubicBezTo>
                      <a:cubicBezTo>
                        <a:pt x="36660" y="24440"/>
                        <a:pt x="24440" y="18330"/>
                        <a:pt x="18330" y="12220"/>
                      </a:cubicBezTo>
                      <a:cubicBezTo>
                        <a:pt x="6110" y="6110"/>
                        <a:pt x="0" y="0"/>
                        <a:pt x="0" y="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6" name="Freeform: Shape 205">
                  <a:extLst>
                    <a:ext uri="{FF2B5EF4-FFF2-40B4-BE49-F238E27FC236}">
                      <a16:creationId xmlns:a16="http://schemas.microsoft.com/office/drawing/2014/main" id="{319ABCEE-BC7C-8641-43A3-16B135B61354}"/>
                    </a:ext>
                  </a:extLst>
                </p:cNvPr>
                <p:cNvSpPr/>
                <p:nvPr/>
              </p:nvSpPr>
              <p:spPr>
                <a:xfrm>
                  <a:off x="1510269" y="8295769"/>
                  <a:ext cx="134420" cy="128310"/>
                </a:xfrm>
                <a:custGeom>
                  <a:avLst/>
                  <a:gdLst>
                    <a:gd name="connsiteX0" fmla="*/ 0 w 134420"/>
                    <a:gd name="connsiteY0" fmla="*/ 128310 h 128310"/>
                    <a:gd name="connsiteX1" fmla="*/ 18330 w 134420"/>
                    <a:gd name="connsiteY1" fmla="*/ 103870 h 128310"/>
                    <a:gd name="connsiteX2" fmla="*/ 61100 w 134420"/>
                    <a:gd name="connsiteY2" fmla="*/ 54990 h 128310"/>
                    <a:gd name="connsiteX3" fmla="*/ 85540 w 134420"/>
                    <a:gd name="connsiteY3" fmla="*/ 30550 h 128310"/>
                    <a:gd name="connsiteX4" fmla="*/ 109980 w 134420"/>
                    <a:gd name="connsiteY4" fmla="*/ 12220 h 128310"/>
                    <a:gd name="connsiteX5" fmla="*/ 128310 w 134420"/>
                    <a:gd name="connsiteY5" fmla="*/ 0 h 128310"/>
                    <a:gd name="connsiteX6" fmla="*/ 134420 w 134420"/>
                    <a:gd name="connsiteY6" fmla="*/ 0 h 128310"/>
                    <a:gd name="connsiteX7" fmla="*/ 128310 w 134420"/>
                    <a:gd name="connsiteY7" fmla="*/ 6110 h 128310"/>
                    <a:gd name="connsiteX8" fmla="*/ 109980 w 134420"/>
                    <a:gd name="connsiteY8" fmla="*/ 18330 h 128310"/>
                    <a:gd name="connsiteX9" fmla="*/ 85540 w 134420"/>
                    <a:gd name="connsiteY9" fmla="*/ 36660 h 128310"/>
                    <a:gd name="connsiteX10" fmla="*/ 61100 w 134420"/>
                    <a:gd name="connsiteY10" fmla="*/ 61100 h 128310"/>
                    <a:gd name="connsiteX11" fmla="*/ 12220 w 134420"/>
                    <a:gd name="connsiteY11" fmla="*/ 109980 h 128310"/>
                    <a:gd name="connsiteX12" fmla="*/ 0 w 134420"/>
                    <a:gd name="connsiteY12" fmla="*/ 128310 h 12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420" h="128310">
                      <a:moveTo>
                        <a:pt x="0" y="128310"/>
                      </a:moveTo>
                      <a:cubicBezTo>
                        <a:pt x="0" y="128310"/>
                        <a:pt x="6110" y="116090"/>
                        <a:pt x="18330" y="103870"/>
                      </a:cubicBezTo>
                      <a:cubicBezTo>
                        <a:pt x="30550" y="91650"/>
                        <a:pt x="42770" y="73320"/>
                        <a:pt x="61100" y="54990"/>
                      </a:cubicBezTo>
                      <a:cubicBezTo>
                        <a:pt x="67210" y="48880"/>
                        <a:pt x="79430" y="36660"/>
                        <a:pt x="85540" y="30550"/>
                      </a:cubicBezTo>
                      <a:cubicBezTo>
                        <a:pt x="91650" y="24440"/>
                        <a:pt x="103870" y="18330"/>
                        <a:pt x="109980" y="12220"/>
                      </a:cubicBezTo>
                      <a:cubicBezTo>
                        <a:pt x="116090" y="6110"/>
                        <a:pt x="128310" y="6110"/>
                        <a:pt x="128310" y="0"/>
                      </a:cubicBezTo>
                      <a:cubicBezTo>
                        <a:pt x="134420" y="0"/>
                        <a:pt x="134420" y="0"/>
                        <a:pt x="134420" y="0"/>
                      </a:cubicBezTo>
                      <a:cubicBezTo>
                        <a:pt x="134420" y="0"/>
                        <a:pt x="134420" y="0"/>
                        <a:pt x="128310" y="6110"/>
                      </a:cubicBezTo>
                      <a:cubicBezTo>
                        <a:pt x="122200" y="12220"/>
                        <a:pt x="116090" y="12220"/>
                        <a:pt x="109980" y="18330"/>
                      </a:cubicBezTo>
                      <a:cubicBezTo>
                        <a:pt x="103870" y="24440"/>
                        <a:pt x="97760" y="30550"/>
                        <a:pt x="85540" y="36660"/>
                      </a:cubicBezTo>
                      <a:cubicBezTo>
                        <a:pt x="79430" y="42770"/>
                        <a:pt x="67210" y="54990"/>
                        <a:pt x="61100" y="61100"/>
                      </a:cubicBezTo>
                      <a:cubicBezTo>
                        <a:pt x="42770" y="79430"/>
                        <a:pt x="24440" y="97760"/>
                        <a:pt x="12220" y="109980"/>
                      </a:cubicBezTo>
                      <a:cubicBezTo>
                        <a:pt x="12220" y="122200"/>
                        <a:pt x="0" y="128310"/>
                        <a:pt x="0" y="12831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7" name="Freeform: Shape 206">
                  <a:extLst>
                    <a:ext uri="{FF2B5EF4-FFF2-40B4-BE49-F238E27FC236}">
                      <a16:creationId xmlns:a16="http://schemas.microsoft.com/office/drawing/2014/main" id="{CD37AB52-B6A5-80BA-F3CF-4F0EBB8A2ABE}"/>
                    </a:ext>
                  </a:extLst>
                </p:cNvPr>
                <p:cNvSpPr/>
                <p:nvPr/>
              </p:nvSpPr>
              <p:spPr>
                <a:xfrm>
                  <a:off x="1999070" y="8124689"/>
                  <a:ext cx="354380" cy="1503057"/>
                </a:xfrm>
                <a:custGeom>
                  <a:avLst/>
                  <a:gdLst>
                    <a:gd name="connsiteX0" fmla="*/ 0 w 354380"/>
                    <a:gd name="connsiteY0" fmla="*/ 0 h 1503057"/>
                    <a:gd name="connsiteX1" fmla="*/ 6110 w 354380"/>
                    <a:gd name="connsiteY1" fmla="*/ 67210 h 1503057"/>
                    <a:gd name="connsiteX2" fmla="*/ 12220 w 354380"/>
                    <a:gd name="connsiteY2" fmla="*/ 146640 h 1503057"/>
                    <a:gd name="connsiteX3" fmla="*/ 18330 w 354380"/>
                    <a:gd name="connsiteY3" fmla="*/ 250510 h 1503057"/>
                    <a:gd name="connsiteX4" fmla="*/ 24440 w 354380"/>
                    <a:gd name="connsiteY4" fmla="*/ 372709 h 1503057"/>
                    <a:gd name="connsiteX5" fmla="*/ 24440 w 354380"/>
                    <a:gd name="connsiteY5" fmla="*/ 403259 h 1503057"/>
                    <a:gd name="connsiteX6" fmla="*/ 30550 w 354380"/>
                    <a:gd name="connsiteY6" fmla="*/ 439919 h 1503057"/>
                    <a:gd name="connsiteX7" fmla="*/ 36660 w 354380"/>
                    <a:gd name="connsiteY7" fmla="*/ 513239 h 1503057"/>
                    <a:gd name="connsiteX8" fmla="*/ 36660 w 354380"/>
                    <a:gd name="connsiteY8" fmla="*/ 586559 h 1503057"/>
                    <a:gd name="connsiteX9" fmla="*/ 42770 w 354380"/>
                    <a:gd name="connsiteY9" fmla="*/ 617109 h 1503057"/>
                    <a:gd name="connsiteX10" fmla="*/ 54990 w 354380"/>
                    <a:gd name="connsiteY10" fmla="*/ 623219 h 1503057"/>
                    <a:gd name="connsiteX11" fmla="*/ 73320 w 354380"/>
                    <a:gd name="connsiteY11" fmla="*/ 629329 h 1503057"/>
                    <a:gd name="connsiteX12" fmla="*/ 109980 w 354380"/>
                    <a:gd name="connsiteY12" fmla="*/ 641549 h 1503057"/>
                    <a:gd name="connsiteX13" fmla="*/ 128310 w 354380"/>
                    <a:gd name="connsiteY13" fmla="*/ 647659 h 1503057"/>
                    <a:gd name="connsiteX14" fmla="*/ 146640 w 354380"/>
                    <a:gd name="connsiteY14" fmla="*/ 665989 h 1503057"/>
                    <a:gd name="connsiteX15" fmla="*/ 146640 w 354380"/>
                    <a:gd name="connsiteY15" fmla="*/ 672099 h 1503057"/>
                    <a:gd name="connsiteX16" fmla="*/ 146640 w 354380"/>
                    <a:gd name="connsiteY16" fmla="*/ 678209 h 1503057"/>
                    <a:gd name="connsiteX17" fmla="*/ 140530 w 354380"/>
                    <a:gd name="connsiteY17" fmla="*/ 690429 h 1503057"/>
                    <a:gd name="connsiteX18" fmla="*/ 128310 w 354380"/>
                    <a:gd name="connsiteY18" fmla="*/ 708759 h 1503057"/>
                    <a:gd name="connsiteX19" fmla="*/ 116090 w 354380"/>
                    <a:gd name="connsiteY19" fmla="*/ 739309 h 1503057"/>
                    <a:gd name="connsiteX20" fmla="*/ 134420 w 354380"/>
                    <a:gd name="connsiteY20" fmla="*/ 769859 h 1503057"/>
                    <a:gd name="connsiteX21" fmla="*/ 158860 w 354380"/>
                    <a:gd name="connsiteY21" fmla="*/ 800409 h 1503057"/>
                    <a:gd name="connsiteX22" fmla="*/ 195520 w 354380"/>
                    <a:gd name="connsiteY22" fmla="*/ 867619 h 1503057"/>
                    <a:gd name="connsiteX23" fmla="*/ 262730 w 354380"/>
                    <a:gd name="connsiteY23" fmla="*/ 1002039 h 1503057"/>
                    <a:gd name="connsiteX24" fmla="*/ 311610 w 354380"/>
                    <a:gd name="connsiteY24" fmla="*/ 1130349 h 1503057"/>
                    <a:gd name="connsiteX25" fmla="*/ 342160 w 354380"/>
                    <a:gd name="connsiteY25" fmla="*/ 1252548 h 1503057"/>
                    <a:gd name="connsiteX26" fmla="*/ 348270 w 354380"/>
                    <a:gd name="connsiteY26" fmla="*/ 1307538 h 1503057"/>
                    <a:gd name="connsiteX27" fmla="*/ 354380 w 354380"/>
                    <a:gd name="connsiteY27" fmla="*/ 1356418 h 1503057"/>
                    <a:gd name="connsiteX28" fmla="*/ 354380 w 354380"/>
                    <a:gd name="connsiteY28" fmla="*/ 1435848 h 1503057"/>
                    <a:gd name="connsiteX29" fmla="*/ 348270 w 354380"/>
                    <a:gd name="connsiteY29" fmla="*/ 1503058 h 1503057"/>
                    <a:gd name="connsiteX30" fmla="*/ 348270 w 354380"/>
                    <a:gd name="connsiteY30" fmla="*/ 1435848 h 1503057"/>
                    <a:gd name="connsiteX31" fmla="*/ 342160 w 354380"/>
                    <a:gd name="connsiteY31" fmla="*/ 1356418 h 1503057"/>
                    <a:gd name="connsiteX32" fmla="*/ 336050 w 354380"/>
                    <a:gd name="connsiteY32" fmla="*/ 1307538 h 1503057"/>
                    <a:gd name="connsiteX33" fmla="*/ 323830 w 354380"/>
                    <a:gd name="connsiteY33" fmla="*/ 1252548 h 1503057"/>
                    <a:gd name="connsiteX34" fmla="*/ 293280 w 354380"/>
                    <a:gd name="connsiteY34" fmla="*/ 1136458 h 1503057"/>
                    <a:gd name="connsiteX35" fmla="*/ 244400 w 354380"/>
                    <a:gd name="connsiteY35" fmla="*/ 1008149 h 1503057"/>
                    <a:gd name="connsiteX36" fmla="*/ 177190 w 354380"/>
                    <a:gd name="connsiteY36" fmla="*/ 879839 h 1503057"/>
                    <a:gd name="connsiteX37" fmla="*/ 140530 w 354380"/>
                    <a:gd name="connsiteY37" fmla="*/ 812629 h 1503057"/>
                    <a:gd name="connsiteX38" fmla="*/ 122200 w 354380"/>
                    <a:gd name="connsiteY38" fmla="*/ 782079 h 1503057"/>
                    <a:gd name="connsiteX39" fmla="*/ 109980 w 354380"/>
                    <a:gd name="connsiteY39" fmla="*/ 769859 h 1503057"/>
                    <a:gd name="connsiteX40" fmla="*/ 97760 w 354380"/>
                    <a:gd name="connsiteY40" fmla="*/ 751529 h 1503057"/>
                    <a:gd name="connsiteX41" fmla="*/ 97760 w 354380"/>
                    <a:gd name="connsiteY41" fmla="*/ 727089 h 1503057"/>
                    <a:gd name="connsiteX42" fmla="*/ 109980 w 354380"/>
                    <a:gd name="connsiteY42" fmla="*/ 708759 h 1503057"/>
                    <a:gd name="connsiteX43" fmla="*/ 122200 w 354380"/>
                    <a:gd name="connsiteY43" fmla="*/ 690429 h 1503057"/>
                    <a:gd name="connsiteX44" fmla="*/ 128310 w 354380"/>
                    <a:gd name="connsiteY44" fmla="*/ 684319 h 1503057"/>
                    <a:gd name="connsiteX45" fmla="*/ 128310 w 354380"/>
                    <a:gd name="connsiteY45" fmla="*/ 684319 h 1503057"/>
                    <a:gd name="connsiteX46" fmla="*/ 128310 w 354380"/>
                    <a:gd name="connsiteY46" fmla="*/ 678209 h 1503057"/>
                    <a:gd name="connsiteX47" fmla="*/ 122200 w 354380"/>
                    <a:gd name="connsiteY47" fmla="*/ 672099 h 1503057"/>
                    <a:gd name="connsiteX48" fmla="*/ 103870 w 354380"/>
                    <a:gd name="connsiteY48" fmla="*/ 665989 h 1503057"/>
                    <a:gd name="connsiteX49" fmla="*/ 67210 w 354380"/>
                    <a:gd name="connsiteY49" fmla="*/ 653769 h 1503057"/>
                    <a:gd name="connsiteX50" fmla="*/ 48880 w 354380"/>
                    <a:gd name="connsiteY50" fmla="*/ 647659 h 1503057"/>
                    <a:gd name="connsiteX51" fmla="*/ 30550 w 354380"/>
                    <a:gd name="connsiteY51" fmla="*/ 635439 h 1503057"/>
                    <a:gd name="connsiteX52" fmla="*/ 24440 w 354380"/>
                    <a:gd name="connsiteY52" fmla="*/ 598779 h 1503057"/>
                    <a:gd name="connsiteX53" fmla="*/ 24440 w 354380"/>
                    <a:gd name="connsiteY53" fmla="*/ 525459 h 1503057"/>
                    <a:gd name="connsiteX54" fmla="*/ 18330 w 354380"/>
                    <a:gd name="connsiteY54" fmla="*/ 458249 h 1503057"/>
                    <a:gd name="connsiteX55" fmla="*/ 18330 w 354380"/>
                    <a:gd name="connsiteY55" fmla="*/ 421590 h 1503057"/>
                    <a:gd name="connsiteX56" fmla="*/ 18330 w 354380"/>
                    <a:gd name="connsiteY56" fmla="*/ 391040 h 1503057"/>
                    <a:gd name="connsiteX57" fmla="*/ 12220 w 354380"/>
                    <a:gd name="connsiteY57" fmla="*/ 268840 h 1503057"/>
                    <a:gd name="connsiteX58" fmla="*/ 6110 w 354380"/>
                    <a:gd name="connsiteY58" fmla="*/ 164970 h 1503057"/>
                    <a:gd name="connsiteX59" fmla="*/ 0 w 354380"/>
                    <a:gd name="connsiteY59" fmla="*/ 85540 h 1503057"/>
                    <a:gd name="connsiteX60" fmla="*/ 0 w 354380"/>
                    <a:gd name="connsiteY60" fmla="*/ 0 h 150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54380" h="1503057">
                      <a:moveTo>
                        <a:pt x="0" y="0"/>
                      </a:moveTo>
                      <a:cubicBezTo>
                        <a:pt x="0" y="0"/>
                        <a:pt x="0" y="24440"/>
                        <a:pt x="6110" y="67210"/>
                      </a:cubicBezTo>
                      <a:cubicBezTo>
                        <a:pt x="6110" y="91650"/>
                        <a:pt x="12220" y="116090"/>
                        <a:pt x="12220" y="146640"/>
                      </a:cubicBezTo>
                      <a:cubicBezTo>
                        <a:pt x="12220" y="177190"/>
                        <a:pt x="18330" y="213850"/>
                        <a:pt x="18330" y="250510"/>
                      </a:cubicBezTo>
                      <a:cubicBezTo>
                        <a:pt x="18330" y="287169"/>
                        <a:pt x="24440" y="329940"/>
                        <a:pt x="24440" y="372709"/>
                      </a:cubicBezTo>
                      <a:cubicBezTo>
                        <a:pt x="24440" y="384929"/>
                        <a:pt x="24440" y="397149"/>
                        <a:pt x="24440" y="403259"/>
                      </a:cubicBezTo>
                      <a:cubicBezTo>
                        <a:pt x="24440" y="415479"/>
                        <a:pt x="24440" y="427699"/>
                        <a:pt x="30550" y="439919"/>
                      </a:cubicBezTo>
                      <a:cubicBezTo>
                        <a:pt x="30550" y="464359"/>
                        <a:pt x="36660" y="488799"/>
                        <a:pt x="36660" y="513239"/>
                      </a:cubicBezTo>
                      <a:cubicBezTo>
                        <a:pt x="36660" y="537679"/>
                        <a:pt x="36660" y="562119"/>
                        <a:pt x="36660" y="586559"/>
                      </a:cubicBezTo>
                      <a:cubicBezTo>
                        <a:pt x="36660" y="598779"/>
                        <a:pt x="36660" y="610999"/>
                        <a:pt x="42770" y="617109"/>
                      </a:cubicBezTo>
                      <a:cubicBezTo>
                        <a:pt x="42770" y="623219"/>
                        <a:pt x="48880" y="623219"/>
                        <a:pt x="54990" y="623219"/>
                      </a:cubicBezTo>
                      <a:cubicBezTo>
                        <a:pt x="61100" y="623219"/>
                        <a:pt x="67210" y="629329"/>
                        <a:pt x="73320" y="629329"/>
                      </a:cubicBezTo>
                      <a:cubicBezTo>
                        <a:pt x="85540" y="635439"/>
                        <a:pt x="97760" y="635439"/>
                        <a:pt x="109980" y="641549"/>
                      </a:cubicBezTo>
                      <a:cubicBezTo>
                        <a:pt x="116090" y="641549"/>
                        <a:pt x="122200" y="647659"/>
                        <a:pt x="128310" y="647659"/>
                      </a:cubicBezTo>
                      <a:cubicBezTo>
                        <a:pt x="134420" y="653769"/>
                        <a:pt x="140530" y="653769"/>
                        <a:pt x="146640" y="665989"/>
                      </a:cubicBezTo>
                      <a:cubicBezTo>
                        <a:pt x="146640" y="665989"/>
                        <a:pt x="146640" y="665989"/>
                        <a:pt x="146640" y="672099"/>
                      </a:cubicBezTo>
                      <a:cubicBezTo>
                        <a:pt x="146640" y="672099"/>
                        <a:pt x="146640" y="678209"/>
                        <a:pt x="146640" y="678209"/>
                      </a:cubicBezTo>
                      <a:cubicBezTo>
                        <a:pt x="146640" y="684319"/>
                        <a:pt x="140530" y="684319"/>
                        <a:pt x="140530" y="690429"/>
                      </a:cubicBezTo>
                      <a:lnTo>
                        <a:pt x="128310" y="708759"/>
                      </a:lnTo>
                      <a:cubicBezTo>
                        <a:pt x="122200" y="720979"/>
                        <a:pt x="116090" y="727089"/>
                        <a:pt x="116090" y="739309"/>
                      </a:cubicBezTo>
                      <a:cubicBezTo>
                        <a:pt x="116090" y="745419"/>
                        <a:pt x="128310" y="757639"/>
                        <a:pt x="134420" y="769859"/>
                      </a:cubicBezTo>
                      <a:cubicBezTo>
                        <a:pt x="140530" y="782079"/>
                        <a:pt x="146640" y="788189"/>
                        <a:pt x="158860" y="800409"/>
                      </a:cubicBezTo>
                      <a:cubicBezTo>
                        <a:pt x="171080" y="818739"/>
                        <a:pt x="183300" y="843179"/>
                        <a:pt x="195520" y="867619"/>
                      </a:cubicBezTo>
                      <a:cubicBezTo>
                        <a:pt x="219960" y="910389"/>
                        <a:pt x="238290" y="959269"/>
                        <a:pt x="262730" y="1002039"/>
                      </a:cubicBezTo>
                      <a:cubicBezTo>
                        <a:pt x="281060" y="1044809"/>
                        <a:pt x="299390" y="1087578"/>
                        <a:pt x="311610" y="1130349"/>
                      </a:cubicBezTo>
                      <a:cubicBezTo>
                        <a:pt x="323830" y="1173118"/>
                        <a:pt x="336050" y="1215889"/>
                        <a:pt x="342160" y="1252548"/>
                      </a:cubicBezTo>
                      <a:cubicBezTo>
                        <a:pt x="342160" y="1270878"/>
                        <a:pt x="348270" y="1289208"/>
                        <a:pt x="348270" y="1307538"/>
                      </a:cubicBezTo>
                      <a:cubicBezTo>
                        <a:pt x="348270" y="1325868"/>
                        <a:pt x="354380" y="1344198"/>
                        <a:pt x="354380" y="1356418"/>
                      </a:cubicBezTo>
                      <a:cubicBezTo>
                        <a:pt x="354380" y="1386968"/>
                        <a:pt x="354380" y="1417518"/>
                        <a:pt x="354380" y="1435848"/>
                      </a:cubicBezTo>
                      <a:cubicBezTo>
                        <a:pt x="354380" y="1478618"/>
                        <a:pt x="348270" y="1503058"/>
                        <a:pt x="348270" y="1503058"/>
                      </a:cubicBezTo>
                      <a:cubicBezTo>
                        <a:pt x="348270" y="1503058"/>
                        <a:pt x="348270" y="1478618"/>
                        <a:pt x="348270" y="1435848"/>
                      </a:cubicBezTo>
                      <a:cubicBezTo>
                        <a:pt x="348270" y="1411408"/>
                        <a:pt x="348270" y="1386968"/>
                        <a:pt x="342160" y="1356418"/>
                      </a:cubicBezTo>
                      <a:cubicBezTo>
                        <a:pt x="342160" y="1338088"/>
                        <a:pt x="336050" y="1325868"/>
                        <a:pt x="336050" y="1307538"/>
                      </a:cubicBezTo>
                      <a:cubicBezTo>
                        <a:pt x="336050" y="1289208"/>
                        <a:pt x="329940" y="1270878"/>
                        <a:pt x="323830" y="1252548"/>
                      </a:cubicBezTo>
                      <a:cubicBezTo>
                        <a:pt x="317720" y="1215889"/>
                        <a:pt x="305500" y="1173118"/>
                        <a:pt x="293280" y="1136458"/>
                      </a:cubicBezTo>
                      <a:cubicBezTo>
                        <a:pt x="281060" y="1093689"/>
                        <a:pt x="262730" y="1050919"/>
                        <a:pt x="244400" y="1008149"/>
                      </a:cubicBezTo>
                      <a:cubicBezTo>
                        <a:pt x="226070" y="965378"/>
                        <a:pt x="201630" y="922609"/>
                        <a:pt x="177190" y="879839"/>
                      </a:cubicBezTo>
                      <a:cubicBezTo>
                        <a:pt x="164970" y="855399"/>
                        <a:pt x="152750" y="837069"/>
                        <a:pt x="140530" y="812629"/>
                      </a:cubicBezTo>
                      <a:cubicBezTo>
                        <a:pt x="134420" y="800409"/>
                        <a:pt x="128310" y="794299"/>
                        <a:pt x="122200" y="782079"/>
                      </a:cubicBezTo>
                      <a:cubicBezTo>
                        <a:pt x="116090" y="775969"/>
                        <a:pt x="116090" y="769859"/>
                        <a:pt x="109980" y="769859"/>
                      </a:cubicBezTo>
                      <a:cubicBezTo>
                        <a:pt x="103870" y="763749"/>
                        <a:pt x="97760" y="757639"/>
                        <a:pt x="97760" y="751529"/>
                      </a:cubicBezTo>
                      <a:cubicBezTo>
                        <a:pt x="97760" y="745419"/>
                        <a:pt x="97760" y="733199"/>
                        <a:pt x="97760" y="727089"/>
                      </a:cubicBezTo>
                      <a:cubicBezTo>
                        <a:pt x="97760" y="720979"/>
                        <a:pt x="103870" y="714869"/>
                        <a:pt x="109980" y="708759"/>
                      </a:cubicBezTo>
                      <a:lnTo>
                        <a:pt x="122200" y="690429"/>
                      </a:lnTo>
                      <a:cubicBezTo>
                        <a:pt x="122200" y="690429"/>
                        <a:pt x="128310" y="684319"/>
                        <a:pt x="128310" y="684319"/>
                      </a:cubicBezTo>
                      <a:cubicBezTo>
                        <a:pt x="128310" y="684319"/>
                        <a:pt x="128310" y="684319"/>
                        <a:pt x="128310" y="684319"/>
                      </a:cubicBezTo>
                      <a:cubicBezTo>
                        <a:pt x="128310" y="684319"/>
                        <a:pt x="128310" y="684319"/>
                        <a:pt x="128310" y="678209"/>
                      </a:cubicBezTo>
                      <a:cubicBezTo>
                        <a:pt x="128310" y="678209"/>
                        <a:pt x="122200" y="672099"/>
                        <a:pt x="122200" y="672099"/>
                      </a:cubicBezTo>
                      <a:cubicBezTo>
                        <a:pt x="116090" y="672099"/>
                        <a:pt x="109980" y="665989"/>
                        <a:pt x="103870" y="665989"/>
                      </a:cubicBezTo>
                      <a:cubicBezTo>
                        <a:pt x="91650" y="659879"/>
                        <a:pt x="79430" y="659879"/>
                        <a:pt x="67210" y="653769"/>
                      </a:cubicBezTo>
                      <a:cubicBezTo>
                        <a:pt x="61100" y="653769"/>
                        <a:pt x="54990" y="647659"/>
                        <a:pt x="48880" y="647659"/>
                      </a:cubicBezTo>
                      <a:cubicBezTo>
                        <a:pt x="42770" y="647659"/>
                        <a:pt x="36660" y="641549"/>
                        <a:pt x="30550" y="635439"/>
                      </a:cubicBezTo>
                      <a:cubicBezTo>
                        <a:pt x="24440" y="623219"/>
                        <a:pt x="24440" y="610999"/>
                        <a:pt x="24440" y="598779"/>
                      </a:cubicBezTo>
                      <a:cubicBezTo>
                        <a:pt x="24440" y="574339"/>
                        <a:pt x="24440" y="549899"/>
                        <a:pt x="24440" y="525459"/>
                      </a:cubicBezTo>
                      <a:cubicBezTo>
                        <a:pt x="24440" y="501019"/>
                        <a:pt x="24440" y="476579"/>
                        <a:pt x="18330" y="458249"/>
                      </a:cubicBezTo>
                      <a:cubicBezTo>
                        <a:pt x="18330" y="446029"/>
                        <a:pt x="18330" y="433809"/>
                        <a:pt x="18330" y="421590"/>
                      </a:cubicBezTo>
                      <a:cubicBezTo>
                        <a:pt x="18330" y="409369"/>
                        <a:pt x="18330" y="397149"/>
                        <a:pt x="18330" y="391040"/>
                      </a:cubicBezTo>
                      <a:cubicBezTo>
                        <a:pt x="18330" y="348269"/>
                        <a:pt x="12220" y="305500"/>
                        <a:pt x="12220" y="268840"/>
                      </a:cubicBezTo>
                      <a:cubicBezTo>
                        <a:pt x="12220" y="232179"/>
                        <a:pt x="6110" y="195520"/>
                        <a:pt x="6110" y="164970"/>
                      </a:cubicBezTo>
                      <a:cubicBezTo>
                        <a:pt x="6110" y="134420"/>
                        <a:pt x="6110" y="109980"/>
                        <a:pt x="0" y="85540"/>
                      </a:cubicBezTo>
                      <a:cubicBezTo>
                        <a:pt x="0" y="30550"/>
                        <a:pt x="0" y="0"/>
                        <a:pt x="0" y="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87" name="Graphic 16">
                <a:extLst>
                  <a:ext uri="{FF2B5EF4-FFF2-40B4-BE49-F238E27FC236}">
                    <a16:creationId xmlns:a16="http://schemas.microsoft.com/office/drawing/2014/main" id="{44B51EA6-7869-2D8B-48AE-E228E088ECE1}"/>
                  </a:ext>
                </a:extLst>
              </p:cNvPr>
              <p:cNvGrpSpPr/>
              <p:nvPr/>
            </p:nvGrpSpPr>
            <p:grpSpPr>
              <a:xfrm>
                <a:off x="1760779" y="7764200"/>
                <a:ext cx="336050" cy="372709"/>
                <a:chOff x="1760779" y="7764200"/>
                <a:chExt cx="336050" cy="372709"/>
              </a:xfrm>
            </p:grpSpPr>
            <p:sp>
              <p:nvSpPr>
                <p:cNvPr id="203" name="Freeform: Shape 202">
                  <a:extLst>
                    <a:ext uri="{FF2B5EF4-FFF2-40B4-BE49-F238E27FC236}">
                      <a16:creationId xmlns:a16="http://schemas.microsoft.com/office/drawing/2014/main" id="{D423C4FC-8CBB-BD95-9795-E203E487D38F}"/>
                    </a:ext>
                  </a:extLst>
                </p:cNvPr>
                <p:cNvSpPr/>
                <p:nvPr/>
              </p:nvSpPr>
              <p:spPr>
                <a:xfrm>
                  <a:off x="1772999" y="7776420"/>
                  <a:ext cx="317720" cy="353997"/>
                </a:xfrm>
                <a:custGeom>
                  <a:avLst/>
                  <a:gdLst>
                    <a:gd name="connsiteX0" fmla="*/ 146640 w 317720"/>
                    <a:gd name="connsiteY0" fmla="*/ 336049 h 353997"/>
                    <a:gd name="connsiteX1" fmla="*/ 317720 w 317720"/>
                    <a:gd name="connsiteY1" fmla="*/ 219960 h 353997"/>
                    <a:gd name="connsiteX2" fmla="*/ 268840 w 317720"/>
                    <a:gd name="connsiteY2" fmla="*/ 0 h 353997"/>
                    <a:gd name="connsiteX3" fmla="*/ 0 w 317720"/>
                    <a:gd name="connsiteY3" fmla="*/ 152750 h 353997"/>
                    <a:gd name="connsiteX4" fmla="*/ 146640 w 317720"/>
                    <a:gd name="connsiteY4" fmla="*/ 336049 h 35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0" h="353997">
                      <a:moveTo>
                        <a:pt x="146640" y="336049"/>
                      </a:moveTo>
                      <a:cubicBezTo>
                        <a:pt x="244400" y="384929"/>
                        <a:pt x="268840" y="329939"/>
                        <a:pt x="317720" y="219960"/>
                      </a:cubicBezTo>
                      <a:cubicBezTo>
                        <a:pt x="293280" y="103870"/>
                        <a:pt x="268840" y="0"/>
                        <a:pt x="268840" y="0"/>
                      </a:cubicBezTo>
                      <a:cubicBezTo>
                        <a:pt x="268840" y="0"/>
                        <a:pt x="171080" y="91650"/>
                        <a:pt x="0" y="152750"/>
                      </a:cubicBezTo>
                      <a:cubicBezTo>
                        <a:pt x="18330" y="201630"/>
                        <a:pt x="61100" y="293280"/>
                        <a:pt x="146640" y="336049"/>
                      </a:cubicBezTo>
                      <a:close/>
                    </a:path>
                  </a:pathLst>
                </a:custGeom>
                <a:solidFill>
                  <a:srgbClr val="FAB54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4" name="Freeform: Shape 203">
                  <a:extLst>
                    <a:ext uri="{FF2B5EF4-FFF2-40B4-BE49-F238E27FC236}">
                      <a16:creationId xmlns:a16="http://schemas.microsoft.com/office/drawing/2014/main" id="{51D00545-9D3E-BD94-39A8-5AF80458C984}"/>
                    </a:ext>
                  </a:extLst>
                </p:cNvPr>
                <p:cNvSpPr/>
                <p:nvPr/>
              </p:nvSpPr>
              <p:spPr>
                <a:xfrm>
                  <a:off x="1760779" y="7764200"/>
                  <a:ext cx="336050" cy="372709"/>
                </a:xfrm>
                <a:custGeom>
                  <a:avLst/>
                  <a:gdLst>
                    <a:gd name="connsiteX0" fmla="*/ 219960 w 336050"/>
                    <a:gd name="connsiteY0" fmla="*/ 372709 h 372709"/>
                    <a:gd name="connsiteX1" fmla="*/ 219960 w 336050"/>
                    <a:gd name="connsiteY1" fmla="*/ 372709 h 372709"/>
                    <a:gd name="connsiteX2" fmla="*/ 152750 w 336050"/>
                    <a:gd name="connsiteY2" fmla="*/ 354380 h 372709"/>
                    <a:gd name="connsiteX3" fmla="*/ 0 w 336050"/>
                    <a:gd name="connsiteY3" fmla="*/ 164970 h 372709"/>
                    <a:gd name="connsiteX4" fmla="*/ 0 w 336050"/>
                    <a:gd name="connsiteY4" fmla="*/ 158860 h 372709"/>
                    <a:gd name="connsiteX5" fmla="*/ 6110 w 336050"/>
                    <a:gd name="connsiteY5" fmla="*/ 158860 h 372709"/>
                    <a:gd name="connsiteX6" fmla="*/ 274950 w 336050"/>
                    <a:gd name="connsiteY6" fmla="*/ 6110 h 372709"/>
                    <a:gd name="connsiteX7" fmla="*/ 281060 w 336050"/>
                    <a:gd name="connsiteY7" fmla="*/ 0 h 372709"/>
                    <a:gd name="connsiteX8" fmla="*/ 287170 w 336050"/>
                    <a:gd name="connsiteY8" fmla="*/ 12220 h 372709"/>
                    <a:gd name="connsiteX9" fmla="*/ 336050 w 336050"/>
                    <a:gd name="connsiteY9" fmla="*/ 232180 h 372709"/>
                    <a:gd name="connsiteX10" fmla="*/ 336050 w 336050"/>
                    <a:gd name="connsiteY10" fmla="*/ 232180 h 372709"/>
                    <a:gd name="connsiteX11" fmla="*/ 329940 w 336050"/>
                    <a:gd name="connsiteY11" fmla="*/ 250510 h 372709"/>
                    <a:gd name="connsiteX12" fmla="*/ 219960 w 336050"/>
                    <a:gd name="connsiteY12" fmla="*/ 372709 h 372709"/>
                    <a:gd name="connsiteX13" fmla="*/ 18330 w 336050"/>
                    <a:gd name="connsiteY13" fmla="*/ 171080 h 372709"/>
                    <a:gd name="connsiteX14" fmla="*/ 164970 w 336050"/>
                    <a:gd name="connsiteY14" fmla="*/ 342159 h 372709"/>
                    <a:gd name="connsiteX15" fmla="*/ 226070 w 336050"/>
                    <a:gd name="connsiteY15" fmla="*/ 360490 h 372709"/>
                    <a:gd name="connsiteX16" fmla="*/ 226070 w 336050"/>
                    <a:gd name="connsiteY16" fmla="*/ 360490 h 372709"/>
                    <a:gd name="connsiteX17" fmla="*/ 317720 w 336050"/>
                    <a:gd name="connsiteY17" fmla="*/ 244400 h 372709"/>
                    <a:gd name="connsiteX18" fmla="*/ 323830 w 336050"/>
                    <a:gd name="connsiteY18" fmla="*/ 232180 h 372709"/>
                    <a:gd name="connsiteX19" fmla="*/ 274950 w 336050"/>
                    <a:gd name="connsiteY19" fmla="*/ 30550 h 372709"/>
                    <a:gd name="connsiteX20" fmla="*/ 18330 w 336050"/>
                    <a:gd name="connsiteY20" fmla="*/ 17108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050" h="372709">
                      <a:moveTo>
                        <a:pt x="219960" y="372709"/>
                      </a:moveTo>
                      <a:lnTo>
                        <a:pt x="219960" y="372709"/>
                      </a:lnTo>
                      <a:cubicBezTo>
                        <a:pt x="201630" y="372709"/>
                        <a:pt x="183300" y="366600"/>
                        <a:pt x="152750" y="354380"/>
                      </a:cubicBezTo>
                      <a:cubicBezTo>
                        <a:pt x="61100" y="311610"/>
                        <a:pt x="18330" y="219960"/>
                        <a:pt x="0" y="164970"/>
                      </a:cubicBezTo>
                      <a:lnTo>
                        <a:pt x="0" y="158860"/>
                      </a:lnTo>
                      <a:lnTo>
                        <a:pt x="6110" y="158860"/>
                      </a:lnTo>
                      <a:cubicBezTo>
                        <a:pt x="177190" y="97760"/>
                        <a:pt x="274950" y="6110"/>
                        <a:pt x="274950" y="6110"/>
                      </a:cubicBezTo>
                      <a:lnTo>
                        <a:pt x="281060" y="0"/>
                      </a:lnTo>
                      <a:lnTo>
                        <a:pt x="287170" y="12220"/>
                      </a:lnTo>
                      <a:cubicBezTo>
                        <a:pt x="287170" y="12220"/>
                        <a:pt x="317720" y="116090"/>
                        <a:pt x="336050" y="232180"/>
                      </a:cubicBezTo>
                      <a:lnTo>
                        <a:pt x="336050" y="232180"/>
                      </a:lnTo>
                      <a:lnTo>
                        <a:pt x="329940" y="250510"/>
                      </a:lnTo>
                      <a:cubicBezTo>
                        <a:pt x="299390" y="323830"/>
                        <a:pt x="274950" y="372709"/>
                        <a:pt x="219960" y="372709"/>
                      </a:cubicBezTo>
                      <a:close/>
                      <a:moveTo>
                        <a:pt x="18330" y="171080"/>
                      </a:moveTo>
                      <a:cubicBezTo>
                        <a:pt x="36660" y="219960"/>
                        <a:pt x="85540" y="305500"/>
                        <a:pt x="164970" y="342159"/>
                      </a:cubicBezTo>
                      <a:cubicBezTo>
                        <a:pt x="189410" y="354380"/>
                        <a:pt x="207740" y="360490"/>
                        <a:pt x="226070" y="360490"/>
                      </a:cubicBezTo>
                      <a:lnTo>
                        <a:pt x="226070" y="360490"/>
                      </a:lnTo>
                      <a:cubicBezTo>
                        <a:pt x="268840" y="360490"/>
                        <a:pt x="287170" y="317719"/>
                        <a:pt x="317720" y="244400"/>
                      </a:cubicBezTo>
                      <a:lnTo>
                        <a:pt x="323830" y="232180"/>
                      </a:lnTo>
                      <a:cubicBezTo>
                        <a:pt x="305500" y="140530"/>
                        <a:pt x="281060" y="54990"/>
                        <a:pt x="274950" y="30550"/>
                      </a:cubicBezTo>
                      <a:cubicBezTo>
                        <a:pt x="244400" y="48880"/>
                        <a:pt x="158860" y="116090"/>
                        <a:pt x="18330" y="17108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8" name="Freeform: Shape 187">
                <a:extLst>
                  <a:ext uri="{FF2B5EF4-FFF2-40B4-BE49-F238E27FC236}">
                    <a16:creationId xmlns:a16="http://schemas.microsoft.com/office/drawing/2014/main" id="{5395D9D5-E303-9DDC-5A3A-8B1038B30219}"/>
                  </a:ext>
                </a:extLst>
              </p:cNvPr>
              <p:cNvSpPr/>
              <p:nvPr/>
            </p:nvSpPr>
            <p:spPr>
              <a:xfrm>
                <a:off x="1772999" y="7776420"/>
                <a:ext cx="323830" cy="353997"/>
              </a:xfrm>
              <a:custGeom>
                <a:avLst/>
                <a:gdLst>
                  <a:gd name="connsiteX0" fmla="*/ 293280 w 323830"/>
                  <a:gd name="connsiteY0" fmla="*/ 201630 h 353997"/>
                  <a:gd name="connsiteX1" fmla="*/ 268840 w 323830"/>
                  <a:gd name="connsiteY1" fmla="*/ 244399 h 353997"/>
                  <a:gd name="connsiteX2" fmla="*/ 213850 w 323830"/>
                  <a:gd name="connsiteY2" fmla="*/ 293280 h 353997"/>
                  <a:gd name="connsiteX3" fmla="*/ 85540 w 323830"/>
                  <a:gd name="connsiteY3" fmla="*/ 213849 h 353997"/>
                  <a:gd name="connsiteX4" fmla="*/ 250510 w 323830"/>
                  <a:gd name="connsiteY4" fmla="*/ 116090 h 353997"/>
                  <a:gd name="connsiteX5" fmla="*/ 287170 w 323830"/>
                  <a:gd name="connsiteY5" fmla="*/ 79430 h 353997"/>
                  <a:gd name="connsiteX6" fmla="*/ 268840 w 323830"/>
                  <a:gd name="connsiteY6" fmla="*/ 0 h 353997"/>
                  <a:gd name="connsiteX7" fmla="*/ 0 w 323830"/>
                  <a:gd name="connsiteY7" fmla="*/ 152750 h 353997"/>
                  <a:gd name="connsiteX8" fmla="*/ 152750 w 323830"/>
                  <a:gd name="connsiteY8" fmla="*/ 336049 h 353997"/>
                  <a:gd name="connsiteX9" fmla="*/ 323830 w 323830"/>
                  <a:gd name="connsiteY9" fmla="*/ 219960 h 353997"/>
                  <a:gd name="connsiteX10" fmla="*/ 317720 w 323830"/>
                  <a:gd name="connsiteY10" fmla="*/ 177190 h 353997"/>
                  <a:gd name="connsiteX11" fmla="*/ 293280 w 323830"/>
                  <a:gd name="connsiteY11" fmla="*/ 201630 h 35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30" h="353997">
                    <a:moveTo>
                      <a:pt x="293280" y="201630"/>
                    </a:moveTo>
                    <a:cubicBezTo>
                      <a:pt x="287170" y="213849"/>
                      <a:pt x="281060" y="232180"/>
                      <a:pt x="268840" y="244399"/>
                    </a:cubicBezTo>
                    <a:cubicBezTo>
                      <a:pt x="256620" y="262730"/>
                      <a:pt x="238290" y="281060"/>
                      <a:pt x="213850" y="293280"/>
                    </a:cubicBezTo>
                    <a:cubicBezTo>
                      <a:pt x="164970" y="305499"/>
                      <a:pt x="61100" y="287170"/>
                      <a:pt x="85540" y="213849"/>
                    </a:cubicBezTo>
                    <a:cubicBezTo>
                      <a:pt x="109980" y="146640"/>
                      <a:pt x="207740" y="164970"/>
                      <a:pt x="250510" y="116090"/>
                    </a:cubicBezTo>
                    <a:cubicBezTo>
                      <a:pt x="256620" y="109980"/>
                      <a:pt x="268840" y="91650"/>
                      <a:pt x="287170" y="79430"/>
                    </a:cubicBezTo>
                    <a:cubicBezTo>
                      <a:pt x="274950" y="30550"/>
                      <a:pt x="268840" y="0"/>
                      <a:pt x="268840" y="0"/>
                    </a:cubicBezTo>
                    <a:cubicBezTo>
                      <a:pt x="268840" y="0"/>
                      <a:pt x="171080" y="91650"/>
                      <a:pt x="0" y="152750"/>
                    </a:cubicBezTo>
                    <a:cubicBezTo>
                      <a:pt x="18330" y="201630"/>
                      <a:pt x="67210" y="293280"/>
                      <a:pt x="152750" y="336049"/>
                    </a:cubicBezTo>
                    <a:cubicBezTo>
                      <a:pt x="250510" y="384929"/>
                      <a:pt x="274950" y="329939"/>
                      <a:pt x="323830" y="219960"/>
                    </a:cubicBezTo>
                    <a:cubicBezTo>
                      <a:pt x="323830" y="207740"/>
                      <a:pt x="317720" y="189410"/>
                      <a:pt x="317720" y="177190"/>
                    </a:cubicBezTo>
                    <a:cubicBezTo>
                      <a:pt x="305500" y="183300"/>
                      <a:pt x="299390" y="189410"/>
                      <a:pt x="293280" y="201630"/>
                    </a:cubicBezTo>
                    <a:close/>
                  </a:path>
                </a:pathLst>
              </a:custGeom>
              <a:solidFill>
                <a:srgbClr val="FAB54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9" name="Freeform: Shape 188">
                <a:extLst>
                  <a:ext uri="{FF2B5EF4-FFF2-40B4-BE49-F238E27FC236}">
                    <a16:creationId xmlns:a16="http://schemas.microsoft.com/office/drawing/2014/main" id="{D330714E-2A94-386D-38B7-691507035EB7}"/>
                  </a:ext>
                </a:extLst>
              </p:cNvPr>
              <p:cNvSpPr/>
              <p:nvPr/>
            </p:nvSpPr>
            <p:spPr>
              <a:xfrm>
                <a:off x="935929" y="8772348"/>
                <a:ext cx="235667" cy="75424"/>
              </a:xfrm>
              <a:custGeom>
                <a:avLst/>
                <a:gdLst>
                  <a:gd name="connsiteX0" fmla="*/ 0 w 235667"/>
                  <a:gd name="connsiteY0" fmla="*/ 0 h 75424"/>
                  <a:gd name="connsiteX1" fmla="*/ 226070 w 235667"/>
                  <a:gd name="connsiteY1" fmla="*/ 36660 h 75424"/>
                  <a:gd name="connsiteX2" fmla="*/ 0 w 235667"/>
                  <a:gd name="connsiteY2" fmla="*/ 0 h 75424"/>
                </a:gdLst>
                <a:ahLst/>
                <a:cxnLst>
                  <a:cxn ang="0">
                    <a:pos x="connsiteX0" y="connsiteY0"/>
                  </a:cxn>
                  <a:cxn ang="0">
                    <a:pos x="connsiteX1" y="connsiteY1"/>
                  </a:cxn>
                  <a:cxn ang="0">
                    <a:pos x="connsiteX2" y="connsiteY2"/>
                  </a:cxn>
                </a:cxnLst>
                <a:rect l="l" t="t" r="r" b="b"/>
                <a:pathLst>
                  <a:path w="235667" h="75424">
                    <a:moveTo>
                      <a:pt x="0" y="0"/>
                    </a:moveTo>
                    <a:cubicBezTo>
                      <a:pt x="0" y="0"/>
                      <a:pt x="36660" y="61100"/>
                      <a:pt x="226070" y="36660"/>
                    </a:cubicBezTo>
                    <a:cubicBezTo>
                      <a:pt x="281060" y="42770"/>
                      <a:pt x="85540" y="140530"/>
                      <a:pt x="0" y="0"/>
                    </a:cubicBezTo>
                    <a:close/>
                  </a:path>
                </a:pathLst>
              </a:custGeom>
              <a:solidFill>
                <a:srgbClr val="DD942A">
                  <a:alpha val="6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0" name="Freeform: Shape 189">
                <a:extLst>
                  <a:ext uri="{FF2B5EF4-FFF2-40B4-BE49-F238E27FC236}">
                    <a16:creationId xmlns:a16="http://schemas.microsoft.com/office/drawing/2014/main" id="{A09EAC58-8A74-1B58-B8F4-552D0FF4B1DE}"/>
                  </a:ext>
                </a:extLst>
              </p:cNvPr>
              <p:cNvSpPr/>
              <p:nvPr/>
            </p:nvSpPr>
            <p:spPr>
              <a:xfrm>
                <a:off x="1687459" y="8945698"/>
                <a:ext cx="190508" cy="69151"/>
              </a:xfrm>
              <a:custGeom>
                <a:avLst/>
                <a:gdLst>
                  <a:gd name="connsiteX0" fmla="*/ 0 w 190508"/>
                  <a:gd name="connsiteY0" fmla="*/ 34390 h 69151"/>
                  <a:gd name="connsiteX1" fmla="*/ 177190 w 190508"/>
                  <a:gd name="connsiteY1" fmla="*/ 3840 h 69151"/>
                  <a:gd name="connsiteX2" fmla="*/ 0 w 190508"/>
                  <a:gd name="connsiteY2" fmla="*/ 34390 h 69151"/>
                </a:gdLst>
                <a:ahLst/>
                <a:cxnLst>
                  <a:cxn ang="0">
                    <a:pos x="connsiteX0" y="connsiteY0"/>
                  </a:cxn>
                  <a:cxn ang="0">
                    <a:pos x="connsiteX1" y="connsiteY1"/>
                  </a:cxn>
                  <a:cxn ang="0">
                    <a:pos x="connsiteX2" y="connsiteY2"/>
                  </a:cxn>
                </a:cxnLst>
                <a:rect l="l" t="t" r="r" b="b"/>
                <a:pathLst>
                  <a:path w="190508" h="69151">
                    <a:moveTo>
                      <a:pt x="0" y="34390"/>
                    </a:moveTo>
                    <a:cubicBezTo>
                      <a:pt x="0" y="34390"/>
                      <a:pt x="79430" y="71049"/>
                      <a:pt x="177190" y="3840"/>
                    </a:cubicBezTo>
                    <a:cubicBezTo>
                      <a:pt x="226070" y="-26710"/>
                      <a:pt x="134420" y="138259"/>
                      <a:pt x="0" y="34390"/>
                    </a:cubicBezTo>
                    <a:close/>
                  </a:path>
                </a:pathLst>
              </a:custGeom>
              <a:solidFill>
                <a:srgbClr val="DD942A">
                  <a:alpha val="6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1" name="Freeform: Shape 190">
                <a:extLst>
                  <a:ext uri="{FF2B5EF4-FFF2-40B4-BE49-F238E27FC236}">
                    <a16:creationId xmlns:a16="http://schemas.microsoft.com/office/drawing/2014/main" id="{851C837C-33A9-7CA2-4318-99E7DD974610}"/>
                  </a:ext>
                </a:extLst>
              </p:cNvPr>
              <p:cNvSpPr/>
              <p:nvPr/>
            </p:nvSpPr>
            <p:spPr>
              <a:xfrm>
                <a:off x="949863" y="8355554"/>
                <a:ext cx="145313" cy="410399"/>
              </a:xfrm>
              <a:custGeom>
                <a:avLst/>
                <a:gdLst>
                  <a:gd name="connsiteX0" fmla="*/ 22725 w 145313"/>
                  <a:gd name="connsiteY0" fmla="*/ 92965 h 410399"/>
                  <a:gd name="connsiteX1" fmla="*/ 28835 w 145313"/>
                  <a:gd name="connsiteY1" fmla="*/ 398465 h 410399"/>
                  <a:gd name="connsiteX2" fmla="*/ 144926 w 145313"/>
                  <a:gd name="connsiteY2" fmla="*/ 196835 h 410399"/>
                  <a:gd name="connsiteX3" fmla="*/ 22725 w 145313"/>
                  <a:gd name="connsiteY3" fmla="*/ 92965 h 410399"/>
                </a:gdLst>
                <a:ahLst/>
                <a:cxnLst>
                  <a:cxn ang="0">
                    <a:pos x="connsiteX0" y="connsiteY0"/>
                  </a:cxn>
                  <a:cxn ang="0">
                    <a:pos x="connsiteX1" y="connsiteY1"/>
                  </a:cxn>
                  <a:cxn ang="0">
                    <a:pos x="connsiteX2" y="connsiteY2"/>
                  </a:cxn>
                  <a:cxn ang="0">
                    <a:pos x="connsiteX3" y="connsiteY3"/>
                  </a:cxn>
                </a:cxnLst>
                <a:rect l="l" t="t" r="r" b="b"/>
                <a:pathLst>
                  <a:path w="145313" h="410399">
                    <a:moveTo>
                      <a:pt x="22725" y="92965"/>
                    </a:moveTo>
                    <a:cubicBezTo>
                      <a:pt x="22725" y="92965"/>
                      <a:pt x="-32265" y="355695"/>
                      <a:pt x="28835" y="398465"/>
                    </a:cubicBezTo>
                    <a:cubicBezTo>
                      <a:pt x="83826" y="441235"/>
                      <a:pt x="151036" y="367915"/>
                      <a:pt x="144926" y="196835"/>
                    </a:cubicBezTo>
                    <a:cubicBezTo>
                      <a:pt x="138816" y="25755"/>
                      <a:pt x="59386" y="-90335"/>
                      <a:pt x="22725" y="92965"/>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2" name="Freeform: Shape 191">
                <a:extLst>
                  <a:ext uri="{FF2B5EF4-FFF2-40B4-BE49-F238E27FC236}">
                    <a16:creationId xmlns:a16="http://schemas.microsoft.com/office/drawing/2014/main" id="{D8DB31E4-420C-F2F2-481D-1F81442A6C65}"/>
                  </a:ext>
                </a:extLst>
              </p:cNvPr>
              <p:cNvSpPr/>
              <p:nvPr/>
            </p:nvSpPr>
            <p:spPr>
              <a:xfrm>
                <a:off x="960369" y="8893266"/>
                <a:ext cx="140762" cy="480452"/>
              </a:xfrm>
              <a:custGeom>
                <a:avLst/>
                <a:gdLst>
                  <a:gd name="connsiteX0" fmla="*/ 0 w 140762"/>
                  <a:gd name="connsiteY0" fmla="*/ 31832 h 480452"/>
                  <a:gd name="connsiteX1" fmla="*/ 18330 w 140762"/>
                  <a:gd name="connsiteY1" fmla="*/ 410652 h 480452"/>
                  <a:gd name="connsiteX2" fmla="*/ 140530 w 140762"/>
                  <a:gd name="connsiteY2" fmla="*/ 392322 h 480452"/>
                  <a:gd name="connsiteX3" fmla="*/ 0 w 140762"/>
                  <a:gd name="connsiteY3" fmla="*/ 31832 h 480452"/>
                </a:gdLst>
                <a:ahLst/>
                <a:cxnLst>
                  <a:cxn ang="0">
                    <a:pos x="connsiteX0" y="connsiteY0"/>
                  </a:cxn>
                  <a:cxn ang="0">
                    <a:pos x="connsiteX1" y="connsiteY1"/>
                  </a:cxn>
                  <a:cxn ang="0">
                    <a:pos x="connsiteX2" y="connsiteY2"/>
                  </a:cxn>
                  <a:cxn ang="0">
                    <a:pos x="connsiteX3" y="connsiteY3"/>
                  </a:cxn>
                </a:cxnLst>
                <a:rect l="l" t="t" r="r" b="b"/>
                <a:pathLst>
                  <a:path w="140762" h="480452">
                    <a:moveTo>
                      <a:pt x="0" y="31832"/>
                    </a:moveTo>
                    <a:cubicBezTo>
                      <a:pt x="0" y="31832"/>
                      <a:pt x="0" y="221242"/>
                      <a:pt x="18330" y="410652"/>
                    </a:cubicBezTo>
                    <a:cubicBezTo>
                      <a:pt x="30550" y="520632"/>
                      <a:pt x="146640" y="490082"/>
                      <a:pt x="140530" y="392322"/>
                    </a:cubicBezTo>
                    <a:cubicBezTo>
                      <a:pt x="128310" y="135702"/>
                      <a:pt x="30550" y="-84258"/>
                      <a:pt x="0" y="31832"/>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93" name="Graphic 16">
                <a:extLst>
                  <a:ext uri="{FF2B5EF4-FFF2-40B4-BE49-F238E27FC236}">
                    <a16:creationId xmlns:a16="http://schemas.microsoft.com/office/drawing/2014/main" id="{E2B8ECBD-7567-CD73-A737-4FA26E4FF615}"/>
                  </a:ext>
                </a:extLst>
              </p:cNvPr>
              <p:cNvGrpSpPr/>
              <p:nvPr/>
            </p:nvGrpSpPr>
            <p:grpSpPr>
              <a:xfrm>
                <a:off x="1023371" y="7989938"/>
                <a:ext cx="1320574" cy="1645792"/>
                <a:chOff x="1023371" y="7989938"/>
                <a:chExt cx="1320574" cy="1645792"/>
              </a:xfrm>
            </p:grpSpPr>
            <p:sp>
              <p:nvSpPr>
                <p:cNvPr id="200" name="Freeform: Shape 199">
                  <a:extLst>
                    <a:ext uri="{FF2B5EF4-FFF2-40B4-BE49-F238E27FC236}">
                      <a16:creationId xmlns:a16="http://schemas.microsoft.com/office/drawing/2014/main" id="{AD177052-D59E-B763-044C-3EDBB099A7EF}"/>
                    </a:ext>
                  </a:extLst>
                </p:cNvPr>
                <p:cNvSpPr/>
                <p:nvPr/>
              </p:nvSpPr>
              <p:spPr>
                <a:xfrm>
                  <a:off x="1590465" y="8224942"/>
                  <a:ext cx="753480" cy="1410788"/>
                </a:xfrm>
                <a:custGeom>
                  <a:avLst/>
                  <a:gdLst>
                    <a:gd name="connsiteX0" fmla="*/ 707995 w 753480"/>
                    <a:gd name="connsiteY0" fmla="*/ 1292825 h 1410788"/>
                    <a:gd name="connsiteX1" fmla="*/ 518585 w 753480"/>
                    <a:gd name="connsiteY1" fmla="*/ 694046 h 1410788"/>
                    <a:gd name="connsiteX2" fmla="*/ 481925 w 753480"/>
                    <a:gd name="connsiteY2" fmla="*/ 608506 h 1410788"/>
                    <a:gd name="connsiteX3" fmla="*/ 402495 w 753480"/>
                    <a:gd name="connsiteY3" fmla="*/ 461866 h 1410788"/>
                    <a:gd name="connsiteX4" fmla="*/ 194754 w 753480"/>
                    <a:gd name="connsiteY4" fmla="*/ 21947 h 1410788"/>
                    <a:gd name="connsiteX5" fmla="*/ 11454 w 753480"/>
                    <a:gd name="connsiteY5" fmla="*/ 400766 h 1410788"/>
                    <a:gd name="connsiteX6" fmla="*/ 237524 w 753480"/>
                    <a:gd name="connsiteY6" fmla="*/ 724596 h 1410788"/>
                    <a:gd name="connsiteX7" fmla="*/ 219194 w 753480"/>
                    <a:gd name="connsiteY7" fmla="*/ 804026 h 1410788"/>
                    <a:gd name="connsiteX8" fmla="*/ 268074 w 753480"/>
                    <a:gd name="connsiteY8" fmla="*/ 1158406 h 1410788"/>
                    <a:gd name="connsiteX9" fmla="*/ 494145 w 753480"/>
                    <a:gd name="connsiteY9" fmla="*/ 1268386 h 1410788"/>
                    <a:gd name="connsiteX10" fmla="*/ 341395 w 753480"/>
                    <a:gd name="connsiteY10" fmla="*/ 1305045 h 1410788"/>
                    <a:gd name="connsiteX11" fmla="*/ 506365 w 753480"/>
                    <a:gd name="connsiteY11" fmla="*/ 1408915 h 1410788"/>
                    <a:gd name="connsiteX12" fmla="*/ 707995 w 753480"/>
                    <a:gd name="connsiteY12" fmla="*/ 1292825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480" h="1410788">
                      <a:moveTo>
                        <a:pt x="707995" y="1292825"/>
                      </a:moveTo>
                      <a:cubicBezTo>
                        <a:pt x="707995" y="1292825"/>
                        <a:pt x="695775" y="968996"/>
                        <a:pt x="518585" y="694046"/>
                      </a:cubicBezTo>
                      <a:cubicBezTo>
                        <a:pt x="463595" y="620726"/>
                        <a:pt x="469705" y="639056"/>
                        <a:pt x="481925" y="608506"/>
                      </a:cubicBezTo>
                      <a:cubicBezTo>
                        <a:pt x="494145" y="577956"/>
                        <a:pt x="402495" y="596286"/>
                        <a:pt x="402495" y="461866"/>
                      </a:cubicBezTo>
                      <a:cubicBezTo>
                        <a:pt x="408604" y="321337"/>
                        <a:pt x="408604" y="-100253"/>
                        <a:pt x="194754" y="21947"/>
                      </a:cubicBezTo>
                      <a:cubicBezTo>
                        <a:pt x="194754" y="21947"/>
                        <a:pt x="-55756" y="144147"/>
                        <a:pt x="11454" y="400766"/>
                      </a:cubicBezTo>
                      <a:cubicBezTo>
                        <a:pt x="78664" y="663496"/>
                        <a:pt x="133654" y="779586"/>
                        <a:pt x="237524" y="724596"/>
                      </a:cubicBezTo>
                      <a:cubicBezTo>
                        <a:pt x="268074" y="694046"/>
                        <a:pt x="329174" y="749036"/>
                        <a:pt x="219194" y="804026"/>
                      </a:cubicBezTo>
                      <a:cubicBezTo>
                        <a:pt x="145874" y="822356"/>
                        <a:pt x="200864" y="956776"/>
                        <a:pt x="268074" y="1158406"/>
                      </a:cubicBezTo>
                      <a:cubicBezTo>
                        <a:pt x="298624" y="1292825"/>
                        <a:pt x="353614" y="1286715"/>
                        <a:pt x="494145" y="1268386"/>
                      </a:cubicBezTo>
                      <a:cubicBezTo>
                        <a:pt x="494145" y="1317265"/>
                        <a:pt x="426935" y="1305045"/>
                        <a:pt x="341395" y="1305045"/>
                      </a:cubicBezTo>
                      <a:cubicBezTo>
                        <a:pt x="255854" y="1305045"/>
                        <a:pt x="280294" y="1427245"/>
                        <a:pt x="506365" y="1408915"/>
                      </a:cubicBezTo>
                      <a:cubicBezTo>
                        <a:pt x="775205" y="1396695"/>
                        <a:pt x="793535" y="1317265"/>
                        <a:pt x="707995" y="1292825"/>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1" name="Freeform: Shape 200">
                  <a:extLst>
                    <a:ext uri="{FF2B5EF4-FFF2-40B4-BE49-F238E27FC236}">
                      <a16:creationId xmlns:a16="http://schemas.microsoft.com/office/drawing/2014/main" id="{6F4AF3A3-950E-EFFA-244A-C44AAA3B07D7}"/>
                    </a:ext>
                  </a:extLst>
                </p:cNvPr>
                <p:cNvSpPr/>
                <p:nvPr/>
              </p:nvSpPr>
              <p:spPr>
                <a:xfrm>
                  <a:off x="1023371" y="7989938"/>
                  <a:ext cx="759455" cy="372457"/>
                </a:xfrm>
                <a:custGeom>
                  <a:avLst/>
                  <a:gdLst>
                    <a:gd name="connsiteX0" fmla="*/ 743519 w 759455"/>
                    <a:gd name="connsiteY0" fmla="*/ 159191 h 372457"/>
                    <a:gd name="connsiteX1" fmla="*/ 627429 w 759455"/>
                    <a:gd name="connsiteY1" fmla="*/ 214181 h 372457"/>
                    <a:gd name="connsiteX2" fmla="*/ 755739 w 759455"/>
                    <a:gd name="connsiteY2" fmla="*/ 73651 h 372457"/>
                    <a:gd name="connsiteX3" fmla="*/ 688529 w 759455"/>
                    <a:gd name="connsiteY3" fmla="*/ 36991 h 372457"/>
                    <a:gd name="connsiteX4" fmla="*/ 53088 w 759455"/>
                    <a:gd name="connsiteY4" fmla="*/ 24771 h 372457"/>
                    <a:gd name="connsiteX5" fmla="*/ 65308 w 759455"/>
                    <a:gd name="connsiteY5" fmla="*/ 110311 h 372457"/>
                    <a:gd name="connsiteX6" fmla="*/ 163068 w 759455"/>
                    <a:gd name="connsiteY6" fmla="*/ 226401 h 372457"/>
                    <a:gd name="connsiteX7" fmla="*/ 486899 w 759455"/>
                    <a:gd name="connsiteY7" fmla="*/ 354711 h 372457"/>
                    <a:gd name="connsiteX8" fmla="*/ 743519 w 759455"/>
                    <a:gd name="connsiteY8" fmla="*/ 159191 h 3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5" h="372457">
                      <a:moveTo>
                        <a:pt x="743519" y="159191"/>
                      </a:moveTo>
                      <a:cubicBezTo>
                        <a:pt x="664089" y="195851"/>
                        <a:pt x="578549" y="256951"/>
                        <a:pt x="627429" y="214181"/>
                      </a:cubicBezTo>
                      <a:cubicBezTo>
                        <a:pt x="676309" y="171411"/>
                        <a:pt x="755739" y="110311"/>
                        <a:pt x="755739" y="73651"/>
                      </a:cubicBezTo>
                      <a:cubicBezTo>
                        <a:pt x="755739" y="36991"/>
                        <a:pt x="743519" y="6441"/>
                        <a:pt x="688529" y="36991"/>
                      </a:cubicBezTo>
                      <a:cubicBezTo>
                        <a:pt x="358589" y="153081"/>
                        <a:pt x="53088" y="24771"/>
                        <a:pt x="53088" y="24771"/>
                      </a:cubicBezTo>
                      <a:cubicBezTo>
                        <a:pt x="-105772" y="-72989"/>
                        <a:pt x="150848" y="153081"/>
                        <a:pt x="65308" y="110311"/>
                      </a:cubicBezTo>
                      <a:cubicBezTo>
                        <a:pt x="-20232" y="67541"/>
                        <a:pt x="22538" y="140861"/>
                        <a:pt x="163068" y="226401"/>
                      </a:cubicBezTo>
                      <a:cubicBezTo>
                        <a:pt x="309709" y="305831"/>
                        <a:pt x="389139" y="415811"/>
                        <a:pt x="486899" y="354711"/>
                      </a:cubicBezTo>
                      <a:cubicBezTo>
                        <a:pt x="584659" y="299721"/>
                        <a:pt x="822949" y="122531"/>
                        <a:pt x="743519" y="159191"/>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2" name="Freeform: Shape 201">
                  <a:extLst>
                    <a:ext uri="{FF2B5EF4-FFF2-40B4-BE49-F238E27FC236}">
                      <a16:creationId xmlns:a16="http://schemas.microsoft.com/office/drawing/2014/main" id="{08CD30CF-7BDD-467F-DF86-778F8CF86792}"/>
                    </a:ext>
                  </a:extLst>
                </p:cNvPr>
                <p:cNvSpPr/>
                <p:nvPr/>
              </p:nvSpPr>
              <p:spPr>
                <a:xfrm>
                  <a:off x="1223099" y="8289659"/>
                  <a:ext cx="397150" cy="1289208"/>
                </a:xfrm>
                <a:custGeom>
                  <a:avLst/>
                  <a:gdLst>
                    <a:gd name="connsiteX0" fmla="*/ 397150 w 397150"/>
                    <a:gd name="connsiteY0" fmla="*/ 30550 h 1289208"/>
                    <a:gd name="connsiteX1" fmla="*/ 226070 w 397150"/>
                    <a:gd name="connsiteY1" fmla="*/ 134420 h 1289208"/>
                    <a:gd name="connsiteX2" fmla="*/ 0 w 397150"/>
                    <a:gd name="connsiteY2" fmla="*/ 0 h 1289208"/>
                    <a:gd name="connsiteX3" fmla="*/ 152750 w 397150"/>
                    <a:gd name="connsiteY3" fmla="*/ 195520 h 1289208"/>
                    <a:gd name="connsiteX4" fmla="*/ 91650 w 397150"/>
                    <a:gd name="connsiteY4" fmla="*/ 549899 h 1289208"/>
                    <a:gd name="connsiteX5" fmla="*/ 171080 w 397150"/>
                    <a:gd name="connsiteY5" fmla="*/ 904279 h 1289208"/>
                    <a:gd name="connsiteX6" fmla="*/ 122200 w 397150"/>
                    <a:gd name="connsiteY6" fmla="*/ 1160899 h 1289208"/>
                    <a:gd name="connsiteX7" fmla="*/ 201630 w 397150"/>
                    <a:gd name="connsiteY7" fmla="*/ 1228108 h 1289208"/>
                    <a:gd name="connsiteX8" fmla="*/ 146640 w 397150"/>
                    <a:gd name="connsiteY8" fmla="*/ 1289208 h 1289208"/>
                    <a:gd name="connsiteX9" fmla="*/ 317720 w 397150"/>
                    <a:gd name="connsiteY9" fmla="*/ 1197558 h 1289208"/>
                    <a:gd name="connsiteX10" fmla="*/ 274950 w 397150"/>
                    <a:gd name="connsiteY10" fmla="*/ 1148679 h 1289208"/>
                    <a:gd name="connsiteX11" fmla="*/ 219960 w 397150"/>
                    <a:gd name="connsiteY11" fmla="*/ 696539 h 1289208"/>
                    <a:gd name="connsiteX12" fmla="*/ 232180 w 397150"/>
                    <a:gd name="connsiteY12" fmla="*/ 598779 h 1289208"/>
                    <a:gd name="connsiteX13" fmla="*/ 262730 w 397150"/>
                    <a:gd name="connsiteY13" fmla="*/ 232180 h 1289208"/>
                    <a:gd name="connsiteX14" fmla="*/ 397150 w 397150"/>
                    <a:gd name="connsiteY14" fmla="*/ 30550 h 12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150" h="1289208">
                      <a:moveTo>
                        <a:pt x="397150" y="30550"/>
                      </a:moveTo>
                      <a:cubicBezTo>
                        <a:pt x="262730" y="116090"/>
                        <a:pt x="256620" y="183300"/>
                        <a:pt x="226070" y="134420"/>
                      </a:cubicBezTo>
                      <a:cubicBezTo>
                        <a:pt x="195520" y="79430"/>
                        <a:pt x="128310" y="54990"/>
                        <a:pt x="0" y="0"/>
                      </a:cubicBezTo>
                      <a:cubicBezTo>
                        <a:pt x="152750" y="85540"/>
                        <a:pt x="164970" y="61100"/>
                        <a:pt x="152750" y="195520"/>
                      </a:cubicBezTo>
                      <a:cubicBezTo>
                        <a:pt x="140530" y="323830"/>
                        <a:pt x="134420" y="507130"/>
                        <a:pt x="91650" y="549899"/>
                      </a:cubicBezTo>
                      <a:cubicBezTo>
                        <a:pt x="171080" y="623219"/>
                        <a:pt x="146640" y="672099"/>
                        <a:pt x="171080" y="904279"/>
                      </a:cubicBezTo>
                      <a:cubicBezTo>
                        <a:pt x="195520" y="1136458"/>
                        <a:pt x="122200" y="1160899"/>
                        <a:pt x="122200" y="1160899"/>
                      </a:cubicBezTo>
                      <a:cubicBezTo>
                        <a:pt x="122200" y="1160899"/>
                        <a:pt x="201630" y="1142569"/>
                        <a:pt x="201630" y="1228108"/>
                      </a:cubicBezTo>
                      <a:cubicBezTo>
                        <a:pt x="201630" y="1252548"/>
                        <a:pt x="177190" y="1276988"/>
                        <a:pt x="146640" y="1289208"/>
                      </a:cubicBezTo>
                      <a:cubicBezTo>
                        <a:pt x="238290" y="1276988"/>
                        <a:pt x="311610" y="1252548"/>
                        <a:pt x="317720" y="1197558"/>
                      </a:cubicBezTo>
                      <a:cubicBezTo>
                        <a:pt x="317720" y="1154789"/>
                        <a:pt x="274950" y="1148679"/>
                        <a:pt x="274950" y="1148679"/>
                      </a:cubicBezTo>
                      <a:lnTo>
                        <a:pt x="219960" y="696539"/>
                      </a:lnTo>
                      <a:cubicBezTo>
                        <a:pt x="219960" y="696539"/>
                        <a:pt x="287170" y="672099"/>
                        <a:pt x="232180" y="598779"/>
                      </a:cubicBezTo>
                      <a:cubicBezTo>
                        <a:pt x="232180" y="427699"/>
                        <a:pt x="256620" y="274950"/>
                        <a:pt x="262730" y="232180"/>
                      </a:cubicBezTo>
                      <a:cubicBezTo>
                        <a:pt x="262730" y="134420"/>
                        <a:pt x="305500" y="134420"/>
                        <a:pt x="397150" y="30550"/>
                      </a:cubicBezTo>
                      <a:close/>
                    </a:path>
                  </a:pathLst>
                </a:custGeom>
                <a:solidFill>
                  <a:srgbClr val="DD942A">
                    <a:alpha val="6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94" name="Graphic 16">
                <a:extLst>
                  <a:ext uri="{FF2B5EF4-FFF2-40B4-BE49-F238E27FC236}">
                    <a16:creationId xmlns:a16="http://schemas.microsoft.com/office/drawing/2014/main" id="{7874DE05-BF08-32D2-6322-7B2F97FD241D}"/>
                  </a:ext>
                </a:extLst>
              </p:cNvPr>
              <p:cNvGrpSpPr/>
              <p:nvPr/>
            </p:nvGrpSpPr>
            <p:grpSpPr>
              <a:xfrm>
                <a:off x="1023371" y="7989938"/>
                <a:ext cx="1445209" cy="1645792"/>
                <a:chOff x="1023371" y="7989938"/>
                <a:chExt cx="1445209" cy="1645792"/>
              </a:xfrm>
            </p:grpSpPr>
            <p:sp>
              <p:nvSpPr>
                <p:cNvPr id="197" name="Freeform: Shape 196">
                  <a:extLst>
                    <a:ext uri="{FF2B5EF4-FFF2-40B4-BE49-F238E27FC236}">
                      <a16:creationId xmlns:a16="http://schemas.microsoft.com/office/drawing/2014/main" id="{10739B85-EF09-D275-20FF-DA2DD40FFE31}"/>
                    </a:ext>
                  </a:extLst>
                </p:cNvPr>
                <p:cNvSpPr/>
                <p:nvPr/>
              </p:nvSpPr>
              <p:spPr>
                <a:xfrm>
                  <a:off x="1590465" y="8224942"/>
                  <a:ext cx="753480" cy="1410788"/>
                </a:xfrm>
                <a:custGeom>
                  <a:avLst/>
                  <a:gdLst>
                    <a:gd name="connsiteX0" fmla="*/ 707995 w 753480"/>
                    <a:gd name="connsiteY0" fmla="*/ 1292825 h 1410788"/>
                    <a:gd name="connsiteX1" fmla="*/ 518585 w 753480"/>
                    <a:gd name="connsiteY1" fmla="*/ 694046 h 1410788"/>
                    <a:gd name="connsiteX2" fmla="*/ 481925 w 753480"/>
                    <a:gd name="connsiteY2" fmla="*/ 608506 h 1410788"/>
                    <a:gd name="connsiteX3" fmla="*/ 402495 w 753480"/>
                    <a:gd name="connsiteY3" fmla="*/ 461866 h 1410788"/>
                    <a:gd name="connsiteX4" fmla="*/ 194754 w 753480"/>
                    <a:gd name="connsiteY4" fmla="*/ 21947 h 1410788"/>
                    <a:gd name="connsiteX5" fmla="*/ 11454 w 753480"/>
                    <a:gd name="connsiteY5" fmla="*/ 400766 h 1410788"/>
                    <a:gd name="connsiteX6" fmla="*/ 237524 w 753480"/>
                    <a:gd name="connsiteY6" fmla="*/ 724596 h 1410788"/>
                    <a:gd name="connsiteX7" fmla="*/ 219194 w 753480"/>
                    <a:gd name="connsiteY7" fmla="*/ 804026 h 1410788"/>
                    <a:gd name="connsiteX8" fmla="*/ 268074 w 753480"/>
                    <a:gd name="connsiteY8" fmla="*/ 1158406 h 1410788"/>
                    <a:gd name="connsiteX9" fmla="*/ 494145 w 753480"/>
                    <a:gd name="connsiteY9" fmla="*/ 1268386 h 1410788"/>
                    <a:gd name="connsiteX10" fmla="*/ 341395 w 753480"/>
                    <a:gd name="connsiteY10" fmla="*/ 1305045 h 1410788"/>
                    <a:gd name="connsiteX11" fmla="*/ 506365 w 753480"/>
                    <a:gd name="connsiteY11" fmla="*/ 1408915 h 1410788"/>
                    <a:gd name="connsiteX12" fmla="*/ 707995 w 753480"/>
                    <a:gd name="connsiteY12" fmla="*/ 1292825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480" h="1410788">
                      <a:moveTo>
                        <a:pt x="707995" y="1292825"/>
                      </a:moveTo>
                      <a:cubicBezTo>
                        <a:pt x="707995" y="1292825"/>
                        <a:pt x="695775" y="968996"/>
                        <a:pt x="518585" y="694046"/>
                      </a:cubicBezTo>
                      <a:cubicBezTo>
                        <a:pt x="463595" y="620726"/>
                        <a:pt x="469705" y="639056"/>
                        <a:pt x="481925" y="608506"/>
                      </a:cubicBezTo>
                      <a:cubicBezTo>
                        <a:pt x="494145" y="577956"/>
                        <a:pt x="402495" y="596286"/>
                        <a:pt x="402495" y="461866"/>
                      </a:cubicBezTo>
                      <a:cubicBezTo>
                        <a:pt x="408604" y="321337"/>
                        <a:pt x="408604" y="-100253"/>
                        <a:pt x="194754" y="21947"/>
                      </a:cubicBezTo>
                      <a:cubicBezTo>
                        <a:pt x="194754" y="21947"/>
                        <a:pt x="-55756" y="144147"/>
                        <a:pt x="11454" y="400766"/>
                      </a:cubicBezTo>
                      <a:cubicBezTo>
                        <a:pt x="78664" y="663496"/>
                        <a:pt x="133654" y="779586"/>
                        <a:pt x="237524" y="724596"/>
                      </a:cubicBezTo>
                      <a:cubicBezTo>
                        <a:pt x="268074" y="694046"/>
                        <a:pt x="329174" y="749036"/>
                        <a:pt x="219194" y="804026"/>
                      </a:cubicBezTo>
                      <a:cubicBezTo>
                        <a:pt x="145874" y="822356"/>
                        <a:pt x="200864" y="956776"/>
                        <a:pt x="268074" y="1158406"/>
                      </a:cubicBezTo>
                      <a:cubicBezTo>
                        <a:pt x="298624" y="1292825"/>
                        <a:pt x="353614" y="1286715"/>
                        <a:pt x="494145" y="1268386"/>
                      </a:cubicBezTo>
                      <a:cubicBezTo>
                        <a:pt x="494145" y="1317265"/>
                        <a:pt x="426935" y="1305045"/>
                        <a:pt x="341395" y="1305045"/>
                      </a:cubicBezTo>
                      <a:cubicBezTo>
                        <a:pt x="255854" y="1305045"/>
                        <a:pt x="280294" y="1427245"/>
                        <a:pt x="506365" y="1408915"/>
                      </a:cubicBezTo>
                      <a:cubicBezTo>
                        <a:pt x="775205" y="1396695"/>
                        <a:pt x="793535" y="1317265"/>
                        <a:pt x="707995" y="1292825"/>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8" name="Freeform: Shape 197">
                  <a:extLst>
                    <a:ext uri="{FF2B5EF4-FFF2-40B4-BE49-F238E27FC236}">
                      <a16:creationId xmlns:a16="http://schemas.microsoft.com/office/drawing/2014/main" id="{6ECED8E6-ABC6-0AE6-64B7-10DFBC184754}"/>
                    </a:ext>
                  </a:extLst>
                </p:cNvPr>
                <p:cNvSpPr/>
                <p:nvPr/>
              </p:nvSpPr>
              <p:spPr>
                <a:xfrm>
                  <a:off x="1023371" y="7989938"/>
                  <a:ext cx="759455" cy="372457"/>
                </a:xfrm>
                <a:custGeom>
                  <a:avLst/>
                  <a:gdLst>
                    <a:gd name="connsiteX0" fmla="*/ 743519 w 759455"/>
                    <a:gd name="connsiteY0" fmla="*/ 159191 h 372457"/>
                    <a:gd name="connsiteX1" fmla="*/ 627429 w 759455"/>
                    <a:gd name="connsiteY1" fmla="*/ 214181 h 372457"/>
                    <a:gd name="connsiteX2" fmla="*/ 755739 w 759455"/>
                    <a:gd name="connsiteY2" fmla="*/ 73651 h 372457"/>
                    <a:gd name="connsiteX3" fmla="*/ 688529 w 759455"/>
                    <a:gd name="connsiteY3" fmla="*/ 36991 h 372457"/>
                    <a:gd name="connsiteX4" fmla="*/ 53088 w 759455"/>
                    <a:gd name="connsiteY4" fmla="*/ 24771 h 372457"/>
                    <a:gd name="connsiteX5" fmla="*/ 65308 w 759455"/>
                    <a:gd name="connsiteY5" fmla="*/ 110311 h 372457"/>
                    <a:gd name="connsiteX6" fmla="*/ 163068 w 759455"/>
                    <a:gd name="connsiteY6" fmla="*/ 226401 h 372457"/>
                    <a:gd name="connsiteX7" fmla="*/ 486899 w 759455"/>
                    <a:gd name="connsiteY7" fmla="*/ 354711 h 372457"/>
                    <a:gd name="connsiteX8" fmla="*/ 743519 w 759455"/>
                    <a:gd name="connsiteY8" fmla="*/ 159191 h 3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5" h="372457">
                      <a:moveTo>
                        <a:pt x="743519" y="159191"/>
                      </a:moveTo>
                      <a:cubicBezTo>
                        <a:pt x="664089" y="195851"/>
                        <a:pt x="578549" y="256951"/>
                        <a:pt x="627429" y="214181"/>
                      </a:cubicBezTo>
                      <a:cubicBezTo>
                        <a:pt x="676309" y="171411"/>
                        <a:pt x="755739" y="110311"/>
                        <a:pt x="755739" y="73651"/>
                      </a:cubicBezTo>
                      <a:cubicBezTo>
                        <a:pt x="755739" y="36991"/>
                        <a:pt x="743519" y="6441"/>
                        <a:pt x="688529" y="36991"/>
                      </a:cubicBezTo>
                      <a:cubicBezTo>
                        <a:pt x="358589" y="153081"/>
                        <a:pt x="53088" y="24771"/>
                        <a:pt x="53088" y="24771"/>
                      </a:cubicBezTo>
                      <a:cubicBezTo>
                        <a:pt x="-105772" y="-72989"/>
                        <a:pt x="150848" y="153081"/>
                        <a:pt x="65308" y="110311"/>
                      </a:cubicBezTo>
                      <a:cubicBezTo>
                        <a:pt x="-20232" y="67541"/>
                        <a:pt x="22538" y="140861"/>
                        <a:pt x="163068" y="226401"/>
                      </a:cubicBezTo>
                      <a:cubicBezTo>
                        <a:pt x="309709" y="305831"/>
                        <a:pt x="389139" y="415811"/>
                        <a:pt x="486899" y="354711"/>
                      </a:cubicBezTo>
                      <a:cubicBezTo>
                        <a:pt x="584659" y="299721"/>
                        <a:pt x="822949" y="122531"/>
                        <a:pt x="743519" y="159191"/>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9" name="Freeform: Shape 198">
                  <a:extLst>
                    <a:ext uri="{FF2B5EF4-FFF2-40B4-BE49-F238E27FC236}">
                      <a16:creationId xmlns:a16="http://schemas.microsoft.com/office/drawing/2014/main" id="{A99F18CA-FEA6-9619-D8E5-B01468A0E8E7}"/>
                    </a:ext>
                  </a:extLst>
                </p:cNvPr>
                <p:cNvSpPr/>
                <p:nvPr/>
              </p:nvSpPr>
              <p:spPr>
                <a:xfrm>
                  <a:off x="2017400" y="8002489"/>
                  <a:ext cx="451180" cy="1613037"/>
                </a:xfrm>
                <a:custGeom>
                  <a:avLst/>
                  <a:gdLst>
                    <a:gd name="connsiteX0" fmla="*/ 409370 w 451180"/>
                    <a:gd name="connsiteY0" fmla="*/ 1448068 h 1613037"/>
                    <a:gd name="connsiteX1" fmla="*/ 140530 w 451180"/>
                    <a:gd name="connsiteY1" fmla="*/ 751529 h 1613037"/>
                    <a:gd name="connsiteX2" fmla="*/ 128310 w 451180"/>
                    <a:gd name="connsiteY2" fmla="*/ 623219 h 1613037"/>
                    <a:gd name="connsiteX3" fmla="*/ 103870 w 451180"/>
                    <a:gd name="connsiteY3" fmla="*/ 232179 h 1613037"/>
                    <a:gd name="connsiteX4" fmla="*/ 67210 w 451180"/>
                    <a:gd name="connsiteY4" fmla="*/ 0 h 1613037"/>
                    <a:gd name="connsiteX5" fmla="*/ 0 w 451180"/>
                    <a:gd name="connsiteY5" fmla="*/ 122200 h 1613037"/>
                    <a:gd name="connsiteX6" fmla="*/ 12220 w 451180"/>
                    <a:gd name="connsiteY6" fmla="*/ 543789 h 1613037"/>
                    <a:gd name="connsiteX7" fmla="*/ 42770 w 451180"/>
                    <a:gd name="connsiteY7" fmla="*/ 751529 h 1613037"/>
                    <a:gd name="connsiteX8" fmla="*/ 97760 w 451180"/>
                    <a:gd name="connsiteY8" fmla="*/ 879839 h 1613037"/>
                    <a:gd name="connsiteX9" fmla="*/ 323830 w 451180"/>
                    <a:gd name="connsiteY9" fmla="*/ 1478618 h 1613037"/>
                    <a:gd name="connsiteX10" fmla="*/ 378820 w 451180"/>
                    <a:gd name="connsiteY10" fmla="*/ 1551938 h 1613037"/>
                    <a:gd name="connsiteX11" fmla="*/ 354380 w 451180"/>
                    <a:gd name="connsiteY11" fmla="*/ 1613038 h 1613037"/>
                    <a:gd name="connsiteX12" fmla="*/ 415480 w 451180"/>
                    <a:gd name="connsiteY12" fmla="*/ 1576378 h 1613037"/>
                    <a:gd name="connsiteX13" fmla="*/ 409370 w 451180"/>
                    <a:gd name="connsiteY13" fmla="*/ 1448068 h 161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1180" h="1613037">
                      <a:moveTo>
                        <a:pt x="409370" y="1448068"/>
                      </a:moveTo>
                      <a:cubicBezTo>
                        <a:pt x="354380" y="1215889"/>
                        <a:pt x="256620" y="910389"/>
                        <a:pt x="140530" y="751529"/>
                      </a:cubicBezTo>
                      <a:cubicBezTo>
                        <a:pt x="109980" y="696539"/>
                        <a:pt x="158860" y="659879"/>
                        <a:pt x="128310" y="623219"/>
                      </a:cubicBezTo>
                      <a:cubicBezTo>
                        <a:pt x="97760" y="586559"/>
                        <a:pt x="116090" y="409369"/>
                        <a:pt x="103870" y="232179"/>
                      </a:cubicBezTo>
                      <a:cubicBezTo>
                        <a:pt x="97760" y="164970"/>
                        <a:pt x="85540" y="79430"/>
                        <a:pt x="67210" y="0"/>
                      </a:cubicBezTo>
                      <a:cubicBezTo>
                        <a:pt x="36660" y="79430"/>
                        <a:pt x="0" y="122200"/>
                        <a:pt x="0" y="122200"/>
                      </a:cubicBezTo>
                      <a:cubicBezTo>
                        <a:pt x="0" y="122200"/>
                        <a:pt x="12220" y="397149"/>
                        <a:pt x="12220" y="543789"/>
                      </a:cubicBezTo>
                      <a:cubicBezTo>
                        <a:pt x="18330" y="690429"/>
                        <a:pt x="12220" y="733199"/>
                        <a:pt x="42770" y="751529"/>
                      </a:cubicBezTo>
                      <a:cubicBezTo>
                        <a:pt x="122200" y="788189"/>
                        <a:pt x="146640" y="794299"/>
                        <a:pt x="97760" y="879839"/>
                      </a:cubicBezTo>
                      <a:cubicBezTo>
                        <a:pt x="268840" y="1099799"/>
                        <a:pt x="323830" y="1478618"/>
                        <a:pt x="323830" y="1478618"/>
                      </a:cubicBezTo>
                      <a:cubicBezTo>
                        <a:pt x="323830" y="1478618"/>
                        <a:pt x="360490" y="1472508"/>
                        <a:pt x="378820" y="1551938"/>
                      </a:cubicBezTo>
                      <a:cubicBezTo>
                        <a:pt x="384930" y="1576378"/>
                        <a:pt x="372710" y="1594708"/>
                        <a:pt x="354380" y="1613038"/>
                      </a:cubicBezTo>
                      <a:cubicBezTo>
                        <a:pt x="372710" y="1600818"/>
                        <a:pt x="397150" y="1588598"/>
                        <a:pt x="415480" y="1576378"/>
                      </a:cubicBezTo>
                      <a:cubicBezTo>
                        <a:pt x="482690" y="1503058"/>
                        <a:pt x="439920" y="1490838"/>
                        <a:pt x="409370" y="1448068"/>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95" name="Freeform: Shape 194">
                <a:extLst>
                  <a:ext uri="{FF2B5EF4-FFF2-40B4-BE49-F238E27FC236}">
                    <a16:creationId xmlns:a16="http://schemas.microsoft.com/office/drawing/2014/main" id="{72E51811-09D9-BA26-E34C-FE6FD70BEE43}"/>
                  </a:ext>
                </a:extLst>
              </p:cNvPr>
              <p:cNvSpPr/>
              <p:nvPr/>
            </p:nvSpPr>
            <p:spPr>
              <a:xfrm>
                <a:off x="1644487" y="8539390"/>
                <a:ext cx="190894" cy="367377"/>
              </a:xfrm>
              <a:custGeom>
                <a:avLst/>
                <a:gdLst>
                  <a:gd name="connsiteX0" fmla="*/ 202 w 190894"/>
                  <a:gd name="connsiteY0" fmla="*/ 92428 h 367377"/>
                  <a:gd name="connsiteX1" fmla="*/ 146842 w 190894"/>
                  <a:gd name="connsiteY1" fmla="*/ 367378 h 367377"/>
                  <a:gd name="connsiteX2" fmla="*/ 146842 w 190894"/>
                  <a:gd name="connsiteY2" fmla="*/ 86318 h 367377"/>
                  <a:gd name="connsiteX3" fmla="*/ 202 w 190894"/>
                  <a:gd name="connsiteY3" fmla="*/ 92428 h 367377"/>
                </a:gdLst>
                <a:ahLst/>
                <a:cxnLst>
                  <a:cxn ang="0">
                    <a:pos x="connsiteX0" y="connsiteY0"/>
                  </a:cxn>
                  <a:cxn ang="0">
                    <a:pos x="connsiteX1" y="connsiteY1"/>
                  </a:cxn>
                  <a:cxn ang="0">
                    <a:pos x="connsiteX2" y="connsiteY2"/>
                  </a:cxn>
                  <a:cxn ang="0">
                    <a:pos x="connsiteX3" y="connsiteY3"/>
                  </a:cxn>
                </a:cxnLst>
                <a:rect l="l" t="t" r="r" b="b"/>
                <a:pathLst>
                  <a:path w="190894" h="367377">
                    <a:moveTo>
                      <a:pt x="202" y="92428"/>
                    </a:moveTo>
                    <a:cubicBezTo>
                      <a:pt x="202" y="92428"/>
                      <a:pt x="61302" y="367378"/>
                      <a:pt x="146842" y="367378"/>
                    </a:cubicBezTo>
                    <a:cubicBezTo>
                      <a:pt x="232382" y="367378"/>
                      <a:pt x="171282" y="196298"/>
                      <a:pt x="146842" y="86318"/>
                    </a:cubicBezTo>
                    <a:cubicBezTo>
                      <a:pt x="128512" y="-23661"/>
                      <a:pt x="-5908" y="-35882"/>
                      <a:pt x="202" y="92428"/>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6" name="Freeform: Shape 195">
                <a:extLst>
                  <a:ext uri="{FF2B5EF4-FFF2-40B4-BE49-F238E27FC236}">
                    <a16:creationId xmlns:a16="http://schemas.microsoft.com/office/drawing/2014/main" id="{D9BF956F-F246-91C3-A4BA-F2426F1A7425}"/>
                  </a:ext>
                </a:extLst>
              </p:cNvPr>
              <p:cNvSpPr/>
              <p:nvPr/>
            </p:nvSpPr>
            <p:spPr>
              <a:xfrm>
                <a:off x="1845856" y="9093075"/>
                <a:ext cx="166817" cy="351991"/>
              </a:xfrm>
              <a:custGeom>
                <a:avLst/>
                <a:gdLst>
                  <a:gd name="connsiteX0" fmla="*/ 464 w 166817"/>
                  <a:gd name="connsiteY0" fmla="*/ 88642 h 351991"/>
                  <a:gd name="connsiteX1" fmla="*/ 104334 w 166817"/>
                  <a:gd name="connsiteY1" fmla="*/ 351372 h 351991"/>
                  <a:gd name="connsiteX2" fmla="*/ 122664 w 166817"/>
                  <a:gd name="connsiteY2" fmla="*/ 131413 h 351991"/>
                  <a:gd name="connsiteX3" fmla="*/ 464 w 166817"/>
                  <a:gd name="connsiteY3" fmla="*/ 88642 h 351991"/>
                </a:gdLst>
                <a:ahLst/>
                <a:cxnLst>
                  <a:cxn ang="0">
                    <a:pos x="connsiteX0" y="connsiteY0"/>
                  </a:cxn>
                  <a:cxn ang="0">
                    <a:pos x="connsiteX1" y="connsiteY1"/>
                  </a:cxn>
                  <a:cxn ang="0">
                    <a:pos x="connsiteX2" y="connsiteY2"/>
                  </a:cxn>
                  <a:cxn ang="0">
                    <a:pos x="connsiteX3" y="connsiteY3"/>
                  </a:cxn>
                </a:cxnLst>
                <a:rect l="l" t="t" r="r" b="b"/>
                <a:pathLst>
                  <a:path w="166817" h="351991">
                    <a:moveTo>
                      <a:pt x="464" y="88642"/>
                    </a:moveTo>
                    <a:cubicBezTo>
                      <a:pt x="464" y="88642"/>
                      <a:pt x="31014" y="345262"/>
                      <a:pt x="104334" y="351372"/>
                    </a:cubicBezTo>
                    <a:cubicBezTo>
                      <a:pt x="177654" y="357482"/>
                      <a:pt x="189874" y="320822"/>
                      <a:pt x="122664" y="131413"/>
                    </a:cubicBezTo>
                    <a:cubicBezTo>
                      <a:pt x="49344" y="-64107"/>
                      <a:pt x="-5646" y="-9117"/>
                      <a:pt x="464" y="88642"/>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1" name="Graphic 16">
              <a:extLst>
                <a:ext uri="{FF2B5EF4-FFF2-40B4-BE49-F238E27FC236}">
                  <a16:creationId xmlns:a16="http://schemas.microsoft.com/office/drawing/2014/main" id="{DBC5B857-58AF-F4BA-5000-3DFF66EA6308}"/>
                </a:ext>
              </a:extLst>
            </p:cNvPr>
            <p:cNvGrpSpPr/>
            <p:nvPr/>
          </p:nvGrpSpPr>
          <p:grpSpPr>
            <a:xfrm>
              <a:off x="1522489" y="6450551"/>
              <a:ext cx="293280" cy="336049"/>
              <a:chOff x="1522489" y="6450551"/>
              <a:chExt cx="293280" cy="336049"/>
            </a:xfrm>
          </p:grpSpPr>
          <p:sp>
            <p:nvSpPr>
              <p:cNvPr id="182" name="Freeform: Shape 181">
                <a:extLst>
                  <a:ext uri="{FF2B5EF4-FFF2-40B4-BE49-F238E27FC236}">
                    <a16:creationId xmlns:a16="http://schemas.microsoft.com/office/drawing/2014/main" id="{5CAE41CB-9C55-5AC9-4091-BED67075D9CF}"/>
                  </a:ext>
                </a:extLst>
              </p:cNvPr>
              <p:cNvSpPr/>
              <p:nvPr/>
            </p:nvSpPr>
            <p:spPr>
              <a:xfrm>
                <a:off x="1534709" y="6450551"/>
                <a:ext cx="281060" cy="317719"/>
              </a:xfrm>
              <a:custGeom>
                <a:avLst/>
                <a:gdLst>
                  <a:gd name="connsiteX0" fmla="*/ 0 w 281060"/>
                  <a:gd name="connsiteY0" fmla="*/ 317720 h 317719"/>
                  <a:gd name="connsiteX1" fmla="*/ 281060 w 281060"/>
                  <a:gd name="connsiteY1" fmla="*/ 116090 h 317719"/>
                  <a:gd name="connsiteX2" fmla="*/ 262730 w 281060"/>
                  <a:gd name="connsiteY2" fmla="*/ 0 h 317719"/>
                  <a:gd name="connsiteX3" fmla="*/ 48880 w 281060"/>
                  <a:gd name="connsiteY3" fmla="*/ 30550 h 317719"/>
                  <a:gd name="connsiteX4" fmla="*/ 54990 w 281060"/>
                  <a:gd name="connsiteY4" fmla="*/ 122200 h 317719"/>
                  <a:gd name="connsiteX5" fmla="*/ 54990 w 281060"/>
                  <a:gd name="connsiteY5" fmla="*/ 134420 h 317719"/>
                  <a:gd name="connsiteX6" fmla="*/ 54990 w 281060"/>
                  <a:gd name="connsiteY6" fmla="*/ 134420 h 317719"/>
                  <a:gd name="connsiteX7" fmla="*/ 54990 w 281060"/>
                  <a:gd name="connsiteY7" fmla="*/ 134420 h 317719"/>
                  <a:gd name="connsiteX8" fmla="*/ 54990 w 281060"/>
                  <a:gd name="connsiteY8" fmla="*/ 146640 h 317719"/>
                  <a:gd name="connsiteX9" fmla="*/ 0 w 281060"/>
                  <a:gd name="connsiteY9" fmla="*/ 317720 h 3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060" h="317719">
                    <a:moveTo>
                      <a:pt x="0" y="317720"/>
                    </a:moveTo>
                    <a:cubicBezTo>
                      <a:pt x="140530" y="195520"/>
                      <a:pt x="281060" y="116090"/>
                      <a:pt x="281060" y="116090"/>
                    </a:cubicBezTo>
                    <a:lnTo>
                      <a:pt x="262730" y="0"/>
                    </a:lnTo>
                    <a:lnTo>
                      <a:pt x="48880" y="30550"/>
                    </a:lnTo>
                    <a:lnTo>
                      <a:pt x="54990" y="122200"/>
                    </a:lnTo>
                    <a:cubicBezTo>
                      <a:pt x="54990" y="128310"/>
                      <a:pt x="54990" y="134420"/>
                      <a:pt x="54990" y="134420"/>
                    </a:cubicBezTo>
                    <a:lnTo>
                      <a:pt x="54990" y="134420"/>
                    </a:lnTo>
                    <a:lnTo>
                      <a:pt x="54990" y="134420"/>
                    </a:lnTo>
                    <a:cubicBezTo>
                      <a:pt x="54990" y="140530"/>
                      <a:pt x="54990" y="140530"/>
                      <a:pt x="54990" y="146640"/>
                    </a:cubicBezTo>
                    <a:cubicBezTo>
                      <a:pt x="48880" y="177190"/>
                      <a:pt x="6110" y="262730"/>
                      <a:pt x="0" y="31772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3" name="Freeform: Shape 182">
                <a:extLst>
                  <a:ext uri="{FF2B5EF4-FFF2-40B4-BE49-F238E27FC236}">
                    <a16:creationId xmlns:a16="http://schemas.microsoft.com/office/drawing/2014/main" id="{F830B545-7924-7545-6B53-B3ADE34BF964}"/>
                  </a:ext>
                </a:extLst>
              </p:cNvPr>
              <p:cNvSpPr/>
              <p:nvPr/>
            </p:nvSpPr>
            <p:spPr>
              <a:xfrm>
                <a:off x="1522489" y="6450551"/>
                <a:ext cx="293280" cy="336049"/>
              </a:xfrm>
              <a:custGeom>
                <a:avLst/>
                <a:gdLst>
                  <a:gd name="connsiteX0" fmla="*/ 0 w 293280"/>
                  <a:gd name="connsiteY0" fmla="*/ 336050 h 336049"/>
                  <a:gd name="connsiteX1" fmla="*/ 0 w 293280"/>
                  <a:gd name="connsiteY1" fmla="*/ 317720 h 336049"/>
                  <a:gd name="connsiteX2" fmla="*/ 36660 w 293280"/>
                  <a:gd name="connsiteY2" fmla="*/ 195520 h 336049"/>
                  <a:gd name="connsiteX3" fmla="*/ 54990 w 293280"/>
                  <a:gd name="connsiteY3" fmla="*/ 146640 h 336049"/>
                  <a:gd name="connsiteX4" fmla="*/ 54990 w 293280"/>
                  <a:gd name="connsiteY4" fmla="*/ 140530 h 336049"/>
                  <a:gd name="connsiteX5" fmla="*/ 54990 w 293280"/>
                  <a:gd name="connsiteY5" fmla="*/ 140530 h 336049"/>
                  <a:gd name="connsiteX6" fmla="*/ 54990 w 293280"/>
                  <a:gd name="connsiteY6" fmla="*/ 128310 h 336049"/>
                  <a:gd name="connsiteX7" fmla="*/ 48880 w 293280"/>
                  <a:gd name="connsiteY7" fmla="*/ 30550 h 336049"/>
                  <a:gd name="connsiteX8" fmla="*/ 274950 w 293280"/>
                  <a:gd name="connsiteY8" fmla="*/ 0 h 336049"/>
                  <a:gd name="connsiteX9" fmla="*/ 293280 w 293280"/>
                  <a:gd name="connsiteY9" fmla="*/ 128310 h 336049"/>
                  <a:gd name="connsiteX10" fmla="*/ 287170 w 293280"/>
                  <a:gd name="connsiteY10" fmla="*/ 128310 h 336049"/>
                  <a:gd name="connsiteX11" fmla="*/ 6110 w 293280"/>
                  <a:gd name="connsiteY11" fmla="*/ 329940 h 336049"/>
                  <a:gd name="connsiteX12" fmla="*/ 0 w 293280"/>
                  <a:gd name="connsiteY12" fmla="*/ 336050 h 336049"/>
                  <a:gd name="connsiteX13" fmla="*/ 73320 w 293280"/>
                  <a:gd name="connsiteY13" fmla="*/ 152750 h 336049"/>
                  <a:gd name="connsiteX14" fmla="*/ 54990 w 293280"/>
                  <a:gd name="connsiteY14" fmla="*/ 195520 h 336049"/>
                  <a:gd name="connsiteX15" fmla="*/ 18330 w 293280"/>
                  <a:gd name="connsiteY15" fmla="*/ 293280 h 336049"/>
                  <a:gd name="connsiteX16" fmla="*/ 281060 w 293280"/>
                  <a:gd name="connsiteY16" fmla="*/ 103870 h 336049"/>
                  <a:gd name="connsiteX17" fmla="*/ 268840 w 293280"/>
                  <a:gd name="connsiteY17" fmla="*/ 0 h 336049"/>
                  <a:gd name="connsiteX18" fmla="*/ 73320 w 293280"/>
                  <a:gd name="connsiteY18" fmla="*/ 30550 h 336049"/>
                  <a:gd name="connsiteX19" fmla="*/ 79430 w 293280"/>
                  <a:gd name="connsiteY19" fmla="*/ 116090 h 336049"/>
                  <a:gd name="connsiteX20" fmla="*/ 79430 w 293280"/>
                  <a:gd name="connsiteY20" fmla="*/ 134420 h 336049"/>
                  <a:gd name="connsiteX21" fmla="*/ 73320 w 293280"/>
                  <a:gd name="connsiteY21" fmla="*/ 152750 h 336049"/>
                  <a:gd name="connsiteX22" fmla="*/ 73320 w 293280"/>
                  <a:gd name="connsiteY22" fmla="*/ 152750 h 3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280" h="336049">
                    <a:moveTo>
                      <a:pt x="0" y="336050"/>
                    </a:moveTo>
                    <a:lnTo>
                      <a:pt x="0" y="317720"/>
                    </a:lnTo>
                    <a:cubicBezTo>
                      <a:pt x="6110" y="281060"/>
                      <a:pt x="24440" y="232180"/>
                      <a:pt x="36660" y="195520"/>
                    </a:cubicBezTo>
                    <a:cubicBezTo>
                      <a:pt x="42770" y="177190"/>
                      <a:pt x="54990" y="158860"/>
                      <a:pt x="54990" y="146640"/>
                    </a:cubicBezTo>
                    <a:cubicBezTo>
                      <a:pt x="54990" y="146640"/>
                      <a:pt x="54990" y="140530"/>
                      <a:pt x="54990" y="140530"/>
                    </a:cubicBezTo>
                    <a:lnTo>
                      <a:pt x="54990" y="140530"/>
                    </a:lnTo>
                    <a:cubicBezTo>
                      <a:pt x="54990" y="134420"/>
                      <a:pt x="54990" y="134420"/>
                      <a:pt x="54990" y="128310"/>
                    </a:cubicBezTo>
                    <a:lnTo>
                      <a:pt x="48880" y="30550"/>
                    </a:lnTo>
                    <a:lnTo>
                      <a:pt x="274950" y="0"/>
                    </a:lnTo>
                    <a:lnTo>
                      <a:pt x="293280" y="128310"/>
                    </a:lnTo>
                    <a:lnTo>
                      <a:pt x="287170" y="128310"/>
                    </a:lnTo>
                    <a:cubicBezTo>
                      <a:pt x="287170" y="128310"/>
                      <a:pt x="140530" y="213850"/>
                      <a:pt x="6110" y="329940"/>
                    </a:cubicBezTo>
                    <a:lnTo>
                      <a:pt x="0" y="336050"/>
                    </a:lnTo>
                    <a:close/>
                    <a:moveTo>
                      <a:pt x="73320" y="152750"/>
                    </a:moveTo>
                    <a:cubicBezTo>
                      <a:pt x="67210" y="164970"/>
                      <a:pt x="61100" y="177190"/>
                      <a:pt x="54990" y="195520"/>
                    </a:cubicBezTo>
                    <a:cubicBezTo>
                      <a:pt x="42770" y="226070"/>
                      <a:pt x="30550" y="262730"/>
                      <a:pt x="18330" y="293280"/>
                    </a:cubicBezTo>
                    <a:cubicBezTo>
                      <a:pt x="140530" y="195520"/>
                      <a:pt x="256620" y="122200"/>
                      <a:pt x="281060" y="103870"/>
                    </a:cubicBezTo>
                    <a:lnTo>
                      <a:pt x="268840" y="0"/>
                    </a:lnTo>
                    <a:lnTo>
                      <a:pt x="73320" y="30550"/>
                    </a:lnTo>
                    <a:lnTo>
                      <a:pt x="79430" y="116090"/>
                    </a:lnTo>
                    <a:cubicBezTo>
                      <a:pt x="79430" y="122200"/>
                      <a:pt x="79430" y="128310"/>
                      <a:pt x="79430" y="134420"/>
                    </a:cubicBezTo>
                    <a:lnTo>
                      <a:pt x="73320" y="152750"/>
                    </a:lnTo>
                    <a:lnTo>
                      <a:pt x="73320" y="152750"/>
                    </a:ln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 name="Freeform: Shape 11">
              <a:extLst>
                <a:ext uri="{FF2B5EF4-FFF2-40B4-BE49-F238E27FC236}">
                  <a16:creationId xmlns:a16="http://schemas.microsoft.com/office/drawing/2014/main" id="{BFC8F2AB-7EDD-6932-9EB8-06FC29EE428F}"/>
                </a:ext>
              </a:extLst>
            </p:cNvPr>
            <p:cNvSpPr/>
            <p:nvPr/>
          </p:nvSpPr>
          <p:spPr>
            <a:xfrm>
              <a:off x="1534709" y="6450551"/>
              <a:ext cx="281060" cy="317719"/>
            </a:xfrm>
            <a:custGeom>
              <a:avLst/>
              <a:gdLst>
                <a:gd name="connsiteX0" fmla="*/ 0 w 281060"/>
                <a:gd name="connsiteY0" fmla="*/ 317720 h 317719"/>
                <a:gd name="connsiteX1" fmla="*/ 281060 w 281060"/>
                <a:gd name="connsiteY1" fmla="*/ 116090 h 317719"/>
                <a:gd name="connsiteX2" fmla="*/ 262730 w 281060"/>
                <a:gd name="connsiteY2" fmla="*/ 0 h 317719"/>
                <a:gd name="connsiteX3" fmla="*/ 48880 w 281060"/>
                <a:gd name="connsiteY3" fmla="*/ 30550 h 317719"/>
                <a:gd name="connsiteX4" fmla="*/ 54990 w 281060"/>
                <a:gd name="connsiteY4" fmla="*/ 122200 h 317719"/>
                <a:gd name="connsiteX5" fmla="*/ 54990 w 281060"/>
                <a:gd name="connsiteY5" fmla="*/ 134420 h 317719"/>
                <a:gd name="connsiteX6" fmla="*/ 54990 w 281060"/>
                <a:gd name="connsiteY6" fmla="*/ 134420 h 317719"/>
                <a:gd name="connsiteX7" fmla="*/ 54990 w 281060"/>
                <a:gd name="connsiteY7" fmla="*/ 134420 h 317719"/>
                <a:gd name="connsiteX8" fmla="*/ 54990 w 281060"/>
                <a:gd name="connsiteY8" fmla="*/ 146640 h 317719"/>
                <a:gd name="connsiteX9" fmla="*/ 0 w 281060"/>
                <a:gd name="connsiteY9" fmla="*/ 317720 h 3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060" h="317719">
                  <a:moveTo>
                    <a:pt x="0" y="317720"/>
                  </a:moveTo>
                  <a:cubicBezTo>
                    <a:pt x="140530" y="195520"/>
                    <a:pt x="281060" y="116090"/>
                    <a:pt x="281060" y="116090"/>
                  </a:cubicBezTo>
                  <a:lnTo>
                    <a:pt x="262730" y="0"/>
                  </a:lnTo>
                  <a:lnTo>
                    <a:pt x="48880" y="30550"/>
                  </a:lnTo>
                  <a:lnTo>
                    <a:pt x="54990" y="122200"/>
                  </a:lnTo>
                  <a:cubicBezTo>
                    <a:pt x="54990" y="128310"/>
                    <a:pt x="54990" y="134420"/>
                    <a:pt x="54990" y="134420"/>
                  </a:cubicBezTo>
                  <a:lnTo>
                    <a:pt x="54990" y="134420"/>
                  </a:lnTo>
                  <a:lnTo>
                    <a:pt x="54990" y="134420"/>
                  </a:lnTo>
                  <a:cubicBezTo>
                    <a:pt x="54990" y="140530"/>
                    <a:pt x="54990" y="140530"/>
                    <a:pt x="54990" y="146640"/>
                  </a:cubicBezTo>
                  <a:cubicBezTo>
                    <a:pt x="48880" y="177190"/>
                    <a:pt x="6110" y="262730"/>
                    <a:pt x="0" y="31772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Shape 12">
              <a:extLst>
                <a:ext uri="{FF2B5EF4-FFF2-40B4-BE49-F238E27FC236}">
                  <a16:creationId xmlns:a16="http://schemas.microsoft.com/office/drawing/2014/main" id="{0D721707-102A-80DD-0A8A-EFA24E375D72}"/>
                </a:ext>
              </a:extLst>
            </p:cNvPr>
            <p:cNvSpPr/>
            <p:nvPr/>
          </p:nvSpPr>
          <p:spPr>
            <a:xfrm>
              <a:off x="1583589" y="6450551"/>
              <a:ext cx="219960" cy="136085"/>
            </a:xfrm>
            <a:custGeom>
              <a:avLst/>
              <a:gdLst>
                <a:gd name="connsiteX0" fmla="*/ 6110 w 219960"/>
                <a:gd name="connsiteY0" fmla="*/ 134420 h 136085"/>
                <a:gd name="connsiteX1" fmla="*/ 6110 w 219960"/>
                <a:gd name="connsiteY1" fmla="*/ 134420 h 136085"/>
                <a:gd name="connsiteX2" fmla="*/ 6110 w 219960"/>
                <a:gd name="connsiteY2" fmla="*/ 134420 h 136085"/>
                <a:gd name="connsiteX3" fmla="*/ 6110 w 219960"/>
                <a:gd name="connsiteY3" fmla="*/ 134420 h 136085"/>
                <a:gd name="connsiteX4" fmla="*/ 103870 w 219960"/>
                <a:gd name="connsiteY4" fmla="*/ 122200 h 136085"/>
                <a:gd name="connsiteX5" fmla="*/ 219960 w 219960"/>
                <a:gd name="connsiteY5" fmla="*/ 67210 h 136085"/>
                <a:gd name="connsiteX6" fmla="*/ 213850 w 219960"/>
                <a:gd name="connsiteY6" fmla="*/ 0 h 136085"/>
                <a:gd name="connsiteX7" fmla="*/ 0 w 219960"/>
                <a:gd name="connsiteY7" fmla="*/ 30550 h 136085"/>
                <a:gd name="connsiteX8" fmla="*/ 6110 w 219960"/>
                <a:gd name="connsiteY8" fmla="*/ 122200 h 136085"/>
                <a:gd name="connsiteX9" fmla="*/ 6110 w 219960"/>
                <a:gd name="connsiteY9" fmla="*/ 134420 h 13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960" h="136085">
                  <a:moveTo>
                    <a:pt x="6110" y="134420"/>
                  </a:moveTo>
                  <a:lnTo>
                    <a:pt x="6110" y="134420"/>
                  </a:lnTo>
                  <a:lnTo>
                    <a:pt x="6110" y="134420"/>
                  </a:lnTo>
                  <a:cubicBezTo>
                    <a:pt x="6110" y="134420"/>
                    <a:pt x="6110" y="134420"/>
                    <a:pt x="6110" y="134420"/>
                  </a:cubicBezTo>
                  <a:cubicBezTo>
                    <a:pt x="42770" y="140530"/>
                    <a:pt x="79430" y="128310"/>
                    <a:pt x="103870" y="122200"/>
                  </a:cubicBezTo>
                  <a:cubicBezTo>
                    <a:pt x="146640" y="109980"/>
                    <a:pt x="183300" y="91650"/>
                    <a:pt x="219960" y="67210"/>
                  </a:cubicBezTo>
                  <a:lnTo>
                    <a:pt x="213850" y="0"/>
                  </a:lnTo>
                  <a:lnTo>
                    <a:pt x="0" y="30550"/>
                  </a:lnTo>
                  <a:lnTo>
                    <a:pt x="6110" y="122200"/>
                  </a:lnTo>
                  <a:cubicBezTo>
                    <a:pt x="6110" y="122200"/>
                    <a:pt x="6110" y="128310"/>
                    <a:pt x="6110" y="13442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4" name="Graphic 16">
              <a:extLst>
                <a:ext uri="{FF2B5EF4-FFF2-40B4-BE49-F238E27FC236}">
                  <a16:creationId xmlns:a16="http://schemas.microsoft.com/office/drawing/2014/main" id="{63F2B525-81B2-3DF0-645E-3AB46F8044C4}"/>
                </a:ext>
              </a:extLst>
            </p:cNvPr>
            <p:cNvGrpSpPr/>
            <p:nvPr/>
          </p:nvGrpSpPr>
          <p:grpSpPr>
            <a:xfrm>
              <a:off x="649815" y="4037105"/>
              <a:ext cx="2766251" cy="2464399"/>
              <a:chOff x="649815" y="4037105"/>
              <a:chExt cx="2766251" cy="2464399"/>
            </a:xfrm>
          </p:grpSpPr>
          <p:grpSp>
            <p:nvGrpSpPr>
              <p:cNvPr id="51" name="Graphic 16">
                <a:extLst>
                  <a:ext uri="{FF2B5EF4-FFF2-40B4-BE49-F238E27FC236}">
                    <a16:creationId xmlns:a16="http://schemas.microsoft.com/office/drawing/2014/main" id="{1FA80565-E835-DF07-03D0-573FAB3FA19B}"/>
                  </a:ext>
                </a:extLst>
              </p:cNvPr>
              <p:cNvGrpSpPr/>
              <p:nvPr/>
            </p:nvGrpSpPr>
            <p:grpSpPr>
              <a:xfrm>
                <a:off x="685419" y="5002483"/>
                <a:ext cx="580450" cy="244399"/>
                <a:chOff x="685419" y="5002483"/>
                <a:chExt cx="580450" cy="244399"/>
              </a:xfrm>
            </p:grpSpPr>
            <p:grpSp>
              <p:nvGrpSpPr>
                <p:cNvPr id="176" name="Graphic 16">
                  <a:extLst>
                    <a:ext uri="{FF2B5EF4-FFF2-40B4-BE49-F238E27FC236}">
                      <a16:creationId xmlns:a16="http://schemas.microsoft.com/office/drawing/2014/main" id="{A21E61B0-AE00-D250-2990-2FA53783CC11}"/>
                    </a:ext>
                  </a:extLst>
                </p:cNvPr>
                <p:cNvGrpSpPr/>
                <p:nvPr/>
              </p:nvGrpSpPr>
              <p:grpSpPr>
                <a:xfrm>
                  <a:off x="685419" y="5002483"/>
                  <a:ext cx="580450" cy="244399"/>
                  <a:chOff x="685419" y="5002483"/>
                  <a:chExt cx="580450" cy="244399"/>
                </a:xfrm>
              </p:grpSpPr>
              <p:grpSp>
                <p:nvGrpSpPr>
                  <p:cNvPr id="178" name="Graphic 16">
                    <a:extLst>
                      <a:ext uri="{FF2B5EF4-FFF2-40B4-BE49-F238E27FC236}">
                        <a16:creationId xmlns:a16="http://schemas.microsoft.com/office/drawing/2014/main" id="{0F90062B-EF13-7815-AF81-BED128EBE240}"/>
                      </a:ext>
                    </a:extLst>
                  </p:cNvPr>
                  <p:cNvGrpSpPr/>
                  <p:nvPr/>
                </p:nvGrpSpPr>
                <p:grpSpPr>
                  <a:xfrm>
                    <a:off x="685419" y="5002483"/>
                    <a:ext cx="580450" cy="244399"/>
                    <a:chOff x="685419" y="5002483"/>
                    <a:chExt cx="580450" cy="244399"/>
                  </a:xfrm>
                </p:grpSpPr>
                <p:sp>
                  <p:nvSpPr>
                    <p:cNvPr id="180" name="Freeform: Shape 179">
                      <a:extLst>
                        <a:ext uri="{FF2B5EF4-FFF2-40B4-BE49-F238E27FC236}">
                          <a16:creationId xmlns:a16="http://schemas.microsoft.com/office/drawing/2014/main" id="{214F5BB6-FFD1-8006-95EA-9B7266A98581}"/>
                        </a:ext>
                      </a:extLst>
                    </p:cNvPr>
                    <p:cNvSpPr/>
                    <p:nvPr/>
                  </p:nvSpPr>
                  <p:spPr>
                    <a:xfrm>
                      <a:off x="703749" y="5008593"/>
                      <a:ext cx="549900" cy="226069"/>
                    </a:xfrm>
                    <a:custGeom>
                      <a:avLst/>
                      <a:gdLst>
                        <a:gd name="connsiteX0" fmla="*/ 549900 w 549900"/>
                        <a:gd name="connsiteY0" fmla="*/ 201630 h 226069"/>
                        <a:gd name="connsiteX1" fmla="*/ 262730 w 549900"/>
                        <a:gd name="connsiteY1" fmla="*/ 73320 h 226069"/>
                        <a:gd name="connsiteX2" fmla="*/ 48880 w 549900"/>
                        <a:gd name="connsiteY2" fmla="*/ 0 h 226069"/>
                        <a:gd name="connsiteX3" fmla="*/ 0 w 549900"/>
                        <a:gd name="connsiteY3" fmla="*/ 73320 h 226069"/>
                        <a:gd name="connsiteX4" fmla="*/ 513240 w 549900"/>
                        <a:gd name="connsiteY4" fmla="*/ 226070 h 226069"/>
                        <a:gd name="connsiteX5" fmla="*/ 549900 w 549900"/>
                        <a:gd name="connsiteY5" fmla="*/ 201630 h 2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900" h="226069">
                          <a:moveTo>
                            <a:pt x="549900" y="201630"/>
                          </a:moveTo>
                          <a:cubicBezTo>
                            <a:pt x="458250" y="152750"/>
                            <a:pt x="336050" y="97760"/>
                            <a:pt x="262730" y="73320"/>
                          </a:cubicBezTo>
                          <a:cubicBezTo>
                            <a:pt x="140530" y="30550"/>
                            <a:pt x="48880" y="0"/>
                            <a:pt x="48880" y="0"/>
                          </a:cubicBezTo>
                          <a:lnTo>
                            <a:pt x="0" y="73320"/>
                          </a:lnTo>
                          <a:lnTo>
                            <a:pt x="513240" y="226070"/>
                          </a:lnTo>
                          <a:cubicBezTo>
                            <a:pt x="525460" y="219960"/>
                            <a:pt x="537680" y="207740"/>
                            <a:pt x="549900" y="20163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1" name="Freeform: Shape 180">
                      <a:extLst>
                        <a:ext uri="{FF2B5EF4-FFF2-40B4-BE49-F238E27FC236}">
                          <a16:creationId xmlns:a16="http://schemas.microsoft.com/office/drawing/2014/main" id="{8863CE22-2A64-1900-5A50-07DEBEEFBC8A}"/>
                        </a:ext>
                      </a:extLst>
                    </p:cNvPr>
                    <p:cNvSpPr/>
                    <p:nvPr/>
                  </p:nvSpPr>
                  <p:spPr>
                    <a:xfrm>
                      <a:off x="685419" y="5002483"/>
                      <a:ext cx="580450" cy="244399"/>
                    </a:xfrm>
                    <a:custGeom>
                      <a:avLst/>
                      <a:gdLst>
                        <a:gd name="connsiteX0" fmla="*/ 531570 w 580450"/>
                        <a:gd name="connsiteY0" fmla="*/ 244400 h 244399"/>
                        <a:gd name="connsiteX1" fmla="*/ 0 w 580450"/>
                        <a:gd name="connsiteY1" fmla="*/ 85540 h 244399"/>
                        <a:gd name="connsiteX2" fmla="*/ 61100 w 580450"/>
                        <a:gd name="connsiteY2" fmla="*/ 0 h 244399"/>
                        <a:gd name="connsiteX3" fmla="*/ 67210 w 580450"/>
                        <a:gd name="connsiteY3" fmla="*/ 0 h 244399"/>
                        <a:gd name="connsiteX4" fmla="*/ 281060 w 580450"/>
                        <a:gd name="connsiteY4" fmla="*/ 73320 h 244399"/>
                        <a:gd name="connsiteX5" fmla="*/ 568230 w 580450"/>
                        <a:gd name="connsiteY5" fmla="*/ 201630 h 244399"/>
                        <a:gd name="connsiteX6" fmla="*/ 580450 w 580450"/>
                        <a:gd name="connsiteY6" fmla="*/ 207740 h 244399"/>
                        <a:gd name="connsiteX7" fmla="*/ 568230 w 580450"/>
                        <a:gd name="connsiteY7" fmla="*/ 213850 h 244399"/>
                        <a:gd name="connsiteX8" fmla="*/ 531570 w 580450"/>
                        <a:gd name="connsiteY8" fmla="*/ 244400 h 244399"/>
                        <a:gd name="connsiteX9" fmla="*/ 531570 w 580450"/>
                        <a:gd name="connsiteY9" fmla="*/ 244400 h 244399"/>
                        <a:gd name="connsiteX10" fmla="*/ 30550 w 580450"/>
                        <a:gd name="connsiteY10" fmla="*/ 73320 h 244399"/>
                        <a:gd name="connsiteX11" fmla="*/ 531570 w 580450"/>
                        <a:gd name="connsiteY11" fmla="*/ 226070 h 244399"/>
                        <a:gd name="connsiteX12" fmla="*/ 556010 w 580450"/>
                        <a:gd name="connsiteY12" fmla="*/ 207740 h 244399"/>
                        <a:gd name="connsiteX13" fmla="*/ 281060 w 580450"/>
                        <a:gd name="connsiteY13" fmla="*/ 85540 h 244399"/>
                        <a:gd name="connsiteX14" fmla="*/ 73320 w 580450"/>
                        <a:gd name="connsiteY14" fmla="*/ 18330 h 244399"/>
                        <a:gd name="connsiteX15" fmla="*/ 30550 w 580450"/>
                        <a:gd name="connsiteY15" fmla="*/ 73320 h 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0450" h="244399">
                          <a:moveTo>
                            <a:pt x="531570" y="244400"/>
                          </a:moveTo>
                          <a:lnTo>
                            <a:pt x="0" y="85540"/>
                          </a:lnTo>
                          <a:lnTo>
                            <a:pt x="61100" y="0"/>
                          </a:lnTo>
                          <a:lnTo>
                            <a:pt x="67210" y="0"/>
                          </a:lnTo>
                          <a:cubicBezTo>
                            <a:pt x="67210" y="0"/>
                            <a:pt x="164970" y="30550"/>
                            <a:pt x="281060" y="73320"/>
                          </a:cubicBezTo>
                          <a:cubicBezTo>
                            <a:pt x="354380" y="97760"/>
                            <a:pt x="476580" y="146640"/>
                            <a:pt x="568230" y="201630"/>
                          </a:cubicBezTo>
                          <a:lnTo>
                            <a:pt x="580450" y="207740"/>
                          </a:lnTo>
                          <a:lnTo>
                            <a:pt x="568230" y="213850"/>
                          </a:lnTo>
                          <a:cubicBezTo>
                            <a:pt x="562120" y="219960"/>
                            <a:pt x="549900" y="226070"/>
                            <a:pt x="531570" y="244400"/>
                          </a:cubicBezTo>
                          <a:lnTo>
                            <a:pt x="531570" y="244400"/>
                          </a:lnTo>
                          <a:close/>
                          <a:moveTo>
                            <a:pt x="30550" y="73320"/>
                          </a:moveTo>
                          <a:lnTo>
                            <a:pt x="531570" y="226070"/>
                          </a:lnTo>
                          <a:cubicBezTo>
                            <a:pt x="537680" y="219960"/>
                            <a:pt x="549900" y="213850"/>
                            <a:pt x="556010" y="207740"/>
                          </a:cubicBezTo>
                          <a:cubicBezTo>
                            <a:pt x="464360" y="158860"/>
                            <a:pt x="348270" y="109980"/>
                            <a:pt x="281060" y="85540"/>
                          </a:cubicBezTo>
                          <a:cubicBezTo>
                            <a:pt x="177190" y="48880"/>
                            <a:pt x="91650" y="24440"/>
                            <a:pt x="73320" y="18330"/>
                          </a:cubicBezTo>
                          <a:lnTo>
                            <a:pt x="30550" y="73320"/>
                          </a:ln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79" name="Freeform: Shape 178">
                    <a:extLst>
                      <a:ext uri="{FF2B5EF4-FFF2-40B4-BE49-F238E27FC236}">
                        <a16:creationId xmlns:a16="http://schemas.microsoft.com/office/drawing/2014/main" id="{F728FFF5-A7F8-736D-6B57-C2074E608C95}"/>
                      </a:ext>
                    </a:extLst>
                  </p:cNvPr>
                  <p:cNvSpPr/>
                  <p:nvPr/>
                </p:nvSpPr>
                <p:spPr>
                  <a:xfrm>
                    <a:off x="703749" y="5014703"/>
                    <a:ext cx="531570" cy="226069"/>
                  </a:xfrm>
                  <a:custGeom>
                    <a:avLst/>
                    <a:gdLst>
                      <a:gd name="connsiteX0" fmla="*/ 531570 w 531570"/>
                      <a:gd name="connsiteY0" fmla="*/ 201630 h 226069"/>
                      <a:gd name="connsiteX1" fmla="*/ 79430 w 531570"/>
                      <a:gd name="connsiteY1" fmla="*/ 54990 h 226069"/>
                      <a:gd name="connsiteX2" fmla="*/ 73320 w 531570"/>
                      <a:gd name="connsiteY2" fmla="*/ 6110 h 226069"/>
                      <a:gd name="connsiteX3" fmla="*/ 48880 w 531570"/>
                      <a:gd name="connsiteY3" fmla="*/ 0 h 226069"/>
                      <a:gd name="connsiteX4" fmla="*/ 0 w 531570"/>
                      <a:gd name="connsiteY4" fmla="*/ 73320 h 226069"/>
                      <a:gd name="connsiteX5" fmla="*/ 513240 w 531570"/>
                      <a:gd name="connsiteY5" fmla="*/ 226070 h 226069"/>
                      <a:gd name="connsiteX6" fmla="*/ 531570 w 531570"/>
                      <a:gd name="connsiteY6" fmla="*/ 201630 h 2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570" h="226069">
                        <a:moveTo>
                          <a:pt x="531570" y="201630"/>
                        </a:moveTo>
                        <a:cubicBezTo>
                          <a:pt x="397150" y="152750"/>
                          <a:pt x="116090" y="61100"/>
                          <a:pt x="79430" y="54990"/>
                        </a:cubicBezTo>
                        <a:cubicBezTo>
                          <a:pt x="54990" y="48880"/>
                          <a:pt x="61100" y="24440"/>
                          <a:pt x="73320" y="6110"/>
                        </a:cubicBezTo>
                        <a:cubicBezTo>
                          <a:pt x="54990" y="0"/>
                          <a:pt x="48880" y="0"/>
                          <a:pt x="48880" y="0"/>
                        </a:cubicBezTo>
                        <a:lnTo>
                          <a:pt x="0" y="73320"/>
                        </a:lnTo>
                        <a:lnTo>
                          <a:pt x="513240" y="226070"/>
                        </a:lnTo>
                        <a:cubicBezTo>
                          <a:pt x="519350" y="213850"/>
                          <a:pt x="525460" y="207740"/>
                          <a:pt x="531570" y="20163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77" name="Freeform: Shape 176">
                  <a:extLst>
                    <a:ext uri="{FF2B5EF4-FFF2-40B4-BE49-F238E27FC236}">
                      <a16:creationId xmlns:a16="http://schemas.microsoft.com/office/drawing/2014/main" id="{2DDFB257-994A-2461-E87C-AF01978B507D}"/>
                    </a:ext>
                  </a:extLst>
                </p:cNvPr>
                <p:cNvSpPr/>
                <p:nvPr/>
              </p:nvSpPr>
              <p:spPr>
                <a:xfrm>
                  <a:off x="834284" y="5049291"/>
                  <a:ext cx="214435" cy="72844"/>
                </a:xfrm>
                <a:custGeom>
                  <a:avLst/>
                  <a:gdLst>
                    <a:gd name="connsiteX0" fmla="*/ 22215 w 214435"/>
                    <a:gd name="connsiteY0" fmla="*/ 2072 h 72844"/>
                    <a:gd name="connsiteX1" fmla="*/ 211625 w 214435"/>
                    <a:gd name="connsiteY1" fmla="*/ 69282 h 72844"/>
                    <a:gd name="connsiteX2" fmla="*/ 22215 w 214435"/>
                    <a:gd name="connsiteY2" fmla="*/ 2072 h 72844"/>
                  </a:gdLst>
                  <a:ahLst/>
                  <a:cxnLst>
                    <a:cxn ang="0">
                      <a:pos x="connsiteX0" y="connsiteY0"/>
                    </a:cxn>
                    <a:cxn ang="0">
                      <a:pos x="connsiteX1" y="connsiteY1"/>
                    </a:cxn>
                    <a:cxn ang="0">
                      <a:pos x="connsiteX2" y="connsiteY2"/>
                    </a:cxn>
                  </a:cxnLst>
                  <a:rect l="l" t="t" r="r" b="b"/>
                  <a:pathLst>
                    <a:path w="214435" h="72844">
                      <a:moveTo>
                        <a:pt x="22215" y="2072"/>
                      </a:moveTo>
                      <a:cubicBezTo>
                        <a:pt x="22215" y="2072"/>
                        <a:pt x="174965" y="50952"/>
                        <a:pt x="211625" y="69282"/>
                      </a:cubicBezTo>
                      <a:cubicBezTo>
                        <a:pt x="248285" y="93722"/>
                        <a:pt x="-87765" y="-16258"/>
                        <a:pt x="22215" y="2072"/>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2" name="Graphic 16">
                <a:extLst>
                  <a:ext uri="{FF2B5EF4-FFF2-40B4-BE49-F238E27FC236}">
                    <a16:creationId xmlns:a16="http://schemas.microsoft.com/office/drawing/2014/main" id="{5CA40993-92B9-A3DE-997B-EDCC5816E0FA}"/>
                  </a:ext>
                </a:extLst>
              </p:cNvPr>
              <p:cNvGrpSpPr/>
              <p:nvPr/>
            </p:nvGrpSpPr>
            <p:grpSpPr>
              <a:xfrm>
                <a:off x="652558" y="4037105"/>
                <a:ext cx="2763508" cy="2464399"/>
                <a:chOff x="652558" y="4037105"/>
                <a:chExt cx="2763508" cy="2464399"/>
              </a:xfrm>
            </p:grpSpPr>
            <p:sp>
              <p:nvSpPr>
                <p:cNvPr id="164" name="Freeform: Shape 163">
                  <a:extLst>
                    <a:ext uri="{FF2B5EF4-FFF2-40B4-BE49-F238E27FC236}">
                      <a16:creationId xmlns:a16="http://schemas.microsoft.com/office/drawing/2014/main" id="{CE0782C6-9955-C2EF-1C10-99B1D4FF446B}"/>
                    </a:ext>
                  </a:extLst>
                </p:cNvPr>
                <p:cNvSpPr/>
                <p:nvPr/>
              </p:nvSpPr>
              <p:spPr>
                <a:xfrm>
                  <a:off x="856499" y="5167453"/>
                  <a:ext cx="24440" cy="18329"/>
                </a:xfrm>
                <a:custGeom>
                  <a:avLst/>
                  <a:gdLst>
                    <a:gd name="connsiteX0" fmla="*/ 12220 w 24440"/>
                    <a:gd name="connsiteY0" fmla="*/ 18330 h 18329"/>
                    <a:gd name="connsiteX1" fmla="*/ 0 w 24440"/>
                    <a:gd name="connsiteY1" fmla="*/ 12220 h 18329"/>
                    <a:gd name="connsiteX2" fmla="*/ 6110 w 24440"/>
                    <a:gd name="connsiteY2" fmla="*/ 0 h 18329"/>
                    <a:gd name="connsiteX3" fmla="*/ 24440 w 24440"/>
                    <a:gd name="connsiteY3" fmla="*/ 6110 h 18329"/>
                    <a:gd name="connsiteX4" fmla="*/ 12220 w 24440"/>
                    <a:gd name="connsiteY4" fmla="*/ 18330 h 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 h="18329">
                      <a:moveTo>
                        <a:pt x="12220" y="18330"/>
                      </a:moveTo>
                      <a:lnTo>
                        <a:pt x="0" y="12220"/>
                      </a:lnTo>
                      <a:lnTo>
                        <a:pt x="6110" y="0"/>
                      </a:lnTo>
                      <a:lnTo>
                        <a:pt x="24440" y="6110"/>
                      </a:lnTo>
                      <a:cubicBezTo>
                        <a:pt x="18330" y="12220"/>
                        <a:pt x="18330" y="12220"/>
                        <a:pt x="12220" y="18330"/>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65" name="Graphic 16">
                  <a:extLst>
                    <a:ext uri="{FF2B5EF4-FFF2-40B4-BE49-F238E27FC236}">
                      <a16:creationId xmlns:a16="http://schemas.microsoft.com/office/drawing/2014/main" id="{1CCEF636-9BBC-B6D7-E592-82B9BD7DB7B2}"/>
                    </a:ext>
                  </a:extLst>
                </p:cNvPr>
                <p:cNvGrpSpPr/>
                <p:nvPr/>
              </p:nvGrpSpPr>
              <p:grpSpPr>
                <a:xfrm>
                  <a:off x="748428" y="4037105"/>
                  <a:ext cx="2667637" cy="2292852"/>
                  <a:chOff x="748428" y="4037105"/>
                  <a:chExt cx="2667637" cy="2292852"/>
                </a:xfrm>
              </p:grpSpPr>
              <p:sp>
                <p:nvSpPr>
                  <p:cNvPr id="174" name="Freeform: Shape 173">
                    <a:extLst>
                      <a:ext uri="{FF2B5EF4-FFF2-40B4-BE49-F238E27FC236}">
                        <a16:creationId xmlns:a16="http://schemas.microsoft.com/office/drawing/2014/main" id="{194BB3ED-9A0B-D376-BDCD-C621DFF3A46B}"/>
                      </a:ext>
                    </a:extLst>
                  </p:cNvPr>
                  <p:cNvSpPr/>
                  <p:nvPr/>
                </p:nvSpPr>
                <p:spPr>
                  <a:xfrm>
                    <a:off x="760307" y="4042327"/>
                    <a:ext cx="2644274" cy="2287629"/>
                  </a:xfrm>
                  <a:custGeom>
                    <a:avLst/>
                    <a:gdLst>
                      <a:gd name="connsiteX0" fmla="*/ 2631843 w 2644274"/>
                      <a:gd name="connsiteY0" fmla="*/ 1351196 h 2287629"/>
                      <a:gd name="connsiteX1" fmla="*/ 2430213 w 2644274"/>
                      <a:gd name="connsiteY1" fmla="*/ 605777 h 2287629"/>
                      <a:gd name="connsiteX2" fmla="*/ 2558524 w 2644274"/>
                      <a:gd name="connsiteY2" fmla="*/ 593557 h 2287629"/>
                      <a:gd name="connsiteX3" fmla="*/ 2332453 w 2644274"/>
                      <a:gd name="connsiteY3" fmla="*/ 550787 h 2287629"/>
                      <a:gd name="connsiteX4" fmla="*/ 2301903 w 2644274"/>
                      <a:gd name="connsiteY4" fmla="*/ 349157 h 2287629"/>
                      <a:gd name="connsiteX5" fmla="*/ 2259133 w 2644274"/>
                      <a:gd name="connsiteY5" fmla="*/ 483577 h 2287629"/>
                      <a:gd name="connsiteX6" fmla="*/ 1330413 w 2644274"/>
                      <a:gd name="connsiteY6" fmla="*/ 888 h 2287629"/>
                      <a:gd name="connsiteX7" fmla="*/ 83972 w 2644274"/>
                      <a:gd name="connsiteY7" fmla="*/ 349157 h 2287629"/>
                      <a:gd name="connsiteX8" fmla="*/ 206172 w 2644274"/>
                      <a:gd name="connsiteY8" fmla="*/ 330827 h 2287629"/>
                      <a:gd name="connsiteX9" fmla="*/ 10652 w 2644274"/>
                      <a:gd name="connsiteY9" fmla="*/ 752417 h 2287629"/>
                      <a:gd name="connsiteX10" fmla="*/ 59532 w 2644274"/>
                      <a:gd name="connsiteY10" fmla="*/ 691317 h 2287629"/>
                      <a:gd name="connsiteX11" fmla="*/ 90082 w 2644274"/>
                      <a:gd name="connsiteY11" fmla="*/ 923496 h 2287629"/>
                      <a:gd name="connsiteX12" fmla="*/ 114522 w 2644274"/>
                      <a:gd name="connsiteY12" fmla="*/ 1131236 h 2287629"/>
                      <a:gd name="connsiteX13" fmla="*/ 224502 w 2644274"/>
                      <a:gd name="connsiteY13" fmla="*/ 721867 h 2287629"/>
                      <a:gd name="connsiteX14" fmla="*/ 267272 w 2644274"/>
                      <a:gd name="connsiteY14" fmla="*/ 734087 h 2287629"/>
                      <a:gd name="connsiteX15" fmla="*/ 743852 w 2644274"/>
                      <a:gd name="connsiteY15" fmla="*/ 544677 h 2287629"/>
                      <a:gd name="connsiteX16" fmla="*/ 371142 w 2644274"/>
                      <a:gd name="connsiteY16" fmla="*/ 752417 h 2287629"/>
                      <a:gd name="connsiteX17" fmla="*/ 694972 w 2644274"/>
                      <a:gd name="connsiteY17" fmla="*/ 886836 h 2287629"/>
                      <a:gd name="connsiteX18" fmla="*/ 963812 w 2644274"/>
                      <a:gd name="connsiteY18" fmla="*/ 715757 h 2287629"/>
                      <a:gd name="connsiteX19" fmla="*/ 762182 w 2644274"/>
                      <a:gd name="connsiteY19" fmla="*/ 917386 h 2287629"/>
                      <a:gd name="connsiteX20" fmla="*/ 976032 w 2644274"/>
                      <a:gd name="connsiteY20" fmla="*/ 996816 h 2287629"/>
                      <a:gd name="connsiteX21" fmla="*/ 1238762 w 2644274"/>
                      <a:gd name="connsiteY21" fmla="*/ 819626 h 2287629"/>
                      <a:gd name="connsiteX22" fmla="*/ 1043242 w 2644274"/>
                      <a:gd name="connsiteY22" fmla="*/ 1027366 h 2287629"/>
                      <a:gd name="connsiteX23" fmla="*/ 1244872 w 2644274"/>
                      <a:gd name="connsiteY23" fmla="*/ 1131236 h 2287629"/>
                      <a:gd name="connsiteX24" fmla="*/ 1495383 w 2644274"/>
                      <a:gd name="connsiteY24" fmla="*/ 984596 h 2287629"/>
                      <a:gd name="connsiteX25" fmla="*/ 1318193 w 2644274"/>
                      <a:gd name="connsiteY25" fmla="*/ 1186226 h 2287629"/>
                      <a:gd name="connsiteX26" fmla="*/ 1458723 w 2644274"/>
                      <a:gd name="connsiteY26" fmla="*/ 1265656 h 2287629"/>
                      <a:gd name="connsiteX27" fmla="*/ 1666463 w 2644274"/>
                      <a:gd name="connsiteY27" fmla="*/ 1112906 h 2287629"/>
                      <a:gd name="connsiteX28" fmla="*/ 1544263 w 2644274"/>
                      <a:gd name="connsiteY28" fmla="*/ 1271766 h 2287629"/>
                      <a:gd name="connsiteX29" fmla="*/ 1709233 w 2644274"/>
                      <a:gd name="connsiteY29" fmla="*/ 1155676 h 2287629"/>
                      <a:gd name="connsiteX30" fmla="*/ 1684793 w 2644274"/>
                      <a:gd name="connsiteY30" fmla="*/ 1326756 h 2287629"/>
                      <a:gd name="connsiteX31" fmla="*/ 1794773 w 2644274"/>
                      <a:gd name="connsiteY31" fmla="*/ 1216776 h 2287629"/>
                      <a:gd name="connsiteX32" fmla="*/ 1642023 w 2644274"/>
                      <a:gd name="connsiteY32" fmla="*/ 1943865 h 2287629"/>
                      <a:gd name="connsiteX33" fmla="*/ 1923083 w 2644274"/>
                      <a:gd name="connsiteY33" fmla="*/ 1858325 h 2287629"/>
                      <a:gd name="connsiteX34" fmla="*/ 1806993 w 2644274"/>
                      <a:gd name="connsiteY34" fmla="*/ 2169935 h 2287629"/>
                      <a:gd name="connsiteX35" fmla="*/ 1654243 w 2644274"/>
                      <a:gd name="connsiteY35" fmla="*/ 2078285 h 2287629"/>
                      <a:gd name="connsiteX36" fmla="*/ 1507603 w 2644274"/>
                      <a:gd name="connsiteY36" fmla="*/ 2286025 h 2287629"/>
                      <a:gd name="connsiteX37" fmla="*/ 2057503 w 2644274"/>
                      <a:gd name="connsiteY37" fmla="*/ 2047735 h 2287629"/>
                      <a:gd name="connsiteX38" fmla="*/ 2039173 w 2644274"/>
                      <a:gd name="connsiteY38" fmla="*/ 2145495 h 2287629"/>
                      <a:gd name="connsiteX39" fmla="*/ 2369113 w 2644274"/>
                      <a:gd name="connsiteY39" fmla="*/ 1797225 h 2287629"/>
                      <a:gd name="connsiteX40" fmla="*/ 2417993 w 2644274"/>
                      <a:gd name="connsiteY40" fmla="*/ 1888875 h 2287629"/>
                      <a:gd name="connsiteX41" fmla="*/ 2472983 w 2644274"/>
                      <a:gd name="connsiteY41" fmla="*/ 1424516 h 2287629"/>
                      <a:gd name="connsiteX42" fmla="*/ 2534083 w 2644274"/>
                      <a:gd name="connsiteY42" fmla="*/ 1510056 h 2287629"/>
                      <a:gd name="connsiteX43" fmla="*/ 2515753 w 2644274"/>
                      <a:gd name="connsiteY43" fmla="*/ 1271766 h 2287629"/>
                      <a:gd name="connsiteX44" fmla="*/ 2631843 w 2644274"/>
                      <a:gd name="connsiteY44" fmla="*/ 1351196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44274" h="2287629">
                        <a:moveTo>
                          <a:pt x="2631843" y="1351196"/>
                        </a:moveTo>
                        <a:cubicBezTo>
                          <a:pt x="2705163" y="746307"/>
                          <a:pt x="2430213" y="605777"/>
                          <a:pt x="2430213" y="605777"/>
                        </a:cubicBezTo>
                        <a:cubicBezTo>
                          <a:pt x="2430213" y="605777"/>
                          <a:pt x="2454653" y="593557"/>
                          <a:pt x="2558524" y="593557"/>
                        </a:cubicBezTo>
                        <a:cubicBezTo>
                          <a:pt x="2558524" y="593557"/>
                          <a:pt x="2448543" y="514127"/>
                          <a:pt x="2332453" y="550787"/>
                        </a:cubicBezTo>
                        <a:cubicBezTo>
                          <a:pt x="2344673" y="422477"/>
                          <a:pt x="2301903" y="349157"/>
                          <a:pt x="2301903" y="349157"/>
                        </a:cubicBezTo>
                        <a:cubicBezTo>
                          <a:pt x="2301903" y="349157"/>
                          <a:pt x="2301903" y="349157"/>
                          <a:pt x="2259133" y="483577"/>
                        </a:cubicBezTo>
                        <a:cubicBezTo>
                          <a:pt x="2045283" y="6998"/>
                          <a:pt x="1752003" y="-5222"/>
                          <a:pt x="1330413" y="888"/>
                        </a:cubicBezTo>
                        <a:cubicBezTo>
                          <a:pt x="255052" y="19218"/>
                          <a:pt x="83972" y="349157"/>
                          <a:pt x="83972" y="349157"/>
                        </a:cubicBezTo>
                        <a:cubicBezTo>
                          <a:pt x="83972" y="349157"/>
                          <a:pt x="96192" y="330827"/>
                          <a:pt x="206172" y="330827"/>
                        </a:cubicBezTo>
                        <a:cubicBezTo>
                          <a:pt x="-68778" y="465247"/>
                          <a:pt x="10652" y="752417"/>
                          <a:pt x="10652" y="752417"/>
                        </a:cubicBezTo>
                        <a:lnTo>
                          <a:pt x="59532" y="691317"/>
                        </a:lnTo>
                        <a:cubicBezTo>
                          <a:pt x="59532" y="691317"/>
                          <a:pt x="35092" y="789077"/>
                          <a:pt x="90082" y="923496"/>
                        </a:cubicBezTo>
                        <a:cubicBezTo>
                          <a:pt x="145072" y="1051806"/>
                          <a:pt x="114522" y="1131236"/>
                          <a:pt x="114522" y="1131236"/>
                        </a:cubicBezTo>
                        <a:cubicBezTo>
                          <a:pt x="181732" y="1021256"/>
                          <a:pt x="181732" y="831846"/>
                          <a:pt x="224502" y="721867"/>
                        </a:cubicBezTo>
                        <a:cubicBezTo>
                          <a:pt x="267272" y="734087"/>
                          <a:pt x="267272" y="734087"/>
                          <a:pt x="267272" y="734087"/>
                        </a:cubicBezTo>
                        <a:cubicBezTo>
                          <a:pt x="267272" y="734087"/>
                          <a:pt x="481122" y="526347"/>
                          <a:pt x="743852" y="544677"/>
                        </a:cubicBezTo>
                        <a:cubicBezTo>
                          <a:pt x="456682" y="648547"/>
                          <a:pt x="371142" y="752417"/>
                          <a:pt x="371142" y="752417"/>
                        </a:cubicBezTo>
                        <a:cubicBezTo>
                          <a:pt x="371142" y="752417"/>
                          <a:pt x="621652" y="831846"/>
                          <a:pt x="694972" y="886836"/>
                        </a:cubicBezTo>
                        <a:cubicBezTo>
                          <a:pt x="780512" y="782967"/>
                          <a:pt x="963812" y="715757"/>
                          <a:pt x="963812" y="715757"/>
                        </a:cubicBezTo>
                        <a:cubicBezTo>
                          <a:pt x="963812" y="715757"/>
                          <a:pt x="823282" y="807407"/>
                          <a:pt x="762182" y="917386"/>
                        </a:cubicBezTo>
                        <a:cubicBezTo>
                          <a:pt x="896602" y="941826"/>
                          <a:pt x="976032" y="996816"/>
                          <a:pt x="976032" y="996816"/>
                        </a:cubicBezTo>
                        <a:cubicBezTo>
                          <a:pt x="976032" y="996816"/>
                          <a:pt x="1079902" y="862396"/>
                          <a:pt x="1238762" y="819626"/>
                        </a:cubicBezTo>
                        <a:cubicBezTo>
                          <a:pt x="1110452" y="911276"/>
                          <a:pt x="1043242" y="1027366"/>
                          <a:pt x="1043242" y="1027366"/>
                        </a:cubicBezTo>
                        <a:lnTo>
                          <a:pt x="1244872" y="1131236"/>
                        </a:lnTo>
                        <a:cubicBezTo>
                          <a:pt x="1244872" y="1131236"/>
                          <a:pt x="1367073" y="1039586"/>
                          <a:pt x="1495383" y="984596"/>
                        </a:cubicBezTo>
                        <a:cubicBezTo>
                          <a:pt x="1367073" y="1100686"/>
                          <a:pt x="1318193" y="1186226"/>
                          <a:pt x="1318193" y="1186226"/>
                        </a:cubicBezTo>
                        <a:lnTo>
                          <a:pt x="1458723" y="1265656"/>
                        </a:lnTo>
                        <a:cubicBezTo>
                          <a:pt x="1458723" y="1265656"/>
                          <a:pt x="1587033" y="1198446"/>
                          <a:pt x="1666463" y="1112906"/>
                        </a:cubicBezTo>
                        <a:cubicBezTo>
                          <a:pt x="1574813" y="1235106"/>
                          <a:pt x="1544263" y="1271766"/>
                          <a:pt x="1544263" y="1271766"/>
                        </a:cubicBezTo>
                        <a:lnTo>
                          <a:pt x="1709233" y="1155676"/>
                        </a:lnTo>
                        <a:lnTo>
                          <a:pt x="1684793" y="1326756"/>
                        </a:lnTo>
                        <a:lnTo>
                          <a:pt x="1794773" y="1216776"/>
                        </a:lnTo>
                        <a:cubicBezTo>
                          <a:pt x="1794773" y="1216776"/>
                          <a:pt x="1770333" y="1711685"/>
                          <a:pt x="1642023" y="1943865"/>
                        </a:cubicBezTo>
                        <a:cubicBezTo>
                          <a:pt x="1745893" y="1839995"/>
                          <a:pt x="1868093" y="1803335"/>
                          <a:pt x="1923083" y="1858325"/>
                        </a:cubicBezTo>
                        <a:cubicBezTo>
                          <a:pt x="1984183" y="1919425"/>
                          <a:pt x="1965853" y="2108835"/>
                          <a:pt x="1806993" y="2169935"/>
                        </a:cubicBezTo>
                        <a:cubicBezTo>
                          <a:pt x="1666463" y="2224925"/>
                          <a:pt x="1648133" y="2114945"/>
                          <a:pt x="1654243" y="2078285"/>
                        </a:cubicBezTo>
                        <a:cubicBezTo>
                          <a:pt x="1599253" y="2194375"/>
                          <a:pt x="1507603" y="2286025"/>
                          <a:pt x="1507603" y="2286025"/>
                        </a:cubicBezTo>
                        <a:cubicBezTo>
                          <a:pt x="1916973" y="2310465"/>
                          <a:pt x="2057503" y="2047735"/>
                          <a:pt x="2057503" y="2047735"/>
                        </a:cubicBezTo>
                        <a:cubicBezTo>
                          <a:pt x="2057503" y="2047735"/>
                          <a:pt x="2063613" y="2096615"/>
                          <a:pt x="2039173" y="2145495"/>
                        </a:cubicBezTo>
                        <a:cubicBezTo>
                          <a:pt x="2204143" y="2090505"/>
                          <a:pt x="2369113" y="1901095"/>
                          <a:pt x="2369113" y="1797225"/>
                        </a:cubicBezTo>
                        <a:cubicBezTo>
                          <a:pt x="2405773" y="1839995"/>
                          <a:pt x="2417993" y="1888875"/>
                          <a:pt x="2417993" y="1888875"/>
                        </a:cubicBezTo>
                        <a:cubicBezTo>
                          <a:pt x="2564633" y="1583376"/>
                          <a:pt x="2472983" y="1424516"/>
                          <a:pt x="2472983" y="1424516"/>
                        </a:cubicBezTo>
                        <a:cubicBezTo>
                          <a:pt x="2472983" y="1424516"/>
                          <a:pt x="2527974" y="1473396"/>
                          <a:pt x="2534083" y="1510056"/>
                        </a:cubicBezTo>
                        <a:cubicBezTo>
                          <a:pt x="2576853" y="1338976"/>
                          <a:pt x="2515753" y="1271766"/>
                          <a:pt x="2515753" y="1271766"/>
                        </a:cubicBezTo>
                        <a:cubicBezTo>
                          <a:pt x="2515753" y="1271766"/>
                          <a:pt x="2564633" y="1277876"/>
                          <a:pt x="2631843" y="1351196"/>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 name="Freeform: Shape 174">
                    <a:extLst>
                      <a:ext uri="{FF2B5EF4-FFF2-40B4-BE49-F238E27FC236}">
                        <a16:creationId xmlns:a16="http://schemas.microsoft.com/office/drawing/2014/main" id="{AA9C40AD-238F-5913-2A7C-0FE553193A4A}"/>
                      </a:ext>
                    </a:extLst>
                  </p:cNvPr>
                  <p:cNvSpPr/>
                  <p:nvPr/>
                </p:nvSpPr>
                <p:spPr>
                  <a:xfrm>
                    <a:off x="748428" y="4037105"/>
                    <a:ext cx="2667637" cy="2292528"/>
                  </a:xfrm>
                  <a:custGeom>
                    <a:avLst/>
                    <a:gdLst>
                      <a:gd name="connsiteX0" fmla="*/ 1501152 w 2667637"/>
                      <a:gd name="connsiteY0" fmla="*/ 2291247 h 2292528"/>
                      <a:gd name="connsiteX1" fmla="*/ 1513372 w 2667637"/>
                      <a:gd name="connsiteY1" fmla="*/ 2279027 h 2292528"/>
                      <a:gd name="connsiteX2" fmla="*/ 1660012 w 2667637"/>
                      <a:gd name="connsiteY2" fmla="*/ 2077397 h 2292528"/>
                      <a:gd name="connsiteX3" fmla="*/ 1678342 w 2667637"/>
                      <a:gd name="connsiteY3" fmla="*/ 2040737 h 2292528"/>
                      <a:gd name="connsiteX4" fmla="*/ 1672232 w 2667637"/>
                      <a:gd name="connsiteY4" fmla="*/ 2083507 h 2292528"/>
                      <a:gd name="connsiteX5" fmla="*/ 1684452 w 2667637"/>
                      <a:gd name="connsiteY5" fmla="*/ 2138497 h 2292528"/>
                      <a:gd name="connsiteX6" fmla="*/ 1818872 w 2667637"/>
                      <a:gd name="connsiteY6" fmla="*/ 2169047 h 2292528"/>
                      <a:gd name="connsiteX7" fmla="*/ 1959402 w 2667637"/>
                      <a:gd name="connsiteY7" fmla="*/ 1997967 h 2292528"/>
                      <a:gd name="connsiteX8" fmla="*/ 1934962 w 2667637"/>
                      <a:gd name="connsiteY8" fmla="*/ 1863548 h 2292528"/>
                      <a:gd name="connsiteX9" fmla="*/ 1886082 w 2667637"/>
                      <a:gd name="connsiteY9" fmla="*/ 1839108 h 2292528"/>
                      <a:gd name="connsiteX10" fmla="*/ 1666122 w 2667637"/>
                      <a:gd name="connsiteY10" fmla="*/ 1949087 h 2292528"/>
                      <a:gd name="connsiteX11" fmla="*/ 1635572 w 2667637"/>
                      <a:gd name="connsiteY11" fmla="*/ 1979638 h 2292528"/>
                      <a:gd name="connsiteX12" fmla="*/ 1660012 w 2667637"/>
                      <a:gd name="connsiteY12" fmla="*/ 1936868 h 2292528"/>
                      <a:gd name="connsiteX13" fmla="*/ 1806652 w 2667637"/>
                      <a:gd name="connsiteY13" fmla="*/ 1234218 h 2292528"/>
                      <a:gd name="connsiteX14" fmla="*/ 1696672 w 2667637"/>
                      <a:gd name="connsiteY14" fmla="*/ 1344198 h 2292528"/>
                      <a:gd name="connsiteX15" fmla="*/ 1721112 w 2667637"/>
                      <a:gd name="connsiteY15" fmla="*/ 1167009 h 2292528"/>
                      <a:gd name="connsiteX16" fmla="*/ 1574472 w 2667637"/>
                      <a:gd name="connsiteY16" fmla="*/ 1264768 h 2292528"/>
                      <a:gd name="connsiteX17" fmla="*/ 1562252 w 2667637"/>
                      <a:gd name="connsiteY17" fmla="*/ 1252548 h 2292528"/>
                      <a:gd name="connsiteX18" fmla="*/ 1635572 w 2667637"/>
                      <a:gd name="connsiteY18" fmla="*/ 1160899 h 2292528"/>
                      <a:gd name="connsiteX19" fmla="*/ 1482822 w 2667637"/>
                      <a:gd name="connsiteY19" fmla="*/ 1264768 h 2292528"/>
                      <a:gd name="connsiteX20" fmla="*/ 1476712 w 2667637"/>
                      <a:gd name="connsiteY20" fmla="*/ 1264768 h 2292528"/>
                      <a:gd name="connsiteX21" fmla="*/ 1323962 w 2667637"/>
                      <a:gd name="connsiteY21" fmla="*/ 1179228 h 2292528"/>
                      <a:gd name="connsiteX22" fmla="*/ 1330072 w 2667637"/>
                      <a:gd name="connsiteY22" fmla="*/ 1173119 h 2292528"/>
                      <a:gd name="connsiteX23" fmla="*/ 1470602 w 2667637"/>
                      <a:gd name="connsiteY23" fmla="*/ 1002039 h 2292528"/>
                      <a:gd name="connsiteX24" fmla="*/ 1262862 w 2667637"/>
                      <a:gd name="connsiteY24" fmla="*/ 1130349 h 2292528"/>
                      <a:gd name="connsiteX25" fmla="*/ 1256752 w 2667637"/>
                      <a:gd name="connsiteY25" fmla="*/ 1130349 h 2292528"/>
                      <a:gd name="connsiteX26" fmla="*/ 1049011 w 2667637"/>
                      <a:gd name="connsiteY26" fmla="*/ 1032589 h 2292528"/>
                      <a:gd name="connsiteX27" fmla="*/ 1055121 w 2667637"/>
                      <a:gd name="connsiteY27" fmla="*/ 1026479 h 2292528"/>
                      <a:gd name="connsiteX28" fmla="*/ 1220091 w 2667637"/>
                      <a:gd name="connsiteY28" fmla="*/ 843179 h 2292528"/>
                      <a:gd name="connsiteX29" fmla="*/ 1000131 w 2667637"/>
                      <a:gd name="connsiteY29" fmla="*/ 1002039 h 2292528"/>
                      <a:gd name="connsiteX30" fmla="*/ 994021 w 2667637"/>
                      <a:gd name="connsiteY30" fmla="*/ 1008149 h 2292528"/>
                      <a:gd name="connsiteX31" fmla="*/ 987911 w 2667637"/>
                      <a:gd name="connsiteY31" fmla="*/ 1002039 h 2292528"/>
                      <a:gd name="connsiteX32" fmla="*/ 774061 w 2667637"/>
                      <a:gd name="connsiteY32" fmla="*/ 922609 h 2292528"/>
                      <a:gd name="connsiteX33" fmla="*/ 761841 w 2667637"/>
                      <a:gd name="connsiteY33" fmla="*/ 922609 h 2292528"/>
                      <a:gd name="connsiteX34" fmla="*/ 767951 w 2667637"/>
                      <a:gd name="connsiteY34" fmla="*/ 916499 h 2292528"/>
                      <a:gd name="connsiteX35" fmla="*/ 920701 w 2667637"/>
                      <a:gd name="connsiteY35" fmla="*/ 751529 h 2292528"/>
                      <a:gd name="connsiteX36" fmla="*/ 719071 w 2667637"/>
                      <a:gd name="connsiteY36" fmla="*/ 892059 h 2292528"/>
                      <a:gd name="connsiteX37" fmla="*/ 712961 w 2667637"/>
                      <a:gd name="connsiteY37" fmla="*/ 898169 h 2292528"/>
                      <a:gd name="connsiteX38" fmla="*/ 706851 w 2667637"/>
                      <a:gd name="connsiteY38" fmla="*/ 892059 h 2292528"/>
                      <a:gd name="connsiteX39" fmla="*/ 383021 w 2667637"/>
                      <a:gd name="connsiteY39" fmla="*/ 757639 h 2292528"/>
                      <a:gd name="connsiteX40" fmla="*/ 370801 w 2667637"/>
                      <a:gd name="connsiteY40" fmla="*/ 751529 h 2292528"/>
                      <a:gd name="connsiteX41" fmla="*/ 376911 w 2667637"/>
                      <a:gd name="connsiteY41" fmla="*/ 745419 h 2292528"/>
                      <a:gd name="connsiteX42" fmla="*/ 719071 w 2667637"/>
                      <a:gd name="connsiteY42" fmla="*/ 543789 h 2292528"/>
                      <a:gd name="connsiteX43" fmla="*/ 279151 w 2667637"/>
                      <a:gd name="connsiteY43" fmla="*/ 727089 h 2292528"/>
                      <a:gd name="connsiteX44" fmla="*/ 279151 w 2667637"/>
                      <a:gd name="connsiteY44" fmla="*/ 727089 h 2292528"/>
                      <a:gd name="connsiteX45" fmla="*/ 236381 w 2667637"/>
                      <a:gd name="connsiteY45" fmla="*/ 714869 h 2292528"/>
                      <a:gd name="connsiteX46" fmla="*/ 199721 w 2667637"/>
                      <a:gd name="connsiteY46" fmla="*/ 879839 h 2292528"/>
                      <a:gd name="connsiteX47" fmla="*/ 126401 w 2667637"/>
                      <a:gd name="connsiteY47" fmla="*/ 1124239 h 2292528"/>
                      <a:gd name="connsiteX48" fmla="*/ 89741 w 2667637"/>
                      <a:gd name="connsiteY48" fmla="*/ 1185338 h 2292528"/>
                      <a:gd name="connsiteX49" fmla="*/ 114181 w 2667637"/>
                      <a:gd name="connsiteY49" fmla="*/ 1118129 h 2292528"/>
                      <a:gd name="connsiteX50" fmla="*/ 89741 w 2667637"/>
                      <a:gd name="connsiteY50" fmla="*/ 916499 h 2292528"/>
                      <a:gd name="connsiteX51" fmla="*/ 59191 w 2667637"/>
                      <a:gd name="connsiteY51" fmla="*/ 708759 h 2292528"/>
                      <a:gd name="connsiteX52" fmla="*/ 16421 w 2667637"/>
                      <a:gd name="connsiteY52" fmla="*/ 763749 h 2292528"/>
                      <a:gd name="connsiteX53" fmla="*/ 10311 w 2667637"/>
                      <a:gd name="connsiteY53" fmla="*/ 757639 h 2292528"/>
                      <a:gd name="connsiteX54" fmla="*/ 181391 w 2667637"/>
                      <a:gd name="connsiteY54" fmla="*/ 342160 h 2292528"/>
                      <a:gd name="connsiteX55" fmla="*/ 101961 w 2667637"/>
                      <a:gd name="connsiteY55" fmla="*/ 360490 h 2292528"/>
                      <a:gd name="connsiteX56" fmla="*/ 89741 w 2667637"/>
                      <a:gd name="connsiteY56" fmla="*/ 354380 h 2292528"/>
                      <a:gd name="connsiteX57" fmla="*/ 89741 w 2667637"/>
                      <a:gd name="connsiteY57" fmla="*/ 354380 h 2292528"/>
                      <a:gd name="connsiteX58" fmla="*/ 89741 w 2667637"/>
                      <a:gd name="connsiteY58" fmla="*/ 354380 h 2292528"/>
                      <a:gd name="connsiteX59" fmla="*/ 89741 w 2667637"/>
                      <a:gd name="connsiteY59" fmla="*/ 354380 h 2292528"/>
                      <a:gd name="connsiteX60" fmla="*/ 1348402 w 2667637"/>
                      <a:gd name="connsiteY60" fmla="*/ 0 h 2292528"/>
                      <a:gd name="connsiteX61" fmla="*/ 1666122 w 2667637"/>
                      <a:gd name="connsiteY61" fmla="*/ 12220 h 2292528"/>
                      <a:gd name="connsiteX62" fmla="*/ 2277122 w 2667637"/>
                      <a:gd name="connsiteY62" fmla="*/ 476579 h 2292528"/>
                      <a:gd name="connsiteX63" fmla="*/ 2319892 w 2667637"/>
                      <a:gd name="connsiteY63" fmla="*/ 342160 h 2292528"/>
                      <a:gd name="connsiteX64" fmla="*/ 2326002 w 2667637"/>
                      <a:gd name="connsiteY64" fmla="*/ 354380 h 2292528"/>
                      <a:gd name="connsiteX65" fmla="*/ 2356552 w 2667637"/>
                      <a:gd name="connsiteY65" fmla="*/ 549899 h 2292528"/>
                      <a:gd name="connsiteX66" fmla="*/ 2435982 w 2667637"/>
                      <a:gd name="connsiteY66" fmla="*/ 543789 h 2292528"/>
                      <a:gd name="connsiteX67" fmla="*/ 2576512 w 2667637"/>
                      <a:gd name="connsiteY67" fmla="*/ 592669 h 2292528"/>
                      <a:gd name="connsiteX68" fmla="*/ 2594842 w 2667637"/>
                      <a:gd name="connsiteY68" fmla="*/ 604889 h 2292528"/>
                      <a:gd name="connsiteX69" fmla="*/ 2576512 w 2667637"/>
                      <a:gd name="connsiteY69" fmla="*/ 604889 h 2292528"/>
                      <a:gd name="connsiteX70" fmla="*/ 2466532 w 2667637"/>
                      <a:gd name="connsiteY70" fmla="*/ 617109 h 2292528"/>
                      <a:gd name="connsiteX71" fmla="*/ 2655942 w 2667637"/>
                      <a:gd name="connsiteY71" fmla="*/ 1362528 h 2292528"/>
                      <a:gd name="connsiteX72" fmla="*/ 2655942 w 2667637"/>
                      <a:gd name="connsiteY72" fmla="*/ 1380858 h 2292528"/>
                      <a:gd name="connsiteX73" fmla="*/ 2637613 w 2667637"/>
                      <a:gd name="connsiteY73" fmla="*/ 1362528 h 2292528"/>
                      <a:gd name="connsiteX74" fmla="*/ 2545962 w 2667637"/>
                      <a:gd name="connsiteY74" fmla="*/ 1289208 h 2292528"/>
                      <a:gd name="connsiteX75" fmla="*/ 2552072 w 2667637"/>
                      <a:gd name="connsiteY75" fmla="*/ 1515278 h 2292528"/>
                      <a:gd name="connsiteX76" fmla="*/ 2545962 w 2667637"/>
                      <a:gd name="connsiteY76" fmla="*/ 1545828 h 2292528"/>
                      <a:gd name="connsiteX77" fmla="*/ 2539853 w 2667637"/>
                      <a:gd name="connsiteY77" fmla="*/ 1515278 h 2292528"/>
                      <a:gd name="connsiteX78" fmla="*/ 2503192 w 2667637"/>
                      <a:gd name="connsiteY78" fmla="*/ 1460288 h 2292528"/>
                      <a:gd name="connsiteX79" fmla="*/ 2429872 w 2667637"/>
                      <a:gd name="connsiteY79" fmla="*/ 1900208 h 2292528"/>
                      <a:gd name="connsiteX80" fmla="*/ 2417652 w 2667637"/>
                      <a:gd name="connsiteY80" fmla="*/ 1918538 h 2292528"/>
                      <a:gd name="connsiteX81" fmla="*/ 2423762 w 2667637"/>
                      <a:gd name="connsiteY81" fmla="*/ 1894098 h 2292528"/>
                      <a:gd name="connsiteX82" fmla="*/ 2387102 w 2667637"/>
                      <a:gd name="connsiteY82" fmla="*/ 1820778 h 2292528"/>
                      <a:gd name="connsiteX83" fmla="*/ 2057162 w 2667637"/>
                      <a:gd name="connsiteY83" fmla="*/ 2150717 h 2292528"/>
                      <a:gd name="connsiteX84" fmla="*/ 2038832 w 2667637"/>
                      <a:gd name="connsiteY84" fmla="*/ 2156827 h 2292528"/>
                      <a:gd name="connsiteX85" fmla="*/ 2044942 w 2667637"/>
                      <a:gd name="connsiteY85" fmla="*/ 2138497 h 2292528"/>
                      <a:gd name="connsiteX86" fmla="*/ 2063272 w 2667637"/>
                      <a:gd name="connsiteY86" fmla="*/ 2065177 h 2292528"/>
                      <a:gd name="connsiteX87" fmla="*/ 1519482 w 2667637"/>
                      <a:gd name="connsiteY87" fmla="*/ 2291247 h 2292528"/>
                      <a:gd name="connsiteX88" fmla="*/ 1501152 w 2667637"/>
                      <a:gd name="connsiteY88" fmla="*/ 2291247 h 2292528"/>
                      <a:gd name="connsiteX89" fmla="*/ 1660012 w 2667637"/>
                      <a:gd name="connsiteY89" fmla="*/ 2107947 h 2292528"/>
                      <a:gd name="connsiteX90" fmla="*/ 1531702 w 2667637"/>
                      <a:gd name="connsiteY90" fmla="*/ 2279027 h 2292528"/>
                      <a:gd name="connsiteX91" fmla="*/ 2063272 w 2667637"/>
                      <a:gd name="connsiteY91" fmla="*/ 2040737 h 2292528"/>
                      <a:gd name="connsiteX92" fmla="*/ 2075492 w 2667637"/>
                      <a:gd name="connsiteY92" fmla="*/ 2022407 h 2292528"/>
                      <a:gd name="connsiteX93" fmla="*/ 2081602 w 2667637"/>
                      <a:gd name="connsiteY93" fmla="*/ 2040737 h 2292528"/>
                      <a:gd name="connsiteX94" fmla="*/ 2069382 w 2667637"/>
                      <a:gd name="connsiteY94" fmla="*/ 2132387 h 2292528"/>
                      <a:gd name="connsiteX95" fmla="*/ 2374882 w 2667637"/>
                      <a:gd name="connsiteY95" fmla="*/ 1802448 h 2292528"/>
                      <a:gd name="connsiteX96" fmla="*/ 2374882 w 2667637"/>
                      <a:gd name="connsiteY96" fmla="*/ 1784118 h 2292528"/>
                      <a:gd name="connsiteX97" fmla="*/ 2387102 w 2667637"/>
                      <a:gd name="connsiteY97" fmla="*/ 1802448 h 2292528"/>
                      <a:gd name="connsiteX98" fmla="*/ 2429872 w 2667637"/>
                      <a:gd name="connsiteY98" fmla="*/ 1881878 h 2292528"/>
                      <a:gd name="connsiteX99" fmla="*/ 2478752 w 2667637"/>
                      <a:gd name="connsiteY99" fmla="*/ 1441958 h 2292528"/>
                      <a:gd name="connsiteX100" fmla="*/ 2454312 w 2667637"/>
                      <a:gd name="connsiteY100" fmla="*/ 1399188 h 2292528"/>
                      <a:gd name="connsiteX101" fmla="*/ 2484862 w 2667637"/>
                      <a:gd name="connsiteY101" fmla="*/ 1429738 h 2292528"/>
                      <a:gd name="connsiteX102" fmla="*/ 2539853 w 2667637"/>
                      <a:gd name="connsiteY102" fmla="*/ 1496948 h 2292528"/>
                      <a:gd name="connsiteX103" fmla="*/ 2515412 w 2667637"/>
                      <a:gd name="connsiteY103" fmla="*/ 1283098 h 2292528"/>
                      <a:gd name="connsiteX104" fmla="*/ 2503192 w 2667637"/>
                      <a:gd name="connsiteY104" fmla="*/ 1264768 h 2292528"/>
                      <a:gd name="connsiteX105" fmla="*/ 2527632 w 2667637"/>
                      <a:gd name="connsiteY105" fmla="*/ 1270878 h 2292528"/>
                      <a:gd name="connsiteX106" fmla="*/ 2631503 w 2667637"/>
                      <a:gd name="connsiteY106" fmla="*/ 1350308 h 2292528"/>
                      <a:gd name="connsiteX107" fmla="*/ 2558183 w 2667637"/>
                      <a:gd name="connsiteY107" fmla="*/ 769859 h 2292528"/>
                      <a:gd name="connsiteX108" fmla="*/ 2435982 w 2667637"/>
                      <a:gd name="connsiteY108" fmla="*/ 629329 h 2292528"/>
                      <a:gd name="connsiteX109" fmla="*/ 2429872 w 2667637"/>
                      <a:gd name="connsiteY109" fmla="*/ 610999 h 2292528"/>
                      <a:gd name="connsiteX110" fmla="*/ 2442092 w 2667637"/>
                      <a:gd name="connsiteY110" fmla="*/ 604889 h 2292528"/>
                      <a:gd name="connsiteX111" fmla="*/ 2552072 w 2667637"/>
                      <a:gd name="connsiteY111" fmla="*/ 592669 h 2292528"/>
                      <a:gd name="connsiteX112" fmla="*/ 2442092 w 2667637"/>
                      <a:gd name="connsiteY112" fmla="*/ 556009 h 2292528"/>
                      <a:gd name="connsiteX113" fmla="*/ 2356552 w 2667637"/>
                      <a:gd name="connsiteY113" fmla="*/ 562119 h 2292528"/>
                      <a:gd name="connsiteX114" fmla="*/ 2344332 w 2667637"/>
                      <a:gd name="connsiteY114" fmla="*/ 568229 h 2292528"/>
                      <a:gd name="connsiteX115" fmla="*/ 2344332 w 2667637"/>
                      <a:gd name="connsiteY115" fmla="*/ 556009 h 2292528"/>
                      <a:gd name="connsiteX116" fmla="*/ 2326002 w 2667637"/>
                      <a:gd name="connsiteY116" fmla="*/ 378820 h 2292528"/>
                      <a:gd name="connsiteX117" fmla="*/ 2283232 w 2667637"/>
                      <a:gd name="connsiteY117" fmla="*/ 519349 h 2292528"/>
                      <a:gd name="connsiteX118" fmla="*/ 2271012 w 2667637"/>
                      <a:gd name="connsiteY118" fmla="*/ 494909 h 2292528"/>
                      <a:gd name="connsiteX119" fmla="*/ 1666122 w 2667637"/>
                      <a:gd name="connsiteY119" fmla="*/ 24440 h 2292528"/>
                      <a:gd name="connsiteX120" fmla="*/ 1348402 w 2667637"/>
                      <a:gd name="connsiteY120" fmla="*/ 12220 h 2292528"/>
                      <a:gd name="connsiteX121" fmla="*/ 114181 w 2667637"/>
                      <a:gd name="connsiteY121" fmla="*/ 336050 h 2292528"/>
                      <a:gd name="connsiteX122" fmla="*/ 211941 w 2667637"/>
                      <a:gd name="connsiteY122" fmla="*/ 329940 h 2292528"/>
                      <a:gd name="connsiteX123" fmla="*/ 242491 w 2667637"/>
                      <a:gd name="connsiteY123" fmla="*/ 329940 h 2292528"/>
                      <a:gd name="connsiteX124" fmla="*/ 218051 w 2667637"/>
                      <a:gd name="connsiteY124" fmla="*/ 342160 h 2292528"/>
                      <a:gd name="connsiteX125" fmla="*/ 22531 w 2667637"/>
                      <a:gd name="connsiteY125" fmla="*/ 739309 h 2292528"/>
                      <a:gd name="connsiteX126" fmla="*/ 83631 w 2667637"/>
                      <a:gd name="connsiteY126" fmla="*/ 659879 h 2292528"/>
                      <a:gd name="connsiteX127" fmla="*/ 77521 w 2667637"/>
                      <a:gd name="connsiteY127" fmla="*/ 690429 h 2292528"/>
                      <a:gd name="connsiteX128" fmla="*/ 108071 w 2667637"/>
                      <a:gd name="connsiteY128" fmla="*/ 916499 h 2292528"/>
                      <a:gd name="connsiteX129" fmla="*/ 144731 w 2667637"/>
                      <a:gd name="connsiteY129" fmla="*/ 1081469 h 2292528"/>
                      <a:gd name="connsiteX130" fmla="*/ 193611 w 2667637"/>
                      <a:gd name="connsiteY130" fmla="*/ 885949 h 2292528"/>
                      <a:gd name="connsiteX131" fmla="*/ 236381 w 2667637"/>
                      <a:gd name="connsiteY131" fmla="*/ 708759 h 2292528"/>
                      <a:gd name="connsiteX132" fmla="*/ 236381 w 2667637"/>
                      <a:gd name="connsiteY132" fmla="*/ 702649 h 2292528"/>
                      <a:gd name="connsiteX133" fmla="*/ 279151 w 2667637"/>
                      <a:gd name="connsiteY133" fmla="*/ 714869 h 2292528"/>
                      <a:gd name="connsiteX134" fmla="*/ 761841 w 2667637"/>
                      <a:gd name="connsiteY134" fmla="*/ 531569 h 2292528"/>
                      <a:gd name="connsiteX135" fmla="*/ 792391 w 2667637"/>
                      <a:gd name="connsiteY135" fmla="*/ 531569 h 2292528"/>
                      <a:gd name="connsiteX136" fmla="*/ 761841 w 2667637"/>
                      <a:gd name="connsiteY136" fmla="*/ 549899 h 2292528"/>
                      <a:gd name="connsiteX137" fmla="*/ 401351 w 2667637"/>
                      <a:gd name="connsiteY137" fmla="*/ 751529 h 2292528"/>
                      <a:gd name="connsiteX138" fmla="*/ 712961 w 2667637"/>
                      <a:gd name="connsiteY138" fmla="*/ 879839 h 2292528"/>
                      <a:gd name="connsiteX139" fmla="*/ 981801 w 2667637"/>
                      <a:gd name="connsiteY139" fmla="*/ 708759 h 2292528"/>
                      <a:gd name="connsiteX140" fmla="*/ 987911 w 2667637"/>
                      <a:gd name="connsiteY140" fmla="*/ 720979 h 2292528"/>
                      <a:gd name="connsiteX141" fmla="*/ 792391 w 2667637"/>
                      <a:gd name="connsiteY141" fmla="*/ 910389 h 2292528"/>
                      <a:gd name="connsiteX142" fmla="*/ 994021 w 2667637"/>
                      <a:gd name="connsiteY142" fmla="*/ 983709 h 2292528"/>
                      <a:gd name="connsiteX143" fmla="*/ 1256752 w 2667637"/>
                      <a:gd name="connsiteY143" fmla="*/ 812629 h 2292528"/>
                      <a:gd name="connsiteX144" fmla="*/ 1293412 w 2667637"/>
                      <a:gd name="connsiteY144" fmla="*/ 806519 h 2292528"/>
                      <a:gd name="connsiteX145" fmla="*/ 1262862 w 2667637"/>
                      <a:gd name="connsiteY145" fmla="*/ 830959 h 2292528"/>
                      <a:gd name="connsiteX146" fmla="*/ 1073451 w 2667637"/>
                      <a:gd name="connsiteY146" fmla="*/ 1032589 h 2292528"/>
                      <a:gd name="connsiteX147" fmla="*/ 1262862 w 2667637"/>
                      <a:gd name="connsiteY147" fmla="*/ 1130349 h 2292528"/>
                      <a:gd name="connsiteX148" fmla="*/ 1507262 w 2667637"/>
                      <a:gd name="connsiteY148" fmla="*/ 983709 h 2292528"/>
                      <a:gd name="connsiteX149" fmla="*/ 1550032 w 2667637"/>
                      <a:gd name="connsiteY149" fmla="*/ 965379 h 2292528"/>
                      <a:gd name="connsiteX150" fmla="*/ 1519482 w 2667637"/>
                      <a:gd name="connsiteY150" fmla="*/ 995929 h 2292528"/>
                      <a:gd name="connsiteX151" fmla="*/ 1348402 w 2667637"/>
                      <a:gd name="connsiteY151" fmla="*/ 1185338 h 2292528"/>
                      <a:gd name="connsiteX152" fmla="*/ 1476712 w 2667637"/>
                      <a:gd name="connsiteY152" fmla="*/ 1258658 h 2292528"/>
                      <a:gd name="connsiteX153" fmla="*/ 1678342 w 2667637"/>
                      <a:gd name="connsiteY153" fmla="*/ 1105909 h 2292528"/>
                      <a:gd name="connsiteX154" fmla="*/ 1690562 w 2667637"/>
                      <a:gd name="connsiteY154" fmla="*/ 1112019 h 2292528"/>
                      <a:gd name="connsiteX155" fmla="*/ 1605022 w 2667637"/>
                      <a:gd name="connsiteY155" fmla="*/ 1228108 h 2292528"/>
                      <a:gd name="connsiteX156" fmla="*/ 1727222 w 2667637"/>
                      <a:gd name="connsiteY156" fmla="*/ 1142569 h 2292528"/>
                      <a:gd name="connsiteX157" fmla="*/ 1702782 w 2667637"/>
                      <a:gd name="connsiteY157" fmla="*/ 1307538 h 2292528"/>
                      <a:gd name="connsiteX158" fmla="*/ 1812762 w 2667637"/>
                      <a:gd name="connsiteY158" fmla="*/ 1197559 h 2292528"/>
                      <a:gd name="connsiteX159" fmla="*/ 1812762 w 2667637"/>
                      <a:gd name="connsiteY159" fmla="*/ 1215888 h 2292528"/>
                      <a:gd name="connsiteX160" fmla="*/ 1678342 w 2667637"/>
                      <a:gd name="connsiteY160" fmla="*/ 1912428 h 2292528"/>
                      <a:gd name="connsiteX161" fmla="*/ 1886082 w 2667637"/>
                      <a:gd name="connsiteY161" fmla="*/ 1826888 h 2292528"/>
                      <a:gd name="connsiteX162" fmla="*/ 1947182 w 2667637"/>
                      <a:gd name="connsiteY162" fmla="*/ 1851328 h 2292528"/>
                      <a:gd name="connsiteX163" fmla="*/ 1977732 w 2667637"/>
                      <a:gd name="connsiteY163" fmla="*/ 1997967 h 2292528"/>
                      <a:gd name="connsiteX164" fmla="*/ 1824982 w 2667637"/>
                      <a:gd name="connsiteY164" fmla="*/ 2181267 h 2292528"/>
                      <a:gd name="connsiteX165" fmla="*/ 1672232 w 2667637"/>
                      <a:gd name="connsiteY165" fmla="*/ 2144607 h 2292528"/>
                      <a:gd name="connsiteX166" fmla="*/ 1660012 w 2667637"/>
                      <a:gd name="connsiteY166" fmla="*/ 2107947 h 229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2667637" h="2292528">
                        <a:moveTo>
                          <a:pt x="1501152" y="2291247"/>
                        </a:moveTo>
                        <a:lnTo>
                          <a:pt x="1513372" y="2279027"/>
                        </a:lnTo>
                        <a:cubicBezTo>
                          <a:pt x="1513372" y="2279027"/>
                          <a:pt x="1605022" y="2187377"/>
                          <a:pt x="1660012" y="2077397"/>
                        </a:cubicBezTo>
                        <a:lnTo>
                          <a:pt x="1678342" y="2040737"/>
                        </a:lnTo>
                        <a:lnTo>
                          <a:pt x="1672232" y="2083507"/>
                        </a:lnTo>
                        <a:cubicBezTo>
                          <a:pt x="1672232" y="2095727"/>
                          <a:pt x="1672232" y="2120167"/>
                          <a:pt x="1684452" y="2138497"/>
                        </a:cubicBezTo>
                        <a:cubicBezTo>
                          <a:pt x="1702782" y="2181267"/>
                          <a:pt x="1751662" y="2193487"/>
                          <a:pt x="1818872" y="2169047"/>
                        </a:cubicBezTo>
                        <a:cubicBezTo>
                          <a:pt x="1922742" y="2126277"/>
                          <a:pt x="1953292" y="2034627"/>
                          <a:pt x="1959402" y="1997967"/>
                        </a:cubicBezTo>
                        <a:cubicBezTo>
                          <a:pt x="1971622" y="1942977"/>
                          <a:pt x="1959402" y="1894098"/>
                          <a:pt x="1934962" y="1863548"/>
                        </a:cubicBezTo>
                        <a:cubicBezTo>
                          <a:pt x="1922742" y="1851328"/>
                          <a:pt x="1904412" y="1845218"/>
                          <a:pt x="1886082" y="1839108"/>
                        </a:cubicBezTo>
                        <a:cubicBezTo>
                          <a:pt x="1824982" y="1832998"/>
                          <a:pt x="1739442" y="1875768"/>
                          <a:pt x="1666122" y="1949087"/>
                        </a:cubicBezTo>
                        <a:lnTo>
                          <a:pt x="1635572" y="1979638"/>
                        </a:lnTo>
                        <a:lnTo>
                          <a:pt x="1660012" y="1936868"/>
                        </a:lnTo>
                        <a:cubicBezTo>
                          <a:pt x="1769992" y="1735238"/>
                          <a:pt x="1800542" y="1325868"/>
                          <a:pt x="1806652" y="1234218"/>
                        </a:cubicBezTo>
                        <a:lnTo>
                          <a:pt x="1696672" y="1344198"/>
                        </a:lnTo>
                        <a:lnTo>
                          <a:pt x="1721112" y="1167009"/>
                        </a:lnTo>
                        <a:lnTo>
                          <a:pt x="1574472" y="1264768"/>
                        </a:lnTo>
                        <a:lnTo>
                          <a:pt x="1562252" y="1252548"/>
                        </a:lnTo>
                        <a:cubicBezTo>
                          <a:pt x="1562252" y="1252548"/>
                          <a:pt x="1586692" y="1228108"/>
                          <a:pt x="1635572" y="1160899"/>
                        </a:cubicBezTo>
                        <a:cubicBezTo>
                          <a:pt x="1562252" y="1221998"/>
                          <a:pt x="1482822" y="1264768"/>
                          <a:pt x="1482822" y="1264768"/>
                        </a:cubicBezTo>
                        <a:lnTo>
                          <a:pt x="1476712" y="1264768"/>
                        </a:lnTo>
                        <a:lnTo>
                          <a:pt x="1323962" y="1179228"/>
                        </a:lnTo>
                        <a:lnTo>
                          <a:pt x="1330072" y="1173119"/>
                        </a:lnTo>
                        <a:cubicBezTo>
                          <a:pt x="1330072" y="1167009"/>
                          <a:pt x="1366732" y="1105909"/>
                          <a:pt x="1470602" y="1002039"/>
                        </a:cubicBezTo>
                        <a:cubicBezTo>
                          <a:pt x="1360622" y="1057029"/>
                          <a:pt x="1262862" y="1130349"/>
                          <a:pt x="1262862" y="1130349"/>
                        </a:cubicBezTo>
                        <a:lnTo>
                          <a:pt x="1256752" y="1130349"/>
                        </a:lnTo>
                        <a:lnTo>
                          <a:pt x="1049011" y="1032589"/>
                        </a:lnTo>
                        <a:lnTo>
                          <a:pt x="1055121" y="1026479"/>
                        </a:lnTo>
                        <a:cubicBezTo>
                          <a:pt x="1055121" y="1026479"/>
                          <a:pt x="1110111" y="928719"/>
                          <a:pt x="1220091" y="843179"/>
                        </a:cubicBezTo>
                        <a:cubicBezTo>
                          <a:pt x="1085671" y="892059"/>
                          <a:pt x="1000131" y="1002039"/>
                          <a:pt x="1000131" y="1002039"/>
                        </a:cubicBezTo>
                        <a:lnTo>
                          <a:pt x="994021" y="1008149"/>
                        </a:lnTo>
                        <a:lnTo>
                          <a:pt x="987911" y="1002039"/>
                        </a:lnTo>
                        <a:cubicBezTo>
                          <a:pt x="987911" y="1002039"/>
                          <a:pt x="908481" y="947049"/>
                          <a:pt x="774061" y="922609"/>
                        </a:cubicBezTo>
                        <a:lnTo>
                          <a:pt x="761841" y="922609"/>
                        </a:lnTo>
                        <a:lnTo>
                          <a:pt x="767951" y="916499"/>
                        </a:lnTo>
                        <a:cubicBezTo>
                          <a:pt x="804611" y="849289"/>
                          <a:pt x="871821" y="788189"/>
                          <a:pt x="920701" y="751529"/>
                        </a:cubicBezTo>
                        <a:cubicBezTo>
                          <a:pt x="859601" y="782079"/>
                          <a:pt x="767951" y="830959"/>
                          <a:pt x="719071" y="892059"/>
                        </a:cubicBezTo>
                        <a:lnTo>
                          <a:pt x="712961" y="898169"/>
                        </a:lnTo>
                        <a:lnTo>
                          <a:pt x="706851" y="892059"/>
                        </a:lnTo>
                        <a:cubicBezTo>
                          <a:pt x="639641" y="837069"/>
                          <a:pt x="389131" y="757639"/>
                          <a:pt x="383021" y="757639"/>
                        </a:cubicBezTo>
                        <a:lnTo>
                          <a:pt x="370801" y="751529"/>
                        </a:lnTo>
                        <a:lnTo>
                          <a:pt x="376911" y="745419"/>
                        </a:lnTo>
                        <a:cubicBezTo>
                          <a:pt x="383021" y="739309"/>
                          <a:pt x="456341" y="647659"/>
                          <a:pt x="719071" y="543789"/>
                        </a:cubicBezTo>
                        <a:cubicBezTo>
                          <a:pt x="480781" y="543789"/>
                          <a:pt x="285261" y="727089"/>
                          <a:pt x="279151" y="727089"/>
                        </a:cubicBezTo>
                        <a:lnTo>
                          <a:pt x="279151" y="727089"/>
                        </a:lnTo>
                        <a:lnTo>
                          <a:pt x="236381" y="714869"/>
                        </a:lnTo>
                        <a:cubicBezTo>
                          <a:pt x="218051" y="763749"/>
                          <a:pt x="205831" y="818739"/>
                          <a:pt x="199721" y="879839"/>
                        </a:cubicBezTo>
                        <a:cubicBezTo>
                          <a:pt x="181391" y="965379"/>
                          <a:pt x="169171" y="1057029"/>
                          <a:pt x="126401" y="1124239"/>
                        </a:cubicBezTo>
                        <a:lnTo>
                          <a:pt x="89741" y="1185338"/>
                        </a:lnTo>
                        <a:lnTo>
                          <a:pt x="114181" y="1118129"/>
                        </a:lnTo>
                        <a:cubicBezTo>
                          <a:pt x="114181" y="1118129"/>
                          <a:pt x="138621" y="1044809"/>
                          <a:pt x="89741" y="916499"/>
                        </a:cubicBezTo>
                        <a:cubicBezTo>
                          <a:pt x="53081" y="824849"/>
                          <a:pt x="53081" y="745419"/>
                          <a:pt x="59191" y="708759"/>
                        </a:cubicBezTo>
                        <a:lnTo>
                          <a:pt x="16421" y="763749"/>
                        </a:lnTo>
                        <a:lnTo>
                          <a:pt x="10311" y="757639"/>
                        </a:lnTo>
                        <a:cubicBezTo>
                          <a:pt x="10311" y="757639"/>
                          <a:pt x="-63009" y="488799"/>
                          <a:pt x="181391" y="342160"/>
                        </a:cubicBezTo>
                        <a:cubicBezTo>
                          <a:pt x="114181" y="348270"/>
                          <a:pt x="101961" y="360490"/>
                          <a:pt x="101961" y="360490"/>
                        </a:cubicBezTo>
                        <a:lnTo>
                          <a:pt x="89741" y="354380"/>
                        </a:lnTo>
                        <a:lnTo>
                          <a:pt x="89741" y="354380"/>
                        </a:lnTo>
                        <a:lnTo>
                          <a:pt x="89741" y="354380"/>
                        </a:lnTo>
                        <a:lnTo>
                          <a:pt x="89741" y="354380"/>
                        </a:lnTo>
                        <a:cubicBezTo>
                          <a:pt x="95851" y="336050"/>
                          <a:pt x="279151" y="18330"/>
                          <a:pt x="1348402" y="0"/>
                        </a:cubicBezTo>
                        <a:cubicBezTo>
                          <a:pt x="1464492" y="0"/>
                          <a:pt x="1568362" y="0"/>
                          <a:pt x="1666122" y="12220"/>
                        </a:cubicBezTo>
                        <a:cubicBezTo>
                          <a:pt x="2026612" y="54990"/>
                          <a:pt x="2173252" y="256620"/>
                          <a:pt x="2277122" y="476579"/>
                        </a:cubicBezTo>
                        <a:lnTo>
                          <a:pt x="2319892" y="342160"/>
                        </a:lnTo>
                        <a:lnTo>
                          <a:pt x="2326002" y="354380"/>
                        </a:lnTo>
                        <a:cubicBezTo>
                          <a:pt x="2326002" y="354380"/>
                          <a:pt x="2368772" y="421589"/>
                          <a:pt x="2356552" y="549899"/>
                        </a:cubicBezTo>
                        <a:cubicBezTo>
                          <a:pt x="2380992" y="543789"/>
                          <a:pt x="2411542" y="543789"/>
                          <a:pt x="2435982" y="543789"/>
                        </a:cubicBezTo>
                        <a:cubicBezTo>
                          <a:pt x="2515412" y="549899"/>
                          <a:pt x="2576512" y="592669"/>
                          <a:pt x="2576512" y="592669"/>
                        </a:cubicBezTo>
                        <a:lnTo>
                          <a:pt x="2594842" y="604889"/>
                        </a:lnTo>
                        <a:lnTo>
                          <a:pt x="2576512" y="604889"/>
                        </a:lnTo>
                        <a:cubicBezTo>
                          <a:pt x="2515412" y="604889"/>
                          <a:pt x="2484862" y="610999"/>
                          <a:pt x="2466532" y="617109"/>
                        </a:cubicBezTo>
                        <a:cubicBezTo>
                          <a:pt x="2521522" y="653769"/>
                          <a:pt x="2717043" y="830959"/>
                          <a:pt x="2655942" y="1362528"/>
                        </a:cubicBezTo>
                        <a:lnTo>
                          <a:pt x="2655942" y="1380858"/>
                        </a:lnTo>
                        <a:lnTo>
                          <a:pt x="2637613" y="1362528"/>
                        </a:lnTo>
                        <a:cubicBezTo>
                          <a:pt x="2600953" y="1319758"/>
                          <a:pt x="2564292" y="1295318"/>
                          <a:pt x="2545962" y="1289208"/>
                        </a:cubicBezTo>
                        <a:cubicBezTo>
                          <a:pt x="2564292" y="1319758"/>
                          <a:pt x="2582622" y="1393078"/>
                          <a:pt x="2552072" y="1515278"/>
                        </a:cubicBezTo>
                        <a:lnTo>
                          <a:pt x="2545962" y="1545828"/>
                        </a:lnTo>
                        <a:lnTo>
                          <a:pt x="2539853" y="1515278"/>
                        </a:lnTo>
                        <a:cubicBezTo>
                          <a:pt x="2533742" y="1496948"/>
                          <a:pt x="2521522" y="1472508"/>
                          <a:pt x="2503192" y="1460288"/>
                        </a:cubicBezTo>
                        <a:cubicBezTo>
                          <a:pt x="2521522" y="1521388"/>
                          <a:pt x="2539853" y="1668028"/>
                          <a:pt x="2429872" y="1900208"/>
                        </a:cubicBezTo>
                        <a:lnTo>
                          <a:pt x="2417652" y="1918538"/>
                        </a:lnTo>
                        <a:lnTo>
                          <a:pt x="2423762" y="1894098"/>
                        </a:lnTo>
                        <a:cubicBezTo>
                          <a:pt x="2423762" y="1894098"/>
                          <a:pt x="2417652" y="1857438"/>
                          <a:pt x="2387102" y="1820778"/>
                        </a:cubicBezTo>
                        <a:cubicBezTo>
                          <a:pt x="2374882" y="1930758"/>
                          <a:pt x="2209912" y="2101837"/>
                          <a:pt x="2057162" y="2150717"/>
                        </a:cubicBezTo>
                        <a:lnTo>
                          <a:pt x="2038832" y="2156827"/>
                        </a:lnTo>
                        <a:lnTo>
                          <a:pt x="2044942" y="2138497"/>
                        </a:lnTo>
                        <a:cubicBezTo>
                          <a:pt x="2057162" y="2107947"/>
                          <a:pt x="2063272" y="2083507"/>
                          <a:pt x="2063272" y="2065177"/>
                        </a:cubicBezTo>
                        <a:cubicBezTo>
                          <a:pt x="2020502" y="2126277"/>
                          <a:pt x="1861642" y="2309577"/>
                          <a:pt x="1519482" y="2291247"/>
                        </a:cubicBezTo>
                        <a:lnTo>
                          <a:pt x="1501152" y="2291247"/>
                        </a:lnTo>
                        <a:close/>
                        <a:moveTo>
                          <a:pt x="1660012" y="2107947"/>
                        </a:moveTo>
                        <a:cubicBezTo>
                          <a:pt x="1617242" y="2187377"/>
                          <a:pt x="1556142" y="2254587"/>
                          <a:pt x="1531702" y="2279027"/>
                        </a:cubicBezTo>
                        <a:cubicBezTo>
                          <a:pt x="1916632" y="2291247"/>
                          <a:pt x="2057162" y="2040737"/>
                          <a:pt x="2063272" y="2040737"/>
                        </a:cubicBezTo>
                        <a:lnTo>
                          <a:pt x="2075492" y="2022407"/>
                        </a:lnTo>
                        <a:lnTo>
                          <a:pt x="2081602" y="2040737"/>
                        </a:lnTo>
                        <a:cubicBezTo>
                          <a:pt x="2081602" y="2040737"/>
                          <a:pt x="2087712" y="2083507"/>
                          <a:pt x="2069382" y="2132387"/>
                        </a:cubicBezTo>
                        <a:cubicBezTo>
                          <a:pt x="2209912" y="2077397"/>
                          <a:pt x="2380992" y="1906318"/>
                          <a:pt x="2374882" y="1802448"/>
                        </a:cubicBezTo>
                        <a:lnTo>
                          <a:pt x="2374882" y="1784118"/>
                        </a:lnTo>
                        <a:lnTo>
                          <a:pt x="2387102" y="1802448"/>
                        </a:lnTo>
                        <a:cubicBezTo>
                          <a:pt x="2411542" y="1832998"/>
                          <a:pt x="2423762" y="1863548"/>
                          <a:pt x="2429872" y="1881878"/>
                        </a:cubicBezTo>
                        <a:cubicBezTo>
                          <a:pt x="2558183" y="1594708"/>
                          <a:pt x="2478752" y="1441958"/>
                          <a:pt x="2478752" y="1441958"/>
                        </a:cubicBezTo>
                        <a:lnTo>
                          <a:pt x="2454312" y="1399188"/>
                        </a:lnTo>
                        <a:lnTo>
                          <a:pt x="2484862" y="1429738"/>
                        </a:lnTo>
                        <a:cubicBezTo>
                          <a:pt x="2484862" y="1429738"/>
                          <a:pt x="2521522" y="1466398"/>
                          <a:pt x="2539853" y="1496948"/>
                        </a:cubicBezTo>
                        <a:cubicBezTo>
                          <a:pt x="2570403" y="1350308"/>
                          <a:pt x="2515412" y="1283098"/>
                          <a:pt x="2515412" y="1283098"/>
                        </a:cubicBezTo>
                        <a:lnTo>
                          <a:pt x="2503192" y="1264768"/>
                        </a:lnTo>
                        <a:lnTo>
                          <a:pt x="2527632" y="1270878"/>
                        </a:lnTo>
                        <a:cubicBezTo>
                          <a:pt x="2527632" y="1270878"/>
                          <a:pt x="2576512" y="1283098"/>
                          <a:pt x="2631503" y="1350308"/>
                        </a:cubicBezTo>
                        <a:cubicBezTo>
                          <a:pt x="2668163" y="1050919"/>
                          <a:pt x="2613172" y="867619"/>
                          <a:pt x="2558183" y="769859"/>
                        </a:cubicBezTo>
                        <a:cubicBezTo>
                          <a:pt x="2503192" y="659879"/>
                          <a:pt x="2435982" y="629329"/>
                          <a:pt x="2435982" y="629329"/>
                        </a:cubicBezTo>
                        <a:lnTo>
                          <a:pt x="2429872" y="610999"/>
                        </a:lnTo>
                        <a:lnTo>
                          <a:pt x="2442092" y="604889"/>
                        </a:lnTo>
                        <a:cubicBezTo>
                          <a:pt x="2442092" y="604889"/>
                          <a:pt x="2466532" y="592669"/>
                          <a:pt x="2552072" y="592669"/>
                        </a:cubicBezTo>
                        <a:cubicBezTo>
                          <a:pt x="2527632" y="580449"/>
                          <a:pt x="2490972" y="562119"/>
                          <a:pt x="2442092" y="556009"/>
                        </a:cubicBezTo>
                        <a:cubicBezTo>
                          <a:pt x="2411542" y="549899"/>
                          <a:pt x="2380992" y="556009"/>
                          <a:pt x="2356552" y="562119"/>
                        </a:cubicBezTo>
                        <a:lnTo>
                          <a:pt x="2344332" y="568229"/>
                        </a:lnTo>
                        <a:lnTo>
                          <a:pt x="2344332" y="556009"/>
                        </a:lnTo>
                        <a:cubicBezTo>
                          <a:pt x="2356552" y="464359"/>
                          <a:pt x="2338222" y="403259"/>
                          <a:pt x="2326002" y="378820"/>
                        </a:cubicBezTo>
                        <a:lnTo>
                          <a:pt x="2283232" y="519349"/>
                        </a:lnTo>
                        <a:lnTo>
                          <a:pt x="2271012" y="494909"/>
                        </a:lnTo>
                        <a:cubicBezTo>
                          <a:pt x="2112152" y="140530"/>
                          <a:pt x="1910522" y="54990"/>
                          <a:pt x="1666122" y="24440"/>
                        </a:cubicBezTo>
                        <a:cubicBezTo>
                          <a:pt x="1568362" y="12220"/>
                          <a:pt x="1464492" y="12220"/>
                          <a:pt x="1348402" y="12220"/>
                        </a:cubicBezTo>
                        <a:cubicBezTo>
                          <a:pt x="450231" y="30550"/>
                          <a:pt x="181391" y="262730"/>
                          <a:pt x="114181" y="336050"/>
                        </a:cubicBezTo>
                        <a:cubicBezTo>
                          <a:pt x="132511" y="336050"/>
                          <a:pt x="163061" y="329940"/>
                          <a:pt x="211941" y="329940"/>
                        </a:cubicBezTo>
                        <a:lnTo>
                          <a:pt x="242491" y="329940"/>
                        </a:lnTo>
                        <a:lnTo>
                          <a:pt x="218051" y="342160"/>
                        </a:lnTo>
                        <a:cubicBezTo>
                          <a:pt x="-20239" y="458249"/>
                          <a:pt x="10311" y="684319"/>
                          <a:pt x="22531" y="739309"/>
                        </a:cubicBezTo>
                        <a:lnTo>
                          <a:pt x="83631" y="659879"/>
                        </a:lnTo>
                        <a:lnTo>
                          <a:pt x="77521" y="690429"/>
                        </a:lnTo>
                        <a:cubicBezTo>
                          <a:pt x="77521" y="690429"/>
                          <a:pt x="53081" y="788189"/>
                          <a:pt x="108071" y="916499"/>
                        </a:cubicBezTo>
                        <a:cubicBezTo>
                          <a:pt x="138621" y="989819"/>
                          <a:pt x="144731" y="1044809"/>
                          <a:pt x="144731" y="1081469"/>
                        </a:cubicBezTo>
                        <a:cubicBezTo>
                          <a:pt x="169171" y="1026479"/>
                          <a:pt x="181391" y="953159"/>
                          <a:pt x="193611" y="885949"/>
                        </a:cubicBezTo>
                        <a:cubicBezTo>
                          <a:pt x="205831" y="818739"/>
                          <a:pt x="218051" y="757639"/>
                          <a:pt x="236381" y="708759"/>
                        </a:cubicBezTo>
                        <a:lnTo>
                          <a:pt x="236381" y="702649"/>
                        </a:lnTo>
                        <a:lnTo>
                          <a:pt x="279151" y="714869"/>
                        </a:lnTo>
                        <a:cubicBezTo>
                          <a:pt x="303591" y="690429"/>
                          <a:pt x="517441" y="507129"/>
                          <a:pt x="761841" y="531569"/>
                        </a:cubicBezTo>
                        <a:lnTo>
                          <a:pt x="792391" y="531569"/>
                        </a:lnTo>
                        <a:lnTo>
                          <a:pt x="761841" y="549899"/>
                        </a:lnTo>
                        <a:cubicBezTo>
                          <a:pt x="523551" y="635439"/>
                          <a:pt x="425791" y="720979"/>
                          <a:pt x="401351" y="751529"/>
                        </a:cubicBezTo>
                        <a:cubicBezTo>
                          <a:pt x="450231" y="769859"/>
                          <a:pt x="639641" y="830959"/>
                          <a:pt x="712961" y="879839"/>
                        </a:cubicBezTo>
                        <a:cubicBezTo>
                          <a:pt x="804611" y="782079"/>
                          <a:pt x="975691" y="714869"/>
                          <a:pt x="981801" y="708759"/>
                        </a:cubicBezTo>
                        <a:lnTo>
                          <a:pt x="987911" y="720979"/>
                        </a:lnTo>
                        <a:cubicBezTo>
                          <a:pt x="987911" y="720979"/>
                          <a:pt x="853491" y="806519"/>
                          <a:pt x="792391" y="910389"/>
                        </a:cubicBezTo>
                        <a:cubicBezTo>
                          <a:pt x="902371" y="928719"/>
                          <a:pt x="975691" y="971489"/>
                          <a:pt x="994021" y="983709"/>
                        </a:cubicBezTo>
                        <a:cubicBezTo>
                          <a:pt x="1018461" y="959269"/>
                          <a:pt x="1116221" y="843179"/>
                          <a:pt x="1256752" y="812629"/>
                        </a:cubicBezTo>
                        <a:lnTo>
                          <a:pt x="1293412" y="806519"/>
                        </a:lnTo>
                        <a:lnTo>
                          <a:pt x="1262862" y="830959"/>
                        </a:lnTo>
                        <a:cubicBezTo>
                          <a:pt x="1152882" y="910389"/>
                          <a:pt x="1091781" y="1002039"/>
                          <a:pt x="1073451" y="1032589"/>
                        </a:cubicBezTo>
                        <a:lnTo>
                          <a:pt x="1262862" y="1130349"/>
                        </a:lnTo>
                        <a:cubicBezTo>
                          <a:pt x="1287302" y="1112019"/>
                          <a:pt x="1397282" y="1032589"/>
                          <a:pt x="1507262" y="983709"/>
                        </a:cubicBezTo>
                        <a:lnTo>
                          <a:pt x="1550032" y="965379"/>
                        </a:lnTo>
                        <a:lnTo>
                          <a:pt x="1519482" y="995929"/>
                        </a:lnTo>
                        <a:cubicBezTo>
                          <a:pt x="1415612" y="1093689"/>
                          <a:pt x="1360622" y="1167009"/>
                          <a:pt x="1348402" y="1185338"/>
                        </a:cubicBezTo>
                        <a:lnTo>
                          <a:pt x="1476712" y="1258658"/>
                        </a:lnTo>
                        <a:cubicBezTo>
                          <a:pt x="1495042" y="1246438"/>
                          <a:pt x="1611132" y="1185338"/>
                          <a:pt x="1678342" y="1105909"/>
                        </a:cubicBezTo>
                        <a:lnTo>
                          <a:pt x="1690562" y="1112019"/>
                        </a:lnTo>
                        <a:cubicBezTo>
                          <a:pt x="1653902" y="1167009"/>
                          <a:pt x="1623352" y="1203669"/>
                          <a:pt x="1605022" y="1228108"/>
                        </a:cubicBezTo>
                        <a:lnTo>
                          <a:pt x="1727222" y="1142569"/>
                        </a:lnTo>
                        <a:lnTo>
                          <a:pt x="1702782" y="1307538"/>
                        </a:lnTo>
                        <a:lnTo>
                          <a:pt x="1812762" y="1197559"/>
                        </a:lnTo>
                        <a:lnTo>
                          <a:pt x="1812762" y="1215888"/>
                        </a:lnTo>
                        <a:cubicBezTo>
                          <a:pt x="1812762" y="1221998"/>
                          <a:pt x="1788322" y="1668028"/>
                          <a:pt x="1678342" y="1912428"/>
                        </a:cubicBezTo>
                        <a:cubicBezTo>
                          <a:pt x="1751662" y="1851328"/>
                          <a:pt x="1824982" y="1820778"/>
                          <a:pt x="1886082" y="1826888"/>
                        </a:cubicBezTo>
                        <a:cubicBezTo>
                          <a:pt x="1910522" y="1826888"/>
                          <a:pt x="1928852" y="1839108"/>
                          <a:pt x="1947182" y="1851328"/>
                        </a:cubicBezTo>
                        <a:cubicBezTo>
                          <a:pt x="1977732" y="1881878"/>
                          <a:pt x="1989952" y="1936868"/>
                          <a:pt x="1977732" y="1997967"/>
                        </a:cubicBezTo>
                        <a:cubicBezTo>
                          <a:pt x="1959402" y="2083507"/>
                          <a:pt x="1904412" y="2144607"/>
                          <a:pt x="1824982" y="2181267"/>
                        </a:cubicBezTo>
                        <a:cubicBezTo>
                          <a:pt x="1751662" y="2211817"/>
                          <a:pt x="1696672" y="2193487"/>
                          <a:pt x="1672232" y="2144607"/>
                        </a:cubicBezTo>
                        <a:cubicBezTo>
                          <a:pt x="1666122" y="2132387"/>
                          <a:pt x="1666122" y="2120167"/>
                          <a:pt x="1660012" y="2107947"/>
                        </a:cubicBezTo>
                        <a:close/>
                      </a:path>
                    </a:pathLst>
                  </a:custGeom>
                  <a:solidFill>
                    <a:srgbClr val="0A0A0A"/>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66" name="Graphic 16">
                  <a:extLst>
                    <a:ext uri="{FF2B5EF4-FFF2-40B4-BE49-F238E27FC236}">
                      <a16:creationId xmlns:a16="http://schemas.microsoft.com/office/drawing/2014/main" id="{B874603A-F5A4-ED69-D1BD-BE48EB72E2E4}"/>
                    </a:ext>
                  </a:extLst>
                </p:cNvPr>
                <p:cNvGrpSpPr/>
                <p:nvPr/>
              </p:nvGrpSpPr>
              <p:grpSpPr>
                <a:xfrm>
                  <a:off x="652615" y="4572546"/>
                  <a:ext cx="2078227" cy="1928958"/>
                  <a:chOff x="652615" y="4572546"/>
                  <a:chExt cx="2078227" cy="1928958"/>
                </a:xfrm>
              </p:grpSpPr>
              <p:sp>
                <p:nvSpPr>
                  <p:cNvPr id="172" name="Freeform: Shape 171">
                    <a:extLst>
                      <a:ext uri="{FF2B5EF4-FFF2-40B4-BE49-F238E27FC236}">
                        <a16:creationId xmlns:a16="http://schemas.microsoft.com/office/drawing/2014/main" id="{38123ACA-5064-7AB9-C2A0-6827A0BBC95B}"/>
                      </a:ext>
                    </a:extLst>
                  </p:cNvPr>
                  <p:cNvSpPr/>
                  <p:nvPr/>
                </p:nvSpPr>
                <p:spPr>
                  <a:xfrm>
                    <a:off x="660587" y="4578948"/>
                    <a:ext cx="2064001" cy="1919563"/>
                  </a:xfrm>
                  <a:custGeom>
                    <a:avLst/>
                    <a:gdLst>
                      <a:gd name="connsiteX0" fmla="*/ 1912823 w 2064001"/>
                      <a:gd name="connsiteY0" fmla="*/ 1633314 h 1919563"/>
                      <a:gd name="connsiteX1" fmla="*/ 2028913 w 2064001"/>
                      <a:gd name="connsiteY1" fmla="*/ 1321704 h 1919563"/>
                      <a:gd name="connsiteX2" fmla="*/ 1747853 w 2064001"/>
                      <a:gd name="connsiteY2" fmla="*/ 1407244 h 1919563"/>
                      <a:gd name="connsiteX3" fmla="*/ 1900603 w 2064001"/>
                      <a:gd name="connsiteY3" fmla="*/ 680155 h 1919563"/>
                      <a:gd name="connsiteX4" fmla="*/ 1790623 w 2064001"/>
                      <a:gd name="connsiteY4" fmla="*/ 790135 h 1919563"/>
                      <a:gd name="connsiteX5" fmla="*/ 1808953 w 2064001"/>
                      <a:gd name="connsiteY5" fmla="*/ 619055 h 1919563"/>
                      <a:gd name="connsiteX6" fmla="*/ 1650092 w 2064001"/>
                      <a:gd name="connsiteY6" fmla="*/ 729035 h 1919563"/>
                      <a:gd name="connsiteX7" fmla="*/ 1772293 w 2064001"/>
                      <a:gd name="connsiteY7" fmla="*/ 570175 h 1919563"/>
                      <a:gd name="connsiteX8" fmla="*/ 1564552 w 2064001"/>
                      <a:gd name="connsiteY8" fmla="*/ 722925 h 1919563"/>
                      <a:gd name="connsiteX9" fmla="*/ 1424022 w 2064001"/>
                      <a:gd name="connsiteY9" fmla="*/ 643495 h 1919563"/>
                      <a:gd name="connsiteX10" fmla="*/ 1601212 w 2064001"/>
                      <a:gd name="connsiteY10" fmla="*/ 441865 h 1919563"/>
                      <a:gd name="connsiteX11" fmla="*/ 1350702 w 2064001"/>
                      <a:gd name="connsiteY11" fmla="*/ 588505 h 1919563"/>
                      <a:gd name="connsiteX12" fmla="*/ 1149072 w 2064001"/>
                      <a:gd name="connsiteY12" fmla="*/ 484635 h 1919563"/>
                      <a:gd name="connsiteX13" fmla="*/ 1344592 w 2064001"/>
                      <a:gd name="connsiteY13" fmla="*/ 276896 h 1919563"/>
                      <a:gd name="connsiteX14" fmla="*/ 1081862 w 2064001"/>
                      <a:gd name="connsiteY14" fmla="*/ 454085 h 1919563"/>
                      <a:gd name="connsiteX15" fmla="*/ 868012 w 2064001"/>
                      <a:gd name="connsiteY15" fmla="*/ 374655 h 1919563"/>
                      <a:gd name="connsiteX16" fmla="*/ 1069642 w 2064001"/>
                      <a:gd name="connsiteY16" fmla="*/ 173026 h 1919563"/>
                      <a:gd name="connsiteX17" fmla="*/ 800802 w 2064001"/>
                      <a:gd name="connsiteY17" fmla="*/ 344106 h 1919563"/>
                      <a:gd name="connsiteX18" fmla="*/ 476972 w 2064001"/>
                      <a:gd name="connsiteY18" fmla="*/ 209686 h 1919563"/>
                      <a:gd name="connsiteX19" fmla="*/ 849682 w 2064001"/>
                      <a:gd name="connsiteY19" fmla="*/ 1946 h 1919563"/>
                      <a:gd name="connsiteX20" fmla="*/ 373102 w 2064001"/>
                      <a:gd name="connsiteY20" fmla="*/ 191356 h 1919563"/>
                      <a:gd name="connsiteX21" fmla="*/ 330332 w 2064001"/>
                      <a:gd name="connsiteY21" fmla="*/ 179136 h 1919563"/>
                      <a:gd name="connsiteX22" fmla="*/ 220351 w 2064001"/>
                      <a:gd name="connsiteY22" fmla="*/ 588505 h 1919563"/>
                      <a:gd name="connsiteX23" fmla="*/ 214241 w 2064001"/>
                      <a:gd name="connsiteY23" fmla="*/ 600725 h 1919563"/>
                      <a:gd name="connsiteX24" fmla="*/ 61491 w 2064001"/>
                      <a:gd name="connsiteY24" fmla="*/ 1352254 h 1919563"/>
                      <a:gd name="connsiteX25" fmla="*/ 629722 w 2064001"/>
                      <a:gd name="connsiteY25" fmla="*/ 1896044 h 1919563"/>
                      <a:gd name="connsiteX26" fmla="*/ 1607323 w 2064001"/>
                      <a:gd name="connsiteY26" fmla="*/ 1749404 h 1919563"/>
                      <a:gd name="connsiteX27" fmla="*/ 1753962 w 2064001"/>
                      <a:gd name="connsiteY27" fmla="*/ 1541664 h 1919563"/>
                      <a:gd name="connsiteX28" fmla="*/ 1912823 w 2064001"/>
                      <a:gd name="connsiteY28" fmla="*/ 1633314 h 191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4001" h="1919563">
                        <a:moveTo>
                          <a:pt x="1912823" y="1633314"/>
                        </a:moveTo>
                        <a:cubicBezTo>
                          <a:pt x="2071683" y="1566104"/>
                          <a:pt x="2096123" y="1382804"/>
                          <a:pt x="2028913" y="1321704"/>
                        </a:cubicBezTo>
                        <a:cubicBezTo>
                          <a:pt x="1973923" y="1266714"/>
                          <a:pt x="1851723" y="1303374"/>
                          <a:pt x="1747853" y="1407244"/>
                        </a:cubicBezTo>
                        <a:cubicBezTo>
                          <a:pt x="1870053" y="1175064"/>
                          <a:pt x="1900603" y="680155"/>
                          <a:pt x="1900603" y="680155"/>
                        </a:cubicBezTo>
                        <a:lnTo>
                          <a:pt x="1790623" y="790135"/>
                        </a:lnTo>
                        <a:lnTo>
                          <a:pt x="1808953" y="619055"/>
                        </a:lnTo>
                        <a:lnTo>
                          <a:pt x="1650092" y="729035"/>
                        </a:lnTo>
                        <a:cubicBezTo>
                          <a:pt x="1650092" y="729035"/>
                          <a:pt x="1680642" y="698485"/>
                          <a:pt x="1772293" y="570175"/>
                        </a:cubicBezTo>
                        <a:cubicBezTo>
                          <a:pt x="1686753" y="661825"/>
                          <a:pt x="1564552" y="722925"/>
                          <a:pt x="1564552" y="722925"/>
                        </a:cubicBezTo>
                        <a:lnTo>
                          <a:pt x="1424022" y="643495"/>
                        </a:lnTo>
                        <a:cubicBezTo>
                          <a:pt x="1424022" y="643495"/>
                          <a:pt x="1466792" y="564065"/>
                          <a:pt x="1601212" y="441865"/>
                        </a:cubicBezTo>
                        <a:cubicBezTo>
                          <a:pt x="1472902" y="496855"/>
                          <a:pt x="1350702" y="588505"/>
                          <a:pt x="1350702" y="588505"/>
                        </a:cubicBezTo>
                        <a:lnTo>
                          <a:pt x="1149072" y="484635"/>
                        </a:lnTo>
                        <a:cubicBezTo>
                          <a:pt x="1149072" y="484635"/>
                          <a:pt x="1210172" y="368545"/>
                          <a:pt x="1344592" y="276896"/>
                        </a:cubicBezTo>
                        <a:cubicBezTo>
                          <a:pt x="1185732" y="313556"/>
                          <a:pt x="1081862" y="454085"/>
                          <a:pt x="1081862" y="454085"/>
                        </a:cubicBezTo>
                        <a:cubicBezTo>
                          <a:pt x="1081862" y="454085"/>
                          <a:pt x="1002432" y="399095"/>
                          <a:pt x="868012" y="374655"/>
                        </a:cubicBezTo>
                        <a:cubicBezTo>
                          <a:pt x="929112" y="264676"/>
                          <a:pt x="1069642" y="173026"/>
                          <a:pt x="1069642" y="173026"/>
                        </a:cubicBezTo>
                        <a:cubicBezTo>
                          <a:pt x="1069642" y="173026"/>
                          <a:pt x="886342" y="246346"/>
                          <a:pt x="800802" y="344106"/>
                        </a:cubicBezTo>
                        <a:cubicBezTo>
                          <a:pt x="727482" y="289116"/>
                          <a:pt x="476972" y="209686"/>
                          <a:pt x="476972" y="209686"/>
                        </a:cubicBezTo>
                        <a:cubicBezTo>
                          <a:pt x="476972" y="209686"/>
                          <a:pt x="562512" y="105816"/>
                          <a:pt x="849682" y="1946"/>
                        </a:cubicBezTo>
                        <a:cubicBezTo>
                          <a:pt x="586952" y="-22494"/>
                          <a:pt x="373102" y="191356"/>
                          <a:pt x="373102" y="191356"/>
                        </a:cubicBezTo>
                        <a:cubicBezTo>
                          <a:pt x="373102" y="191356"/>
                          <a:pt x="373102" y="191356"/>
                          <a:pt x="330332" y="179136"/>
                        </a:cubicBezTo>
                        <a:cubicBezTo>
                          <a:pt x="287562" y="295226"/>
                          <a:pt x="287562" y="484635"/>
                          <a:pt x="220351" y="588505"/>
                        </a:cubicBezTo>
                        <a:cubicBezTo>
                          <a:pt x="220351" y="594615"/>
                          <a:pt x="214241" y="594615"/>
                          <a:pt x="214241" y="600725"/>
                        </a:cubicBezTo>
                        <a:cubicBezTo>
                          <a:pt x="-48489" y="973435"/>
                          <a:pt x="-30159" y="1175064"/>
                          <a:pt x="61491" y="1352254"/>
                        </a:cubicBezTo>
                        <a:cubicBezTo>
                          <a:pt x="153141" y="1529444"/>
                          <a:pt x="434202" y="1853274"/>
                          <a:pt x="629722" y="1896044"/>
                        </a:cubicBezTo>
                        <a:cubicBezTo>
                          <a:pt x="935222" y="1957144"/>
                          <a:pt x="1424022" y="1896044"/>
                          <a:pt x="1607323" y="1749404"/>
                        </a:cubicBezTo>
                        <a:cubicBezTo>
                          <a:pt x="1607323" y="1749404"/>
                          <a:pt x="1698973" y="1657754"/>
                          <a:pt x="1753962" y="1541664"/>
                        </a:cubicBezTo>
                        <a:cubicBezTo>
                          <a:pt x="1753962" y="1572214"/>
                          <a:pt x="1772293" y="1682194"/>
                          <a:pt x="1912823" y="1633314"/>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3" name="Freeform: Shape 172">
                    <a:extLst>
                      <a:ext uri="{FF2B5EF4-FFF2-40B4-BE49-F238E27FC236}">
                        <a16:creationId xmlns:a16="http://schemas.microsoft.com/office/drawing/2014/main" id="{7781D051-8609-5ACB-9AFC-54C474D751BB}"/>
                      </a:ext>
                    </a:extLst>
                  </p:cNvPr>
                  <p:cNvSpPr/>
                  <p:nvPr/>
                </p:nvSpPr>
                <p:spPr>
                  <a:xfrm>
                    <a:off x="652615" y="4572546"/>
                    <a:ext cx="2078227" cy="1928958"/>
                  </a:xfrm>
                  <a:custGeom>
                    <a:avLst/>
                    <a:gdLst>
                      <a:gd name="connsiteX0" fmla="*/ 729344 w 2078227"/>
                      <a:gd name="connsiteY0" fmla="*/ 1920775 h 1928958"/>
                      <a:gd name="connsiteX1" fmla="*/ 637694 w 2078227"/>
                      <a:gd name="connsiteY1" fmla="*/ 1908555 h 1928958"/>
                      <a:gd name="connsiteX2" fmla="*/ 63354 w 2078227"/>
                      <a:gd name="connsiteY2" fmla="*/ 1364766 h 1928958"/>
                      <a:gd name="connsiteX3" fmla="*/ 203884 w 2078227"/>
                      <a:gd name="connsiteY3" fmla="*/ 607127 h 1928958"/>
                      <a:gd name="connsiteX4" fmla="*/ 209994 w 2078227"/>
                      <a:gd name="connsiteY4" fmla="*/ 594907 h 1928958"/>
                      <a:gd name="connsiteX5" fmla="*/ 277204 w 2078227"/>
                      <a:gd name="connsiteY5" fmla="*/ 356617 h 1928958"/>
                      <a:gd name="connsiteX6" fmla="*/ 319974 w 2078227"/>
                      <a:gd name="connsiteY6" fmla="*/ 179427 h 1928958"/>
                      <a:gd name="connsiteX7" fmla="*/ 319974 w 2078227"/>
                      <a:gd name="connsiteY7" fmla="*/ 173317 h 1928958"/>
                      <a:gd name="connsiteX8" fmla="*/ 362744 w 2078227"/>
                      <a:gd name="connsiteY8" fmla="*/ 185537 h 1928958"/>
                      <a:gd name="connsiteX9" fmla="*/ 845434 w 2078227"/>
                      <a:gd name="connsiteY9" fmla="*/ 2238 h 1928958"/>
                      <a:gd name="connsiteX10" fmla="*/ 875984 w 2078227"/>
                      <a:gd name="connsiteY10" fmla="*/ 2238 h 1928958"/>
                      <a:gd name="connsiteX11" fmla="*/ 857654 w 2078227"/>
                      <a:gd name="connsiteY11" fmla="*/ 14458 h 1928958"/>
                      <a:gd name="connsiteX12" fmla="*/ 497164 w 2078227"/>
                      <a:gd name="connsiteY12" fmla="*/ 216087 h 1928958"/>
                      <a:gd name="connsiteX13" fmla="*/ 808774 w 2078227"/>
                      <a:gd name="connsiteY13" fmla="*/ 344397 h 1928958"/>
                      <a:gd name="connsiteX14" fmla="*/ 1077614 w 2078227"/>
                      <a:gd name="connsiteY14" fmla="*/ 173317 h 1928958"/>
                      <a:gd name="connsiteX15" fmla="*/ 1083725 w 2078227"/>
                      <a:gd name="connsiteY15" fmla="*/ 185537 h 1928958"/>
                      <a:gd name="connsiteX16" fmla="*/ 888204 w 2078227"/>
                      <a:gd name="connsiteY16" fmla="*/ 374947 h 1928958"/>
                      <a:gd name="connsiteX17" fmla="*/ 1089835 w 2078227"/>
                      <a:gd name="connsiteY17" fmla="*/ 448267 h 1928958"/>
                      <a:gd name="connsiteX18" fmla="*/ 1352565 w 2078227"/>
                      <a:gd name="connsiteY18" fmla="*/ 277187 h 1928958"/>
                      <a:gd name="connsiteX19" fmla="*/ 1389225 w 2078227"/>
                      <a:gd name="connsiteY19" fmla="*/ 271077 h 1928958"/>
                      <a:gd name="connsiteX20" fmla="*/ 1358675 w 2078227"/>
                      <a:gd name="connsiteY20" fmla="*/ 295517 h 1928958"/>
                      <a:gd name="connsiteX21" fmla="*/ 1169265 w 2078227"/>
                      <a:gd name="connsiteY21" fmla="*/ 497147 h 1928958"/>
                      <a:gd name="connsiteX22" fmla="*/ 1358675 w 2078227"/>
                      <a:gd name="connsiteY22" fmla="*/ 594907 h 1928958"/>
                      <a:gd name="connsiteX23" fmla="*/ 1603075 w 2078227"/>
                      <a:gd name="connsiteY23" fmla="*/ 448267 h 1928958"/>
                      <a:gd name="connsiteX24" fmla="*/ 1645845 w 2078227"/>
                      <a:gd name="connsiteY24" fmla="*/ 429937 h 1928958"/>
                      <a:gd name="connsiteX25" fmla="*/ 1615295 w 2078227"/>
                      <a:gd name="connsiteY25" fmla="*/ 460487 h 1928958"/>
                      <a:gd name="connsiteX26" fmla="*/ 1444215 w 2078227"/>
                      <a:gd name="connsiteY26" fmla="*/ 649897 h 1928958"/>
                      <a:gd name="connsiteX27" fmla="*/ 1572525 w 2078227"/>
                      <a:gd name="connsiteY27" fmla="*/ 723217 h 1928958"/>
                      <a:gd name="connsiteX28" fmla="*/ 1774155 w 2078227"/>
                      <a:gd name="connsiteY28" fmla="*/ 570467 h 1928958"/>
                      <a:gd name="connsiteX29" fmla="*/ 1786375 w 2078227"/>
                      <a:gd name="connsiteY29" fmla="*/ 576577 h 1928958"/>
                      <a:gd name="connsiteX30" fmla="*/ 1700835 w 2078227"/>
                      <a:gd name="connsiteY30" fmla="*/ 692667 h 1928958"/>
                      <a:gd name="connsiteX31" fmla="*/ 1823035 w 2078227"/>
                      <a:gd name="connsiteY31" fmla="*/ 607127 h 1928958"/>
                      <a:gd name="connsiteX32" fmla="*/ 1798595 w 2078227"/>
                      <a:gd name="connsiteY32" fmla="*/ 772097 h 1928958"/>
                      <a:gd name="connsiteX33" fmla="*/ 1908575 w 2078227"/>
                      <a:gd name="connsiteY33" fmla="*/ 662117 h 1928958"/>
                      <a:gd name="connsiteX34" fmla="*/ 1908575 w 2078227"/>
                      <a:gd name="connsiteY34" fmla="*/ 680447 h 1928958"/>
                      <a:gd name="connsiteX35" fmla="*/ 1774155 w 2078227"/>
                      <a:gd name="connsiteY35" fmla="*/ 1376986 h 1928958"/>
                      <a:gd name="connsiteX36" fmla="*/ 1981895 w 2078227"/>
                      <a:gd name="connsiteY36" fmla="*/ 1291446 h 1928958"/>
                      <a:gd name="connsiteX37" fmla="*/ 2042995 w 2078227"/>
                      <a:gd name="connsiteY37" fmla="*/ 1315886 h 1928958"/>
                      <a:gd name="connsiteX38" fmla="*/ 2073545 w 2078227"/>
                      <a:gd name="connsiteY38" fmla="*/ 1462526 h 1928958"/>
                      <a:gd name="connsiteX39" fmla="*/ 1920795 w 2078227"/>
                      <a:gd name="connsiteY39" fmla="*/ 1645826 h 1928958"/>
                      <a:gd name="connsiteX40" fmla="*/ 1835255 w 2078227"/>
                      <a:gd name="connsiteY40" fmla="*/ 1658046 h 1928958"/>
                      <a:gd name="connsiteX41" fmla="*/ 1835255 w 2078227"/>
                      <a:gd name="connsiteY41" fmla="*/ 1658046 h 1928958"/>
                      <a:gd name="connsiteX42" fmla="*/ 1755825 w 2078227"/>
                      <a:gd name="connsiteY42" fmla="*/ 1572506 h 1928958"/>
                      <a:gd name="connsiteX43" fmla="*/ 1615295 w 2078227"/>
                      <a:gd name="connsiteY43" fmla="*/ 1755805 h 1928958"/>
                      <a:gd name="connsiteX44" fmla="*/ 729344 w 2078227"/>
                      <a:gd name="connsiteY44" fmla="*/ 1920775 h 1928958"/>
                      <a:gd name="connsiteX45" fmla="*/ 332194 w 2078227"/>
                      <a:gd name="connsiteY45" fmla="*/ 191647 h 1928958"/>
                      <a:gd name="connsiteX46" fmla="*/ 295534 w 2078227"/>
                      <a:gd name="connsiteY46" fmla="*/ 356617 h 1928958"/>
                      <a:gd name="connsiteX47" fmla="*/ 222214 w 2078227"/>
                      <a:gd name="connsiteY47" fmla="*/ 601017 h 1928958"/>
                      <a:gd name="connsiteX48" fmla="*/ 216104 w 2078227"/>
                      <a:gd name="connsiteY48" fmla="*/ 613237 h 1928958"/>
                      <a:gd name="connsiteX49" fmla="*/ 75574 w 2078227"/>
                      <a:gd name="connsiteY49" fmla="*/ 1352546 h 1928958"/>
                      <a:gd name="connsiteX50" fmla="*/ 643804 w 2078227"/>
                      <a:gd name="connsiteY50" fmla="*/ 1890225 h 1928958"/>
                      <a:gd name="connsiteX51" fmla="*/ 735454 w 2078227"/>
                      <a:gd name="connsiteY51" fmla="*/ 1902445 h 1928958"/>
                      <a:gd name="connsiteX52" fmla="*/ 1615295 w 2078227"/>
                      <a:gd name="connsiteY52" fmla="*/ 1743585 h 1928958"/>
                      <a:gd name="connsiteX53" fmla="*/ 1761935 w 2078227"/>
                      <a:gd name="connsiteY53" fmla="*/ 1541956 h 1928958"/>
                      <a:gd name="connsiteX54" fmla="*/ 1780265 w 2078227"/>
                      <a:gd name="connsiteY54" fmla="*/ 1505296 h 1928958"/>
                      <a:gd name="connsiteX55" fmla="*/ 1774155 w 2078227"/>
                      <a:gd name="connsiteY55" fmla="*/ 1548066 h 1928958"/>
                      <a:gd name="connsiteX56" fmla="*/ 1841365 w 2078227"/>
                      <a:gd name="connsiteY56" fmla="*/ 1645826 h 1928958"/>
                      <a:gd name="connsiteX57" fmla="*/ 1841365 w 2078227"/>
                      <a:gd name="connsiteY57" fmla="*/ 1645826 h 1928958"/>
                      <a:gd name="connsiteX58" fmla="*/ 1914685 w 2078227"/>
                      <a:gd name="connsiteY58" fmla="*/ 1633606 h 1928958"/>
                      <a:gd name="connsiteX59" fmla="*/ 2055215 w 2078227"/>
                      <a:gd name="connsiteY59" fmla="*/ 1462526 h 1928958"/>
                      <a:gd name="connsiteX60" fmla="*/ 2030775 w 2078227"/>
                      <a:gd name="connsiteY60" fmla="*/ 1328106 h 1928958"/>
                      <a:gd name="connsiteX61" fmla="*/ 1981895 w 2078227"/>
                      <a:gd name="connsiteY61" fmla="*/ 1303666 h 1928958"/>
                      <a:gd name="connsiteX62" fmla="*/ 1761935 w 2078227"/>
                      <a:gd name="connsiteY62" fmla="*/ 1413646 h 1928958"/>
                      <a:gd name="connsiteX63" fmla="*/ 1731385 w 2078227"/>
                      <a:gd name="connsiteY63" fmla="*/ 1444196 h 1928958"/>
                      <a:gd name="connsiteX64" fmla="*/ 1755825 w 2078227"/>
                      <a:gd name="connsiteY64" fmla="*/ 1401426 h 1928958"/>
                      <a:gd name="connsiteX65" fmla="*/ 1902465 w 2078227"/>
                      <a:gd name="connsiteY65" fmla="*/ 698777 h 1928958"/>
                      <a:gd name="connsiteX66" fmla="*/ 1792485 w 2078227"/>
                      <a:gd name="connsiteY66" fmla="*/ 808757 h 1928958"/>
                      <a:gd name="connsiteX67" fmla="*/ 1816925 w 2078227"/>
                      <a:gd name="connsiteY67" fmla="*/ 631567 h 1928958"/>
                      <a:gd name="connsiteX68" fmla="*/ 1670285 w 2078227"/>
                      <a:gd name="connsiteY68" fmla="*/ 729327 h 1928958"/>
                      <a:gd name="connsiteX69" fmla="*/ 1658065 w 2078227"/>
                      <a:gd name="connsiteY69" fmla="*/ 717107 h 1928958"/>
                      <a:gd name="connsiteX70" fmla="*/ 1731385 w 2078227"/>
                      <a:gd name="connsiteY70" fmla="*/ 625457 h 1928958"/>
                      <a:gd name="connsiteX71" fmla="*/ 1578635 w 2078227"/>
                      <a:gd name="connsiteY71" fmla="*/ 729327 h 1928958"/>
                      <a:gd name="connsiteX72" fmla="*/ 1572525 w 2078227"/>
                      <a:gd name="connsiteY72" fmla="*/ 729327 h 1928958"/>
                      <a:gd name="connsiteX73" fmla="*/ 1419775 w 2078227"/>
                      <a:gd name="connsiteY73" fmla="*/ 643787 h 1928958"/>
                      <a:gd name="connsiteX74" fmla="*/ 1425885 w 2078227"/>
                      <a:gd name="connsiteY74" fmla="*/ 637677 h 1928958"/>
                      <a:gd name="connsiteX75" fmla="*/ 1566415 w 2078227"/>
                      <a:gd name="connsiteY75" fmla="*/ 466597 h 1928958"/>
                      <a:gd name="connsiteX76" fmla="*/ 1358675 w 2078227"/>
                      <a:gd name="connsiteY76" fmla="*/ 594907 h 1928958"/>
                      <a:gd name="connsiteX77" fmla="*/ 1352565 w 2078227"/>
                      <a:gd name="connsiteY77" fmla="*/ 594907 h 1928958"/>
                      <a:gd name="connsiteX78" fmla="*/ 1144825 w 2078227"/>
                      <a:gd name="connsiteY78" fmla="*/ 497147 h 1928958"/>
                      <a:gd name="connsiteX79" fmla="*/ 1150935 w 2078227"/>
                      <a:gd name="connsiteY79" fmla="*/ 491037 h 1928958"/>
                      <a:gd name="connsiteX80" fmla="*/ 1315905 w 2078227"/>
                      <a:gd name="connsiteY80" fmla="*/ 307737 h 1928958"/>
                      <a:gd name="connsiteX81" fmla="*/ 1095945 w 2078227"/>
                      <a:gd name="connsiteY81" fmla="*/ 466597 h 1928958"/>
                      <a:gd name="connsiteX82" fmla="*/ 1089835 w 2078227"/>
                      <a:gd name="connsiteY82" fmla="*/ 472707 h 1928958"/>
                      <a:gd name="connsiteX83" fmla="*/ 1083725 w 2078227"/>
                      <a:gd name="connsiteY83" fmla="*/ 466597 h 1928958"/>
                      <a:gd name="connsiteX84" fmla="*/ 869874 w 2078227"/>
                      <a:gd name="connsiteY84" fmla="*/ 387167 h 1928958"/>
                      <a:gd name="connsiteX85" fmla="*/ 857654 w 2078227"/>
                      <a:gd name="connsiteY85" fmla="*/ 387167 h 1928958"/>
                      <a:gd name="connsiteX86" fmla="*/ 863764 w 2078227"/>
                      <a:gd name="connsiteY86" fmla="*/ 381057 h 1928958"/>
                      <a:gd name="connsiteX87" fmla="*/ 1016514 w 2078227"/>
                      <a:gd name="connsiteY87" fmla="*/ 216087 h 1928958"/>
                      <a:gd name="connsiteX88" fmla="*/ 814884 w 2078227"/>
                      <a:gd name="connsiteY88" fmla="*/ 356617 h 1928958"/>
                      <a:gd name="connsiteX89" fmla="*/ 808774 w 2078227"/>
                      <a:gd name="connsiteY89" fmla="*/ 362727 h 1928958"/>
                      <a:gd name="connsiteX90" fmla="*/ 802664 w 2078227"/>
                      <a:gd name="connsiteY90" fmla="*/ 356617 h 1928958"/>
                      <a:gd name="connsiteX91" fmla="*/ 478834 w 2078227"/>
                      <a:gd name="connsiteY91" fmla="*/ 222197 h 1928958"/>
                      <a:gd name="connsiteX92" fmla="*/ 466614 w 2078227"/>
                      <a:gd name="connsiteY92" fmla="*/ 216087 h 1928958"/>
                      <a:gd name="connsiteX93" fmla="*/ 472724 w 2078227"/>
                      <a:gd name="connsiteY93" fmla="*/ 209977 h 1928958"/>
                      <a:gd name="connsiteX94" fmla="*/ 814884 w 2078227"/>
                      <a:gd name="connsiteY94" fmla="*/ 8348 h 1928958"/>
                      <a:gd name="connsiteX95" fmla="*/ 374964 w 2078227"/>
                      <a:gd name="connsiteY95" fmla="*/ 191647 h 1928958"/>
                      <a:gd name="connsiteX96" fmla="*/ 374964 w 2078227"/>
                      <a:gd name="connsiteY96" fmla="*/ 191647 h 1928958"/>
                      <a:gd name="connsiteX97" fmla="*/ 332194 w 2078227"/>
                      <a:gd name="connsiteY97" fmla="*/ 191647 h 192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078227" h="1928958">
                        <a:moveTo>
                          <a:pt x="729344" y="1920775"/>
                        </a:moveTo>
                        <a:cubicBezTo>
                          <a:pt x="698794" y="1914665"/>
                          <a:pt x="662134" y="1914665"/>
                          <a:pt x="637694" y="1908555"/>
                        </a:cubicBezTo>
                        <a:cubicBezTo>
                          <a:pt x="429954" y="1865785"/>
                          <a:pt x="148894" y="1523626"/>
                          <a:pt x="63354" y="1364766"/>
                        </a:cubicBezTo>
                        <a:cubicBezTo>
                          <a:pt x="-22186" y="1205906"/>
                          <a:pt x="-58846" y="1004276"/>
                          <a:pt x="203884" y="607127"/>
                        </a:cubicBezTo>
                        <a:cubicBezTo>
                          <a:pt x="203884" y="601017"/>
                          <a:pt x="209994" y="601017"/>
                          <a:pt x="209994" y="594907"/>
                        </a:cubicBezTo>
                        <a:cubicBezTo>
                          <a:pt x="246654" y="533807"/>
                          <a:pt x="264984" y="442157"/>
                          <a:pt x="277204" y="356617"/>
                        </a:cubicBezTo>
                        <a:cubicBezTo>
                          <a:pt x="289424" y="289407"/>
                          <a:pt x="301644" y="228307"/>
                          <a:pt x="319974" y="179427"/>
                        </a:cubicBezTo>
                        <a:lnTo>
                          <a:pt x="319974" y="173317"/>
                        </a:lnTo>
                        <a:lnTo>
                          <a:pt x="362744" y="185537"/>
                        </a:lnTo>
                        <a:cubicBezTo>
                          <a:pt x="387184" y="161097"/>
                          <a:pt x="601034" y="-22202"/>
                          <a:pt x="845434" y="2238"/>
                        </a:cubicBezTo>
                        <a:lnTo>
                          <a:pt x="875984" y="2238"/>
                        </a:lnTo>
                        <a:lnTo>
                          <a:pt x="857654" y="14458"/>
                        </a:lnTo>
                        <a:cubicBezTo>
                          <a:pt x="619364" y="99997"/>
                          <a:pt x="521604" y="185537"/>
                          <a:pt x="497164" y="216087"/>
                        </a:cubicBezTo>
                        <a:cubicBezTo>
                          <a:pt x="546044" y="234417"/>
                          <a:pt x="735454" y="295517"/>
                          <a:pt x="808774" y="344397"/>
                        </a:cubicBezTo>
                        <a:cubicBezTo>
                          <a:pt x="900424" y="246637"/>
                          <a:pt x="1071504" y="179427"/>
                          <a:pt x="1077614" y="173317"/>
                        </a:cubicBezTo>
                        <a:lnTo>
                          <a:pt x="1083725" y="185537"/>
                        </a:lnTo>
                        <a:cubicBezTo>
                          <a:pt x="1083725" y="185537"/>
                          <a:pt x="949304" y="271077"/>
                          <a:pt x="888204" y="374947"/>
                        </a:cubicBezTo>
                        <a:cubicBezTo>
                          <a:pt x="998184" y="393277"/>
                          <a:pt x="1071504" y="436047"/>
                          <a:pt x="1089835" y="448267"/>
                        </a:cubicBezTo>
                        <a:cubicBezTo>
                          <a:pt x="1114275" y="423827"/>
                          <a:pt x="1212035" y="307737"/>
                          <a:pt x="1352565" y="277187"/>
                        </a:cubicBezTo>
                        <a:lnTo>
                          <a:pt x="1389225" y="271077"/>
                        </a:lnTo>
                        <a:lnTo>
                          <a:pt x="1358675" y="295517"/>
                        </a:lnTo>
                        <a:cubicBezTo>
                          <a:pt x="1248695" y="374947"/>
                          <a:pt x="1187595" y="466597"/>
                          <a:pt x="1169265" y="497147"/>
                        </a:cubicBezTo>
                        <a:lnTo>
                          <a:pt x="1358675" y="594907"/>
                        </a:lnTo>
                        <a:cubicBezTo>
                          <a:pt x="1383115" y="576577"/>
                          <a:pt x="1493095" y="497147"/>
                          <a:pt x="1603075" y="448267"/>
                        </a:cubicBezTo>
                        <a:lnTo>
                          <a:pt x="1645845" y="429937"/>
                        </a:lnTo>
                        <a:lnTo>
                          <a:pt x="1615295" y="460487"/>
                        </a:lnTo>
                        <a:cubicBezTo>
                          <a:pt x="1511425" y="558247"/>
                          <a:pt x="1456435" y="631567"/>
                          <a:pt x="1444215" y="649897"/>
                        </a:cubicBezTo>
                        <a:lnTo>
                          <a:pt x="1572525" y="723217"/>
                        </a:lnTo>
                        <a:cubicBezTo>
                          <a:pt x="1590855" y="710997"/>
                          <a:pt x="1706945" y="649897"/>
                          <a:pt x="1774155" y="570467"/>
                        </a:cubicBezTo>
                        <a:lnTo>
                          <a:pt x="1786375" y="576577"/>
                        </a:lnTo>
                        <a:cubicBezTo>
                          <a:pt x="1749715" y="631567"/>
                          <a:pt x="1719165" y="668227"/>
                          <a:pt x="1700835" y="692667"/>
                        </a:cubicBezTo>
                        <a:lnTo>
                          <a:pt x="1823035" y="607127"/>
                        </a:lnTo>
                        <a:lnTo>
                          <a:pt x="1798595" y="772097"/>
                        </a:lnTo>
                        <a:lnTo>
                          <a:pt x="1908575" y="662117"/>
                        </a:lnTo>
                        <a:lnTo>
                          <a:pt x="1908575" y="680447"/>
                        </a:lnTo>
                        <a:cubicBezTo>
                          <a:pt x="1908575" y="686557"/>
                          <a:pt x="1884135" y="1132586"/>
                          <a:pt x="1774155" y="1376986"/>
                        </a:cubicBezTo>
                        <a:cubicBezTo>
                          <a:pt x="1847475" y="1315886"/>
                          <a:pt x="1920795" y="1285336"/>
                          <a:pt x="1981895" y="1291446"/>
                        </a:cubicBezTo>
                        <a:cubicBezTo>
                          <a:pt x="2006335" y="1291446"/>
                          <a:pt x="2024665" y="1303666"/>
                          <a:pt x="2042995" y="1315886"/>
                        </a:cubicBezTo>
                        <a:cubicBezTo>
                          <a:pt x="2073545" y="1346436"/>
                          <a:pt x="2085765" y="1401426"/>
                          <a:pt x="2073545" y="1462526"/>
                        </a:cubicBezTo>
                        <a:cubicBezTo>
                          <a:pt x="2055215" y="1548066"/>
                          <a:pt x="2000225" y="1609165"/>
                          <a:pt x="1920795" y="1645826"/>
                        </a:cubicBezTo>
                        <a:cubicBezTo>
                          <a:pt x="1890245" y="1658046"/>
                          <a:pt x="1859695" y="1664155"/>
                          <a:pt x="1835255" y="1658046"/>
                        </a:cubicBezTo>
                        <a:lnTo>
                          <a:pt x="1835255" y="1658046"/>
                        </a:lnTo>
                        <a:cubicBezTo>
                          <a:pt x="1780265" y="1651935"/>
                          <a:pt x="1761935" y="1609165"/>
                          <a:pt x="1755825" y="1572506"/>
                        </a:cubicBezTo>
                        <a:cubicBezTo>
                          <a:pt x="1700835" y="1676375"/>
                          <a:pt x="1621405" y="1755805"/>
                          <a:pt x="1615295" y="1755805"/>
                        </a:cubicBezTo>
                        <a:cubicBezTo>
                          <a:pt x="1450325" y="1896335"/>
                          <a:pt x="1022624" y="1951325"/>
                          <a:pt x="729344" y="1920775"/>
                        </a:cubicBezTo>
                        <a:close/>
                        <a:moveTo>
                          <a:pt x="332194" y="191647"/>
                        </a:moveTo>
                        <a:cubicBezTo>
                          <a:pt x="313864" y="240527"/>
                          <a:pt x="301644" y="295517"/>
                          <a:pt x="295534" y="356617"/>
                        </a:cubicBezTo>
                        <a:cubicBezTo>
                          <a:pt x="277204" y="442157"/>
                          <a:pt x="264984" y="533807"/>
                          <a:pt x="222214" y="601017"/>
                        </a:cubicBezTo>
                        <a:cubicBezTo>
                          <a:pt x="222214" y="607127"/>
                          <a:pt x="216104" y="607127"/>
                          <a:pt x="216104" y="613237"/>
                        </a:cubicBezTo>
                        <a:cubicBezTo>
                          <a:pt x="-46626" y="1004276"/>
                          <a:pt x="-9966" y="1199796"/>
                          <a:pt x="75574" y="1352546"/>
                        </a:cubicBezTo>
                        <a:cubicBezTo>
                          <a:pt x="173334" y="1541956"/>
                          <a:pt x="448284" y="1853565"/>
                          <a:pt x="643804" y="1890225"/>
                        </a:cubicBezTo>
                        <a:cubicBezTo>
                          <a:pt x="674354" y="1896335"/>
                          <a:pt x="704904" y="1902445"/>
                          <a:pt x="735454" y="1902445"/>
                        </a:cubicBezTo>
                        <a:cubicBezTo>
                          <a:pt x="1022624" y="1932995"/>
                          <a:pt x="1450325" y="1878005"/>
                          <a:pt x="1615295" y="1743585"/>
                        </a:cubicBezTo>
                        <a:cubicBezTo>
                          <a:pt x="1615295" y="1743585"/>
                          <a:pt x="1706945" y="1651935"/>
                          <a:pt x="1761935" y="1541956"/>
                        </a:cubicBezTo>
                        <a:lnTo>
                          <a:pt x="1780265" y="1505296"/>
                        </a:lnTo>
                        <a:lnTo>
                          <a:pt x="1774155" y="1548066"/>
                        </a:lnTo>
                        <a:cubicBezTo>
                          <a:pt x="1774155" y="1572506"/>
                          <a:pt x="1780265" y="1639715"/>
                          <a:pt x="1841365" y="1645826"/>
                        </a:cubicBezTo>
                        <a:lnTo>
                          <a:pt x="1841365" y="1645826"/>
                        </a:lnTo>
                        <a:cubicBezTo>
                          <a:pt x="1859695" y="1645826"/>
                          <a:pt x="1890245" y="1645826"/>
                          <a:pt x="1914685" y="1633606"/>
                        </a:cubicBezTo>
                        <a:cubicBezTo>
                          <a:pt x="2018555" y="1590836"/>
                          <a:pt x="2049105" y="1499186"/>
                          <a:pt x="2055215" y="1462526"/>
                        </a:cubicBezTo>
                        <a:cubicBezTo>
                          <a:pt x="2067435" y="1407536"/>
                          <a:pt x="2055215" y="1358656"/>
                          <a:pt x="2030775" y="1328106"/>
                        </a:cubicBezTo>
                        <a:cubicBezTo>
                          <a:pt x="2018555" y="1315886"/>
                          <a:pt x="2000225" y="1309776"/>
                          <a:pt x="1981895" y="1303666"/>
                        </a:cubicBezTo>
                        <a:cubicBezTo>
                          <a:pt x="1920795" y="1297556"/>
                          <a:pt x="1835255" y="1340326"/>
                          <a:pt x="1761935" y="1413646"/>
                        </a:cubicBezTo>
                        <a:lnTo>
                          <a:pt x="1731385" y="1444196"/>
                        </a:lnTo>
                        <a:lnTo>
                          <a:pt x="1755825" y="1401426"/>
                        </a:lnTo>
                        <a:cubicBezTo>
                          <a:pt x="1865805" y="1199796"/>
                          <a:pt x="1896355" y="790427"/>
                          <a:pt x="1902465" y="698777"/>
                        </a:cubicBezTo>
                        <a:lnTo>
                          <a:pt x="1792485" y="808757"/>
                        </a:lnTo>
                        <a:lnTo>
                          <a:pt x="1816925" y="631567"/>
                        </a:lnTo>
                        <a:lnTo>
                          <a:pt x="1670285" y="729327"/>
                        </a:lnTo>
                        <a:lnTo>
                          <a:pt x="1658065" y="717107"/>
                        </a:lnTo>
                        <a:cubicBezTo>
                          <a:pt x="1658065" y="717107"/>
                          <a:pt x="1682505" y="692667"/>
                          <a:pt x="1731385" y="625457"/>
                        </a:cubicBezTo>
                        <a:cubicBezTo>
                          <a:pt x="1658065" y="686557"/>
                          <a:pt x="1578635" y="729327"/>
                          <a:pt x="1578635" y="729327"/>
                        </a:cubicBezTo>
                        <a:lnTo>
                          <a:pt x="1572525" y="729327"/>
                        </a:lnTo>
                        <a:lnTo>
                          <a:pt x="1419775" y="643787"/>
                        </a:lnTo>
                        <a:lnTo>
                          <a:pt x="1425885" y="637677"/>
                        </a:lnTo>
                        <a:cubicBezTo>
                          <a:pt x="1425885" y="631567"/>
                          <a:pt x="1462545" y="570467"/>
                          <a:pt x="1566415" y="466597"/>
                        </a:cubicBezTo>
                        <a:cubicBezTo>
                          <a:pt x="1456435" y="521587"/>
                          <a:pt x="1358675" y="594907"/>
                          <a:pt x="1358675" y="594907"/>
                        </a:cubicBezTo>
                        <a:lnTo>
                          <a:pt x="1352565" y="594907"/>
                        </a:lnTo>
                        <a:lnTo>
                          <a:pt x="1144825" y="497147"/>
                        </a:lnTo>
                        <a:lnTo>
                          <a:pt x="1150935" y="491037"/>
                        </a:lnTo>
                        <a:cubicBezTo>
                          <a:pt x="1150935" y="491037"/>
                          <a:pt x="1205925" y="393277"/>
                          <a:pt x="1315905" y="307737"/>
                        </a:cubicBezTo>
                        <a:cubicBezTo>
                          <a:pt x="1181485" y="356617"/>
                          <a:pt x="1095945" y="466597"/>
                          <a:pt x="1095945" y="466597"/>
                        </a:cubicBezTo>
                        <a:lnTo>
                          <a:pt x="1089835" y="472707"/>
                        </a:lnTo>
                        <a:lnTo>
                          <a:pt x="1083725" y="466597"/>
                        </a:lnTo>
                        <a:cubicBezTo>
                          <a:pt x="1083725" y="466597"/>
                          <a:pt x="1004294" y="411607"/>
                          <a:pt x="869874" y="387167"/>
                        </a:cubicBezTo>
                        <a:lnTo>
                          <a:pt x="857654" y="387167"/>
                        </a:lnTo>
                        <a:lnTo>
                          <a:pt x="863764" y="381057"/>
                        </a:lnTo>
                        <a:cubicBezTo>
                          <a:pt x="900424" y="313847"/>
                          <a:pt x="967634" y="252747"/>
                          <a:pt x="1016514" y="216087"/>
                        </a:cubicBezTo>
                        <a:cubicBezTo>
                          <a:pt x="955414" y="246637"/>
                          <a:pt x="863764" y="295517"/>
                          <a:pt x="814884" y="356617"/>
                        </a:cubicBezTo>
                        <a:lnTo>
                          <a:pt x="808774" y="362727"/>
                        </a:lnTo>
                        <a:lnTo>
                          <a:pt x="802664" y="356617"/>
                        </a:lnTo>
                        <a:cubicBezTo>
                          <a:pt x="735454" y="301627"/>
                          <a:pt x="484944" y="222197"/>
                          <a:pt x="478834" y="222197"/>
                        </a:cubicBezTo>
                        <a:lnTo>
                          <a:pt x="466614" y="216087"/>
                        </a:lnTo>
                        <a:lnTo>
                          <a:pt x="472724" y="209977"/>
                        </a:lnTo>
                        <a:cubicBezTo>
                          <a:pt x="478834" y="203867"/>
                          <a:pt x="552154" y="112217"/>
                          <a:pt x="814884" y="8348"/>
                        </a:cubicBezTo>
                        <a:cubicBezTo>
                          <a:pt x="576594" y="8348"/>
                          <a:pt x="381074" y="191647"/>
                          <a:pt x="374964" y="191647"/>
                        </a:cubicBezTo>
                        <a:lnTo>
                          <a:pt x="374964" y="191647"/>
                        </a:lnTo>
                        <a:lnTo>
                          <a:pt x="332194" y="191647"/>
                        </a:ln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67" name="Freeform: Shape 166">
                  <a:extLst>
                    <a:ext uri="{FF2B5EF4-FFF2-40B4-BE49-F238E27FC236}">
                      <a16:creationId xmlns:a16="http://schemas.microsoft.com/office/drawing/2014/main" id="{24C256EE-3F5E-2B6E-EE82-A3D5FBB5A3A8}"/>
                    </a:ext>
                  </a:extLst>
                </p:cNvPr>
                <p:cNvSpPr/>
                <p:nvPr/>
              </p:nvSpPr>
              <p:spPr>
                <a:xfrm>
                  <a:off x="1724119" y="5671527"/>
                  <a:ext cx="330530" cy="146115"/>
                </a:xfrm>
                <a:custGeom>
                  <a:avLst/>
                  <a:gdLst>
                    <a:gd name="connsiteX0" fmla="*/ 268840 w 330530"/>
                    <a:gd name="connsiteY0" fmla="*/ 9165 h 146115"/>
                    <a:gd name="connsiteX1" fmla="*/ 164970 w 330530"/>
                    <a:gd name="connsiteY1" fmla="*/ 9165 h 146115"/>
                    <a:gd name="connsiteX2" fmla="*/ 128310 w 330530"/>
                    <a:gd name="connsiteY2" fmla="*/ 15275 h 146115"/>
                    <a:gd name="connsiteX3" fmla="*/ 0 w 330530"/>
                    <a:gd name="connsiteY3" fmla="*/ 137475 h 146115"/>
                    <a:gd name="connsiteX4" fmla="*/ 12220 w 330530"/>
                    <a:gd name="connsiteY4" fmla="*/ 143585 h 146115"/>
                    <a:gd name="connsiteX5" fmla="*/ 219960 w 330530"/>
                    <a:gd name="connsiteY5" fmla="*/ 106925 h 146115"/>
                    <a:gd name="connsiteX6" fmla="*/ 329940 w 330530"/>
                    <a:gd name="connsiteY6" fmla="*/ 70265 h 146115"/>
                    <a:gd name="connsiteX7" fmla="*/ 268840 w 330530"/>
                    <a:gd name="connsiteY7" fmla="*/ 9165 h 1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530" h="146115">
                      <a:moveTo>
                        <a:pt x="268840" y="9165"/>
                      </a:moveTo>
                      <a:cubicBezTo>
                        <a:pt x="232180" y="-3055"/>
                        <a:pt x="195520" y="-3055"/>
                        <a:pt x="164970" y="9165"/>
                      </a:cubicBezTo>
                      <a:cubicBezTo>
                        <a:pt x="152750" y="9165"/>
                        <a:pt x="140530" y="15275"/>
                        <a:pt x="128310" y="15275"/>
                      </a:cubicBezTo>
                      <a:cubicBezTo>
                        <a:pt x="73320" y="33605"/>
                        <a:pt x="18330" y="76375"/>
                        <a:pt x="0" y="137475"/>
                      </a:cubicBezTo>
                      <a:cubicBezTo>
                        <a:pt x="0" y="143585"/>
                        <a:pt x="6110" y="149695"/>
                        <a:pt x="12220" y="143585"/>
                      </a:cubicBezTo>
                      <a:cubicBezTo>
                        <a:pt x="67210" y="94705"/>
                        <a:pt x="152750" y="94705"/>
                        <a:pt x="219960" y="106925"/>
                      </a:cubicBezTo>
                      <a:cubicBezTo>
                        <a:pt x="262730" y="113035"/>
                        <a:pt x="317720" y="119145"/>
                        <a:pt x="329940" y="70265"/>
                      </a:cubicBezTo>
                      <a:cubicBezTo>
                        <a:pt x="336050" y="39715"/>
                        <a:pt x="293280" y="21385"/>
                        <a:pt x="268840" y="9165"/>
                      </a:cubicBezTo>
                      <a:close/>
                    </a:path>
                  </a:pathLst>
                </a:custGeom>
                <a:solidFill>
                  <a:srgbClr val="EEB4CF">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8" name="Freeform: Shape 167">
                  <a:extLst>
                    <a:ext uri="{FF2B5EF4-FFF2-40B4-BE49-F238E27FC236}">
                      <a16:creationId xmlns:a16="http://schemas.microsoft.com/office/drawing/2014/main" id="{D46BFB73-1BB3-5806-0825-56F38D1FA21A}"/>
                    </a:ext>
                  </a:extLst>
                </p:cNvPr>
                <p:cNvSpPr/>
                <p:nvPr/>
              </p:nvSpPr>
              <p:spPr>
                <a:xfrm>
                  <a:off x="910813" y="5827332"/>
                  <a:ext cx="825526" cy="452244"/>
                </a:xfrm>
                <a:custGeom>
                  <a:avLst/>
                  <a:gdLst>
                    <a:gd name="connsiteX0" fmla="*/ 25116 w 825526"/>
                    <a:gd name="connsiteY0" fmla="*/ 0 h 452244"/>
                    <a:gd name="connsiteX1" fmla="*/ 220636 w 825526"/>
                    <a:gd name="connsiteY1" fmla="*/ 177190 h 452244"/>
                    <a:gd name="connsiteX2" fmla="*/ 733877 w 825526"/>
                    <a:gd name="connsiteY2" fmla="*/ 164970 h 452244"/>
                    <a:gd name="connsiteX3" fmla="*/ 691107 w 825526"/>
                    <a:gd name="connsiteY3" fmla="*/ 146640 h 452244"/>
                    <a:gd name="connsiteX4" fmla="*/ 825527 w 825526"/>
                    <a:gd name="connsiteY4" fmla="*/ 226070 h 452244"/>
                    <a:gd name="connsiteX5" fmla="*/ 764427 w 825526"/>
                    <a:gd name="connsiteY5" fmla="*/ 195520 h 452244"/>
                    <a:gd name="connsiteX6" fmla="*/ 507807 w 825526"/>
                    <a:gd name="connsiteY6" fmla="*/ 452140 h 452244"/>
                    <a:gd name="connsiteX7" fmla="*/ 177866 w 825526"/>
                    <a:gd name="connsiteY7" fmla="*/ 201630 h 452244"/>
                    <a:gd name="connsiteX8" fmla="*/ 25116 w 825526"/>
                    <a:gd name="connsiteY8" fmla="*/ 0 h 45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526" h="452244">
                      <a:moveTo>
                        <a:pt x="25116" y="0"/>
                      </a:moveTo>
                      <a:cubicBezTo>
                        <a:pt x="25116" y="0"/>
                        <a:pt x="-17654" y="54990"/>
                        <a:pt x="220636" y="177190"/>
                      </a:cubicBezTo>
                      <a:cubicBezTo>
                        <a:pt x="306176" y="219960"/>
                        <a:pt x="562797" y="232180"/>
                        <a:pt x="733877" y="164970"/>
                      </a:cubicBezTo>
                      <a:cubicBezTo>
                        <a:pt x="703327" y="146640"/>
                        <a:pt x="691107" y="146640"/>
                        <a:pt x="691107" y="146640"/>
                      </a:cubicBezTo>
                      <a:cubicBezTo>
                        <a:pt x="691107" y="146640"/>
                        <a:pt x="794977" y="128310"/>
                        <a:pt x="825527" y="226070"/>
                      </a:cubicBezTo>
                      <a:cubicBezTo>
                        <a:pt x="776647" y="195520"/>
                        <a:pt x="764427" y="195520"/>
                        <a:pt x="764427" y="195520"/>
                      </a:cubicBezTo>
                      <a:cubicBezTo>
                        <a:pt x="764427" y="195520"/>
                        <a:pt x="709437" y="458249"/>
                        <a:pt x="507807" y="452140"/>
                      </a:cubicBezTo>
                      <a:cubicBezTo>
                        <a:pt x="324506" y="446029"/>
                        <a:pt x="318396" y="299390"/>
                        <a:pt x="177866" y="201630"/>
                      </a:cubicBezTo>
                      <a:cubicBezTo>
                        <a:pt x="31226" y="97760"/>
                        <a:pt x="-42094" y="42770"/>
                        <a:pt x="25116" y="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9" name="Freeform: Shape 168">
                  <a:extLst>
                    <a:ext uri="{FF2B5EF4-FFF2-40B4-BE49-F238E27FC236}">
                      <a16:creationId xmlns:a16="http://schemas.microsoft.com/office/drawing/2014/main" id="{C51D6822-C89D-9324-DEAB-59E433855EB6}"/>
                    </a:ext>
                  </a:extLst>
                </p:cNvPr>
                <p:cNvSpPr/>
                <p:nvPr/>
              </p:nvSpPr>
              <p:spPr>
                <a:xfrm>
                  <a:off x="734299" y="5279343"/>
                  <a:ext cx="1729131" cy="633528"/>
                </a:xfrm>
                <a:custGeom>
                  <a:avLst/>
                  <a:gdLst>
                    <a:gd name="connsiteX0" fmla="*/ 287170 w 1729131"/>
                    <a:gd name="connsiteY0" fmla="*/ 254709 h 633528"/>
                    <a:gd name="connsiteX1" fmla="*/ 427700 w 1729131"/>
                    <a:gd name="connsiteY1" fmla="*/ 175280 h 633528"/>
                    <a:gd name="connsiteX2" fmla="*/ 525460 w 1729131"/>
                    <a:gd name="connsiteY2" fmla="*/ 89740 h 633528"/>
                    <a:gd name="connsiteX3" fmla="*/ 574340 w 1729131"/>
                    <a:gd name="connsiteY3" fmla="*/ 266929 h 633528"/>
                    <a:gd name="connsiteX4" fmla="*/ 1032591 w 1729131"/>
                    <a:gd name="connsiteY4" fmla="*/ 590759 h 633528"/>
                    <a:gd name="connsiteX5" fmla="*/ 1380861 w 1729131"/>
                    <a:gd name="connsiteY5" fmla="*/ 419679 h 633528"/>
                    <a:gd name="connsiteX6" fmla="*/ 1704691 w 1729131"/>
                    <a:gd name="connsiteY6" fmla="*/ 633529 h 633528"/>
                    <a:gd name="connsiteX7" fmla="*/ 1729131 w 1729131"/>
                    <a:gd name="connsiteY7" fmla="*/ 554099 h 633528"/>
                    <a:gd name="connsiteX8" fmla="*/ 1356421 w 1729131"/>
                    <a:gd name="connsiteY8" fmla="*/ 303589 h 633528"/>
                    <a:gd name="connsiteX9" fmla="*/ 892061 w 1729131"/>
                    <a:gd name="connsiteY9" fmla="*/ 468559 h 633528"/>
                    <a:gd name="connsiteX10" fmla="*/ 665990 w 1729131"/>
                    <a:gd name="connsiteY10" fmla="*/ 126399 h 633528"/>
                    <a:gd name="connsiteX11" fmla="*/ 458250 w 1729131"/>
                    <a:gd name="connsiteY11" fmla="*/ 16420 h 633528"/>
                    <a:gd name="connsiteX12" fmla="*/ 207740 w 1729131"/>
                    <a:gd name="connsiteY12" fmla="*/ 181389 h 633528"/>
                    <a:gd name="connsiteX13" fmla="*/ 24440 w 1729131"/>
                    <a:gd name="connsiteY13" fmla="*/ 77520 h 633528"/>
                    <a:gd name="connsiteX14" fmla="*/ 0 w 1729131"/>
                    <a:gd name="connsiteY14" fmla="*/ 132510 h 633528"/>
                    <a:gd name="connsiteX15" fmla="*/ 287170 w 1729131"/>
                    <a:gd name="connsiteY15" fmla="*/ 254709 h 6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9131" h="633528">
                      <a:moveTo>
                        <a:pt x="287170" y="254709"/>
                      </a:moveTo>
                      <a:cubicBezTo>
                        <a:pt x="366600" y="248599"/>
                        <a:pt x="391040" y="242489"/>
                        <a:pt x="427700" y="175280"/>
                      </a:cubicBezTo>
                      <a:cubicBezTo>
                        <a:pt x="464360" y="108070"/>
                        <a:pt x="452140" y="71410"/>
                        <a:pt x="525460" y="89740"/>
                      </a:cubicBezTo>
                      <a:cubicBezTo>
                        <a:pt x="598780" y="108070"/>
                        <a:pt x="598780" y="132510"/>
                        <a:pt x="574340" y="266929"/>
                      </a:cubicBezTo>
                      <a:cubicBezTo>
                        <a:pt x="549900" y="401349"/>
                        <a:pt x="757641" y="529659"/>
                        <a:pt x="1032591" y="590759"/>
                      </a:cubicBezTo>
                      <a:cubicBezTo>
                        <a:pt x="1307541" y="651859"/>
                        <a:pt x="1380861" y="419679"/>
                        <a:pt x="1380861" y="419679"/>
                      </a:cubicBezTo>
                      <a:lnTo>
                        <a:pt x="1704691" y="633529"/>
                      </a:lnTo>
                      <a:lnTo>
                        <a:pt x="1729131" y="554099"/>
                      </a:lnTo>
                      <a:cubicBezTo>
                        <a:pt x="1729131" y="554099"/>
                        <a:pt x="1710801" y="529659"/>
                        <a:pt x="1356421" y="303589"/>
                      </a:cubicBezTo>
                      <a:cubicBezTo>
                        <a:pt x="1295321" y="474669"/>
                        <a:pt x="1160901" y="572429"/>
                        <a:pt x="892061" y="468559"/>
                      </a:cubicBezTo>
                      <a:cubicBezTo>
                        <a:pt x="623220" y="364689"/>
                        <a:pt x="659880" y="224159"/>
                        <a:pt x="665990" y="126399"/>
                      </a:cubicBezTo>
                      <a:cubicBezTo>
                        <a:pt x="678211" y="34750"/>
                        <a:pt x="482690" y="-32460"/>
                        <a:pt x="458250" y="16420"/>
                      </a:cubicBezTo>
                      <a:cubicBezTo>
                        <a:pt x="397150" y="156949"/>
                        <a:pt x="342160" y="211939"/>
                        <a:pt x="207740" y="181389"/>
                      </a:cubicBezTo>
                      <a:cubicBezTo>
                        <a:pt x="128310" y="163059"/>
                        <a:pt x="61100" y="108070"/>
                        <a:pt x="24440" y="77520"/>
                      </a:cubicBezTo>
                      <a:cubicBezTo>
                        <a:pt x="12220" y="95850"/>
                        <a:pt x="6110" y="114180"/>
                        <a:pt x="0" y="132510"/>
                      </a:cubicBezTo>
                      <a:cubicBezTo>
                        <a:pt x="91650" y="205829"/>
                        <a:pt x="226070" y="254709"/>
                        <a:pt x="287170" y="254709"/>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0" name="Freeform: Shape 169">
                  <a:extLst>
                    <a:ext uri="{FF2B5EF4-FFF2-40B4-BE49-F238E27FC236}">
                      <a16:creationId xmlns:a16="http://schemas.microsoft.com/office/drawing/2014/main" id="{3EB68CE6-F78D-21BA-4E34-785281533BC6}"/>
                    </a:ext>
                  </a:extLst>
                </p:cNvPr>
                <p:cNvSpPr/>
                <p:nvPr/>
              </p:nvSpPr>
              <p:spPr>
                <a:xfrm>
                  <a:off x="1608029" y="5127931"/>
                  <a:ext cx="378820" cy="161721"/>
                </a:xfrm>
                <a:custGeom>
                  <a:avLst/>
                  <a:gdLst>
                    <a:gd name="connsiteX0" fmla="*/ 0 w 378820"/>
                    <a:gd name="connsiteY0" fmla="*/ 70072 h 161721"/>
                    <a:gd name="connsiteX1" fmla="*/ 378820 w 378820"/>
                    <a:gd name="connsiteY1" fmla="*/ 161722 h 161721"/>
                    <a:gd name="connsiteX2" fmla="*/ 0 w 378820"/>
                    <a:gd name="connsiteY2" fmla="*/ 70072 h 161721"/>
                  </a:gdLst>
                  <a:ahLst/>
                  <a:cxnLst>
                    <a:cxn ang="0">
                      <a:pos x="connsiteX0" y="connsiteY0"/>
                    </a:cxn>
                    <a:cxn ang="0">
                      <a:pos x="connsiteX1" y="connsiteY1"/>
                    </a:cxn>
                    <a:cxn ang="0">
                      <a:pos x="connsiteX2" y="connsiteY2"/>
                    </a:cxn>
                  </a:cxnLst>
                  <a:rect l="l" t="t" r="r" b="b"/>
                  <a:pathLst>
                    <a:path w="378820" h="161721">
                      <a:moveTo>
                        <a:pt x="0" y="70072"/>
                      </a:moveTo>
                      <a:cubicBezTo>
                        <a:pt x="0" y="70072"/>
                        <a:pt x="201630" y="-21578"/>
                        <a:pt x="378820" y="161722"/>
                      </a:cubicBezTo>
                      <a:cubicBezTo>
                        <a:pt x="342160" y="57852"/>
                        <a:pt x="195520" y="-88788"/>
                        <a:pt x="0" y="70072"/>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1" name="Freeform: Shape 170">
                  <a:extLst>
                    <a:ext uri="{FF2B5EF4-FFF2-40B4-BE49-F238E27FC236}">
                      <a16:creationId xmlns:a16="http://schemas.microsoft.com/office/drawing/2014/main" id="{2F057CF6-054C-0E59-22FE-0CDF6171B5F3}"/>
                    </a:ext>
                  </a:extLst>
                </p:cNvPr>
                <p:cNvSpPr/>
                <p:nvPr/>
              </p:nvSpPr>
              <p:spPr>
                <a:xfrm>
                  <a:off x="652558" y="4578948"/>
                  <a:ext cx="2061382" cy="1913453"/>
                </a:xfrm>
                <a:custGeom>
                  <a:avLst/>
                  <a:gdLst>
                    <a:gd name="connsiteX0" fmla="*/ 1920852 w 2061382"/>
                    <a:gd name="connsiteY0" fmla="*/ 1578324 h 1913453"/>
                    <a:gd name="connsiteX1" fmla="*/ 1951402 w 2061382"/>
                    <a:gd name="connsiteY1" fmla="*/ 1413354 h 1913453"/>
                    <a:gd name="connsiteX2" fmla="*/ 1969732 w 2061382"/>
                    <a:gd name="connsiteY2" fmla="*/ 1333924 h 1913453"/>
                    <a:gd name="connsiteX3" fmla="*/ 2061382 w 2061382"/>
                    <a:gd name="connsiteY3" fmla="*/ 1388914 h 1913453"/>
                    <a:gd name="connsiteX4" fmla="*/ 2030832 w 2061382"/>
                    <a:gd name="connsiteY4" fmla="*/ 1321704 h 1913453"/>
                    <a:gd name="connsiteX5" fmla="*/ 1749772 w 2061382"/>
                    <a:gd name="connsiteY5" fmla="*/ 1407244 h 1913453"/>
                    <a:gd name="connsiteX6" fmla="*/ 1902522 w 2061382"/>
                    <a:gd name="connsiteY6" fmla="*/ 680155 h 1913453"/>
                    <a:gd name="connsiteX7" fmla="*/ 1792542 w 2061382"/>
                    <a:gd name="connsiteY7" fmla="*/ 790135 h 1913453"/>
                    <a:gd name="connsiteX8" fmla="*/ 1816982 w 2061382"/>
                    <a:gd name="connsiteY8" fmla="*/ 619055 h 1913453"/>
                    <a:gd name="connsiteX9" fmla="*/ 1658122 w 2061382"/>
                    <a:gd name="connsiteY9" fmla="*/ 729035 h 1913453"/>
                    <a:gd name="connsiteX10" fmla="*/ 1780322 w 2061382"/>
                    <a:gd name="connsiteY10" fmla="*/ 570175 h 1913453"/>
                    <a:gd name="connsiteX11" fmla="*/ 1572582 w 2061382"/>
                    <a:gd name="connsiteY11" fmla="*/ 722925 h 1913453"/>
                    <a:gd name="connsiteX12" fmla="*/ 1432052 w 2061382"/>
                    <a:gd name="connsiteY12" fmla="*/ 643495 h 1913453"/>
                    <a:gd name="connsiteX13" fmla="*/ 1609242 w 2061382"/>
                    <a:gd name="connsiteY13" fmla="*/ 441865 h 1913453"/>
                    <a:gd name="connsiteX14" fmla="*/ 1358732 w 2061382"/>
                    <a:gd name="connsiteY14" fmla="*/ 588505 h 1913453"/>
                    <a:gd name="connsiteX15" fmla="*/ 1157102 w 2061382"/>
                    <a:gd name="connsiteY15" fmla="*/ 484635 h 1913453"/>
                    <a:gd name="connsiteX16" fmla="*/ 1352622 w 2061382"/>
                    <a:gd name="connsiteY16" fmla="*/ 276896 h 1913453"/>
                    <a:gd name="connsiteX17" fmla="*/ 1089892 w 2061382"/>
                    <a:gd name="connsiteY17" fmla="*/ 454085 h 1913453"/>
                    <a:gd name="connsiteX18" fmla="*/ 876042 w 2061382"/>
                    <a:gd name="connsiteY18" fmla="*/ 374655 h 1913453"/>
                    <a:gd name="connsiteX19" fmla="*/ 1077672 w 2061382"/>
                    <a:gd name="connsiteY19" fmla="*/ 173026 h 1913453"/>
                    <a:gd name="connsiteX20" fmla="*/ 808832 w 2061382"/>
                    <a:gd name="connsiteY20" fmla="*/ 344106 h 1913453"/>
                    <a:gd name="connsiteX21" fmla="*/ 485001 w 2061382"/>
                    <a:gd name="connsiteY21" fmla="*/ 209686 h 1913453"/>
                    <a:gd name="connsiteX22" fmla="*/ 857712 w 2061382"/>
                    <a:gd name="connsiteY22" fmla="*/ 1946 h 1913453"/>
                    <a:gd name="connsiteX23" fmla="*/ 381131 w 2061382"/>
                    <a:gd name="connsiteY23" fmla="*/ 191356 h 1913453"/>
                    <a:gd name="connsiteX24" fmla="*/ 338361 w 2061382"/>
                    <a:gd name="connsiteY24" fmla="*/ 179136 h 1913453"/>
                    <a:gd name="connsiteX25" fmla="*/ 301701 w 2061382"/>
                    <a:gd name="connsiteY25" fmla="*/ 331886 h 1913453"/>
                    <a:gd name="connsiteX26" fmla="*/ 307811 w 2061382"/>
                    <a:gd name="connsiteY26" fmla="*/ 319666 h 1913453"/>
                    <a:gd name="connsiteX27" fmla="*/ 491111 w 2061382"/>
                    <a:gd name="connsiteY27" fmla="*/ 166916 h 1913453"/>
                    <a:gd name="connsiteX28" fmla="*/ 393351 w 2061382"/>
                    <a:gd name="connsiteY28" fmla="*/ 252456 h 1913453"/>
                    <a:gd name="connsiteX29" fmla="*/ 784392 w 2061382"/>
                    <a:gd name="connsiteY29" fmla="*/ 399095 h 1913453"/>
                    <a:gd name="connsiteX30" fmla="*/ 869932 w 2061382"/>
                    <a:gd name="connsiteY30" fmla="*/ 319666 h 1913453"/>
                    <a:gd name="connsiteX31" fmla="*/ 814942 w 2061382"/>
                    <a:gd name="connsiteY31" fmla="*/ 435755 h 1913453"/>
                    <a:gd name="connsiteX32" fmla="*/ 1065452 w 2061382"/>
                    <a:gd name="connsiteY32" fmla="*/ 509075 h 1913453"/>
                    <a:gd name="connsiteX33" fmla="*/ 1150992 w 2061382"/>
                    <a:gd name="connsiteY33" fmla="*/ 447975 h 1913453"/>
                    <a:gd name="connsiteX34" fmla="*/ 1108222 w 2061382"/>
                    <a:gd name="connsiteY34" fmla="*/ 533515 h 1913453"/>
                    <a:gd name="connsiteX35" fmla="*/ 1315962 w 2061382"/>
                    <a:gd name="connsiteY35" fmla="*/ 655715 h 1913453"/>
                    <a:gd name="connsiteX36" fmla="*/ 1438162 w 2061382"/>
                    <a:gd name="connsiteY36" fmla="*/ 582395 h 1913453"/>
                    <a:gd name="connsiteX37" fmla="*/ 1358732 w 2061382"/>
                    <a:gd name="connsiteY37" fmla="*/ 680155 h 1913453"/>
                    <a:gd name="connsiteX38" fmla="*/ 1529812 w 2061382"/>
                    <a:gd name="connsiteY38" fmla="*/ 784025 h 1913453"/>
                    <a:gd name="connsiteX39" fmla="*/ 1627572 w 2061382"/>
                    <a:gd name="connsiteY39" fmla="*/ 753475 h 1913453"/>
                    <a:gd name="connsiteX40" fmla="*/ 1603132 w 2061382"/>
                    <a:gd name="connsiteY40" fmla="*/ 845125 h 1913453"/>
                    <a:gd name="connsiteX41" fmla="*/ 1719222 w 2061382"/>
                    <a:gd name="connsiteY41" fmla="*/ 747365 h 1913453"/>
                    <a:gd name="connsiteX42" fmla="*/ 1707002 w 2061382"/>
                    <a:gd name="connsiteY42" fmla="*/ 1223944 h 1913453"/>
                    <a:gd name="connsiteX43" fmla="*/ 1150992 w 2061382"/>
                    <a:gd name="connsiteY43" fmla="*/ 1834944 h 1913453"/>
                    <a:gd name="connsiteX44" fmla="*/ 228381 w 2061382"/>
                    <a:gd name="connsiteY44" fmla="*/ 1498894 h 1913453"/>
                    <a:gd name="connsiteX45" fmla="*/ 75631 w 2061382"/>
                    <a:gd name="connsiteY45" fmla="*/ 820685 h 1913453"/>
                    <a:gd name="connsiteX46" fmla="*/ 75631 w 2061382"/>
                    <a:gd name="connsiteY46" fmla="*/ 820685 h 1913453"/>
                    <a:gd name="connsiteX47" fmla="*/ 57301 w 2061382"/>
                    <a:gd name="connsiteY47" fmla="*/ 1346144 h 1913453"/>
                    <a:gd name="connsiteX48" fmla="*/ 625531 w 2061382"/>
                    <a:gd name="connsiteY48" fmla="*/ 1889933 h 1913453"/>
                    <a:gd name="connsiteX49" fmla="*/ 1603132 w 2061382"/>
                    <a:gd name="connsiteY49" fmla="*/ 1743294 h 1913453"/>
                    <a:gd name="connsiteX50" fmla="*/ 1749772 w 2061382"/>
                    <a:gd name="connsiteY50" fmla="*/ 1535554 h 1913453"/>
                    <a:gd name="connsiteX51" fmla="*/ 1835312 w 2061382"/>
                    <a:gd name="connsiteY51" fmla="*/ 1645534 h 1913453"/>
                    <a:gd name="connsiteX52" fmla="*/ 1920852 w 2061382"/>
                    <a:gd name="connsiteY52" fmla="*/ 1578324 h 19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61382" h="1913453">
                      <a:moveTo>
                        <a:pt x="1920852" y="1578324"/>
                      </a:moveTo>
                      <a:cubicBezTo>
                        <a:pt x="2036942" y="1523334"/>
                        <a:pt x="2012502" y="1413354"/>
                        <a:pt x="1951402" y="1413354"/>
                      </a:cubicBezTo>
                      <a:cubicBezTo>
                        <a:pt x="1890302" y="1413354"/>
                        <a:pt x="1896412" y="1346144"/>
                        <a:pt x="1969732" y="1333924"/>
                      </a:cubicBezTo>
                      <a:cubicBezTo>
                        <a:pt x="2018612" y="1327814"/>
                        <a:pt x="2049162" y="1358364"/>
                        <a:pt x="2061382" y="1388914"/>
                      </a:cubicBezTo>
                      <a:cubicBezTo>
                        <a:pt x="2055272" y="1358364"/>
                        <a:pt x="2049162" y="1333924"/>
                        <a:pt x="2030832" y="1321704"/>
                      </a:cubicBezTo>
                      <a:cubicBezTo>
                        <a:pt x="1975842" y="1266714"/>
                        <a:pt x="1853642" y="1303374"/>
                        <a:pt x="1749772" y="1407244"/>
                      </a:cubicBezTo>
                      <a:cubicBezTo>
                        <a:pt x="1871972" y="1175064"/>
                        <a:pt x="1902522" y="680155"/>
                        <a:pt x="1902522" y="680155"/>
                      </a:cubicBezTo>
                      <a:lnTo>
                        <a:pt x="1792542" y="790135"/>
                      </a:lnTo>
                      <a:lnTo>
                        <a:pt x="1816982" y="619055"/>
                      </a:lnTo>
                      <a:lnTo>
                        <a:pt x="1658122" y="729035"/>
                      </a:lnTo>
                      <a:cubicBezTo>
                        <a:pt x="1658122" y="729035"/>
                        <a:pt x="1688672" y="698485"/>
                        <a:pt x="1780322" y="570175"/>
                      </a:cubicBezTo>
                      <a:cubicBezTo>
                        <a:pt x="1694782" y="661825"/>
                        <a:pt x="1572582" y="722925"/>
                        <a:pt x="1572582" y="722925"/>
                      </a:cubicBezTo>
                      <a:lnTo>
                        <a:pt x="1432052" y="643495"/>
                      </a:lnTo>
                      <a:cubicBezTo>
                        <a:pt x="1432052" y="643495"/>
                        <a:pt x="1474822" y="564065"/>
                        <a:pt x="1609242" y="441865"/>
                      </a:cubicBezTo>
                      <a:cubicBezTo>
                        <a:pt x="1480932" y="496855"/>
                        <a:pt x="1358732" y="588505"/>
                        <a:pt x="1358732" y="588505"/>
                      </a:cubicBezTo>
                      <a:lnTo>
                        <a:pt x="1157102" y="484635"/>
                      </a:lnTo>
                      <a:cubicBezTo>
                        <a:pt x="1157102" y="484635"/>
                        <a:pt x="1218202" y="368545"/>
                        <a:pt x="1352622" y="276896"/>
                      </a:cubicBezTo>
                      <a:cubicBezTo>
                        <a:pt x="1193762" y="313556"/>
                        <a:pt x="1089892" y="454085"/>
                        <a:pt x="1089892" y="454085"/>
                      </a:cubicBezTo>
                      <a:cubicBezTo>
                        <a:pt x="1089892" y="454085"/>
                        <a:pt x="1010462" y="399095"/>
                        <a:pt x="876042" y="374655"/>
                      </a:cubicBezTo>
                      <a:cubicBezTo>
                        <a:pt x="937142" y="264676"/>
                        <a:pt x="1077672" y="173026"/>
                        <a:pt x="1077672" y="173026"/>
                      </a:cubicBezTo>
                      <a:cubicBezTo>
                        <a:pt x="1077672" y="173026"/>
                        <a:pt x="894372" y="246346"/>
                        <a:pt x="808832" y="344106"/>
                      </a:cubicBezTo>
                      <a:cubicBezTo>
                        <a:pt x="735511" y="289116"/>
                        <a:pt x="485001" y="209686"/>
                        <a:pt x="485001" y="209686"/>
                      </a:cubicBezTo>
                      <a:cubicBezTo>
                        <a:pt x="485001" y="209686"/>
                        <a:pt x="570541" y="105816"/>
                        <a:pt x="857712" y="1946"/>
                      </a:cubicBezTo>
                      <a:cubicBezTo>
                        <a:pt x="594981" y="-22494"/>
                        <a:pt x="381131" y="191356"/>
                        <a:pt x="381131" y="191356"/>
                      </a:cubicBezTo>
                      <a:cubicBezTo>
                        <a:pt x="381131" y="191356"/>
                        <a:pt x="381131" y="191356"/>
                        <a:pt x="338361" y="179136"/>
                      </a:cubicBezTo>
                      <a:cubicBezTo>
                        <a:pt x="320031" y="221906"/>
                        <a:pt x="307811" y="276896"/>
                        <a:pt x="301701" y="331886"/>
                      </a:cubicBezTo>
                      <a:cubicBezTo>
                        <a:pt x="301701" y="325776"/>
                        <a:pt x="307811" y="325776"/>
                        <a:pt x="307811" y="319666"/>
                      </a:cubicBezTo>
                      <a:cubicBezTo>
                        <a:pt x="362801" y="197466"/>
                        <a:pt x="491111" y="166916"/>
                        <a:pt x="491111" y="166916"/>
                      </a:cubicBezTo>
                      <a:lnTo>
                        <a:pt x="393351" y="252456"/>
                      </a:lnTo>
                      <a:lnTo>
                        <a:pt x="784392" y="399095"/>
                      </a:lnTo>
                      <a:lnTo>
                        <a:pt x="869932" y="319666"/>
                      </a:lnTo>
                      <a:lnTo>
                        <a:pt x="814942" y="435755"/>
                      </a:lnTo>
                      <a:lnTo>
                        <a:pt x="1065452" y="509075"/>
                      </a:lnTo>
                      <a:lnTo>
                        <a:pt x="1150992" y="447975"/>
                      </a:lnTo>
                      <a:lnTo>
                        <a:pt x="1108222" y="533515"/>
                      </a:lnTo>
                      <a:lnTo>
                        <a:pt x="1315962" y="655715"/>
                      </a:lnTo>
                      <a:lnTo>
                        <a:pt x="1438162" y="582395"/>
                      </a:lnTo>
                      <a:lnTo>
                        <a:pt x="1358732" y="680155"/>
                      </a:lnTo>
                      <a:lnTo>
                        <a:pt x="1529812" y="784025"/>
                      </a:lnTo>
                      <a:lnTo>
                        <a:pt x="1627572" y="753475"/>
                      </a:lnTo>
                      <a:lnTo>
                        <a:pt x="1603132" y="845125"/>
                      </a:lnTo>
                      <a:cubicBezTo>
                        <a:pt x="1603132" y="845125"/>
                        <a:pt x="1603132" y="845125"/>
                        <a:pt x="1719222" y="747365"/>
                      </a:cubicBezTo>
                      <a:cubicBezTo>
                        <a:pt x="1700892" y="857345"/>
                        <a:pt x="1792542" y="900115"/>
                        <a:pt x="1707002" y="1223944"/>
                      </a:cubicBezTo>
                      <a:cubicBezTo>
                        <a:pt x="1627572" y="1547774"/>
                        <a:pt x="1487042" y="1773844"/>
                        <a:pt x="1150992" y="1834944"/>
                      </a:cubicBezTo>
                      <a:cubicBezTo>
                        <a:pt x="649971" y="1926594"/>
                        <a:pt x="527771" y="1859384"/>
                        <a:pt x="228381" y="1498894"/>
                      </a:cubicBezTo>
                      <a:cubicBezTo>
                        <a:pt x="-77119" y="1132294"/>
                        <a:pt x="75631" y="820685"/>
                        <a:pt x="75631" y="820685"/>
                      </a:cubicBezTo>
                      <a:lnTo>
                        <a:pt x="75631" y="820685"/>
                      </a:lnTo>
                      <a:cubicBezTo>
                        <a:pt x="-34349" y="1058975"/>
                        <a:pt x="-9909" y="1211724"/>
                        <a:pt x="57301" y="1346144"/>
                      </a:cubicBezTo>
                      <a:cubicBezTo>
                        <a:pt x="148951" y="1523334"/>
                        <a:pt x="430011" y="1847163"/>
                        <a:pt x="625531" y="1889933"/>
                      </a:cubicBezTo>
                      <a:cubicBezTo>
                        <a:pt x="931032" y="1951033"/>
                        <a:pt x="1419832" y="1889933"/>
                        <a:pt x="1603132" y="1743294"/>
                      </a:cubicBezTo>
                      <a:cubicBezTo>
                        <a:pt x="1603132" y="1743294"/>
                        <a:pt x="1694782" y="1651644"/>
                        <a:pt x="1749772" y="1535554"/>
                      </a:cubicBezTo>
                      <a:cubicBezTo>
                        <a:pt x="1743662" y="1566104"/>
                        <a:pt x="1755882" y="1645534"/>
                        <a:pt x="1835312" y="1645534"/>
                      </a:cubicBezTo>
                      <a:cubicBezTo>
                        <a:pt x="1847532" y="1627204"/>
                        <a:pt x="1871972" y="1602764"/>
                        <a:pt x="1920852" y="1578324"/>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3" name="Freeform: Shape 52">
                <a:extLst>
                  <a:ext uri="{FF2B5EF4-FFF2-40B4-BE49-F238E27FC236}">
                    <a16:creationId xmlns:a16="http://schemas.microsoft.com/office/drawing/2014/main" id="{17BA2953-CC2F-63A5-BE43-A601EAFA2241}"/>
                  </a:ext>
                </a:extLst>
              </p:cNvPr>
              <p:cNvSpPr/>
              <p:nvPr/>
            </p:nvSpPr>
            <p:spPr>
              <a:xfrm>
                <a:off x="972589" y="4906628"/>
                <a:ext cx="201630" cy="169175"/>
              </a:xfrm>
              <a:custGeom>
                <a:avLst/>
                <a:gdLst>
                  <a:gd name="connsiteX0" fmla="*/ 0 w 201630"/>
                  <a:gd name="connsiteY0" fmla="*/ 53086 h 169175"/>
                  <a:gd name="connsiteX1" fmla="*/ 201630 w 201630"/>
                  <a:gd name="connsiteY1" fmla="*/ 169176 h 169175"/>
                  <a:gd name="connsiteX2" fmla="*/ 0 w 201630"/>
                  <a:gd name="connsiteY2" fmla="*/ 53086 h 169175"/>
                </a:gdLst>
                <a:ahLst/>
                <a:cxnLst>
                  <a:cxn ang="0">
                    <a:pos x="connsiteX0" y="connsiteY0"/>
                  </a:cxn>
                  <a:cxn ang="0">
                    <a:pos x="connsiteX1" y="connsiteY1"/>
                  </a:cxn>
                  <a:cxn ang="0">
                    <a:pos x="connsiteX2" y="connsiteY2"/>
                  </a:cxn>
                </a:cxnLst>
                <a:rect l="l" t="t" r="r" b="b"/>
                <a:pathLst>
                  <a:path w="201630" h="169175">
                    <a:moveTo>
                      <a:pt x="0" y="53086"/>
                    </a:moveTo>
                    <a:cubicBezTo>
                      <a:pt x="0" y="53086"/>
                      <a:pt x="146640" y="10316"/>
                      <a:pt x="201630" y="169176"/>
                    </a:cubicBezTo>
                    <a:cubicBezTo>
                      <a:pt x="201630" y="40866"/>
                      <a:pt x="134420" y="-69114"/>
                      <a:pt x="0" y="53086"/>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4" name="Graphic 16">
                <a:extLst>
                  <a:ext uri="{FF2B5EF4-FFF2-40B4-BE49-F238E27FC236}">
                    <a16:creationId xmlns:a16="http://schemas.microsoft.com/office/drawing/2014/main" id="{EA5CFA13-63BE-003C-5D7C-3775A195C46B}"/>
                  </a:ext>
                </a:extLst>
              </p:cNvPr>
              <p:cNvGrpSpPr/>
              <p:nvPr/>
            </p:nvGrpSpPr>
            <p:grpSpPr>
              <a:xfrm>
                <a:off x="966479" y="4874173"/>
                <a:ext cx="213850" cy="189409"/>
                <a:chOff x="966479" y="4874173"/>
                <a:chExt cx="213850" cy="189409"/>
              </a:xfrm>
            </p:grpSpPr>
            <p:sp>
              <p:nvSpPr>
                <p:cNvPr id="162" name="Freeform: Shape 161">
                  <a:extLst>
                    <a:ext uri="{FF2B5EF4-FFF2-40B4-BE49-F238E27FC236}">
                      <a16:creationId xmlns:a16="http://schemas.microsoft.com/office/drawing/2014/main" id="{30F6C69D-DBDD-7988-1295-4AD7F1708F0A}"/>
                    </a:ext>
                  </a:extLst>
                </p:cNvPr>
                <p:cNvSpPr/>
                <p:nvPr/>
              </p:nvSpPr>
              <p:spPr>
                <a:xfrm>
                  <a:off x="997029" y="4878730"/>
                  <a:ext cx="177190" cy="142083"/>
                </a:xfrm>
                <a:custGeom>
                  <a:avLst/>
                  <a:gdLst>
                    <a:gd name="connsiteX0" fmla="*/ 0 w 177190"/>
                    <a:gd name="connsiteY0" fmla="*/ 44323 h 142083"/>
                    <a:gd name="connsiteX1" fmla="*/ 177190 w 177190"/>
                    <a:gd name="connsiteY1" fmla="*/ 142083 h 142083"/>
                    <a:gd name="connsiteX2" fmla="*/ 0 w 177190"/>
                    <a:gd name="connsiteY2" fmla="*/ 44323 h 142083"/>
                  </a:gdLst>
                  <a:ahLst/>
                  <a:cxnLst>
                    <a:cxn ang="0">
                      <a:pos x="connsiteX0" y="connsiteY0"/>
                    </a:cxn>
                    <a:cxn ang="0">
                      <a:pos x="connsiteX1" y="connsiteY1"/>
                    </a:cxn>
                    <a:cxn ang="0">
                      <a:pos x="connsiteX2" y="connsiteY2"/>
                    </a:cxn>
                  </a:cxnLst>
                  <a:rect l="l" t="t" r="r" b="b"/>
                  <a:pathLst>
                    <a:path w="177190" h="142083">
                      <a:moveTo>
                        <a:pt x="0" y="44323"/>
                      </a:moveTo>
                      <a:cubicBezTo>
                        <a:pt x="0" y="44323"/>
                        <a:pt x="128310" y="7663"/>
                        <a:pt x="177190" y="142083"/>
                      </a:cubicBezTo>
                      <a:cubicBezTo>
                        <a:pt x="177190" y="38213"/>
                        <a:pt x="122200" y="-59547"/>
                        <a:pt x="0" y="44323"/>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3" name="Freeform: Shape 162">
                  <a:extLst>
                    <a:ext uri="{FF2B5EF4-FFF2-40B4-BE49-F238E27FC236}">
                      <a16:creationId xmlns:a16="http://schemas.microsoft.com/office/drawing/2014/main" id="{651A4095-51ED-5AE6-34A5-1733E5EBBD89}"/>
                    </a:ext>
                  </a:extLst>
                </p:cNvPr>
                <p:cNvSpPr/>
                <p:nvPr/>
              </p:nvSpPr>
              <p:spPr>
                <a:xfrm>
                  <a:off x="966479" y="4874173"/>
                  <a:ext cx="213850" cy="189409"/>
                </a:xfrm>
                <a:custGeom>
                  <a:avLst/>
                  <a:gdLst>
                    <a:gd name="connsiteX0" fmla="*/ 213850 w 213850"/>
                    <a:gd name="connsiteY0" fmla="*/ 189410 h 189409"/>
                    <a:gd name="connsiteX1" fmla="*/ 201630 w 213850"/>
                    <a:gd name="connsiteY1" fmla="*/ 152750 h 189409"/>
                    <a:gd name="connsiteX2" fmla="*/ 85540 w 213850"/>
                    <a:gd name="connsiteY2" fmla="*/ 54990 h 189409"/>
                    <a:gd name="connsiteX3" fmla="*/ 30550 w 213850"/>
                    <a:gd name="connsiteY3" fmla="*/ 61100 h 189409"/>
                    <a:gd name="connsiteX4" fmla="*/ 0 w 213850"/>
                    <a:gd name="connsiteY4" fmla="*/ 73320 h 189409"/>
                    <a:gd name="connsiteX5" fmla="*/ 24440 w 213850"/>
                    <a:gd name="connsiteY5" fmla="*/ 48880 h 189409"/>
                    <a:gd name="connsiteX6" fmla="*/ 128310 w 213850"/>
                    <a:gd name="connsiteY6" fmla="*/ 0 h 189409"/>
                    <a:gd name="connsiteX7" fmla="*/ 207740 w 213850"/>
                    <a:gd name="connsiteY7" fmla="*/ 152750 h 189409"/>
                    <a:gd name="connsiteX8" fmla="*/ 213850 w 213850"/>
                    <a:gd name="connsiteY8" fmla="*/ 189410 h 189409"/>
                    <a:gd name="connsiteX9" fmla="*/ 85540 w 213850"/>
                    <a:gd name="connsiteY9" fmla="*/ 42770 h 189409"/>
                    <a:gd name="connsiteX10" fmla="*/ 195520 w 213850"/>
                    <a:gd name="connsiteY10" fmla="*/ 116090 h 189409"/>
                    <a:gd name="connsiteX11" fmla="*/ 128310 w 213850"/>
                    <a:gd name="connsiteY11" fmla="*/ 12220 h 189409"/>
                    <a:gd name="connsiteX12" fmla="*/ 54990 w 213850"/>
                    <a:gd name="connsiteY12" fmla="*/ 36660 h 189409"/>
                    <a:gd name="connsiteX13" fmla="*/ 85540 w 213850"/>
                    <a:gd name="connsiteY13" fmla="*/ 4277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850" h="189409">
                      <a:moveTo>
                        <a:pt x="213850" y="189410"/>
                      </a:moveTo>
                      <a:lnTo>
                        <a:pt x="201630" y="152750"/>
                      </a:lnTo>
                      <a:cubicBezTo>
                        <a:pt x="177190" y="79430"/>
                        <a:pt x="122200" y="54990"/>
                        <a:pt x="85540" y="54990"/>
                      </a:cubicBezTo>
                      <a:cubicBezTo>
                        <a:pt x="54990" y="48880"/>
                        <a:pt x="30550" y="61100"/>
                        <a:pt x="30550" y="61100"/>
                      </a:cubicBezTo>
                      <a:lnTo>
                        <a:pt x="0" y="73320"/>
                      </a:lnTo>
                      <a:lnTo>
                        <a:pt x="24440" y="48880"/>
                      </a:lnTo>
                      <a:cubicBezTo>
                        <a:pt x="61100" y="12220"/>
                        <a:pt x="97760" y="0"/>
                        <a:pt x="128310" y="0"/>
                      </a:cubicBezTo>
                      <a:cubicBezTo>
                        <a:pt x="189410" y="6110"/>
                        <a:pt x="213850" y="79430"/>
                        <a:pt x="207740" y="152750"/>
                      </a:cubicBezTo>
                      <a:lnTo>
                        <a:pt x="213850" y="189410"/>
                      </a:lnTo>
                      <a:close/>
                      <a:moveTo>
                        <a:pt x="85540" y="42770"/>
                      </a:moveTo>
                      <a:cubicBezTo>
                        <a:pt x="122200" y="48880"/>
                        <a:pt x="164970" y="61100"/>
                        <a:pt x="195520" y="116090"/>
                      </a:cubicBezTo>
                      <a:cubicBezTo>
                        <a:pt x="189410" y="67210"/>
                        <a:pt x="171080" y="18330"/>
                        <a:pt x="128310" y="12220"/>
                      </a:cubicBezTo>
                      <a:cubicBezTo>
                        <a:pt x="109980" y="12220"/>
                        <a:pt x="79430" y="18330"/>
                        <a:pt x="54990" y="36660"/>
                      </a:cubicBezTo>
                      <a:cubicBezTo>
                        <a:pt x="67210" y="36660"/>
                        <a:pt x="73320" y="36660"/>
                        <a:pt x="85540" y="42770"/>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5" name="Freeform: Shape 54">
                <a:extLst>
                  <a:ext uri="{FF2B5EF4-FFF2-40B4-BE49-F238E27FC236}">
                    <a16:creationId xmlns:a16="http://schemas.microsoft.com/office/drawing/2014/main" id="{EC10AB38-2659-CEB3-1D2F-A3C8C722EA08}"/>
                  </a:ext>
                </a:extLst>
              </p:cNvPr>
              <p:cNvSpPr/>
              <p:nvPr/>
            </p:nvSpPr>
            <p:spPr>
              <a:xfrm>
                <a:off x="997029" y="4903746"/>
                <a:ext cx="177190" cy="117067"/>
              </a:xfrm>
              <a:custGeom>
                <a:avLst/>
                <a:gdLst>
                  <a:gd name="connsiteX0" fmla="*/ 158860 w 177190"/>
                  <a:gd name="connsiteY0" fmla="*/ 37638 h 117067"/>
                  <a:gd name="connsiteX1" fmla="*/ 128310 w 177190"/>
                  <a:gd name="connsiteY1" fmla="*/ 13198 h 117067"/>
                  <a:gd name="connsiteX2" fmla="*/ 24440 w 177190"/>
                  <a:gd name="connsiteY2" fmla="*/ 978 h 117067"/>
                  <a:gd name="connsiteX3" fmla="*/ 0 w 177190"/>
                  <a:gd name="connsiteY3" fmla="*/ 19308 h 117067"/>
                  <a:gd name="connsiteX4" fmla="*/ 177190 w 177190"/>
                  <a:gd name="connsiteY4" fmla="*/ 117067 h 117067"/>
                  <a:gd name="connsiteX5" fmla="*/ 171080 w 177190"/>
                  <a:gd name="connsiteY5" fmla="*/ 37638 h 117067"/>
                  <a:gd name="connsiteX6" fmla="*/ 158860 w 177190"/>
                  <a:gd name="connsiteY6" fmla="*/ 37638 h 11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90" h="117067">
                    <a:moveTo>
                      <a:pt x="158860" y="37638"/>
                    </a:moveTo>
                    <a:cubicBezTo>
                      <a:pt x="146640" y="25418"/>
                      <a:pt x="140530" y="19308"/>
                      <a:pt x="128310" y="13198"/>
                    </a:cubicBezTo>
                    <a:cubicBezTo>
                      <a:pt x="97760" y="-5132"/>
                      <a:pt x="61100" y="978"/>
                      <a:pt x="24440" y="978"/>
                    </a:cubicBezTo>
                    <a:cubicBezTo>
                      <a:pt x="18330" y="7088"/>
                      <a:pt x="6110" y="13198"/>
                      <a:pt x="0" y="19308"/>
                    </a:cubicBezTo>
                    <a:cubicBezTo>
                      <a:pt x="0" y="19308"/>
                      <a:pt x="128310" y="-17352"/>
                      <a:pt x="177190" y="117067"/>
                    </a:cubicBezTo>
                    <a:cubicBezTo>
                      <a:pt x="177190" y="86518"/>
                      <a:pt x="177190" y="62078"/>
                      <a:pt x="171080" y="37638"/>
                    </a:cubicBezTo>
                    <a:cubicBezTo>
                      <a:pt x="164970" y="43748"/>
                      <a:pt x="164970" y="37638"/>
                      <a:pt x="158860" y="37638"/>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 name="Freeform: Shape 55">
                <a:extLst>
                  <a:ext uri="{FF2B5EF4-FFF2-40B4-BE49-F238E27FC236}">
                    <a16:creationId xmlns:a16="http://schemas.microsoft.com/office/drawing/2014/main" id="{E5B57677-A37D-6B12-53DB-DDE21DFED6E9}"/>
                  </a:ext>
                </a:extLst>
              </p:cNvPr>
              <p:cNvSpPr/>
              <p:nvPr/>
            </p:nvSpPr>
            <p:spPr>
              <a:xfrm>
                <a:off x="1509022" y="5310007"/>
                <a:ext cx="557257" cy="377019"/>
              </a:xfrm>
              <a:custGeom>
                <a:avLst/>
                <a:gdLst>
                  <a:gd name="connsiteX0" fmla="*/ 86788 w 557257"/>
                  <a:gd name="connsiteY0" fmla="*/ 34635 h 377019"/>
                  <a:gd name="connsiteX1" fmla="*/ 31797 w 557257"/>
                  <a:gd name="connsiteY1" fmla="*/ 144615 h 377019"/>
                  <a:gd name="connsiteX2" fmla="*/ 416728 w 557257"/>
                  <a:gd name="connsiteY2" fmla="*/ 46855 h 377019"/>
                  <a:gd name="connsiteX3" fmla="*/ 557258 w 557257"/>
                  <a:gd name="connsiteY3" fmla="*/ 272925 h 377019"/>
                  <a:gd name="connsiteX4" fmla="*/ 202878 w 557257"/>
                  <a:gd name="connsiteY4" fmla="*/ 370685 h 377019"/>
                  <a:gd name="connsiteX5" fmla="*/ 1247 w 557257"/>
                  <a:gd name="connsiteY5" fmla="*/ 205715 h 377019"/>
                  <a:gd name="connsiteX6" fmla="*/ 86788 w 557257"/>
                  <a:gd name="connsiteY6" fmla="*/ 34635 h 37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57" h="377019">
                    <a:moveTo>
                      <a:pt x="86788" y="34635"/>
                    </a:moveTo>
                    <a:lnTo>
                      <a:pt x="31797" y="144615"/>
                    </a:lnTo>
                    <a:cubicBezTo>
                      <a:pt x="31797" y="144615"/>
                      <a:pt x="135668" y="-99784"/>
                      <a:pt x="416728" y="46855"/>
                    </a:cubicBezTo>
                    <a:cubicBezTo>
                      <a:pt x="538928" y="107955"/>
                      <a:pt x="557258" y="272925"/>
                      <a:pt x="557258" y="272925"/>
                    </a:cubicBezTo>
                    <a:cubicBezTo>
                      <a:pt x="557258" y="272925"/>
                      <a:pt x="410618" y="407345"/>
                      <a:pt x="202878" y="370685"/>
                    </a:cubicBezTo>
                    <a:cubicBezTo>
                      <a:pt x="56238" y="340135"/>
                      <a:pt x="1247" y="205715"/>
                      <a:pt x="1247" y="205715"/>
                    </a:cubicBezTo>
                    <a:cubicBezTo>
                      <a:pt x="1247" y="205715"/>
                      <a:pt x="-17083" y="150725"/>
                      <a:pt x="86788" y="34635"/>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Freeform: Shape 56">
                <a:extLst>
                  <a:ext uri="{FF2B5EF4-FFF2-40B4-BE49-F238E27FC236}">
                    <a16:creationId xmlns:a16="http://schemas.microsoft.com/office/drawing/2014/main" id="{C774D621-53C8-FAF6-37F8-E38D75B7FDE5}"/>
                  </a:ext>
                </a:extLst>
              </p:cNvPr>
              <p:cNvSpPr/>
              <p:nvPr/>
            </p:nvSpPr>
            <p:spPr>
              <a:xfrm>
                <a:off x="1528599" y="5325135"/>
                <a:ext cx="482690" cy="334346"/>
              </a:xfrm>
              <a:custGeom>
                <a:avLst/>
                <a:gdLst>
                  <a:gd name="connsiteX0" fmla="*/ 0 w 482690"/>
                  <a:gd name="connsiteY0" fmla="*/ 184478 h 334346"/>
                  <a:gd name="connsiteX1" fmla="*/ 250510 w 482690"/>
                  <a:gd name="connsiteY1" fmla="*/ 1178 h 334346"/>
                  <a:gd name="connsiteX2" fmla="*/ 482690 w 482690"/>
                  <a:gd name="connsiteY2" fmla="*/ 245578 h 334346"/>
                  <a:gd name="connsiteX3" fmla="*/ 0 w 482690"/>
                  <a:gd name="connsiteY3" fmla="*/ 184478 h 334346"/>
                </a:gdLst>
                <a:ahLst/>
                <a:cxnLst>
                  <a:cxn ang="0">
                    <a:pos x="connsiteX0" y="connsiteY0"/>
                  </a:cxn>
                  <a:cxn ang="0">
                    <a:pos x="connsiteX1" y="connsiteY1"/>
                  </a:cxn>
                  <a:cxn ang="0">
                    <a:pos x="connsiteX2" y="connsiteY2"/>
                  </a:cxn>
                  <a:cxn ang="0">
                    <a:pos x="connsiteX3" y="connsiteY3"/>
                  </a:cxn>
                </a:cxnLst>
                <a:rect l="l" t="t" r="r" b="b"/>
                <a:pathLst>
                  <a:path w="482690" h="334346">
                    <a:moveTo>
                      <a:pt x="0" y="184478"/>
                    </a:moveTo>
                    <a:cubicBezTo>
                      <a:pt x="0" y="184478"/>
                      <a:pt x="67210" y="-17152"/>
                      <a:pt x="250510" y="1178"/>
                    </a:cubicBezTo>
                    <a:cubicBezTo>
                      <a:pt x="433810" y="19508"/>
                      <a:pt x="482690" y="196698"/>
                      <a:pt x="482690" y="245578"/>
                    </a:cubicBezTo>
                    <a:cubicBezTo>
                      <a:pt x="378820" y="331118"/>
                      <a:pt x="103870" y="416658"/>
                      <a:pt x="0" y="184478"/>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Freeform: Shape 57">
                <a:extLst>
                  <a:ext uri="{FF2B5EF4-FFF2-40B4-BE49-F238E27FC236}">
                    <a16:creationId xmlns:a16="http://schemas.microsoft.com/office/drawing/2014/main" id="{B2C65C0E-6174-FE8C-0314-9A075B66C7C6}"/>
                  </a:ext>
                </a:extLst>
              </p:cNvPr>
              <p:cNvSpPr/>
              <p:nvPr/>
            </p:nvSpPr>
            <p:spPr>
              <a:xfrm>
                <a:off x="868719" y="4452584"/>
                <a:ext cx="329940" cy="305499"/>
              </a:xfrm>
              <a:custGeom>
                <a:avLst/>
                <a:gdLst>
                  <a:gd name="connsiteX0" fmla="*/ 329940 w 329940"/>
                  <a:gd name="connsiteY0" fmla="*/ 0 h 305499"/>
                  <a:gd name="connsiteX1" fmla="*/ 281060 w 329940"/>
                  <a:gd name="connsiteY1" fmla="*/ 18330 h 305499"/>
                  <a:gd name="connsiteX2" fmla="*/ 256620 w 329940"/>
                  <a:gd name="connsiteY2" fmla="*/ 30550 h 305499"/>
                  <a:gd name="connsiteX3" fmla="*/ 232180 w 329940"/>
                  <a:gd name="connsiteY3" fmla="*/ 42770 h 305499"/>
                  <a:gd name="connsiteX4" fmla="*/ 207740 w 329940"/>
                  <a:gd name="connsiteY4" fmla="*/ 54990 h 305499"/>
                  <a:gd name="connsiteX5" fmla="*/ 183300 w 329940"/>
                  <a:gd name="connsiteY5" fmla="*/ 67210 h 305499"/>
                  <a:gd name="connsiteX6" fmla="*/ 158860 w 329940"/>
                  <a:gd name="connsiteY6" fmla="*/ 79430 h 305499"/>
                  <a:gd name="connsiteX7" fmla="*/ 140530 w 329940"/>
                  <a:gd name="connsiteY7" fmla="*/ 91650 h 305499"/>
                  <a:gd name="connsiteX8" fmla="*/ 122200 w 329940"/>
                  <a:gd name="connsiteY8" fmla="*/ 116090 h 305499"/>
                  <a:gd name="connsiteX9" fmla="*/ 103870 w 329940"/>
                  <a:gd name="connsiteY9" fmla="*/ 134420 h 305499"/>
                  <a:gd name="connsiteX10" fmla="*/ 85540 w 329940"/>
                  <a:gd name="connsiteY10" fmla="*/ 152750 h 305499"/>
                  <a:gd name="connsiteX11" fmla="*/ 67210 w 329940"/>
                  <a:gd name="connsiteY11" fmla="*/ 171080 h 305499"/>
                  <a:gd name="connsiteX12" fmla="*/ 48880 w 329940"/>
                  <a:gd name="connsiteY12" fmla="*/ 189410 h 305499"/>
                  <a:gd name="connsiteX13" fmla="*/ 36660 w 329940"/>
                  <a:gd name="connsiteY13" fmla="*/ 213850 h 305499"/>
                  <a:gd name="connsiteX14" fmla="*/ 24440 w 329940"/>
                  <a:gd name="connsiteY14" fmla="*/ 238290 h 305499"/>
                  <a:gd name="connsiteX15" fmla="*/ 12220 w 329940"/>
                  <a:gd name="connsiteY15" fmla="*/ 256620 h 305499"/>
                  <a:gd name="connsiteX16" fmla="*/ 12220 w 329940"/>
                  <a:gd name="connsiteY16" fmla="*/ 250510 h 305499"/>
                  <a:gd name="connsiteX17" fmla="*/ 36660 w 329940"/>
                  <a:gd name="connsiteY17" fmla="*/ 262730 h 305499"/>
                  <a:gd name="connsiteX18" fmla="*/ 61100 w 329940"/>
                  <a:gd name="connsiteY18" fmla="*/ 274950 h 305499"/>
                  <a:gd name="connsiteX19" fmla="*/ 85540 w 329940"/>
                  <a:gd name="connsiteY19" fmla="*/ 287170 h 305499"/>
                  <a:gd name="connsiteX20" fmla="*/ 109980 w 329940"/>
                  <a:gd name="connsiteY20" fmla="*/ 305500 h 305499"/>
                  <a:gd name="connsiteX21" fmla="*/ 85540 w 329940"/>
                  <a:gd name="connsiteY21" fmla="*/ 293280 h 305499"/>
                  <a:gd name="connsiteX22" fmla="*/ 61100 w 329940"/>
                  <a:gd name="connsiteY22" fmla="*/ 281060 h 305499"/>
                  <a:gd name="connsiteX23" fmla="*/ 36660 w 329940"/>
                  <a:gd name="connsiteY23" fmla="*/ 268840 h 305499"/>
                  <a:gd name="connsiteX24" fmla="*/ 6110 w 329940"/>
                  <a:gd name="connsiteY24" fmla="*/ 262730 h 305499"/>
                  <a:gd name="connsiteX25" fmla="*/ 0 w 329940"/>
                  <a:gd name="connsiteY25" fmla="*/ 262730 h 305499"/>
                  <a:gd name="connsiteX26" fmla="*/ 0 w 329940"/>
                  <a:gd name="connsiteY26" fmla="*/ 256620 h 305499"/>
                  <a:gd name="connsiteX27" fmla="*/ 12220 w 329940"/>
                  <a:gd name="connsiteY27" fmla="*/ 232180 h 305499"/>
                  <a:gd name="connsiteX28" fmla="*/ 18330 w 329940"/>
                  <a:gd name="connsiteY28" fmla="*/ 219960 h 305499"/>
                  <a:gd name="connsiteX29" fmla="*/ 24440 w 329940"/>
                  <a:gd name="connsiteY29" fmla="*/ 207740 h 305499"/>
                  <a:gd name="connsiteX30" fmla="*/ 42770 w 329940"/>
                  <a:gd name="connsiteY30" fmla="*/ 183300 h 305499"/>
                  <a:gd name="connsiteX31" fmla="*/ 61100 w 329940"/>
                  <a:gd name="connsiteY31" fmla="*/ 158860 h 305499"/>
                  <a:gd name="connsiteX32" fmla="*/ 73320 w 329940"/>
                  <a:gd name="connsiteY32" fmla="*/ 140530 h 305499"/>
                  <a:gd name="connsiteX33" fmla="*/ 91650 w 329940"/>
                  <a:gd name="connsiteY33" fmla="*/ 122200 h 305499"/>
                  <a:gd name="connsiteX34" fmla="*/ 109980 w 329940"/>
                  <a:gd name="connsiteY34" fmla="*/ 103870 h 305499"/>
                  <a:gd name="connsiteX35" fmla="*/ 134420 w 329940"/>
                  <a:gd name="connsiteY35" fmla="*/ 85540 h 305499"/>
                  <a:gd name="connsiteX36" fmla="*/ 158860 w 329940"/>
                  <a:gd name="connsiteY36" fmla="*/ 73320 h 305499"/>
                  <a:gd name="connsiteX37" fmla="*/ 183300 w 329940"/>
                  <a:gd name="connsiteY37" fmla="*/ 61100 h 305499"/>
                  <a:gd name="connsiteX38" fmla="*/ 207740 w 329940"/>
                  <a:gd name="connsiteY38" fmla="*/ 48880 h 305499"/>
                  <a:gd name="connsiteX39" fmla="*/ 232180 w 329940"/>
                  <a:gd name="connsiteY39" fmla="*/ 36660 h 305499"/>
                  <a:gd name="connsiteX40" fmla="*/ 281060 w 329940"/>
                  <a:gd name="connsiteY40" fmla="*/ 18330 h 305499"/>
                  <a:gd name="connsiteX41" fmla="*/ 329940 w 329940"/>
                  <a:gd name="connsiteY41" fmla="*/ 0 h 3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9940" h="305499">
                    <a:moveTo>
                      <a:pt x="329940" y="0"/>
                    </a:moveTo>
                    <a:cubicBezTo>
                      <a:pt x="311610" y="6110"/>
                      <a:pt x="299390" y="12220"/>
                      <a:pt x="281060" y="18330"/>
                    </a:cubicBezTo>
                    <a:cubicBezTo>
                      <a:pt x="274950" y="24440"/>
                      <a:pt x="262730" y="24440"/>
                      <a:pt x="256620" y="30550"/>
                    </a:cubicBezTo>
                    <a:cubicBezTo>
                      <a:pt x="250510" y="36660"/>
                      <a:pt x="238290" y="36660"/>
                      <a:pt x="232180" y="42770"/>
                    </a:cubicBezTo>
                    <a:cubicBezTo>
                      <a:pt x="226070" y="48880"/>
                      <a:pt x="213850" y="48880"/>
                      <a:pt x="207740" y="54990"/>
                    </a:cubicBezTo>
                    <a:cubicBezTo>
                      <a:pt x="201630" y="61100"/>
                      <a:pt x="195520" y="61100"/>
                      <a:pt x="183300" y="67210"/>
                    </a:cubicBezTo>
                    <a:cubicBezTo>
                      <a:pt x="177190" y="73320"/>
                      <a:pt x="171080" y="73320"/>
                      <a:pt x="158860" y="79430"/>
                    </a:cubicBezTo>
                    <a:cubicBezTo>
                      <a:pt x="152750" y="85540"/>
                      <a:pt x="146640" y="91650"/>
                      <a:pt x="140530" y="91650"/>
                    </a:cubicBezTo>
                    <a:lnTo>
                      <a:pt x="122200" y="116090"/>
                    </a:lnTo>
                    <a:cubicBezTo>
                      <a:pt x="116090" y="122200"/>
                      <a:pt x="109980" y="128310"/>
                      <a:pt x="103870" y="134420"/>
                    </a:cubicBezTo>
                    <a:cubicBezTo>
                      <a:pt x="97760" y="140530"/>
                      <a:pt x="91650" y="146640"/>
                      <a:pt x="85540" y="152750"/>
                    </a:cubicBezTo>
                    <a:cubicBezTo>
                      <a:pt x="79430" y="158860"/>
                      <a:pt x="73320" y="164970"/>
                      <a:pt x="67210" y="171080"/>
                    </a:cubicBezTo>
                    <a:lnTo>
                      <a:pt x="48880" y="189410"/>
                    </a:lnTo>
                    <a:cubicBezTo>
                      <a:pt x="42770" y="195520"/>
                      <a:pt x="36660" y="201630"/>
                      <a:pt x="36660" y="213850"/>
                    </a:cubicBezTo>
                    <a:cubicBezTo>
                      <a:pt x="30550" y="219960"/>
                      <a:pt x="30550" y="226070"/>
                      <a:pt x="24440" y="238290"/>
                    </a:cubicBezTo>
                    <a:lnTo>
                      <a:pt x="12220" y="256620"/>
                    </a:lnTo>
                    <a:lnTo>
                      <a:pt x="12220" y="250510"/>
                    </a:lnTo>
                    <a:lnTo>
                      <a:pt x="36660" y="262730"/>
                    </a:lnTo>
                    <a:cubicBezTo>
                      <a:pt x="42770" y="268840"/>
                      <a:pt x="54990" y="268840"/>
                      <a:pt x="61100" y="274950"/>
                    </a:cubicBezTo>
                    <a:lnTo>
                      <a:pt x="85540" y="287170"/>
                    </a:lnTo>
                    <a:cubicBezTo>
                      <a:pt x="91650" y="293280"/>
                      <a:pt x="103870" y="299390"/>
                      <a:pt x="109980" y="305500"/>
                    </a:cubicBezTo>
                    <a:cubicBezTo>
                      <a:pt x="103870" y="299390"/>
                      <a:pt x="91650" y="299390"/>
                      <a:pt x="85540" y="293280"/>
                    </a:cubicBezTo>
                    <a:lnTo>
                      <a:pt x="61100" y="281060"/>
                    </a:lnTo>
                    <a:cubicBezTo>
                      <a:pt x="54990" y="274950"/>
                      <a:pt x="42770" y="274950"/>
                      <a:pt x="36660" y="268840"/>
                    </a:cubicBezTo>
                    <a:lnTo>
                      <a:pt x="6110" y="262730"/>
                    </a:lnTo>
                    <a:lnTo>
                      <a:pt x="0" y="262730"/>
                    </a:lnTo>
                    <a:lnTo>
                      <a:pt x="0" y="256620"/>
                    </a:lnTo>
                    <a:lnTo>
                      <a:pt x="12220" y="232180"/>
                    </a:lnTo>
                    <a:cubicBezTo>
                      <a:pt x="12220" y="226070"/>
                      <a:pt x="18330" y="226070"/>
                      <a:pt x="18330" y="219960"/>
                    </a:cubicBezTo>
                    <a:lnTo>
                      <a:pt x="24440" y="207740"/>
                    </a:lnTo>
                    <a:cubicBezTo>
                      <a:pt x="30550" y="195520"/>
                      <a:pt x="36660" y="189410"/>
                      <a:pt x="42770" y="183300"/>
                    </a:cubicBezTo>
                    <a:lnTo>
                      <a:pt x="61100" y="158860"/>
                    </a:lnTo>
                    <a:cubicBezTo>
                      <a:pt x="61100" y="152750"/>
                      <a:pt x="67210" y="146640"/>
                      <a:pt x="73320" y="140530"/>
                    </a:cubicBezTo>
                    <a:cubicBezTo>
                      <a:pt x="79430" y="134420"/>
                      <a:pt x="85540" y="128310"/>
                      <a:pt x="91650" y="122200"/>
                    </a:cubicBezTo>
                    <a:cubicBezTo>
                      <a:pt x="97760" y="116090"/>
                      <a:pt x="103870" y="109980"/>
                      <a:pt x="109980" y="103870"/>
                    </a:cubicBezTo>
                    <a:lnTo>
                      <a:pt x="134420" y="85540"/>
                    </a:lnTo>
                    <a:cubicBezTo>
                      <a:pt x="140530" y="79430"/>
                      <a:pt x="146640" y="73320"/>
                      <a:pt x="158860" y="73320"/>
                    </a:cubicBezTo>
                    <a:cubicBezTo>
                      <a:pt x="164970" y="67210"/>
                      <a:pt x="171080" y="61100"/>
                      <a:pt x="183300" y="61100"/>
                    </a:cubicBezTo>
                    <a:cubicBezTo>
                      <a:pt x="189410" y="54990"/>
                      <a:pt x="201630" y="54990"/>
                      <a:pt x="207740" y="48880"/>
                    </a:cubicBezTo>
                    <a:cubicBezTo>
                      <a:pt x="213850" y="42770"/>
                      <a:pt x="226070" y="42770"/>
                      <a:pt x="232180" y="36660"/>
                    </a:cubicBezTo>
                    <a:cubicBezTo>
                      <a:pt x="250510" y="30550"/>
                      <a:pt x="262730" y="24440"/>
                      <a:pt x="281060" y="18330"/>
                    </a:cubicBezTo>
                    <a:cubicBezTo>
                      <a:pt x="293280" y="6110"/>
                      <a:pt x="311610" y="6110"/>
                      <a:pt x="329940" y="0"/>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 name="Freeform: Shape 58">
                <a:extLst>
                  <a:ext uri="{FF2B5EF4-FFF2-40B4-BE49-F238E27FC236}">
                    <a16:creationId xmlns:a16="http://schemas.microsoft.com/office/drawing/2014/main" id="{70C27ED0-9A8E-D6DF-9612-6D2A25A94E99}"/>
                  </a:ext>
                </a:extLst>
              </p:cNvPr>
              <p:cNvSpPr/>
              <p:nvPr/>
            </p:nvSpPr>
            <p:spPr>
              <a:xfrm>
                <a:off x="2493980" y="6008428"/>
                <a:ext cx="153342" cy="106073"/>
              </a:xfrm>
              <a:custGeom>
                <a:avLst/>
                <a:gdLst>
                  <a:gd name="connsiteX0" fmla="*/ 97760 w 153342"/>
                  <a:gd name="connsiteY0" fmla="*/ 2204 h 106073"/>
                  <a:gd name="connsiteX1" fmla="*/ 0 w 153342"/>
                  <a:gd name="connsiteY1" fmla="*/ 106074 h 106073"/>
                  <a:gd name="connsiteX2" fmla="*/ 0 w 153342"/>
                  <a:gd name="connsiteY2" fmla="*/ 106074 h 106073"/>
                  <a:gd name="connsiteX3" fmla="*/ 36660 w 153342"/>
                  <a:gd name="connsiteY3" fmla="*/ 63304 h 106073"/>
                  <a:gd name="connsiteX4" fmla="*/ 48880 w 153342"/>
                  <a:gd name="connsiteY4" fmla="*/ 75524 h 106073"/>
                  <a:gd name="connsiteX5" fmla="*/ 61100 w 153342"/>
                  <a:gd name="connsiteY5" fmla="*/ 81634 h 106073"/>
                  <a:gd name="connsiteX6" fmla="*/ 79430 w 153342"/>
                  <a:gd name="connsiteY6" fmla="*/ 87744 h 106073"/>
                  <a:gd name="connsiteX7" fmla="*/ 79430 w 153342"/>
                  <a:gd name="connsiteY7" fmla="*/ 87744 h 106073"/>
                  <a:gd name="connsiteX8" fmla="*/ 79430 w 153342"/>
                  <a:gd name="connsiteY8" fmla="*/ 87744 h 106073"/>
                  <a:gd name="connsiteX9" fmla="*/ 79430 w 153342"/>
                  <a:gd name="connsiteY9" fmla="*/ 87744 h 106073"/>
                  <a:gd name="connsiteX10" fmla="*/ 79430 w 153342"/>
                  <a:gd name="connsiteY10" fmla="*/ 87744 h 106073"/>
                  <a:gd name="connsiteX11" fmla="*/ 73320 w 153342"/>
                  <a:gd name="connsiteY11" fmla="*/ 81634 h 106073"/>
                  <a:gd name="connsiteX12" fmla="*/ 61100 w 153342"/>
                  <a:gd name="connsiteY12" fmla="*/ 69414 h 106073"/>
                  <a:gd name="connsiteX13" fmla="*/ 54990 w 153342"/>
                  <a:gd name="connsiteY13" fmla="*/ 57194 h 106073"/>
                  <a:gd name="connsiteX14" fmla="*/ 48880 w 153342"/>
                  <a:gd name="connsiteY14" fmla="*/ 51084 h 106073"/>
                  <a:gd name="connsiteX15" fmla="*/ 61100 w 153342"/>
                  <a:gd name="connsiteY15" fmla="*/ 38864 h 106073"/>
                  <a:gd name="connsiteX16" fmla="*/ 103870 w 153342"/>
                  <a:gd name="connsiteY16" fmla="*/ 8314 h 106073"/>
                  <a:gd name="connsiteX17" fmla="*/ 152750 w 153342"/>
                  <a:gd name="connsiteY17" fmla="*/ 26644 h 106073"/>
                  <a:gd name="connsiteX18" fmla="*/ 152750 w 153342"/>
                  <a:gd name="connsiteY18" fmla="*/ 26644 h 106073"/>
                  <a:gd name="connsiteX19" fmla="*/ 97760 w 153342"/>
                  <a:gd name="connsiteY19" fmla="*/ 2204 h 10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342" h="106073">
                    <a:moveTo>
                      <a:pt x="97760" y="2204"/>
                    </a:moveTo>
                    <a:cubicBezTo>
                      <a:pt x="54990" y="20534"/>
                      <a:pt x="18330" y="63304"/>
                      <a:pt x="0" y="106074"/>
                    </a:cubicBezTo>
                    <a:cubicBezTo>
                      <a:pt x="0" y="106074"/>
                      <a:pt x="0" y="106074"/>
                      <a:pt x="0" y="106074"/>
                    </a:cubicBezTo>
                    <a:cubicBezTo>
                      <a:pt x="12220" y="93854"/>
                      <a:pt x="24440" y="75524"/>
                      <a:pt x="36660" y="63304"/>
                    </a:cubicBezTo>
                    <a:cubicBezTo>
                      <a:pt x="36660" y="69414"/>
                      <a:pt x="42770" y="75524"/>
                      <a:pt x="48880" y="75524"/>
                    </a:cubicBezTo>
                    <a:cubicBezTo>
                      <a:pt x="54990" y="81634"/>
                      <a:pt x="61100" y="81634"/>
                      <a:pt x="61100" y="81634"/>
                    </a:cubicBezTo>
                    <a:cubicBezTo>
                      <a:pt x="67210" y="81634"/>
                      <a:pt x="73320" y="87744"/>
                      <a:pt x="79430" y="87744"/>
                    </a:cubicBezTo>
                    <a:cubicBezTo>
                      <a:pt x="79430" y="87744"/>
                      <a:pt x="79430" y="87744"/>
                      <a:pt x="79430" y="87744"/>
                    </a:cubicBezTo>
                    <a:cubicBezTo>
                      <a:pt x="79430" y="87744"/>
                      <a:pt x="79430" y="87744"/>
                      <a:pt x="79430" y="87744"/>
                    </a:cubicBezTo>
                    <a:cubicBezTo>
                      <a:pt x="79430" y="87744"/>
                      <a:pt x="79430" y="87744"/>
                      <a:pt x="79430" y="87744"/>
                    </a:cubicBezTo>
                    <a:cubicBezTo>
                      <a:pt x="79430" y="87744"/>
                      <a:pt x="79430" y="87744"/>
                      <a:pt x="79430" y="87744"/>
                    </a:cubicBezTo>
                    <a:cubicBezTo>
                      <a:pt x="79430" y="81634"/>
                      <a:pt x="79430" y="81634"/>
                      <a:pt x="73320" y="81634"/>
                    </a:cubicBezTo>
                    <a:cubicBezTo>
                      <a:pt x="67210" y="75524"/>
                      <a:pt x="67210" y="75524"/>
                      <a:pt x="61100" y="69414"/>
                    </a:cubicBezTo>
                    <a:cubicBezTo>
                      <a:pt x="54990" y="69414"/>
                      <a:pt x="54990" y="63304"/>
                      <a:pt x="54990" y="57194"/>
                    </a:cubicBezTo>
                    <a:cubicBezTo>
                      <a:pt x="54990" y="57194"/>
                      <a:pt x="48880" y="51084"/>
                      <a:pt x="48880" y="51084"/>
                    </a:cubicBezTo>
                    <a:cubicBezTo>
                      <a:pt x="54990" y="44974"/>
                      <a:pt x="54990" y="44974"/>
                      <a:pt x="61100" y="38864"/>
                    </a:cubicBezTo>
                    <a:cubicBezTo>
                      <a:pt x="73320" y="26644"/>
                      <a:pt x="91650" y="14424"/>
                      <a:pt x="103870" y="8314"/>
                    </a:cubicBezTo>
                    <a:cubicBezTo>
                      <a:pt x="122200" y="2204"/>
                      <a:pt x="152750" y="2204"/>
                      <a:pt x="152750" y="26644"/>
                    </a:cubicBezTo>
                    <a:cubicBezTo>
                      <a:pt x="152750" y="26644"/>
                      <a:pt x="152750" y="26644"/>
                      <a:pt x="152750" y="26644"/>
                    </a:cubicBezTo>
                    <a:cubicBezTo>
                      <a:pt x="158860" y="2204"/>
                      <a:pt x="116090" y="-3906"/>
                      <a:pt x="97760" y="2204"/>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0" name="Graphic 16">
                <a:extLst>
                  <a:ext uri="{FF2B5EF4-FFF2-40B4-BE49-F238E27FC236}">
                    <a16:creationId xmlns:a16="http://schemas.microsoft.com/office/drawing/2014/main" id="{527AEFF6-58EE-A839-A074-87EAB67B190F}"/>
                  </a:ext>
                </a:extLst>
              </p:cNvPr>
              <p:cNvGrpSpPr/>
              <p:nvPr/>
            </p:nvGrpSpPr>
            <p:grpSpPr>
              <a:xfrm>
                <a:off x="994498" y="5399633"/>
                <a:ext cx="212474" cy="329199"/>
                <a:chOff x="994498" y="5399633"/>
                <a:chExt cx="212474" cy="329199"/>
              </a:xfrm>
            </p:grpSpPr>
            <p:grpSp>
              <p:nvGrpSpPr>
                <p:cNvPr id="155" name="Graphic 16">
                  <a:extLst>
                    <a:ext uri="{FF2B5EF4-FFF2-40B4-BE49-F238E27FC236}">
                      <a16:creationId xmlns:a16="http://schemas.microsoft.com/office/drawing/2014/main" id="{016A2F46-9547-F654-9D81-4540C94E03AF}"/>
                    </a:ext>
                  </a:extLst>
                </p:cNvPr>
                <p:cNvGrpSpPr/>
                <p:nvPr/>
              </p:nvGrpSpPr>
              <p:grpSpPr>
                <a:xfrm>
                  <a:off x="994498" y="5399633"/>
                  <a:ext cx="185830" cy="311609"/>
                  <a:chOff x="994498" y="5399633"/>
                  <a:chExt cx="185830" cy="311609"/>
                </a:xfrm>
                <a:solidFill>
                  <a:srgbClr val="BA8058"/>
                </a:solidFill>
              </p:grpSpPr>
              <p:sp>
                <p:nvSpPr>
                  <p:cNvPr id="160" name="Freeform: Shape 159">
                    <a:extLst>
                      <a:ext uri="{FF2B5EF4-FFF2-40B4-BE49-F238E27FC236}">
                        <a16:creationId xmlns:a16="http://schemas.microsoft.com/office/drawing/2014/main" id="{2830BFE0-D149-BE48-68D2-BA3DEB12A220}"/>
                      </a:ext>
                    </a:extLst>
                  </p:cNvPr>
                  <p:cNvSpPr/>
                  <p:nvPr/>
                </p:nvSpPr>
                <p:spPr>
                  <a:xfrm>
                    <a:off x="1143669" y="5399633"/>
                    <a:ext cx="36659" cy="97759"/>
                  </a:xfrm>
                  <a:custGeom>
                    <a:avLst/>
                    <a:gdLst>
                      <a:gd name="connsiteX0" fmla="*/ 36660 w 36659"/>
                      <a:gd name="connsiteY0" fmla="*/ 0 h 97759"/>
                      <a:gd name="connsiteX1" fmla="*/ 36660 w 36659"/>
                      <a:gd name="connsiteY1" fmla="*/ 18330 h 97759"/>
                      <a:gd name="connsiteX2" fmla="*/ 36660 w 36659"/>
                      <a:gd name="connsiteY2" fmla="*/ 36660 h 97759"/>
                      <a:gd name="connsiteX3" fmla="*/ 30550 w 36659"/>
                      <a:gd name="connsiteY3" fmla="*/ 54990 h 97759"/>
                      <a:gd name="connsiteX4" fmla="*/ 24440 w 36659"/>
                      <a:gd name="connsiteY4" fmla="*/ 73320 h 97759"/>
                      <a:gd name="connsiteX5" fmla="*/ 12220 w 36659"/>
                      <a:gd name="connsiteY5" fmla="*/ 85540 h 97759"/>
                      <a:gd name="connsiteX6" fmla="*/ 0 w 36659"/>
                      <a:gd name="connsiteY6" fmla="*/ 97760 h 97759"/>
                      <a:gd name="connsiteX7" fmla="*/ 6110 w 36659"/>
                      <a:gd name="connsiteY7" fmla="*/ 85540 h 97759"/>
                      <a:gd name="connsiteX8" fmla="*/ 12220 w 36659"/>
                      <a:gd name="connsiteY8" fmla="*/ 73320 h 97759"/>
                      <a:gd name="connsiteX9" fmla="*/ 18330 w 36659"/>
                      <a:gd name="connsiteY9" fmla="*/ 54990 h 97759"/>
                      <a:gd name="connsiteX10" fmla="*/ 24440 w 36659"/>
                      <a:gd name="connsiteY10" fmla="*/ 36660 h 97759"/>
                      <a:gd name="connsiteX11" fmla="*/ 30550 w 36659"/>
                      <a:gd name="connsiteY11" fmla="*/ 18330 h 97759"/>
                      <a:gd name="connsiteX12" fmla="*/ 36660 w 36659"/>
                      <a:gd name="connsiteY12" fmla="*/ 0 h 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 h="97759">
                        <a:moveTo>
                          <a:pt x="36660" y="0"/>
                        </a:moveTo>
                        <a:cubicBezTo>
                          <a:pt x="36660" y="0"/>
                          <a:pt x="36660" y="6110"/>
                          <a:pt x="36660" y="18330"/>
                        </a:cubicBezTo>
                        <a:cubicBezTo>
                          <a:pt x="36660" y="24440"/>
                          <a:pt x="36660" y="30550"/>
                          <a:pt x="36660" y="36660"/>
                        </a:cubicBezTo>
                        <a:cubicBezTo>
                          <a:pt x="36660" y="42770"/>
                          <a:pt x="30550" y="48880"/>
                          <a:pt x="30550" y="54990"/>
                        </a:cubicBezTo>
                        <a:cubicBezTo>
                          <a:pt x="30550" y="61100"/>
                          <a:pt x="24440" y="67210"/>
                          <a:pt x="24440" y="73320"/>
                        </a:cubicBezTo>
                        <a:cubicBezTo>
                          <a:pt x="18330" y="79430"/>
                          <a:pt x="18330" y="85540"/>
                          <a:pt x="12220" y="85540"/>
                        </a:cubicBezTo>
                        <a:cubicBezTo>
                          <a:pt x="6110" y="91650"/>
                          <a:pt x="0" y="97760"/>
                          <a:pt x="0" y="97760"/>
                        </a:cubicBezTo>
                        <a:cubicBezTo>
                          <a:pt x="0" y="97760"/>
                          <a:pt x="0" y="91650"/>
                          <a:pt x="6110" y="85540"/>
                        </a:cubicBezTo>
                        <a:cubicBezTo>
                          <a:pt x="6110" y="79430"/>
                          <a:pt x="12220" y="73320"/>
                          <a:pt x="12220" y="73320"/>
                        </a:cubicBezTo>
                        <a:cubicBezTo>
                          <a:pt x="12220" y="67210"/>
                          <a:pt x="18330" y="61100"/>
                          <a:pt x="18330" y="54990"/>
                        </a:cubicBezTo>
                        <a:cubicBezTo>
                          <a:pt x="18330" y="48880"/>
                          <a:pt x="24440" y="42770"/>
                          <a:pt x="24440" y="36660"/>
                        </a:cubicBezTo>
                        <a:cubicBezTo>
                          <a:pt x="24440" y="30550"/>
                          <a:pt x="30550" y="24440"/>
                          <a:pt x="30550" y="18330"/>
                        </a:cubicBezTo>
                        <a:cubicBezTo>
                          <a:pt x="36660" y="6110"/>
                          <a:pt x="36660" y="0"/>
                          <a:pt x="3666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1" name="Freeform: Shape 160">
                    <a:extLst>
                      <a:ext uri="{FF2B5EF4-FFF2-40B4-BE49-F238E27FC236}">
                        <a16:creationId xmlns:a16="http://schemas.microsoft.com/office/drawing/2014/main" id="{AD0EA4D1-ECAB-C3A8-64DB-B3C093399D18}"/>
                      </a:ext>
                    </a:extLst>
                  </p:cNvPr>
                  <p:cNvSpPr/>
                  <p:nvPr/>
                </p:nvSpPr>
                <p:spPr>
                  <a:xfrm>
                    <a:off x="994498" y="5521833"/>
                    <a:ext cx="143060" cy="189409"/>
                  </a:xfrm>
                  <a:custGeom>
                    <a:avLst/>
                    <a:gdLst>
                      <a:gd name="connsiteX0" fmla="*/ 112511 w 143060"/>
                      <a:gd name="connsiteY0" fmla="*/ 0 h 189409"/>
                      <a:gd name="connsiteX1" fmla="*/ 100291 w 143060"/>
                      <a:gd name="connsiteY1" fmla="*/ 6110 h 189409"/>
                      <a:gd name="connsiteX2" fmla="*/ 81961 w 143060"/>
                      <a:gd name="connsiteY2" fmla="*/ 12220 h 189409"/>
                      <a:gd name="connsiteX3" fmla="*/ 57521 w 143060"/>
                      <a:gd name="connsiteY3" fmla="*/ 18330 h 189409"/>
                      <a:gd name="connsiteX4" fmla="*/ 45301 w 143060"/>
                      <a:gd name="connsiteY4" fmla="*/ 18330 h 189409"/>
                      <a:gd name="connsiteX5" fmla="*/ 33081 w 143060"/>
                      <a:gd name="connsiteY5" fmla="*/ 18330 h 189409"/>
                      <a:gd name="connsiteX6" fmla="*/ 20861 w 143060"/>
                      <a:gd name="connsiteY6" fmla="*/ 36660 h 189409"/>
                      <a:gd name="connsiteX7" fmla="*/ 14751 w 143060"/>
                      <a:gd name="connsiteY7" fmla="*/ 91650 h 189409"/>
                      <a:gd name="connsiteX8" fmla="*/ 45301 w 143060"/>
                      <a:gd name="connsiteY8" fmla="*/ 140530 h 189409"/>
                      <a:gd name="connsiteX9" fmla="*/ 69741 w 143060"/>
                      <a:gd name="connsiteY9" fmla="*/ 158860 h 189409"/>
                      <a:gd name="connsiteX10" fmla="*/ 94181 w 143060"/>
                      <a:gd name="connsiteY10" fmla="*/ 171080 h 189409"/>
                      <a:gd name="connsiteX11" fmla="*/ 112511 w 143060"/>
                      <a:gd name="connsiteY11" fmla="*/ 177190 h 189409"/>
                      <a:gd name="connsiteX12" fmla="*/ 130841 w 143060"/>
                      <a:gd name="connsiteY12" fmla="*/ 183300 h 189409"/>
                      <a:gd name="connsiteX13" fmla="*/ 143061 w 143060"/>
                      <a:gd name="connsiteY13" fmla="*/ 189410 h 189409"/>
                      <a:gd name="connsiteX14" fmla="*/ 130841 w 143060"/>
                      <a:gd name="connsiteY14" fmla="*/ 189410 h 189409"/>
                      <a:gd name="connsiteX15" fmla="*/ 112511 w 143060"/>
                      <a:gd name="connsiteY15" fmla="*/ 189410 h 189409"/>
                      <a:gd name="connsiteX16" fmla="*/ 88071 w 143060"/>
                      <a:gd name="connsiteY16" fmla="*/ 183300 h 189409"/>
                      <a:gd name="connsiteX17" fmla="*/ 39191 w 143060"/>
                      <a:gd name="connsiteY17" fmla="*/ 158860 h 189409"/>
                      <a:gd name="connsiteX18" fmla="*/ 2531 w 143060"/>
                      <a:gd name="connsiteY18" fmla="*/ 103870 h 189409"/>
                      <a:gd name="connsiteX19" fmla="*/ 8641 w 143060"/>
                      <a:gd name="connsiteY19" fmla="*/ 36660 h 189409"/>
                      <a:gd name="connsiteX20" fmla="*/ 33081 w 143060"/>
                      <a:gd name="connsiteY20" fmla="*/ 12220 h 189409"/>
                      <a:gd name="connsiteX21" fmla="*/ 45301 w 143060"/>
                      <a:gd name="connsiteY21" fmla="*/ 12220 h 189409"/>
                      <a:gd name="connsiteX22" fmla="*/ 57521 w 143060"/>
                      <a:gd name="connsiteY22" fmla="*/ 12220 h 189409"/>
                      <a:gd name="connsiteX23" fmla="*/ 81961 w 143060"/>
                      <a:gd name="connsiteY23" fmla="*/ 12220 h 189409"/>
                      <a:gd name="connsiteX24" fmla="*/ 100291 w 143060"/>
                      <a:gd name="connsiteY24" fmla="*/ 6110 h 189409"/>
                      <a:gd name="connsiteX25" fmla="*/ 112511 w 143060"/>
                      <a:gd name="connsiteY25" fmla="*/ 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3060" h="189409">
                        <a:moveTo>
                          <a:pt x="112511" y="0"/>
                        </a:moveTo>
                        <a:cubicBezTo>
                          <a:pt x="112511" y="0"/>
                          <a:pt x="106401" y="0"/>
                          <a:pt x="100291" y="6110"/>
                        </a:cubicBezTo>
                        <a:cubicBezTo>
                          <a:pt x="94181" y="6110"/>
                          <a:pt x="88071" y="12220"/>
                          <a:pt x="81961" y="12220"/>
                        </a:cubicBezTo>
                        <a:cubicBezTo>
                          <a:pt x="75851" y="12220"/>
                          <a:pt x="69741" y="18330"/>
                          <a:pt x="57521" y="18330"/>
                        </a:cubicBezTo>
                        <a:cubicBezTo>
                          <a:pt x="51411" y="18330"/>
                          <a:pt x="51411" y="18330"/>
                          <a:pt x="45301" y="18330"/>
                        </a:cubicBezTo>
                        <a:cubicBezTo>
                          <a:pt x="39191" y="18330"/>
                          <a:pt x="33081" y="18330"/>
                          <a:pt x="33081" y="18330"/>
                        </a:cubicBezTo>
                        <a:cubicBezTo>
                          <a:pt x="26971" y="24440"/>
                          <a:pt x="20861" y="30550"/>
                          <a:pt x="20861" y="36660"/>
                        </a:cubicBezTo>
                        <a:cubicBezTo>
                          <a:pt x="14751" y="54990"/>
                          <a:pt x="8641" y="73320"/>
                          <a:pt x="14751" y="91650"/>
                        </a:cubicBezTo>
                        <a:cubicBezTo>
                          <a:pt x="20861" y="109980"/>
                          <a:pt x="33081" y="128310"/>
                          <a:pt x="45301" y="140530"/>
                        </a:cubicBezTo>
                        <a:cubicBezTo>
                          <a:pt x="51411" y="146640"/>
                          <a:pt x="57521" y="152750"/>
                          <a:pt x="69741" y="158860"/>
                        </a:cubicBezTo>
                        <a:cubicBezTo>
                          <a:pt x="75851" y="164970"/>
                          <a:pt x="88071" y="164970"/>
                          <a:pt x="94181" y="171080"/>
                        </a:cubicBezTo>
                        <a:cubicBezTo>
                          <a:pt x="100291" y="171080"/>
                          <a:pt x="106401" y="177190"/>
                          <a:pt x="112511" y="177190"/>
                        </a:cubicBezTo>
                        <a:cubicBezTo>
                          <a:pt x="118621" y="177190"/>
                          <a:pt x="124731" y="183300"/>
                          <a:pt x="130841" y="183300"/>
                        </a:cubicBezTo>
                        <a:cubicBezTo>
                          <a:pt x="143061" y="183300"/>
                          <a:pt x="143061" y="189410"/>
                          <a:pt x="143061" y="189410"/>
                        </a:cubicBezTo>
                        <a:cubicBezTo>
                          <a:pt x="143061" y="189410"/>
                          <a:pt x="136951" y="189410"/>
                          <a:pt x="130841" y="189410"/>
                        </a:cubicBezTo>
                        <a:cubicBezTo>
                          <a:pt x="124731" y="189410"/>
                          <a:pt x="118621" y="189410"/>
                          <a:pt x="112511" y="189410"/>
                        </a:cubicBezTo>
                        <a:cubicBezTo>
                          <a:pt x="106401" y="189410"/>
                          <a:pt x="100291" y="189410"/>
                          <a:pt x="88071" y="183300"/>
                        </a:cubicBezTo>
                        <a:cubicBezTo>
                          <a:pt x="69741" y="177190"/>
                          <a:pt x="51411" y="171080"/>
                          <a:pt x="39191" y="158860"/>
                        </a:cubicBezTo>
                        <a:cubicBezTo>
                          <a:pt x="20861" y="146640"/>
                          <a:pt x="8641" y="128310"/>
                          <a:pt x="2531" y="103870"/>
                        </a:cubicBezTo>
                        <a:cubicBezTo>
                          <a:pt x="-3579" y="79430"/>
                          <a:pt x="2531" y="54990"/>
                          <a:pt x="8641" y="36660"/>
                        </a:cubicBezTo>
                        <a:cubicBezTo>
                          <a:pt x="14751" y="24440"/>
                          <a:pt x="20861" y="18330"/>
                          <a:pt x="33081" y="12220"/>
                        </a:cubicBezTo>
                        <a:cubicBezTo>
                          <a:pt x="39191" y="12220"/>
                          <a:pt x="45301" y="12220"/>
                          <a:pt x="45301" y="12220"/>
                        </a:cubicBezTo>
                        <a:cubicBezTo>
                          <a:pt x="51411" y="12220"/>
                          <a:pt x="51411" y="12220"/>
                          <a:pt x="57521" y="12220"/>
                        </a:cubicBezTo>
                        <a:cubicBezTo>
                          <a:pt x="63631" y="12220"/>
                          <a:pt x="69741" y="12220"/>
                          <a:pt x="81961" y="12220"/>
                        </a:cubicBezTo>
                        <a:cubicBezTo>
                          <a:pt x="88071" y="12220"/>
                          <a:pt x="94181" y="12220"/>
                          <a:pt x="100291" y="6110"/>
                        </a:cubicBezTo>
                        <a:cubicBezTo>
                          <a:pt x="106401" y="0"/>
                          <a:pt x="112511" y="0"/>
                          <a:pt x="112511"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6" name="Freeform: Shape 155">
                  <a:extLst>
                    <a:ext uri="{FF2B5EF4-FFF2-40B4-BE49-F238E27FC236}">
                      <a16:creationId xmlns:a16="http://schemas.microsoft.com/office/drawing/2014/main" id="{D2DABCA8-43E4-738D-2FBF-71CD2E11661B}"/>
                    </a:ext>
                  </a:extLst>
                </p:cNvPr>
                <p:cNvSpPr/>
                <p:nvPr/>
              </p:nvSpPr>
              <p:spPr>
                <a:xfrm>
                  <a:off x="1001589" y="5552382"/>
                  <a:ext cx="205383" cy="176450"/>
                </a:xfrm>
                <a:custGeom>
                  <a:avLst/>
                  <a:gdLst>
                    <a:gd name="connsiteX0" fmla="*/ 19880 w 205383"/>
                    <a:gd name="connsiteY0" fmla="*/ 0 h 176450"/>
                    <a:gd name="connsiteX1" fmla="*/ 178740 w 205383"/>
                    <a:gd name="connsiteY1" fmla="*/ 128310 h 176450"/>
                    <a:gd name="connsiteX2" fmla="*/ 68760 w 205383"/>
                    <a:gd name="connsiteY2" fmla="*/ 158860 h 176450"/>
                    <a:gd name="connsiteX3" fmla="*/ 19880 w 205383"/>
                    <a:gd name="connsiteY3" fmla="*/ 0 h 176450"/>
                  </a:gdLst>
                  <a:ahLst/>
                  <a:cxnLst>
                    <a:cxn ang="0">
                      <a:pos x="connsiteX0" y="connsiteY0"/>
                    </a:cxn>
                    <a:cxn ang="0">
                      <a:pos x="connsiteX1" y="connsiteY1"/>
                    </a:cxn>
                    <a:cxn ang="0">
                      <a:pos x="connsiteX2" y="connsiteY2"/>
                    </a:cxn>
                    <a:cxn ang="0">
                      <a:pos x="connsiteX3" y="connsiteY3"/>
                    </a:cxn>
                  </a:cxnLst>
                  <a:rect l="l" t="t" r="r" b="b"/>
                  <a:pathLst>
                    <a:path w="205383" h="176450">
                      <a:moveTo>
                        <a:pt x="19880" y="0"/>
                      </a:moveTo>
                      <a:cubicBezTo>
                        <a:pt x="19880" y="0"/>
                        <a:pt x="-4560" y="97760"/>
                        <a:pt x="178740" y="128310"/>
                      </a:cubicBezTo>
                      <a:cubicBezTo>
                        <a:pt x="252060" y="140530"/>
                        <a:pt x="160410" y="207740"/>
                        <a:pt x="68760" y="158860"/>
                      </a:cubicBezTo>
                      <a:cubicBezTo>
                        <a:pt x="-22890" y="109980"/>
                        <a:pt x="-4560" y="24440"/>
                        <a:pt x="19880" y="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57" name="Graphic 16">
                  <a:extLst>
                    <a:ext uri="{FF2B5EF4-FFF2-40B4-BE49-F238E27FC236}">
                      <a16:creationId xmlns:a16="http://schemas.microsoft.com/office/drawing/2014/main" id="{DEF53328-626C-D77A-E5E1-09E44CE11724}"/>
                    </a:ext>
                  </a:extLst>
                </p:cNvPr>
                <p:cNvGrpSpPr/>
                <p:nvPr/>
              </p:nvGrpSpPr>
              <p:grpSpPr>
                <a:xfrm>
                  <a:off x="1038033" y="5527604"/>
                  <a:ext cx="130075" cy="100456"/>
                  <a:chOff x="1038033" y="5527604"/>
                  <a:chExt cx="130075" cy="100456"/>
                </a:xfrm>
                <a:solidFill>
                  <a:srgbClr val="FFD6B6">
                    <a:alpha val="40000"/>
                  </a:srgbClr>
                </a:solidFill>
              </p:grpSpPr>
              <p:sp>
                <p:nvSpPr>
                  <p:cNvPr id="158" name="Freeform: Shape 157">
                    <a:extLst>
                      <a:ext uri="{FF2B5EF4-FFF2-40B4-BE49-F238E27FC236}">
                        <a16:creationId xmlns:a16="http://schemas.microsoft.com/office/drawing/2014/main" id="{771C5331-3537-A169-E2EE-DCFAE906CFD5}"/>
                      </a:ext>
                    </a:extLst>
                  </p:cNvPr>
                  <p:cNvSpPr/>
                  <p:nvPr/>
                </p:nvSpPr>
                <p:spPr>
                  <a:xfrm rot="1716765">
                    <a:off x="1046694" y="5547282"/>
                    <a:ext cx="97762" cy="61101"/>
                  </a:xfrm>
                  <a:custGeom>
                    <a:avLst/>
                    <a:gdLst>
                      <a:gd name="connsiteX0" fmla="*/ 97763 w 97762"/>
                      <a:gd name="connsiteY0" fmla="*/ 30551 h 61101"/>
                      <a:gd name="connsiteX1" fmla="*/ 48881 w 97762"/>
                      <a:gd name="connsiteY1" fmla="*/ 61102 h 61101"/>
                      <a:gd name="connsiteX2" fmla="*/ 0 w 97762"/>
                      <a:gd name="connsiteY2" fmla="*/ 30551 h 61101"/>
                      <a:gd name="connsiteX3" fmla="*/ 48881 w 97762"/>
                      <a:gd name="connsiteY3" fmla="*/ 0 h 61101"/>
                      <a:gd name="connsiteX4" fmla="*/ 97763 w 97762"/>
                      <a:gd name="connsiteY4" fmla="*/ 30551 h 6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62" h="61101">
                        <a:moveTo>
                          <a:pt x="97763" y="30551"/>
                        </a:moveTo>
                        <a:cubicBezTo>
                          <a:pt x="97763" y="47424"/>
                          <a:pt x="75878" y="61102"/>
                          <a:pt x="48881" y="61102"/>
                        </a:cubicBezTo>
                        <a:cubicBezTo>
                          <a:pt x="21885" y="61102"/>
                          <a:pt x="0" y="47424"/>
                          <a:pt x="0" y="30551"/>
                        </a:cubicBezTo>
                        <a:cubicBezTo>
                          <a:pt x="0" y="13678"/>
                          <a:pt x="21885" y="0"/>
                          <a:pt x="48881" y="0"/>
                        </a:cubicBezTo>
                        <a:cubicBezTo>
                          <a:pt x="75878" y="0"/>
                          <a:pt x="97763" y="13678"/>
                          <a:pt x="97763" y="30551"/>
                        </a:cubicBezTo>
                        <a:close/>
                      </a:path>
                    </a:pathLst>
                  </a:custGeom>
                  <a:solidFill>
                    <a:srgbClr val="FFD6B6">
                      <a:alpha val="40000"/>
                    </a:srgbClr>
                  </a:solidFill>
                  <a:ln w="61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9" name="Freeform: Shape 158">
                    <a:extLst>
                      <a:ext uri="{FF2B5EF4-FFF2-40B4-BE49-F238E27FC236}">
                        <a16:creationId xmlns:a16="http://schemas.microsoft.com/office/drawing/2014/main" id="{C519A427-028C-1DA3-9230-4D52BA1A78BB}"/>
                      </a:ext>
                    </a:extLst>
                  </p:cNvPr>
                  <p:cNvSpPr/>
                  <p:nvPr/>
                </p:nvSpPr>
                <p:spPr>
                  <a:xfrm>
                    <a:off x="1143669" y="5607372"/>
                    <a:ext cx="24439" cy="18329"/>
                  </a:xfrm>
                  <a:custGeom>
                    <a:avLst/>
                    <a:gdLst>
                      <a:gd name="connsiteX0" fmla="*/ 24440 w 24439"/>
                      <a:gd name="connsiteY0" fmla="*/ 12220 h 18329"/>
                      <a:gd name="connsiteX1" fmla="*/ 12220 w 24439"/>
                      <a:gd name="connsiteY1" fmla="*/ 18330 h 18329"/>
                      <a:gd name="connsiteX2" fmla="*/ 0 w 24439"/>
                      <a:gd name="connsiteY2" fmla="*/ 6110 h 18329"/>
                      <a:gd name="connsiteX3" fmla="*/ 12220 w 24439"/>
                      <a:gd name="connsiteY3" fmla="*/ 0 h 18329"/>
                      <a:gd name="connsiteX4" fmla="*/ 24440 w 24439"/>
                      <a:gd name="connsiteY4" fmla="*/ 12220 h 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9" h="18329">
                        <a:moveTo>
                          <a:pt x="24440" y="12220"/>
                        </a:moveTo>
                        <a:cubicBezTo>
                          <a:pt x="24440" y="18330"/>
                          <a:pt x="18330" y="18330"/>
                          <a:pt x="12220" y="18330"/>
                        </a:cubicBezTo>
                        <a:cubicBezTo>
                          <a:pt x="6110" y="18330"/>
                          <a:pt x="0" y="12220"/>
                          <a:pt x="0" y="6110"/>
                        </a:cubicBezTo>
                        <a:cubicBezTo>
                          <a:pt x="0" y="0"/>
                          <a:pt x="6110" y="0"/>
                          <a:pt x="12220" y="0"/>
                        </a:cubicBezTo>
                        <a:cubicBezTo>
                          <a:pt x="18330" y="0"/>
                          <a:pt x="24440" y="6110"/>
                          <a:pt x="24440" y="12220"/>
                        </a:cubicBezTo>
                        <a:close/>
                      </a:path>
                    </a:pathLst>
                  </a:custGeom>
                  <a:solidFill>
                    <a:srgbClr val="FFD6B6">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61" name="Freeform: Shape 60">
                <a:extLst>
                  <a:ext uri="{FF2B5EF4-FFF2-40B4-BE49-F238E27FC236}">
                    <a16:creationId xmlns:a16="http://schemas.microsoft.com/office/drawing/2014/main" id="{9D6D01C3-1508-C09A-29CB-6D64AB0E8DA1}"/>
                  </a:ext>
                </a:extLst>
              </p:cNvPr>
              <p:cNvSpPr/>
              <p:nvPr/>
            </p:nvSpPr>
            <p:spPr>
              <a:xfrm>
                <a:off x="1131449" y="5998412"/>
                <a:ext cx="537680" cy="250681"/>
              </a:xfrm>
              <a:custGeom>
                <a:avLst/>
                <a:gdLst>
                  <a:gd name="connsiteX0" fmla="*/ 0 w 537680"/>
                  <a:gd name="connsiteY0" fmla="*/ 24440 h 250681"/>
                  <a:gd name="connsiteX1" fmla="*/ 537680 w 537680"/>
                  <a:gd name="connsiteY1" fmla="*/ 0 h 250681"/>
                  <a:gd name="connsiteX2" fmla="*/ 293280 w 537680"/>
                  <a:gd name="connsiteY2" fmla="*/ 250510 h 250681"/>
                  <a:gd name="connsiteX3" fmla="*/ 0 w 537680"/>
                  <a:gd name="connsiteY3" fmla="*/ 24440 h 250681"/>
                </a:gdLst>
                <a:ahLst/>
                <a:cxnLst>
                  <a:cxn ang="0">
                    <a:pos x="connsiteX0" y="connsiteY0"/>
                  </a:cxn>
                  <a:cxn ang="0">
                    <a:pos x="connsiteX1" y="connsiteY1"/>
                  </a:cxn>
                  <a:cxn ang="0">
                    <a:pos x="connsiteX2" y="connsiteY2"/>
                  </a:cxn>
                  <a:cxn ang="0">
                    <a:pos x="connsiteX3" y="connsiteY3"/>
                  </a:cxn>
                </a:cxnLst>
                <a:rect l="l" t="t" r="r" b="b"/>
                <a:pathLst>
                  <a:path w="537680" h="250681">
                    <a:moveTo>
                      <a:pt x="0" y="24440"/>
                    </a:moveTo>
                    <a:cubicBezTo>
                      <a:pt x="0" y="24440"/>
                      <a:pt x="299390" y="109980"/>
                      <a:pt x="537680" y="0"/>
                    </a:cubicBezTo>
                    <a:cubicBezTo>
                      <a:pt x="476580" y="134420"/>
                      <a:pt x="446030" y="244400"/>
                      <a:pt x="293280" y="250510"/>
                    </a:cubicBezTo>
                    <a:cubicBezTo>
                      <a:pt x="134420" y="256620"/>
                      <a:pt x="73320" y="97760"/>
                      <a:pt x="0" y="24440"/>
                    </a:cubicBezTo>
                    <a:close/>
                  </a:path>
                </a:pathLst>
              </a:custGeom>
              <a:solidFill>
                <a:srgbClr val="A33044"/>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Shape 61">
                <a:extLst>
                  <a:ext uri="{FF2B5EF4-FFF2-40B4-BE49-F238E27FC236}">
                    <a16:creationId xmlns:a16="http://schemas.microsoft.com/office/drawing/2014/main" id="{A55D15D0-BDA9-0399-3823-1651FA0846D4}"/>
                  </a:ext>
                </a:extLst>
              </p:cNvPr>
              <p:cNvSpPr/>
              <p:nvPr/>
            </p:nvSpPr>
            <p:spPr>
              <a:xfrm>
                <a:off x="1241429" y="6004522"/>
                <a:ext cx="421590" cy="158859"/>
              </a:xfrm>
              <a:custGeom>
                <a:avLst/>
                <a:gdLst>
                  <a:gd name="connsiteX0" fmla="*/ 128310 w 421590"/>
                  <a:gd name="connsiteY0" fmla="*/ 158860 h 158859"/>
                  <a:gd name="connsiteX1" fmla="*/ 372710 w 421590"/>
                  <a:gd name="connsiteY1" fmla="*/ 109980 h 158859"/>
                  <a:gd name="connsiteX2" fmla="*/ 421590 w 421590"/>
                  <a:gd name="connsiteY2" fmla="*/ 0 h 158859"/>
                  <a:gd name="connsiteX3" fmla="*/ 0 w 421590"/>
                  <a:gd name="connsiteY3" fmla="*/ 48880 h 158859"/>
                  <a:gd name="connsiteX4" fmla="*/ 128310 w 421590"/>
                  <a:gd name="connsiteY4" fmla="*/ 158860 h 15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90" h="158859">
                    <a:moveTo>
                      <a:pt x="128310" y="158860"/>
                    </a:moveTo>
                    <a:cubicBezTo>
                      <a:pt x="189410" y="158860"/>
                      <a:pt x="287170" y="146640"/>
                      <a:pt x="372710" y="109980"/>
                    </a:cubicBezTo>
                    <a:cubicBezTo>
                      <a:pt x="391040" y="73320"/>
                      <a:pt x="403260" y="36660"/>
                      <a:pt x="421590" y="0"/>
                    </a:cubicBezTo>
                    <a:cubicBezTo>
                      <a:pt x="274950" y="67210"/>
                      <a:pt x="109980" y="61100"/>
                      <a:pt x="0" y="48880"/>
                    </a:cubicBezTo>
                    <a:cubicBezTo>
                      <a:pt x="30550" y="79430"/>
                      <a:pt x="79430" y="152750"/>
                      <a:pt x="128310" y="15886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3" name="Graphic 16">
                <a:extLst>
                  <a:ext uri="{FF2B5EF4-FFF2-40B4-BE49-F238E27FC236}">
                    <a16:creationId xmlns:a16="http://schemas.microsoft.com/office/drawing/2014/main" id="{A5935E46-F86A-1FC8-9D1C-3ED6FF70D50D}"/>
                  </a:ext>
                </a:extLst>
              </p:cNvPr>
              <p:cNvGrpSpPr/>
              <p:nvPr/>
            </p:nvGrpSpPr>
            <p:grpSpPr>
              <a:xfrm>
                <a:off x="1694945" y="5359125"/>
                <a:ext cx="243024" cy="288755"/>
                <a:chOff x="1694945" y="5359125"/>
                <a:chExt cx="243024" cy="288755"/>
              </a:xfrm>
            </p:grpSpPr>
            <p:sp>
              <p:nvSpPr>
                <p:cNvPr id="148" name="Freeform: Shape 147">
                  <a:extLst>
                    <a:ext uri="{FF2B5EF4-FFF2-40B4-BE49-F238E27FC236}">
                      <a16:creationId xmlns:a16="http://schemas.microsoft.com/office/drawing/2014/main" id="{DDC02B00-13DB-12B5-AA53-7CD8703686CE}"/>
                    </a:ext>
                  </a:extLst>
                </p:cNvPr>
                <p:cNvSpPr/>
                <p:nvPr/>
              </p:nvSpPr>
              <p:spPr>
                <a:xfrm>
                  <a:off x="1694945" y="5359125"/>
                  <a:ext cx="238401" cy="288755"/>
                </a:xfrm>
                <a:custGeom>
                  <a:avLst/>
                  <a:gdLst>
                    <a:gd name="connsiteX0" fmla="*/ 230805 w 238401"/>
                    <a:gd name="connsiteY0" fmla="*/ 174928 h 288755"/>
                    <a:gd name="connsiteX1" fmla="*/ 84165 w 238401"/>
                    <a:gd name="connsiteY1" fmla="*/ 284907 h 288755"/>
                    <a:gd name="connsiteX2" fmla="*/ 4735 w 238401"/>
                    <a:gd name="connsiteY2" fmla="*/ 113828 h 288755"/>
                    <a:gd name="connsiteX3" fmla="*/ 151375 w 238401"/>
                    <a:gd name="connsiteY3" fmla="*/ 3848 h 288755"/>
                    <a:gd name="connsiteX4" fmla="*/ 230805 w 238401"/>
                    <a:gd name="connsiteY4" fmla="*/ 174928 h 2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01" h="288755">
                      <a:moveTo>
                        <a:pt x="230805" y="174928"/>
                      </a:moveTo>
                      <a:cubicBezTo>
                        <a:pt x="212475" y="254357"/>
                        <a:pt x="145265" y="303238"/>
                        <a:pt x="84165" y="284907"/>
                      </a:cubicBezTo>
                      <a:cubicBezTo>
                        <a:pt x="23065" y="266578"/>
                        <a:pt x="-13595" y="193258"/>
                        <a:pt x="4735" y="113828"/>
                      </a:cubicBezTo>
                      <a:cubicBezTo>
                        <a:pt x="23065" y="34398"/>
                        <a:pt x="90275" y="-14482"/>
                        <a:pt x="151375" y="3848"/>
                      </a:cubicBezTo>
                      <a:cubicBezTo>
                        <a:pt x="218585" y="16068"/>
                        <a:pt x="255245" y="95498"/>
                        <a:pt x="230805" y="174928"/>
                      </a:cubicBezTo>
                      <a:close/>
                    </a:path>
                  </a:pathLst>
                </a:custGeom>
                <a:solidFill>
                  <a:srgbClr val="52C1C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9" name="Freeform: Shape 148">
                  <a:extLst>
                    <a:ext uri="{FF2B5EF4-FFF2-40B4-BE49-F238E27FC236}">
                      <a16:creationId xmlns:a16="http://schemas.microsoft.com/office/drawing/2014/main" id="{7E8ECA2D-3829-E1C2-085F-E8C6F6872559}"/>
                    </a:ext>
                  </a:extLst>
                </p:cNvPr>
                <p:cNvSpPr/>
                <p:nvPr/>
              </p:nvSpPr>
              <p:spPr>
                <a:xfrm>
                  <a:off x="1694945" y="5359125"/>
                  <a:ext cx="238401" cy="288755"/>
                </a:xfrm>
                <a:custGeom>
                  <a:avLst/>
                  <a:gdLst>
                    <a:gd name="connsiteX0" fmla="*/ 230805 w 238401"/>
                    <a:gd name="connsiteY0" fmla="*/ 174928 h 288755"/>
                    <a:gd name="connsiteX1" fmla="*/ 84165 w 238401"/>
                    <a:gd name="connsiteY1" fmla="*/ 284907 h 288755"/>
                    <a:gd name="connsiteX2" fmla="*/ 4735 w 238401"/>
                    <a:gd name="connsiteY2" fmla="*/ 113828 h 288755"/>
                    <a:gd name="connsiteX3" fmla="*/ 151375 w 238401"/>
                    <a:gd name="connsiteY3" fmla="*/ 3848 h 288755"/>
                    <a:gd name="connsiteX4" fmla="*/ 230805 w 238401"/>
                    <a:gd name="connsiteY4" fmla="*/ 174928 h 2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01" h="288755">
                      <a:moveTo>
                        <a:pt x="230805" y="174928"/>
                      </a:moveTo>
                      <a:cubicBezTo>
                        <a:pt x="212475" y="254357"/>
                        <a:pt x="145265" y="303238"/>
                        <a:pt x="84165" y="284907"/>
                      </a:cubicBezTo>
                      <a:cubicBezTo>
                        <a:pt x="23065" y="266578"/>
                        <a:pt x="-13595" y="193258"/>
                        <a:pt x="4735" y="113828"/>
                      </a:cubicBezTo>
                      <a:cubicBezTo>
                        <a:pt x="23065" y="34398"/>
                        <a:pt x="90275" y="-14482"/>
                        <a:pt x="151375" y="3848"/>
                      </a:cubicBezTo>
                      <a:cubicBezTo>
                        <a:pt x="218585" y="16068"/>
                        <a:pt x="255245" y="95498"/>
                        <a:pt x="230805" y="174928"/>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0" name="Freeform: Shape 149">
                  <a:extLst>
                    <a:ext uri="{FF2B5EF4-FFF2-40B4-BE49-F238E27FC236}">
                      <a16:creationId xmlns:a16="http://schemas.microsoft.com/office/drawing/2014/main" id="{C762A4A0-1CF9-053E-042C-FF3B6F0F4051}"/>
                    </a:ext>
                  </a:extLst>
                </p:cNvPr>
                <p:cNvSpPr/>
                <p:nvPr/>
              </p:nvSpPr>
              <p:spPr>
                <a:xfrm>
                  <a:off x="1727115" y="5403401"/>
                  <a:ext cx="177308" cy="218532"/>
                </a:xfrm>
                <a:custGeom>
                  <a:avLst/>
                  <a:gdLst>
                    <a:gd name="connsiteX0" fmla="*/ 174194 w 177308"/>
                    <a:gd name="connsiteY0" fmla="*/ 130651 h 218532"/>
                    <a:gd name="connsiteX1" fmla="*/ 64214 w 177308"/>
                    <a:gd name="connsiteY1" fmla="*/ 216191 h 218532"/>
                    <a:gd name="connsiteX2" fmla="*/ 3114 w 177308"/>
                    <a:gd name="connsiteY2" fmla="*/ 87881 h 218532"/>
                    <a:gd name="connsiteX3" fmla="*/ 113094 w 177308"/>
                    <a:gd name="connsiteY3" fmla="*/ 2341 h 218532"/>
                    <a:gd name="connsiteX4" fmla="*/ 174194 w 17730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08" h="218532">
                      <a:moveTo>
                        <a:pt x="174194" y="130651"/>
                      </a:moveTo>
                      <a:cubicBezTo>
                        <a:pt x="161974" y="191751"/>
                        <a:pt x="106984" y="228411"/>
                        <a:pt x="64214" y="216191"/>
                      </a:cubicBezTo>
                      <a:cubicBezTo>
                        <a:pt x="15334" y="203971"/>
                        <a:pt x="-9106" y="142871"/>
                        <a:pt x="3114" y="87881"/>
                      </a:cubicBezTo>
                      <a:cubicBezTo>
                        <a:pt x="15334" y="26781"/>
                        <a:pt x="70324" y="-9879"/>
                        <a:pt x="113094" y="2341"/>
                      </a:cubicBezTo>
                      <a:cubicBezTo>
                        <a:pt x="161974" y="8451"/>
                        <a:pt x="186414" y="69551"/>
                        <a:pt x="174194" y="130651"/>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1" name="Freeform: Shape 150">
                  <a:extLst>
                    <a:ext uri="{FF2B5EF4-FFF2-40B4-BE49-F238E27FC236}">
                      <a16:creationId xmlns:a16="http://schemas.microsoft.com/office/drawing/2014/main" id="{EF08B724-7622-8FB3-D5C4-7442026FC965}"/>
                    </a:ext>
                  </a:extLst>
                </p:cNvPr>
                <p:cNvSpPr/>
                <p:nvPr/>
              </p:nvSpPr>
              <p:spPr>
                <a:xfrm>
                  <a:off x="1747402" y="5415268"/>
                  <a:ext cx="144866" cy="176468"/>
                </a:xfrm>
                <a:custGeom>
                  <a:avLst/>
                  <a:gdLst>
                    <a:gd name="connsiteX0" fmla="*/ 141688 w 144866"/>
                    <a:gd name="connsiteY0" fmla="*/ 106564 h 176468"/>
                    <a:gd name="connsiteX1" fmla="*/ 50038 w 144866"/>
                    <a:gd name="connsiteY1" fmla="*/ 173774 h 176468"/>
                    <a:gd name="connsiteX2" fmla="*/ 1158 w 144866"/>
                    <a:gd name="connsiteY2" fmla="*/ 69905 h 176468"/>
                    <a:gd name="connsiteX3" fmla="*/ 92808 w 144866"/>
                    <a:gd name="connsiteY3" fmla="*/ 2695 h 176468"/>
                    <a:gd name="connsiteX4" fmla="*/ 141688 w 144866"/>
                    <a:gd name="connsiteY4" fmla="*/ 106564 h 176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66" h="176468">
                      <a:moveTo>
                        <a:pt x="141688" y="106564"/>
                      </a:moveTo>
                      <a:cubicBezTo>
                        <a:pt x="129468" y="155444"/>
                        <a:pt x="92808" y="185994"/>
                        <a:pt x="50038" y="173774"/>
                      </a:cubicBezTo>
                      <a:cubicBezTo>
                        <a:pt x="13378" y="161554"/>
                        <a:pt x="-4952" y="118784"/>
                        <a:pt x="1158" y="69905"/>
                      </a:cubicBezTo>
                      <a:cubicBezTo>
                        <a:pt x="13378" y="21025"/>
                        <a:pt x="50038" y="-9525"/>
                        <a:pt x="92808" y="2695"/>
                      </a:cubicBezTo>
                      <a:cubicBezTo>
                        <a:pt x="129468" y="14915"/>
                        <a:pt x="153908" y="57685"/>
                        <a:pt x="141688" y="106564"/>
                      </a:cubicBezTo>
                      <a:close/>
                    </a:path>
                  </a:pathLst>
                </a:custGeom>
                <a:solidFill>
                  <a:srgbClr val="0A0A0A"/>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2" name="Freeform: Shape 151">
                  <a:extLst>
                    <a:ext uri="{FF2B5EF4-FFF2-40B4-BE49-F238E27FC236}">
                      <a16:creationId xmlns:a16="http://schemas.microsoft.com/office/drawing/2014/main" id="{B21516CA-2EF1-05D0-3040-11E1D08C2AEA}"/>
                    </a:ext>
                  </a:extLst>
                </p:cNvPr>
                <p:cNvSpPr/>
                <p:nvPr/>
              </p:nvSpPr>
              <p:spPr>
                <a:xfrm>
                  <a:off x="1700551" y="5448513"/>
                  <a:ext cx="237418" cy="199367"/>
                </a:xfrm>
                <a:custGeom>
                  <a:avLst/>
                  <a:gdLst>
                    <a:gd name="connsiteX0" fmla="*/ 11349 w 237418"/>
                    <a:gd name="connsiteY0" fmla="*/ 0 h 199367"/>
                    <a:gd name="connsiteX1" fmla="*/ 5239 w 237418"/>
                    <a:gd name="connsiteY1" fmla="*/ 24440 h 199367"/>
                    <a:gd name="connsiteX2" fmla="*/ 84669 w 237418"/>
                    <a:gd name="connsiteY2" fmla="*/ 195520 h 199367"/>
                    <a:gd name="connsiteX3" fmla="*/ 231309 w 237418"/>
                    <a:gd name="connsiteY3" fmla="*/ 85540 h 199367"/>
                    <a:gd name="connsiteX4" fmla="*/ 237419 w 237418"/>
                    <a:gd name="connsiteY4" fmla="*/ 61100 h 199367"/>
                    <a:gd name="connsiteX5" fmla="*/ 11349 w 237418"/>
                    <a:gd name="connsiteY5" fmla="*/ 0 h 19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18" h="199367">
                      <a:moveTo>
                        <a:pt x="11349" y="0"/>
                      </a:moveTo>
                      <a:cubicBezTo>
                        <a:pt x="11349" y="6110"/>
                        <a:pt x="5239" y="12220"/>
                        <a:pt x="5239" y="24440"/>
                      </a:cubicBezTo>
                      <a:cubicBezTo>
                        <a:pt x="-13091" y="103870"/>
                        <a:pt x="17459" y="177190"/>
                        <a:pt x="84669" y="195520"/>
                      </a:cubicBezTo>
                      <a:cubicBezTo>
                        <a:pt x="145769" y="213850"/>
                        <a:pt x="212979" y="164970"/>
                        <a:pt x="231309" y="85540"/>
                      </a:cubicBezTo>
                      <a:cubicBezTo>
                        <a:pt x="231309" y="79430"/>
                        <a:pt x="231309" y="73320"/>
                        <a:pt x="237419" y="61100"/>
                      </a:cubicBezTo>
                      <a:cubicBezTo>
                        <a:pt x="151879" y="85540"/>
                        <a:pt x="54119" y="73320"/>
                        <a:pt x="11349" y="0"/>
                      </a:cubicBezTo>
                      <a:close/>
                    </a:path>
                  </a:pathLst>
                </a:custGeom>
                <a:solidFill>
                  <a:srgbClr val="333332">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3" name="Freeform: Shape 152">
                  <a:extLst>
                    <a:ext uri="{FF2B5EF4-FFF2-40B4-BE49-F238E27FC236}">
                      <a16:creationId xmlns:a16="http://schemas.microsoft.com/office/drawing/2014/main" id="{97A53244-43E3-35DE-6BBE-90F6F99CEDAC}"/>
                    </a:ext>
                  </a:extLst>
                </p:cNvPr>
                <p:cNvSpPr/>
                <p:nvPr/>
              </p:nvSpPr>
              <p:spPr>
                <a:xfrm rot="1206887">
                  <a:off x="1735534" y="5411104"/>
                  <a:ext cx="73319" cy="85539"/>
                </a:xfrm>
                <a:custGeom>
                  <a:avLst/>
                  <a:gdLst>
                    <a:gd name="connsiteX0" fmla="*/ 73320 w 73319"/>
                    <a:gd name="connsiteY0" fmla="*/ 42770 h 85539"/>
                    <a:gd name="connsiteX1" fmla="*/ 36660 w 73319"/>
                    <a:gd name="connsiteY1" fmla="*/ 85539 h 85539"/>
                    <a:gd name="connsiteX2" fmla="*/ 0 w 73319"/>
                    <a:gd name="connsiteY2" fmla="*/ 42770 h 85539"/>
                    <a:gd name="connsiteX3" fmla="*/ 36660 w 73319"/>
                    <a:gd name="connsiteY3" fmla="*/ 0 h 85539"/>
                    <a:gd name="connsiteX4" fmla="*/ 73320 w 73319"/>
                    <a:gd name="connsiteY4" fmla="*/ 42770 h 8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9" h="85539">
                      <a:moveTo>
                        <a:pt x="73320" y="42770"/>
                      </a:moveTo>
                      <a:cubicBezTo>
                        <a:pt x="73320" y="66391"/>
                        <a:pt x="56907" y="85539"/>
                        <a:pt x="36660" y="85539"/>
                      </a:cubicBezTo>
                      <a:cubicBezTo>
                        <a:pt x="16413" y="85539"/>
                        <a:pt x="0" y="66391"/>
                        <a:pt x="0" y="42770"/>
                      </a:cubicBezTo>
                      <a:cubicBezTo>
                        <a:pt x="0" y="19149"/>
                        <a:pt x="16413" y="0"/>
                        <a:pt x="36660" y="0"/>
                      </a:cubicBezTo>
                      <a:cubicBezTo>
                        <a:pt x="56907" y="0"/>
                        <a:pt x="73320" y="19149"/>
                        <a:pt x="73320" y="4277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4" name="Freeform: Shape 153">
                  <a:extLst>
                    <a:ext uri="{FF2B5EF4-FFF2-40B4-BE49-F238E27FC236}">
                      <a16:creationId xmlns:a16="http://schemas.microsoft.com/office/drawing/2014/main" id="{09DB74FB-8CE9-EA18-C8EC-F798B1516CD8}"/>
                    </a:ext>
                  </a:extLst>
                </p:cNvPr>
                <p:cNvSpPr/>
                <p:nvPr/>
              </p:nvSpPr>
              <p:spPr>
                <a:xfrm rot="1207974">
                  <a:off x="1736400" y="5504347"/>
                  <a:ext cx="36660" cy="48880"/>
                </a:xfrm>
                <a:custGeom>
                  <a:avLst/>
                  <a:gdLst>
                    <a:gd name="connsiteX0" fmla="*/ 36660 w 36660"/>
                    <a:gd name="connsiteY0" fmla="*/ 24440 h 48880"/>
                    <a:gd name="connsiteX1" fmla="*/ 18330 w 36660"/>
                    <a:gd name="connsiteY1" fmla="*/ 48880 h 48880"/>
                    <a:gd name="connsiteX2" fmla="*/ 0 w 36660"/>
                    <a:gd name="connsiteY2" fmla="*/ 24440 h 48880"/>
                    <a:gd name="connsiteX3" fmla="*/ 18330 w 36660"/>
                    <a:gd name="connsiteY3" fmla="*/ 0 h 48880"/>
                    <a:gd name="connsiteX4" fmla="*/ 36660 w 36660"/>
                    <a:gd name="connsiteY4" fmla="*/ 24440 h 4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60" h="48880">
                      <a:moveTo>
                        <a:pt x="36660" y="24440"/>
                      </a:moveTo>
                      <a:cubicBezTo>
                        <a:pt x="36660" y="37938"/>
                        <a:pt x="28453" y="48880"/>
                        <a:pt x="18330" y="48880"/>
                      </a:cubicBezTo>
                      <a:cubicBezTo>
                        <a:pt x="8207" y="48880"/>
                        <a:pt x="0" y="37938"/>
                        <a:pt x="0" y="24440"/>
                      </a:cubicBezTo>
                      <a:cubicBezTo>
                        <a:pt x="0" y="10942"/>
                        <a:pt x="8207" y="0"/>
                        <a:pt x="18330" y="0"/>
                      </a:cubicBezTo>
                      <a:cubicBezTo>
                        <a:pt x="28454" y="0"/>
                        <a:pt x="36660" y="10942"/>
                        <a:pt x="36660" y="2444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4" name="Freeform: Shape 63">
                <a:extLst>
                  <a:ext uri="{FF2B5EF4-FFF2-40B4-BE49-F238E27FC236}">
                    <a16:creationId xmlns:a16="http://schemas.microsoft.com/office/drawing/2014/main" id="{6D754B18-0753-43D6-8850-3896FB586D4B}"/>
                  </a:ext>
                </a:extLst>
              </p:cNvPr>
              <p:cNvSpPr/>
              <p:nvPr/>
            </p:nvSpPr>
            <p:spPr>
              <a:xfrm>
                <a:off x="1528599" y="5326313"/>
                <a:ext cx="482690" cy="256619"/>
              </a:xfrm>
              <a:custGeom>
                <a:avLst/>
                <a:gdLst>
                  <a:gd name="connsiteX0" fmla="*/ 0 w 482690"/>
                  <a:gd name="connsiteY0" fmla="*/ 183300 h 256619"/>
                  <a:gd name="connsiteX1" fmla="*/ 12220 w 482690"/>
                  <a:gd name="connsiteY1" fmla="*/ 152750 h 256619"/>
                  <a:gd name="connsiteX2" fmla="*/ 30550 w 482690"/>
                  <a:gd name="connsiteY2" fmla="*/ 122200 h 256619"/>
                  <a:gd name="connsiteX3" fmla="*/ 54990 w 482690"/>
                  <a:gd name="connsiteY3" fmla="*/ 85540 h 256619"/>
                  <a:gd name="connsiteX4" fmla="*/ 73320 w 482690"/>
                  <a:gd name="connsiteY4" fmla="*/ 67210 h 256619"/>
                  <a:gd name="connsiteX5" fmla="*/ 91650 w 482690"/>
                  <a:gd name="connsiteY5" fmla="*/ 48880 h 256619"/>
                  <a:gd name="connsiteX6" fmla="*/ 116090 w 482690"/>
                  <a:gd name="connsiteY6" fmla="*/ 30550 h 256619"/>
                  <a:gd name="connsiteX7" fmla="*/ 128310 w 482690"/>
                  <a:gd name="connsiteY7" fmla="*/ 24440 h 256619"/>
                  <a:gd name="connsiteX8" fmla="*/ 140530 w 482690"/>
                  <a:gd name="connsiteY8" fmla="*/ 18330 h 256619"/>
                  <a:gd name="connsiteX9" fmla="*/ 201630 w 482690"/>
                  <a:gd name="connsiteY9" fmla="*/ 0 h 256619"/>
                  <a:gd name="connsiteX10" fmla="*/ 238290 w 482690"/>
                  <a:gd name="connsiteY10" fmla="*/ 0 h 256619"/>
                  <a:gd name="connsiteX11" fmla="*/ 268840 w 482690"/>
                  <a:gd name="connsiteY11" fmla="*/ 6110 h 256619"/>
                  <a:gd name="connsiteX12" fmla="*/ 336050 w 482690"/>
                  <a:gd name="connsiteY12" fmla="*/ 24440 h 256619"/>
                  <a:gd name="connsiteX13" fmla="*/ 391040 w 482690"/>
                  <a:gd name="connsiteY13" fmla="*/ 54990 h 256619"/>
                  <a:gd name="connsiteX14" fmla="*/ 433810 w 482690"/>
                  <a:gd name="connsiteY14" fmla="*/ 97760 h 256619"/>
                  <a:gd name="connsiteX15" fmla="*/ 464360 w 482690"/>
                  <a:gd name="connsiteY15" fmla="*/ 146640 h 256619"/>
                  <a:gd name="connsiteX16" fmla="*/ 470470 w 482690"/>
                  <a:gd name="connsiteY16" fmla="*/ 171080 h 256619"/>
                  <a:gd name="connsiteX17" fmla="*/ 476580 w 482690"/>
                  <a:gd name="connsiteY17" fmla="*/ 189410 h 256619"/>
                  <a:gd name="connsiteX18" fmla="*/ 482690 w 482690"/>
                  <a:gd name="connsiteY18" fmla="*/ 226070 h 256619"/>
                  <a:gd name="connsiteX19" fmla="*/ 482690 w 482690"/>
                  <a:gd name="connsiteY19" fmla="*/ 250510 h 256619"/>
                  <a:gd name="connsiteX20" fmla="*/ 482690 w 482690"/>
                  <a:gd name="connsiteY20" fmla="*/ 256620 h 256619"/>
                  <a:gd name="connsiteX21" fmla="*/ 482690 w 482690"/>
                  <a:gd name="connsiteY21" fmla="*/ 250510 h 256619"/>
                  <a:gd name="connsiteX22" fmla="*/ 476580 w 482690"/>
                  <a:gd name="connsiteY22" fmla="*/ 226070 h 256619"/>
                  <a:gd name="connsiteX23" fmla="*/ 470470 w 482690"/>
                  <a:gd name="connsiteY23" fmla="*/ 195520 h 256619"/>
                  <a:gd name="connsiteX24" fmla="*/ 464360 w 482690"/>
                  <a:gd name="connsiteY24" fmla="*/ 177190 h 256619"/>
                  <a:gd name="connsiteX25" fmla="*/ 452140 w 482690"/>
                  <a:gd name="connsiteY25" fmla="*/ 158860 h 256619"/>
                  <a:gd name="connsiteX26" fmla="*/ 421590 w 482690"/>
                  <a:gd name="connsiteY26" fmla="*/ 116090 h 256619"/>
                  <a:gd name="connsiteX27" fmla="*/ 378820 w 482690"/>
                  <a:gd name="connsiteY27" fmla="*/ 73320 h 256619"/>
                  <a:gd name="connsiteX28" fmla="*/ 323830 w 482690"/>
                  <a:gd name="connsiteY28" fmla="*/ 42770 h 256619"/>
                  <a:gd name="connsiteX29" fmla="*/ 262730 w 482690"/>
                  <a:gd name="connsiteY29" fmla="*/ 24440 h 256619"/>
                  <a:gd name="connsiteX30" fmla="*/ 232180 w 482690"/>
                  <a:gd name="connsiteY30" fmla="*/ 18330 h 256619"/>
                  <a:gd name="connsiteX31" fmla="*/ 201630 w 482690"/>
                  <a:gd name="connsiteY31" fmla="*/ 18330 h 256619"/>
                  <a:gd name="connsiteX32" fmla="*/ 140530 w 482690"/>
                  <a:gd name="connsiteY32" fmla="*/ 36660 h 256619"/>
                  <a:gd name="connsiteX33" fmla="*/ 128310 w 482690"/>
                  <a:gd name="connsiteY33" fmla="*/ 42770 h 256619"/>
                  <a:gd name="connsiteX34" fmla="*/ 116090 w 482690"/>
                  <a:gd name="connsiteY34" fmla="*/ 48880 h 256619"/>
                  <a:gd name="connsiteX35" fmla="*/ 91650 w 482690"/>
                  <a:gd name="connsiteY35" fmla="*/ 67210 h 256619"/>
                  <a:gd name="connsiteX36" fmla="*/ 73320 w 482690"/>
                  <a:gd name="connsiteY36" fmla="*/ 85540 h 256619"/>
                  <a:gd name="connsiteX37" fmla="*/ 54990 w 482690"/>
                  <a:gd name="connsiteY37" fmla="*/ 103870 h 256619"/>
                  <a:gd name="connsiteX38" fmla="*/ 30550 w 482690"/>
                  <a:gd name="connsiteY38" fmla="*/ 140530 h 256619"/>
                  <a:gd name="connsiteX39" fmla="*/ 12220 w 482690"/>
                  <a:gd name="connsiteY39" fmla="*/ 171080 h 256619"/>
                  <a:gd name="connsiteX40" fmla="*/ 0 w 482690"/>
                  <a:gd name="connsiteY40" fmla="*/ 183300 h 25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2690" h="256619">
                    <a:moveTo>
                      <a:pt x="0" y="183300"/>
                    </a:moveTo>
                    <a:cubicBezTo>
                      <a:pt x="0" y="183300"/>
                      <a:pt x="6110" y="171080"/>
                      <a:pt x="12220" y="152750"/>
                    </a:cubicBezTo>
                    <a:cubicBezTo>
                      <a:pt x="18330" y="146640"/>
                      <a:pt x="24440" y="134420"/>
                      <a:pt x="30550" y="122200"/>
                    </a:cubicBezTo>
                    <a:cubicBezTo>
                      <a:pt x="36660" y="109980"/>
                      <a:pt x="42770" y="97760"/>
                      <a:pt x="54990" y="85540"/>
                    </a:cubicBezTo>
                    <a:cubicBezTo>
                      <a:pt x="61100" y="79430"/>
                      <a:pt x="67210" y="73320"/>
                      <a:pt x="73320" y="67210"/>
                    </a:cubicBezTo>
                    <a:cubicBezTo>
                      <a:pt x="79430" y="61100"/>
                      <a:pt x="85540" y="54990"/>
                      <a:pt x="91650" y="48880"/>
                    </a:cubicBezTo>
                    <a:cubicBezTo>
                      <a:pt x="97760" y="42770"/>
                      <a:pt x="103870" y="36660"/>
                      <a:pt x="116090" y="30550"/>
                    </a:cubicBezTo>
                    <a:cubicBezTo>
                      <a:pt x="122200" y="30550"/>
                      <a:pt x="122200" y="24440"/>
                      <a:pt x="128310" y="24440"/>
                    </a:cubicBezTo>
                    <a:cubicBezTo>
                      <a:pt x="134420" y="24440"/>
                      <a:pt x="140530" y="18330"/>
                      <a:pt x="140530" y="18330"/>
                    </a:cubicBezTo>
                    <a:cubicBezTo>
                      <a:pt x="158860" y="6110"/>
                      <a:pt x="183300" y="6110"/>
                      <a:pt x="201630" y="0"/>
                    </a:cubicBezTo>
                    <a:cubicBezTo>
                      <a:pt x="213850" y="0"/>
                      <a:pt x="226070" y="0"/>
                      <a:pt x="238290" y="0"/>
                    </a:cubicBezTo>
                    <a:cubicBezTo>
                      <a:pt x="250510" y="0"/>
                      <a:pt x="262730" y="0"/>
                      <a:pt x="268840" y="6110"/>
                    </a:cubicBezTo>
                    <a:cubicBezTo>
                      <a:pt x="293280" y="12220"/>
                      <a:pt x="311610" y="18330"/>
                      <a:pt x="336050" y="24440"/>
                    </a:cubicBezTo>
                    <a:cubicBezTo>
                      <a:pt x="354380" y="30550"/>
                      <a:pt x="372710" y="42770"/>
                      <a:pt x="391040" y="54990"/>
                    </a:cubicBezTo>
                    <a:cubicBezTo>
                      <a:pt x="409370" y="67210"/>
                      <a:pt x="421590" y="85540"/>
                      <a:pt x="433810" y="97760"/>
                    </a:cubicBezTo>
                    <a:cubicBezTo>
                      <a:pt x="446030" y="109980"/>
                      <a:pt x="452140" y="128310"/>
                      <a:pt x="464360" y="146640"/>
                    </a:cubicBezTo>
                    <a:cubicBezTo>
                      <a:pt x="470470" y="152750"/>
                      <a:pt x="470470" y="158860"/>
                      <a:pt x="470470" y="171080"/>
                    </a:cubicBezTo>
                    <a:cubicBezTo>
                      <a:pt x="470470" y="177190"/>
                      <a:pt x="476580" y="183300"/>
                      <a:pt x="476580" y="189410"/>
                    </a:cubicBezTo>
                    <a:cubicBezTo>
                      <a:pt x="476580" y="201630"/>
                      <a:pt x="482690" y="213850"/>
                      <a:pt x="482690" y="226070"/>
                    </a:cubicBezTo>
                    <a:cubicBezTo>
                      <a:pt x="482690" y="238290"/>
                      <a:pt x="482690" y="244400"/>
                      <a:pt x="482690" y="250510"/>
                    </a:cubicBezTo>
                    <a:cubicBezTo>
                      <a:pt x="482690" y="256620"/>
                      <a:pt x="482690" y="256620"/>
                      <a:pt x="482690" y="256620"/>
                    </a:cubicBezTo>
                    <a:cubicBezTo>
                      <a:pt x="482690" y="256620"/>
                      <a:pt x="482690" y="256620"/>
                      <a:pt x="482690" y="250510"/>
                    </a:cubicBezTo>
                    <a:cubicBezTo>
                      <a:pt x="482690" y="244400"/>
                      <a:pt x="482690" y="238290"/>
                      <a:pt x="476580" y="226070"/>
                    </a:cubicBezTo>
                    <a:cubicBezTo>
                      <a:pt x="476580" y="213850"/>
                      <a:pt x="470470" y="207740"/>
                      <a:pt x="470470" y="195520"/>
                    </a:cubicBezTo>
                    <a:cubicBezTo>
                      <a:pt x="470470" y="189410"/>
                      <a:pt x="464360" y="183300"/>
                      <a:pt x="464360" y="177190"/>
                    </a:cubicBezTo>
                    <a:cubicBezTo>
                      <a:pt x="458250" y="171080"/>
                      <a:pt x="458250" y="164970"/>
                      <a:pt x="452140" y="158860"/>
                    </a:cubicBezTo>
                    <a:cubicBezTo>
                      <a:pt x="446030" y="146640"/>
                      <a:pt x="433810" y="128310"/>
                      <a:pt x="421590" y="116090"/>
                    </a:cubicBezTo>
                    <a:cubicBezTo>
                      <a:pt x="409370" y="103870"/>
                      <a:pt x="397150" y="91650"/>
                      <a:pt x="378820" y="73320"/>
                    </a:cubicBezTo>
                    <a:cubicBezTo>
                      <a:pt x="360490" y="61100"/>
                      <a:pt x="342160" y="48880"/>
                      <a:pt x="323830" y="42770"/>
                    </a:cubicBezTo>
                    <a:cubicBezTo>
                      <a:pt x="305500" y="36660"/>
                      <a:pt x="281060" y="30550"/>
                      <a:pt x="262730" y="24440"/>
                    </a:cubicBezTo>
                    <a:cubicBezTo>
                      <a:pt x="250510" y="24440"/>
                      <a:pt x="238290" y="24440"/>
                      <a:pt x="232180" y="18330"/>
                    </a:cubicBezTo>
                    <a:cubicBezTo>
                      <a:pt x="219960" y="18330"/>
                      <a:pt x="213850" y="18330"/>
                      <a:pt x="201630" y="18330"/>
                    </a:cubicBezTo>
                    <a:cubicBezTo>
                      <a:pt x="183300" y="18330"/>
                      <a:pt x="158860" y="24440"/>
                      <a:pt x="140530" y="36660"/>
                    </a:cubicBezTo>
                    <a:cubicBezTo>
                      <a:pt x="134420" y="36660"/>
                      <a:pt x="134420" y="42770"/>
                      <a:pt x="128310" y="42770"/>
                    </a:cubicBezTo>
                    <a:cubicBezTo>
                      <a:pt x="122200" y="42770"/>
                      <a:pt x="122200" y="48880"/>
                      <a:pt x="116090" y="48880"/>
                    </a:cubicBezTo>
                    <a:cubicBezTo>
                      <a:pt x="109980" y="54990"/>
                      <a:pt x="97760" y="61100"/>
                      <a:pt x="91650" y="67210"/>
                    </a:cubicBezTo>
                    <a:cubicBezTo>
                      <a:pt x="85540" y="73320"/>
                      <a:pt x="79430" y="79430"/>
                      <a:pt x="73320" y="85540"/>
                    </a:cubicBezTo>
                    <a:cubicBezTo>
                      <a:pt x="67210" y="91650"/>
                      <a:pt x="61100" y="97760"/>
                      <a:pt x="54990" y="103870"/>
                    </a:cubicBezTo>
                    <a:cubicBezTo>
                      <a:pt x="42770" y="116090"/>
                      <a:pt x="36660" y="128310"/>
                      <a:pt x="30550" y="140530"/>
                    </a:cubicBezTo>
                    <a:cubicBezTo>
                      <a:pt x="24440" y="152750"/>
                      <a:pt x="18330" y="158860"/>
                      <a:pt x="12220" y="171080"/>
                    </a:cubicBezTo>
                    <a:cubicBezTo>
                      <a:pt x="6110" y="177190"/>
                      <a:pt x="0" y="183300"/>
                      <a:pt x="0" y="18330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Freeform: Shape 64">
                <a:extLst>
                  <a:ext uri="{FF2B5EF4-FFF2-40B4-BE49-F238E27FC236}">
                    <a16:creationId xmlns:a16="http://schemas.microsoft.com/office/drawing/2014/main" id="{45A3D818-D26C-10D8-7FFD-2DE3680C784B}"/>
                  </a:ext>
                </a:extLst>
              </p:cNvPr>
              <p:cNvSpPr/>
              <p:nvPr/>
            </p:nvSpPr>
            <p:spPr>
              <a:xfrm>
                <a:off x="1546929" y="5546273"/>
                <a:ext cx="439920" cy="134419"/>
              </a:xfrm>
              <a:custGeom>
                <a:avLst/>
                <a:gdLst>
                  <a:gd name="connsiteX0" fmla="*/ 0 w 439920"/>
                  <a:gd name="connsiteY0" fmla="*/ 0 h 134419"/>
                  <a:gd name="connsiteX1" fmla="*/ 12220 w 439920"/>
                  <a:gd name="connsiteY1" fmla="*/ 18330 h 134419"/>
                  <a:gd name="connsiteX2" fmla="*/ 30550 w 439920"/>
                  <a:gd name="connsiteY2" fmla="*/ 36660 h 134419"/>
                  <a:gd name="connsiteX3" fmla="*/ 54990 w 439920"/>
                  <a:gd name="connsiteY3" fmla="*/ 54990 h 134419"/>
                  <a:gd name="connsiteX4" fmla="*/ 67210 w 439920"/>
                  <a:gd name="connsiteY4" fmla="*/ 67210 h 134419"/>
                  <a:gd name="connsiteX5" fmla="*/ 85540 w 439920"/>
                  <a:gd name="connsiteY5" fmla="*/ 79430 h 134419"/>
                  <a:gd name="connsiteX6" fmla="*/ 103870 w 439920"/>
                  <a:gd name="connsiteY6" fmla="*/ 91650 h 134419"/>
                  <a:gd name="connsiteX7" fmla="*/ 122200 w 439920"/>
                  <a:gd name="connsiteY7" fmla="*/ 97760 h 134419"/>
                  <a:gd name="connsiteX8" fmla="*/ 140530 w 439920"/>
                  <a:gd name="connsiteY8" fmla="*/ 103870 h 134419"/>
                  <a:gd name="connsiteX9" fmla="*/ 158860 w 439920"/>
                  <a:gd name="connsiteY9" fmla="*/ 109980 h 134419"/>
                  <a:gd name="connsiteX10" fmla="*/ 183300 w 439920"/>
                  <a:gd name="connsiteY10" fmla="*/ 116090 h 134419"/>
                  <a:gd name="connsiteX11" fmla="*/ 195520 w 439920"/>
                  <a:gd name="connsiteY11" fmla="*/ 116090 h 134419"/>
                  <a:gd name="connsiteX12" fmla="*/ 207740 w 439920"/>
                  <a:gd name="connsiteY12" fmla="*/ 116090 h 134419"/>
                  <a:gd name="connsiteX13" fmla="*/ 250510 w 439920"/>
                  <a:gd name="connsiteY13" fmla="*/ 116090 h 134419"/>
                  <a:gd name="connsiteX14" fmla="*/ 293280 w 439920"/>
                  <a:gd name="connsiteY14" fmla="*/ 109980 h 134419"/>
                  <a:gd name="connsiteX15" fmla="*/ 329940 w 439920"/>
                  <a:gd name="connsiteY15" fmla="*/ 103870 h 134419"/>
                  <a:gd name="connsiteX16" fmla="*/ 366600 w 439920"/>
                  <a:gd name="connsiteY16" fmla="*/ 91650 h 134419"/>
                  <a:gd name="connsiteX17" fmla="*/ 397150 w 439920"/>
                  <a:gd name="connsiteY17" fmla="*/ 79430 h 134419"/>
                  <a:gd name="connsiteX18" fmla="*/ 421590 w 439920"/>
                  <a:gd name="connsiteY18" fmla="*/ 73320 h 134419"/>
                  <a:gd name="connsiteX19" fmla="*/ 439920 w 439920"/>
                  <a:gd name="connsiteY19" fmla="*/ 67210 h 134419"/>
                  <a:gd name="connsiteX20" fmla="*/ 421590 w 439920"/>
                  <a:gd name="connsiteY20" fmla="*/ 79430 h 134419"/>
                  <a:gd name="connsiteX21" fmla="*/ 403260 w 439920"/>
                  <a:gd name="connsiteY21" fmla="*/ 91650 h 134419"/>
                  <a:gd name="connsiteX22" fmla="*/ 372710 w 439920"/>
                  <a:gd name="connsiteY22" fmla="*/ 103870 h 134419"/>
                  <a:gd name="connsiteX23" fmla="*/ 336050 w 439920"/>
                  <a:gd name="connsiteY23" fmla="*/ 116090 h 134419"/>
                  <a:gd name="connsiteX24" fmla="*/ 299390 w 439920"/>
                  <a:gd name="connsiteY24" fmla="*/ 128310 h 134419"/>
                  <a:gd name="connsiteX25" fmla="*/ 256620 w 439920"/>
                  <a:gd name="connsiteY25" fmla="*/ 134420 h 134419"/>
                  <a:gd name="connsiteX26" fmla="*/ 213850 w 439920"/>
                  <a:gd name="connsiteY26" fmla="*/ 134420 h 134419"/>
                  <a:gd name="connsiteX27" fmla="*/ 201630 w 439920"/>
                  <a:gd name="connsiteY27" fmla="*/ 134420 h 134419"/>
                  <a:gd name="connsiteX28" fmla="*/ 189410 w 439920"/>
                  <a:gd name="connsiteY28" fmla="*/ 134420 h 134419"/>
                  <a:gd name="connsiteX29" fmla="*/ 164970 w 439920"/>
                  <a:gd name="connsiteY29" fmla="*/ 128310 h 134419"/>
                  <a:gd name="connsiteX30" fmla="*/ 140530 w 439920"/>
                  <a:gd name="connsiteY30" fmla="*/ 122200 h 134419"/>
                  <a:gd name="connsiteX31" fmla="*/ 122200 w 439920"/>
                  <a:gd name="connsiteY31" fmla="*/ 116090 h 134419"/>
                  <a:gd name="connsiteX32" fmla="*/ 103870 w 439920"/>
                  <a:gd name="connsiteY32" fmla="*/ 109980 h 134419"/>
                  <a:gd name="connsiteX33" fmla="*/ 85540 w 439920"/>
                  <a:gd name="connsiteY33" fmla="*/ 97760 h 134419"/>
                  <a:gd name="connsiteX34" fmla="*/ 67210 w 439920"/>
                  <a:gd name="connsiteY34" fmla="*/ 85540 h 134419"/>
                  <a:gd name="connsiteX35" fmla="*/ 54990 w 439920"/>
                  <a:gd name="connsiteY35" fmla="*/ 73320 h 134419"/>
                  <a:gd name="connsiteX36" fmla="*/ 42770 w 439920"/>
                  <a:gd name="connsiteY36" fmla="*/ 61100 h 134419"/>
                  <a:gd name="connsiteX37" fmla="*/ 30550 w 439920"/>
                  <a:gd name="connsiteY37" fmla="*/ 48880 h 134419"/>
                  <a:gd name="connsiteX38" fmla="*/ 6110 w 439920"/>
                  <a:gd name="connsiteY38" fmla="*/ 18330 h 134419"/>
                  <a:gd name="connsiteX39" fmla="*/ 0 w 439920"/>
                  <a:gd name="connsiteY39" fmla="*/ 0 h 13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9920" h="134419">
                    <a:moveTo>
                      <a:pt x="0" y="0"/>
                    </a:moveTo>
                    <a:cubicBezTo>
                      <a:pt x="0" y="0"/>
                      <a:pt x="6110" y="6110"/>
                      <a:pt x="12220" y="18330"/>
                    </a:cubicBezTo>
                    <a:cubicBezTo>
                      <a:pt x="18330" y="24440"/>
                      <a:pt x="18330" y="30550"/>
                      <a:pt x="30550" y="36660"/>
                    </a:cubicBezTo>
                    <a:cubicBezTo>
                      <a:pt x="36660" y="42770"/>
                      <a:pt x="42770" y="48880"/>
                      <a:pt x="54990" y="54990"/>
                    </a:cubicBezTo>
                    <a:cubicBezTo>
                      <a:pt x="61100" y="61100"/>
                      <a:pt x="61100" y="61100"/>
                      <a:pt x="67210" y="67210"/>
                    </a:cubicBezTo>
                    <a:cubicBezTo>
                      <a:pt x="73320" y="73320"/>
                      <a:pt x="79430" y="73320"/>
                      <a:pt x="85540" y="79430"/>
                    </a:cubicBezTo>
                    <a:cubicBezTo>
                      <a:pt x="91650" y="85540"/>
                      <a:pt x="97760" y="85540"/>
                      <a:pt x="103870" y="91650"/>
                    </a:cubicBezTo>
                    <a:cubicBezTo>
                      <a:pt x="109980" y="91650"/>
                      <a:pt x="116090" y="97760"/>
                      <a:pt x="122200" y="97760"/>
                    </a:cubicBezTo>
                    <a:cubicBezTo>
                      <a:pt x="128310" y="103870"/>
                      <a:pt x="134420" y="103870"/>
                      <a:pt x="140530" y="103870"/>
                    </a:cubicBezTo>
                    <a:cubicBezTo>
                      <a:pt x="146640" y="103870"/>
                      <a:pt x="152750" y="109980"/>
                      <a:pt x="158860" y="109980"/>
                    </a:cubicBezTo>
                    <a:cubicBezTo>
                      <a:pt x="164970" y="109980"/>
                      <a:pt x="171080" y="109980"/>
                      <a:pt x="183300" y="116090"/>
                    </a:cubicBezTo>
                    <a:lnTo>
                      <a:pt x="195520" y="116090"/>
                    </a:lnTo>
                    <a:lnTo>
                      <a:pt x="207740" y="116090"/>
                    </a:lnTo>
                    <a:cubicBezTo>
                      <a:pt x="219960" y="116090"/>
                      <a:pt x="238290" y="116090"/>
                      <a:pt x="250510" y="116090"/>
                    </a:cubicBezTo>
                    <a:cubicBezTo>
                      <a:pt x="262730" y="116090"/>
                      <a:pt x="281060" y="116090"/>
                      <a:pt x="293280" y="109980"/>
                    </a:cubicBezTo>
                    <a:cubicBezTo>
                      <a:pt x="305500" y="103870"/>
                      <a:pt x="317720" y="103870"/>
                      <a:pt x="329940" y="103870"/>
                    </a:cubicBezTo>
                    <a:cubicBezTo>
                      <a:pt x="342160" y="97760"/>
                      <a:pt x="354380" y="97760"/>
                      <a:pt x="366600" y="91650"/>
                    </a:cubicBezTo>
                    <a:cubicBezTo>
                      <a:pt x="378820" y="91650"/>
                      <a:pt x="384930" y="85540"/>
                      <a:pt x="397150" y="79430"/>
                    </a:cubicBezTo>
                    <a:cubicBezTo>
                      <a:pt x="403260" y="73320"/>
                      <a:pt x="415480" y="73320"/>
                      <a:pt x="421590" y="73320"/>
                    </a:cubicBezTo>
                    <a:cubicBezTo>
                      <a:pt x="433810" y="67210"/>
                      <a:pt x="439920" y="67210"/>
                      <a:pt x="439920" y="67210"/>
                    </a:cubicBezTo>
                    <a:cubicBezTo>
                      <a:pt x="439920" y="67210"/>
                      <a:pt x="433810" y="73320"/>
                      <a:pt x="421590" y="79430"/>
                    </a:cubicBezTo>
                    <a:cubicBezTo>
                      <a:pt x="415480" y="85540"/>
                      <a:pt x="409370" y="85540"/>
                      <a:pt x="403260" y="91650"/>
                    </a:cubicBezTo>
                    <a:cubicBezTo>
                      <a:pt x="397150" y="97760"/>
                      <a:pt x="384930" y="103870"/>
                      <a:pt x="372710" y="103870"/>
                    </a:cubicBezTo>
                    <a:cubicBezTo>
                      <a:pt x="360490" y="109980"/>
                      <a:pt x="348270" y="109980"/>
                      <a:pt x="336050" y="116090"/>
                    </a:cubicBezTo>
                    <a:cubicBezTo>
                      <a:pt x="323830" y="122200"/>
                      <a:pt x="311610" y="122200"/>
                      <a:pt x="299390" y="128310"/>
                    </a:cubicBezTo>
                    <a:cubicBezTo>
                      <a:pt x="287170" y="134420"/>
                      <a:pt x="268840" y="134420"/>
                      <a:pt x="256620" y="134420"/>
                    </a:cubicBezTo>
                    <a:cubicBezTo>
                      <a:pt x="244400" y="134420"/>
                      <a:pt x="226070" y="134420"/>
                      <a:pt x="213850" y="134420"/>
                    </a:cubicBezTo>
                    <a:lnTo>
                      <a:pt x="201630" y="134420"/>
                    </a:lnTo>
                    <a:lnTo>
                      <a:pt x="189410" y="134420"/>
                    </a:lnTo>
                    <a:cubicBezTo>
                      <a:pt x="183300" y="134420"/>
                      <a:pt x="171080" y="134420"/>
                      <a:pt x="164970" y="128310"/>
                    </a:cubicBezTo>
                    <a:cubicBezTo>
                      <a:pt x="158860" y="128310"/>
                      <a:pt x="152750" y="122200"/>
                      <a:pt x="140530" y="122200"/>
                    </a:cubicBezTo>
                    <a:cubicBezTo>
                      <a:pt x="134420" y="122200"/>
                      <a:pt x="128310" y="116090"/>
                      <a:pt x="122200" y="116090"/>
                    </a:cubicBezTo>
                    <a:cubicBezTo>
                      <a:pt x="116090" y="116090"/>
                      <a:pt x="109980" y="109980"/>
                      <a:pt x="103870" y="109980"/>
                    </a:cubicBezTo>
                    <a:cubicBezTo>
                      <a:pt x="97760" y="103870"/>
                      <a:pt x="91650" y="103870"/>
                      <a:pt x="85540" y="97760"/>
                    </a:cubicBezTo>
                    <a:cubicBezTo>
                      <a:pt x="79430" y="91650"/>
                      <a:pt x="73320" y="91650"/>
                      <a:pt x="67210" y="85540"/>
                    </a:cubicBezTo>
                    <a:cubicBezTo>
                      <a:pt x="61100" y="79430"/>
                      <a:pt x="54990" y="79430"/>
                      <a:pt x="54990" y="73320"/>
                    </a:cubicBezTo>
                    <a:cubicBezTo>
                      <a:pt x="48880" y="67210"/>
                      <a:pt x="48880" y="67210"/>
                      <a:pt x="42770" y="61100"/>
                    </a:cubicBezTo>
                    <a:cubicBezTo>
                      <a:pt x="36660" y="54990"/>
                      <a:pt x="36660" y="54990"/>
                      <a:pt x="30550" y="48880"/>
                    </a:cubicBezTo>
                    <a:cubicBezTo>
                      <a:pt x="12220" y="30550"/>
                      <a:pt x="12220" y="18330"/>
                      <a:pt x="6110" y="18330"/>
                    </a:cubicBezTo>
                    <a:cubicBezTo>
                      <a:pt x="0" y="6110"/>
                      <a:pt x="0" y="0"/>
                      <a:pt x="0" y="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Freeform: Shape 65">
                <a:extLst>
                  <a:ext uri="{FF2B5EF4-FFF2-40B4-BE49-F238E27FC236}">
                    <a16:creationId xmlns:a16="http://schemas.microsoft.com/office/drawing/2014/main" id="{B6101002-4384-0D5A-2A11-FD1E3BF2B8B4}"/>
                  </a:ext>
                </a:extLst>
              </p:cNvPr>
              <p:cNvSpPr/>
              <p:nvPr/>
            </p:nvSpPr>
            <p:spPr>
              <a:xfrm>
                <a:off x="1730229" y="5320203"/>
                <a:ext cx="299390" cy="189409"/>
              </a:xfrm>
              <a:custGeom>
                <a:avLst/>
                <a:gdLst>
                  <a:gd name="connsiteX0" fmla="*/ 0 w 299390"/>
                  <a:gd name="connsiteY0" fmla="*/ 12220 h 189409"/>
                  <a:gd name="connsiteX1" fmla="*/ 18330 w 299390"/>
                  <a:gd name="connsiteY1" fmla="*/ 6110 h 189409"/>
                  <a:gd name="connsiteX2" fmla="*/ 61100 w 299390"/>
                  <a:gd name="connsiteY2" fmla="*/ 0 h 189409"/>
                  <a:gd name="connsiteX3" fmla="*/ 91650 w 299390"/>
                  <a:gd name="connsiteY3" fmla="*/ 0 h 189409"/>
                  <a:gd name="connsiteX4" fmla="*/ 122200 w 299390"/>
                  <a:gd name="connsiteY4" fmla="*/ 6110 h 189409"/>
                  <a:gd name="connsiteX5" fmla="*/ 158860 w 299390"/>
                  <a:gd name="connsiteY5" fmla="*/ 18330 h 189409"/>
                  <a:gd name="connsiteX6" fmla="*/ 189410 w 299390"/>
                  <a:gd name="connsiteY6" fmla="*/ 36660 h 189409"/>
                  <a:gd name="connsiteX7" fmla="*/ 219960 w 299390"/>
                  <a:gd name="connsiteY7" fmla="*/ 54990 h 189409"/>
                  <a:gd name="connsiteX8" fmla="*/ 244400 w 299390"/>
                  <a:gd name="connsiteY8" fmla="*/ 79430 h 189409"/>
                  <a:gd name="connsiteX9" fmla="*/ 262730 w 299390"/>
                  <a:gd name="connsiteY9" fmla="*/ 103870 h 189409"/>
                  <a:gd name="connsiteX10" fmla="*/ 274950 w 299390"/>
                  <a:gd name="connsiteY10" fmla="*/ 128310 h 189409"/>
                  <a:gd name="connsiteX11" fmla="*/ 287170 w 299390"/>
                  <a:gd name="connsiteY11" fmla="*/ 152750 h 189409"/>
                  <a:gd name="connsiteX12" fmla="*/ 293280 w 299390"/>
                  <a:gd name="connsiteY12" fmla="*/ 171080 h 189409"/>
                  <a:gd name="connsiteX13" fmla="*/ 299390 w 299390"/>
                  <a:gd name="connsiteY13" fmla="*/ 189410 h 189409"/>
                  <a:gd name="connsiteX14" fmla="*/ 293280 w 299390"/>
                  <a:gd name="connsiteY14" fmla="*/ 177190 h 189409"/>
                  <a:gd name="connsiteX15" fmla="*/ 281060 w 299390"/>
                  <a:gd name="connsiteY15" fmla="*/ 158860 h 189409"/>
                  <a:gd name="connsiteX16" fmla="*/ 268840 w 299390"/>
                  <a:gd name="connsiteY16" fmla="*/ 140530 h 189409"/>
                  <a:gd name="connsiteX17" fmla="*/ 250510 w 299390"/>
                  <a:gd name="connsiteY17" fmla="*/ 116090 h 189409"/>
                  <a:gd name="connsiteX18" fmla="*/ 232180 w 299390"/>
                  <a:gd name="connsiteY18" fmla="*/ 91650 h 189409"/>
                  <a:gd name="connsiteX19" fmla="*/ 207740 w 299390"/>
                  <a:gd name="connsiteY19" fmla="*/ 67210 h 189409"/>
                  <a:gd name="connsiteX20" fmla="*/ 177190 w 299390"/>
                  <a:gd name="connsiteY20" fmla="*/ 48880 h 189409"/>
                  <a:gd name="connsiteX21" fmla="*/ 146640 w 299390"/>
                  <a:gd name="connsiteY21" fmla="*/ 30550 h 189409"/>
                  <a:gd name="connsiteX22" fmla="*/ 116090 w 299390"/>
                  <a:gd name="connsiteY22" fmla="*/ 18330 h 189409"/>
                  <a:gd name="connsiteX23" fmla="*/ 85540 w 299390"/>
                  <a:gd name="connsiteY23" fmla="*/ 12220 h 189409"/>
                  <a:gd name="connsiteX24" fmla="*/ 54990 w 299390"/>
                  <a:gd name="connsiteY24" fmla="*/ 6110 h 189409"/>
                  <a:gd name="connsiteX25" fmla="*/ 12220 w 299390"/>
                  <a:gd name="connsiteY25" fmla="*/ 6110 h 189409"/>
                  <a:gd name="connsiteX26" fmla="*/ 0 w 299390"/>
                  <a:gd name="connsiteY26" fmla="*/ 1222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9390" h="189409">
                    <a:moveTo>
                      <a:pt x="0" y="12220"/>
                    </a:moveTo>
                    <a:cubicBezTo>
                      <a:pt x="0" y="12220"/>
                      <a:pt x="6110" y="12220"/>
                      <a:pt x="18330" y="6110"/>
                    </a:cubicBezTo>
                    <a:cubicBezTo>
                      <a:pt x="30550" y="6110"/>
                      <a:pt x="42770" y="0"/>
                      <a:pt x="61100" y="0"/>
                    </a:cubicBezTo>
                    <a:cubicBezTo>
                      <a:pt x="67210" y="0"/>
                      <a:pt x="79430" y="0"/>
                      <a:pt x="91650" y="0"/>
                    </a:cubicBezTo>
                    <a:cubicBezTo>
                      <a:pt x="103870" y="0"/>
                      <a:pt x="116090" y="0"/>
                      <a:pt x="122200" y="6110"/>
                    </a:cubicBezTo>
                    <a:cubicBezTo>
                      <a:pt x="134420" y="6110"/>
                      <a:pt x="146640" y="12220"/>
                      <a:pt x="158860" y="18330"/>
                    </a:cubicBezTo>
                    <a:cubicBezTo>
                      <a:pt x="171080" y="24440"/>
                      <a:pt x="183300" y="30550"/>
                      <a:pt x="189410" y="36660"/>
                    </a:cubicBezTo>
                    <a:cubicBezTo>
                      <a:pt x="201630" y="42770"/>
                      <a:pt x="207740" y="48880"/>
                      <a:pt x="219960" y="54990"/>
                    </a:cubicBezTo>
                    <a:cubicBezTo>
                      <a:pt x="226070" y="61100"/>
                      <a:pt x="238290" y="73320"/>
                      <a:pt x="244400" y="79430"/>
                    </a:cubicBezTo>
                    <a:cubicBezTo>
                      <a:pt x="250510" y="85540"/>
                      <a:pt x="256620" y="97760"/>
                      <a:pt x="262730" y="103870"/>
                    </a:cubicBezTo>
                    <a:cubicBezTo>
                      <a:pt x="268840" y="109980"/>
                      <a:pt x="274950" y="122200"/>
                      <a:pt x="274950" y="128310"/>
                    </a:cubicBezTo>
                    <a:cubicBezTo>
                      <a:pt x="281060" y="134420"/>
                      <a:pt x="281060" y="140530"/>
                      <a:pt x="287170" y="152750"/>
                    </a:cubicBezTo>
                    <a:cubicBezTo>
                      <a:pt x="287170" y="158860"/>
                      <a:pt x="293280" y="164970"/>
                      <a:pt x="293280" y="171080"/>
                    </a:cubicBezTo>
                    <a:cubicBezTo>
                      <a:pt x="299390" y="183300"/>
                      <a:pt x="299390" y="189410"/>
                      <a:pt x="299390" y="189410"/>
                    </a:cubicBezTo>
                    <a:cubicBezTo>
                      <a:pt x="299390" y="189410"/>
                      <a:pt x="293280" y="183300"/>
                      <a:pt x="293280" y="177190"/>
                    </a:cubicBezTo>
                    <a:cubicBezTo>
                      <a:pt x="293280" y="171080"/>
                      <a:pt x="287170" y="164970"/>
                      <a:pt x="281060" y="158860"/>
                    </a:cubicBezTo>
                    <a:cubicBezTo>
                      <a:pt x="274950" y="152750"/>
                      <a:pt x="274950" y="146640"/>
                      <a:pt x="268840" y="140530"/>
                    </a:cubicBezTo>
                    <a:cubicBezTo>
                      <a:pt x="262730" y="134420"/>
                      <a:pt x="256620" y="122200"/>
                      <a:pt x="250510" y="116090"/>
                    </a:cubicBezTo>
                    <a:cubicBezTo>
                      <a:pt x="244400" y="109980"/>
                      <a:pt x="238290" y="97760"/>
                      <a:pt x="232180" y="91650"/>
                    </a:cubicBezTo>
                    <a:cubicBezTo>
                      <a:pt x="226070" y="85540"/>
                      <a:pt x="213850" y="79430"/>
                      <a:pt x="207740" y="67210"/>
                    </a:cubicBezTo>
                    <a:cubicBezTo>
                      <a:pt x="195520" y="61100"/>
                      <a:pt x="189410" y="54990"/>
                      <a:pt x="177190" y="48880"/>
                    </a:cubicBezTo>
                    <a:cubicBezTo>
                      <a:pt x="164970" y="42770"/>
                      <a:pt x="158860" y="36660"/>
                      <a:pt x="146640" y="30550"/>
                    </a:cubicBezTo>
                    <a:cubicBezTo>
                      <a:pt x="134420" y="24440"/>
                      <a:pt x="128310" y="24440"/>
                      <a:pt x="116090" y="18330"/>
                    </a:cubicBezTo>
                    <a:cubicBezTo>
                      <a:pt x="103870" y="18330"/>
                      <a:pt x="97760" y="12220"/>
                      <a:pt x="85540" y="12220"/>
                    </a:cubicBezTo>
                    <a:cubicBezTo>
                      <a:pt x="73320" y="12220"/>
                      <a:pt x="67210" y="12220"/>
                      <a:pt x="54990" y="6110"/>
                    </a:cubicBezTo>
                    <a:cubicBezTo>
                      <a:pt x="36660" y="6110"/>
                      <a:pt x="24440" y="6110"/>
                      <a:pt x="12220" y="6110"/>
                    </a:cubicBezTo>
                    <a:cubicBezTo>
                      <a:pt x="6110" y="12220"/>
                      <a:pt x="0" y="12220"/>
                      <a:pt x="0" y="1222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 name="Freeform: Shape 66">
                <a:extLst>
                  <a:ext uri="{FF2B5EF4-FFF2-40B4-BE49-F238E27FC236}">
                    <a16:creationId xmlns:a16="http://schemas.microsoft.com/office/drawing/2014/main" id="{69182B68-814F-030A-2A74-726E71530D38}"/>
                  </a:ext>
                </a:extLst>
              </p:cNvPr>
              <p:cNvSpPr/>
              <p:nvPr/>
            </p:nvSpPr>
            <p:spPr>
              <a:xfrm>
                <a:off x="1522489" y="5362973"/>
                <a:ext cx="483578" cy="308728"/>
              </a:xfrm>
              <a:custGeom>
                <a:avLst/>
                <a:gdLst>
                  <a:gd name="connsiteX0" fmla="*/ 378820 w 483578"/>
                  <a:gd name="connsiteY0" fmla="*/ 12220 h 308728"/>
                  <a:gd name="connsiteX1" fmla="*/ 384930 w 483578"/>
                  <a:gd name="connsiteY1" fmla="*/ 18330 h 308728"/>
                  <a:gd name="connsiteX2" fmla="*/ 348270 w 483578"/>
                  <a:gd name="connsiteY2" fmla="*/ 262730 h 308728"/>
                  <a:gd name="connsiteX3" fmla="*/ 48880 w 483578"/>
                  <a:gd name="connsiteY3" fmla="*/ 140530 h 308728"/>
                  <a:gd name="connsiteX4" fmla="*/ 134420 w 483578"/>
                  <a:gd name="connsiteY4" fmla="*/ 0 h 308728"/>
                  <a:gd name="connsiteX5" fmla="*/ 128310 w 483578"/>
                  <a:gd name="connsiteY5" fmla="*/ 0 h 308728"/>
                  <a:gd name="connsiteX6" fmla="*/ 0 w 483578"/>
                  <a:gd name="connsiteY6" fmla="*/ 158860 h 308728"/>
                  <a:gd name="connsiteX7" fmla="*/ 482690 w 483578"/>
                  <a:gd name="connsiteY7" fmla="*/ 219960 h 308728"/>
                  <a:gd name="connsiteX8" fmla="*/ 378820 w 483578"/>
                  <a:gd name="connsiteY8" fmla="*/ 12220 h 30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578" h="308728">
                    <a:moveTo>
                      <a:pt x="378820" y="12220"/>
                    </a:moveTo>
                    <a:cubicBezTo>
                      <a:pt x="378820" y="12220"/>
                      <a:pt x="384930" y="18330"/>
                      <a:pt x="384930" y="18330"/>
                    </a:cubicBezTo>
                    <a:cubicBezTo>
                      <a:pt x="415480" y="48880"/>
                      <a:pt x="549900" y="201630"/>
                      <a:pt x="348270" y="262730"/>
                    </a:cubicBezTo>
                    <a:cubicBezTo>
                      <a:pt x="140530" y="317720"/>
                      <a:pt x="36660" y="207740"/>
                      <a:pt x="48880" y="140530"/>
                    </a:cubicBezTo>
                    <a:cubicBezTo>
                      <a:pt x="67210" y="73320"/>
                      <a:pt x="134420" y="0"/>
                      <a:pt x="134420" y="0"/>
                    </a:cubicBezTo>
                    <a:lnTo>
                      <a:pt x="128310" y="0"/>
                    </a:lnTo>
                    <a:cubicBezTo>
                      <a:pt x="36660" y="48880"/>
                      <a:pt x="0" y="158860"/>
                      <a:pt x="0" y="158860"/>
                    </a:cubicBezTo>
                    <a:cubicBezTo>
                      <a:pt x="103870" y="391039"/>
                      <a:pt x="378820" y="305500"/>
                      <a:pt x="482690" y="219960"/>
                    </a:cubicBezTo>
                    <a:cubicBezTo>
                      <a:pt x="488800" y="177190"/>
                      <a:pt x="464360" y="67210"/>
                      <a:pt x="378820" y="12220"/>
                    </a:cubicBezTo>
                    <a:close/>
                  </a:path>
                </a:pathLst>
              </a:custGeom>
              <a:solidFill>
                <a:srgbClr val="D8D8D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8" name="Graphic 16">
                <a:extLst>
                  <a:ext uri="{FF2B5EF4-FFF2-40B4-BE49-F238E27FC236}">
                    <a16:creationId xmlns:a16="http://schemas.microsoft.com/office/drawing/2014/main" id="{392E9228-FEF4-A64E-4A0E-FF5D73897DA5}"/>
                  </a:ext>
                </a:extLst>
              </p:cNvPr>
              <p:cNvGrpSpPr/>
              <p:nvPr/>
            </p:nvGrpSpPr>
            <p:grpSpPr>
              <a:xfrm>
                <a:off x="1571369" y="5097129"/>
                <a:ext cx="415480" cy="180303"/>
                <a:chOff x="1571369" y="5097129"/>
                <a:chExt cx="415480" cy="180303"/>
              </a:xfrm>
            </p:grpSpPr>
            <p:sp>
              <p:nvSpPr>
                <p:cNvPr id="146" name="Freeform: Shape 145">
                  <a:extLst>
                    <a:ext uri="{FF2B5EF4-FFF2-40B4-BE49-F238E27FC236}">
                      <a16:creationId xmlns:a16="http://schemas.microsoft.com/office/drawing/2014/main" id="{5648B649-C99E-B128-65A5-735594AEFCA0}"/>
                    </a:ext>
                  </a:extLst>
                </p:cNvPr>
                <p:cNvSpPr/>
                <p:nvPr/>
              </p:nvSpPr>
              <p:spPr>
                <a:xfrm>
                  <a:off x="1620249" y="5102607"/>
                  <a:ext cx="348270" cy="150385"/>
                </a:xfrm>
                <a:custGeom>
                  <a:avLst/>
                  <a:gdLst>
                    <a:gd name="connsiteX0" fmla="*/ 0 w 348270"/>
                    <a:gd name="connsiteY0" fmla="*/ 64846 h 150385"/>
                    <a:gd name="connsiteX1" fmla="*/ 348270 w 348270"/>
                    <a:gd name="connsiteY1" fmla="*/ 150386 h 150385"/>
                    <a:gd name="connsiteX2" fmla="*/ 0 w 348270"/>
                    <a:gd name="connsiteY2" fmla="*/ 64846 h 150385"/>
                  </a:gdLst>
                  <a:ahLst/>
                  <a:cxnLst>
                    <a:cxn ang="0">
                      <a:pos x="connsiteX0" y="connsiteY0"/>
                    </a:cxn>
                    <a:cxn ang="0">
                      <a:pos x="connsiteX1" y="connsiteY1"/>
                    </a:cxn>
                    <a:cxn ang="0">
                      <a:pos x="connsiteX2" y="connsiteY2"/>
                    </a:cxn>
                  </a:cxnLst>
                  <a:rect l="l" t="t" r="r" b="b"/>
                  <a:pathLst>
                    <a:path w="348270" h="150385">
                      <a:moveTo>
                        <a:pt x="0" y="64846"/>
                      </a:moveTo>
                      <a:cubicBezTo>
                        <a:pt x="0" y="64846"/>
                        <a:pt x="183300" y="-14584"/>
                        <a:pt x="348270" y="150386"/>
                      </a:cubicBezTo>
                      <a:cubicBezTo>
                        <a:pt x="317720" y="52626"/>
                        <a:pt x="183300" y="-81794"/>
                        <a:pt x="0" y="64846"/>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7" name="Freeform: Shape 146">
                  <a:extLst>
                    <a:ext uri="{FF2B5EF4-FFF2-40B4-BE49-F238E27FC236}">
                      <a16:creationId xmlns:a16="http://schemas.microsoft.com/office/drawing/2014/main" id="{D3986E6F-6B46-1ABE-DFA5-B3B64F939FF0}"/>
                    </a:ext>
                  </a:extLst>
                </p:cNvPr>
                <p:cNvSpPr/>
                <p:nvPr/>
              </p:nvSpPr>
              <p:spPr>
                <a:xfrm>
                  <a:off x="1571369" y="5097129"/>
                  <a:ext cx="415480" cy="180303"/>
                </a:xfrm>
                <a:custGeom>
                  <a:avLst/>
                  <a:gdLst>
                    <a:gd name="connsiteX0" fmla="*/ 415480 w 415480"/>
                    <a:gd name="connsiteY0" fmla="*/ 180304 h 180303"/>
                    <a:gd name="connsiteX1" fmla="*/ 391040 w 415480"/>
                    <a:gd name="connsiteY1" fmla="*/ 161974 h 180303"/>
                    <a:gd name="connsiteX2" fmla="*/ 195520 w 415480"/>
                    <a:gd name="connsiteY2" fmla="*/ 58104 h 180303"/>
                    <a:gd name="connsiteX3" fmla="*/ 54990 w 415480"/>
                    <a:gd name="connsiteY3" fmla="*/ 76434 h 180303"/>
                    <a:gd name="connsiteX4" fmla="*/ 0 w 415480"/>
                    <a:gd name="connsiteY4" fmla="*/ 100874 h 180303"/>
                    <a:gd name="connsiteX5" fmla="*/ 42770 w 415480"/>
                    <a:gd name="connsiteY5" fmla="*/ 64214 h 180303"/>
                    <a:gd name="connsiteX6" fmla="*/ 226070 w 415480"/>
                    <a:gd name="connsiteY6" fmla="*/ 3114 h 180303"/>
                    <a:gd name="connsiteX7" fmla="*/ 403260 w 415480"/>
                    <a:gd name="connsiteY7" fmla="*/ 155864 h 180303"/>
                    <a:gd name="connsiteX8" fmla="*/ 415480 w 415480"/>
                    <a:gd name="connsiteY8" fmla="*/ 180304 h 180303"/>
                    <a:gd name="connsiteX9" fmla="*/ 195520 w 415480"/>
                    <a:gd name="connsiteY9" fmla="*/ 45884 h 180303"/>
                    <a:gd name="connsiteX10" fmla="*/ 372710 w 415480"/>
                    <a:gd name="connsiteY10" fmla="*/ 125314 h 180303"/>
                    <a:gd name="connsiteX11" fmla="*/ 219960 w 415480"/>
                    <a:gd name="connsiteY11" fmla="*/ 15334 h 180303"/>
                    <a:gd name="connsiteX12" fmla="*/ 85540 w 415480"/>
                    <a:gd name="connsiteY12" fmla="*/ 51994 h 180303"/>
                    <a:gd name="connsiteX13" fmla="*/ 195520 w 415480"/>
                    <a:gd name="connsiteY13" fmla="*/ 45884 h 1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5480" h="180303">
                      <a:moveTo>
                        <a:pt x="415480" y="180304"/>
                      </a:moveTo>
                      <a:lnTo>
                        <a:pt x="391040" y="161974"/>
                      </a:lnTo>
                      <a:cubicBezTo>
                        <a:pt x="336050" y="100874"/>
                        <a:pt x="268840" y="70324"/>
                        <a:pt x="195520" y="58104"/>
                      </a:cubicBezTo>
                      <a:cubicBezTo>
                        <a:pt x="116090" y="51994"/>
                        <a:pt x="54990" y="76434"/>
                        <a:pt x="54990" y="76434"/>
                      </a:cubicBezTo>
                      <a:lnTo>
                        <a:pt x="0" y="100874"/>
                      </a:lnTo>
                      <a:lnTo>
                        <a:pt x="42770" y="64214"/>
                      </a:lnTo>
                      <a:cubicBezTo>
                        <a:pt x="103870" y="15334"/>
                        <a:pt x="164970" y="-9106"/>
                        <a:pt x="226070" y="3114"/>
                      </a:cubicBezTo>
                      <a:cubicBezTo>
                        <a:pt x="317720" y="15334"/>
                        <a:pt x="378820" y="88654"/>
                        <a:pt x="403260" y="155864"/>
                      </a:cubicBezTo>
                      <a:lnTo>
                        <a:pt x="415480" y="180304"/>
                      </a:lnTo>
                      <a:close/>
                      <a:moveTo>
                        <a:pt x="195520" y="45884"/>
                      </a:moveTo>
                      <a:cubicBezTo>
                        <a:pt x="262730" y="51994"/>
                        <a:pt x="323830" y="82544"/>
                        <a:pt x="372710" y="125314"/>
                      </a:cubicBezTo>
                      <a:cubicBezTo>
                        <a:pt x="342160" y="70324"/>
                        <a:pt x="287170" y="21444"/>
                        <a:pt x="219960" y="15334"/>
                      </a:cubicBezTo>
                      <a:cubicBezTo>
                        <a:pt x="177190" y="9224"/>
                        <a:pt x="134420" y="21444"/>
                        <a:pt x="85540" y="51994"/>
                      </a:cubicBezTo>
                      <a:cubicBezTo>
                        <a:pt x="116090" y="45884"/>
                        <a:pt x="152750" y="39774"/>
                        <a:pt x="195520" y="45884"/>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9" name="Freeform: Shape 68">
                <a:extLst>
                  <a:ext uri="{FF2B5EF4-FFF2-40B4-BE49-F238E27FC236}">
                    <a16:creationId xmlns:a16="http://schemas.microsoft.com/office/drawing/2014/main" id="{857A1E16-249D-89CE-FC60-C33F1DEB17EF}"/>
                  </a:ext>
                </a:extLst>
              </p:cNvPr>
              <p:cNvSpPr/>
              <p:nvPr/>
            </p:nvSpPr>
            <p:spPr>
              <a:xfrm>
                <a:off x="1620249" y="5122392"/>
                <a:ext cx="348270" cy="130601"/>
              </a:xfrm>
              <a:custGeom>
                <a:avLst/>
                <a:gdLst>
                  <a:gd name="connsiteX0" fmla="*/ 293280 w 348270"/>
                  <a:gd name="connsiteY0" fmla="*/ 45061 h 130601"/>
                  <a:gd name="connsiteX1" fmla="*/ 232180 w 348270"/>
                  <a:gd name="connsiteY1" fmla="*/ 20621 h 130601"/>
                  <a:gd name="connsiteX2" fmla="*/ 67210 w 348270"/>
                  <a:gd name="connsiteY2" fmla="*/ 2291 h 130601"/>
                  <a:gd name="connsiteX3" fmla="*/ 0 w 348270"/>
                  <a:gd name="connsiteY3" fmla="*/ 45061 h 130601"/>
                  <a:gd name="connsiteX4" fmla="*/ 348270 w 348270"/>
                  <a:gd name="connsiteY4" fmla="*/ 130601 h 130601"/>
                  <a:gd name="connsiteX5" fmla="*/ 293280 w 348270"/>
                  <a:gd name="connsiteY5" fmla="*/ 45061 h 13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270" h="130601">
                    <a:moveTo>
                      <a:pt x="293280" y="45061"/>
                    </a:moveTo>
                    <a:cubicBezTo>
                      <a:pt x="274950" y="32841"/>
                      <a:pt x="256620" y="26731"/>
                      <a:pt x="232180" y="20621"/>
                    </a:cubicBezTo>
                    <a:cubicBezTo>
                      <a:pt x="177190" y="2291"/>
                      <a:pt x="122200" y="-3819"/>
                      <a:pt x="67210" y="2291"/>
                    </a:cubicBezTo>
                    <a:cubicBezTo>
                      <a:pt x="42770" y="14511"/>
                      <a:pt x="24440" y="26731"/>
                      <a:pt x="0" y="45061"/>
                    </a:cubicBezTo>
                    <a:cubicBezTo>
                      <a:pt x="0" y="45061"/>
                      <a:pt x="183300" y="-34369"/>
                      <a:pt x="348270" y="130601"/>
                    </a:cubicBezTo>
                    <a:cubicBezTo>
                      <a:pt x="336050" y="100051"/>
                      <a:pt x="317720" y="69501"/>
                      <a:pt x="293280" y="45061"/>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0" name="Graphic 16">
                <a:extLst>
                  <a:ext uri="{FF2B5EF4-FFF2-40B4-BE49-F238E27FC236}">
                    <a16:creationId xmlns:a16="http://schemas.microsoft.com/office/drawing/2014/main" id="{F3776584-64A6-0BEF-A012-907B0AD160CD}"/>
                  </a:ext>
                </a:extLst>
              </p:cNvPr>
              <p:cNvGrpSpPr/>
              <p:nvPr/>
            </p:nvGrpSpPr>
            <p:grpSpPr>
              <a:xfrm>
                <a:off x="917599" y="5839552"/>
                <a:ext cx="806520" cy="507129"/>
                <a:chOff x="917599" y="5839552"/>
                <a:chExt cx="806520" cy="507129"/>
              </a:xfrm>
              <a:solidFill>
                <a:srgbClr val="BA8058"/>
              </a:solidFill>
            </p:grpSpPr>
            <p:grpSp>
              <p:nvGrpSpPr>
                <p:cNvPr id="141" name="Graphic 16">
                  <a:extLst>
                    <a:ext uri="{FF2B5EF4-FFF2-40B4-BE49-F238E27FC236}">
                      <a16:creationId xmlns:a16="http://schemas.microsoft.com/office/drawing/2014/main" id="{14FF34CE-084E-21D4-A882-581D3D326BC0}"/>
                    </a:ext>
                  </a:extLst>
                </p:cNvPr>
                <p:cNvGrpSpPr/>
                <p:nvPr/>
              </p:nvGrpSpPr>
              <p:grpSpPr>
                <a:xfrm>
                  <a:off x="917599" y="5839552"/>
                  <a:ext cx="806520" cy="507129"/>
                  <a:chOff x="917599" y="5839552"/>
                  <a:chExt cx="806520" cy="507129"/>
                </a:xfrm>
                <a:solidFill>
                  <a:srgbClr val="BA8058"/>
                </a:solidFill>
              </p:grpSpPr>
              <p:sp>
                <p:nvSpPr>
                  <p:cNvPr id="143" name="Freeform: Shape 142">
                    <a:extLst>
                      <a:ext uri="{FF2B5EF4-FFF2-40B4-BE49-F238E27FC236}">
                        <a16:creationId xmlns:a16="http://schemas.microsoft.com/office/drawing/2014/main" id="{4322197A-5F38-54B1-EA02-0897CFDE4459}"/>
                      </a:ext>
                    </a:extLst>
                  </p:cNvPr>
                  <p:cNvSpPr/>
                  <p:nvPr/>
                </p:nvSpPr>
                <p:spPr>
                  <a:xfrm>
                    <a:off x="1388069" y="6316131"/>
                    <a:ext cx="116090" cy="30549"/>
                  </a:xfrm>
                  <a:custGeom>
                    <a:avLst/>
                    <a:gdLst>
                      <a:gd name="connsiteX0" fmla="*/ 0 w 116090"/>
                      <a:gd name="connsiteY0" fmla="*/ 12220 h 30549"/>
                      <a:gd name="connsiteX1" fmla="*/ 0 w 116090"/>
                      <a:gd name="connsiteY1" fmla="*/ 12220 h 30549"/>
                      <a:gd name="connsiteX2" fmla="*/ 18330 w 116090"/>
                      <a:gd name="connsiteY2" fmla="*/ 12220 h 30549"/>
                      <a:gd name="connsiteX3" fmla="*/ 24440 w 116090"/>
                      <a:gd name="connsiteY3" fmla="*/ 12220 h 30549"/>
                      <a:gd name="connsiteX4" fmla="*/ 36660 w 116090"/>
                      <a:gd name="connsiteY4" fmla="*/ 12220 h 30549"/>
                      <a:gd name="connsiteX5" fmla="*/ 48880 w 116090"/>
                      <a:gd name="connsiteY5" fmla="*/ 12220 h 30549"/>
                      <a:gd name="connsiteX6" fmla="*/ 61100 w 116090"/>
                      <a:gd name="connsiteY6" fmla="*/ 12220 h 30549"/>
                      <a:gd name="connsiteX7" fmla="*/ 73320 w 116090"/>
                      <a:gd name="connsiteY7" fmla="*/ 12220 h 30549"/>
                      <a:gd name="connsiteX8" fmla="*/ 85540 w 116090"/>
                      <a:gd name="connsiteY8" fmla="*/ 6110 h 30549"/>
                      <a:gd name="connsiteX9" fmla="*/ 91650 w 116090"/>
                      <a:gd name="connsiteY9" fmla="*/ 6110 h 30549"/>
                      <a:gd name="connsiteX10" fmla="*/ 97760 w 116090"/>
                      <a:gd name="connsiteY10" fmla="*/ 6110 h 30549"/>
                      <a:gd name="connsiteX11" fmla="*/ 116090 w 116090"/>
                      <a:gd name="connsiteY11" fmla="*/ 0 h 30549"/>
                      <a:gd name="connsiteX12" fmla="*/ 103870 w 116090"/>
                      <a:gd name="connsiteY12" fmla="*/ 12220 h 30549"/>
                      <a:gd name="connsiteX13" fmla="*/ 97760 w 116090"/>
                      <a:gd name="connsiteY13" fmla="*/ 18330 h 30549"/>
                      <a:gd name="connsiteX14" fmla="*/ 91650 w 116090"/>
                      <a:gd name="connsiteY14" fmla="*/ 24440 h 30549"/>
                      <a:gd name="connsiteX15" fmla="*/ 79430 w 116090"/>
                      <a:gd name="connsiteY15" fmla="*/ 30550 h 30549"/>
                      <a:gd name="connsiteX16" fmla="*/ 67210 w 116090"/>
                      <a:gd name="connsiteY16" fmla="*/ 30550 h 30549"/>
                      <a:gd name="connsiteX17" fmla="*/ 54990 w 116090"/>
                      <a:gd name="connsiteY17" fmla="*/ 30550 h 30549"/>
                      <a:gd name="connsiteX18" fmla="*/ 42770 w 116090"/>
                      <a:gd name="connsiteY18" fmla="*/ 30550 h 30549"/>
                      <a:gd name="connsiteX19" fmla="*/ 30550 w 116090"/>
                      <a:gd name="connsiteY19" fmla="*/ 30550 h 30549"/>
                      <a:gd name="connsiteX20" fmla="*/ 24440 w 116090"/>
                      <a:gd name="connsiteY20" fmla="*/ 30550 h 30549"/>
                      <a:gd name="connsiteX21" fmla="*/ 0 w 116090"/>
                      <a:gd name="connsiteY21" fmla="*/ 12220 h 30549"/>
                      <a:gd name="connsiteX22" fmla="*/ 0 w 116090"/>
                      <a:gd name="connsiteY22" fmla="*/ 1222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090" h="30549">
                        <a:moveTo>
                          <a:pt x="0" y="12220"/>
                        </a:moveTo>
                        <a:cubicBezTo>
                          <a:pt x="0" y="12220"/>
                          <a:pt x="0" y="12220"/>
                          <a:pt x="0" y="12220"/>
                        </a:cubicBezTo>
                        <a:cubicBezTo>
                          <a:pt x="6110" y="12220"/>
                          <a:pt x="12220" y="12220"/>
                          <a:pt x="18330" y="12220"/>
                        </a:cubicBezTo>
                        <a:cubicBezTo>
                          <a:pt x="18330" y="12220"/>
                          <a:pt x="24440" y="12220"/>
                          <a:pt x="24440" y="12220"/>
                        </a:cubicBezTo>
                        <a:cubicBezTo>
                          <a:pt x="24440" y="12220"/>
                          <a:pt x="30550" y="12220"/>
                          <a:pt x="36660" y="12220"/>
                        </a:cubicBezTo>
                        <a:cubicBezTo>
                          <a:pt x="42770" y="12220"/>
                          <a:pt x="42770" y="12220"/>
                          <a:pt x="48880" y="12220"/>
                        </a:cubicBezTo>
                        <a:cubicBezTo>
                          <a:pt x="54990" y="12220"/>
                          <a:pt x="54990" y="12220"/>
                          <a:pt x="61100" y="12220"/>
                        </a:cubicBezTo>
                        <a:cubicBezTo>
                          <a:pt x="67210" y="12220"/>
                          <a:pt x="67210" y="12220"/>
                          <a:pt x="73320" y="12220"/>
                        </a:cubicBezTo>
                        <a:cubicBezTo>
                          <a:pt x="79430" y="12220"/>
                          <a:pt x="79430" y="12220"/>
                          <a:pt x="85540" y="6110"/>
                        </a:cubicBezTo>
                        <a:cubicBezTo>
                          <a:pt x="91650" y="6110"/>
                          <a:pt x="91650" y="6110"/>
                          <a:pt x="91650" y="6110"/>
                        </a:cubicBezTo>
                        <a:cubicBezTo>
                          <a:pt x="91650" y="6110"/>
                          <a:pt x="97760" y="6110"/>
                          <a:pt x="97760" y="6110"/>
                        </a:cubicBezTo>
                        <a:cubicBezTo>
                          <a:pt x="109980" y="0"/>
                          <a:pt x="116090" y="0"/>
                          <a:pt x="116090" y="0"/>
                        </a:cubicBezTo>
                        <a:cubicBezTo>
                          <a:pt x="116090" y="0"/>
                          <a:pt x="109980" y="6110"/>
                          <a:pt x="103870" y="12220"/>
                        </a:cubicBezTo>
                        <a:cubicBezTo>
                          <a:pt x="103870" y="12220"/>
                          <a:pt x="97760" y="18330"/>
                          <a:pt x="97760" y="18330"/>
                        </a:cubicBezTo>
                        <a:cubicBezTo>
                          <a:pt x="97760" y="18330"/>
                          <a:pt x="91650" y="24440"/>
                          <a:pt x="91650" y="24440"/>
                        </a:cubicBezTo>
                        <a:cubicBezTo>
                          <a:pt x="85540" y="24440"/>
                          <a:pt x="85540" y="30550"/>
                          <a:pt x="79430" y="30550"/>
                        </a:cubicBezTo>
                        <a:cubicBezTo>
                          <a:pt x="73320" y="30550"/>
                          <a:pt x="73320" y="30550"/>
                          <a:pt x="67210" y="30550"/>
                        </a:cubicBezTo>
                        <a:cubicBezTo>
                          <a:pt x="61100" y="30550"/>
                          <a:pt x="61100" y="30550"/>
                          <a:pt x="54990" y="30550"/>
                        </a:cubicBezTo>
                        <a:cubicBezTo>
                          <a:pt x="48880" y="30550"/>
                          <a:pt x="48880" y="30550"/>
                          <a:pt x="42770" y="30550"/>
                        </a:cubicBezTo>
                        <a:cubicBezTo>
                          <a:pt x="36660" y="30550"/>
                          <a:pt x="36660" y="30550"/>
                          <a:pt x="30550" y="30550"/>
                        </a:cubicBezTo>
                        <a:cubicBezTo>
                          <a:pt x="24440" y="30550"/>
                          <a:pt x="24440" y="30550"/>
                          <a:pt x="24440" y="30550"/>
                        </a:cubicBezTo>
                        <a:cubicBezTo>
                          <a:pt x="12220" y="18330"/>
                          <a:pt x="6110" y="18330"/>
                          <a:pt x="0" y="12220"/>
                        </a:cubicBezTo>
                        <a:cubicBezTo>
                          <a:pt x="0" y="12220"/>
                          <a:pt x="0" y="12220"/>
                          <a:pt x="0" y="1222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4" name="Freeform: Shape 143">
                    <a:extLst>
                      <a:ext uri="{FF2B5EF4-FFF2-40B4-BE49-F238E27FC236}">
                        <a16:creationId xmlns:a16="http://schemas.microsoft.com/office/drawing/2014/main" id="{A00B0030-B395-3019-F7FC-EDD7B7A7FAFB}"/>
                      </a:ext>
                    </a:extLst>
                  </p:cNvPr>
                  <p:cNvSpPr/>
                  <p:nvPr/>
                </p:nvSpPr>
                <p:spPr>
                  <a:xfrm>
                    <a:off x="917599" y="5839552"/>
                    <a:ext cx="213850" cy="183299"/>
                  </a:xfrm>
                  <a:custGeom>
                    <a:avLst/>
                    <a:gdLst>
                      <a:gd name="connsiteX0" fmla="*/ 213850 w 213850"/>
                      <a:gd name="connsiteY0" fmla="*/ 183300 h 183299"/>
                      <a:gd name="connsiteX1" fmla="*/ 171080 w 213850"/>
                      <a:gd name="connsiteY1" fmla="*/ 164970 h 183299"/>
                      <a:gd name="connsiteX2" fmla="*/ 128310 w 213850"/>
                      <a:gd name="connsiteY2" fmla="*/ 146640 h 183299"/>
                      <a:gd name="connsiteX3" fmla="*/ 79430 w 213850"/>
                      <a:gd name="connsiteY3" fmla="*/ 116090 h 183299"/>
                      <a:gd name="connsiteX4" fmla="*/ 6110 w 213850"/>
                      <a:gd name="connsiteY4" fmla="*/ 42770 h 183299"/>
                      <a:gd name="connsiteX5" fmla="*/ 0 w 213850"/>
                      <a:gd name="connsiteY5" fmla="*/ 24440 h 183299"/>
                      <a:gd name="connsiteX6" fmla="*/ 0 w 213850"/>
                      <a:gd name="connsiteY6" fmla="*/ 6110 h 183299"/>
                      <a:gd name="connsiteX7" fmla="*/ 6110 w 213850"/>
                      <a:gd name="connsiteY7" fmla="*/ 0 h 183299"/>
                      <a:gd name="connsiteX8" fmla="*/ 6110 w 213850"/>
                      <a:gd name="connsiteY8" fmla="*/ 0 h 183299"/>
                      <a:gd name="connsiteX9" fmla="*/ 6110 w 213850"/>
                      <a:gd name="connsiteY9" fmla="*/ 0 h 183299"/>
                      <a:gd name="connsiteX10" fmla="*/ 6110 w 213850"/>
                      <a:gd name="connsiteY10" fmla="*/ 6110 h 183299"/>
                      <a:gd name="connsiteX11" fmla="*/ 6110 w 213850"/>
                      <a:gd name="connsiteY11" fmla="*/ 12220 h 183299"/>
                      <a:gd name="connsiteX12" fmla="*/ 6110 w 213850"/>
                      <a:gd name="connsiteY12" fmla="*/ 24440 h 183299"/>
                      <a:gd name="connsiteX13" fmla="*/ 12220 w 213850"/>
                      <a:gd name="connsiteY13" fmla="*/ 42770 h 183299"/>
                      <a:gd name="connsiteX14" fmla="*/ 42770 w 213850"/>
                      <a:gd name="connsiteY14" fmla="*/ 73320 h 183299"/>
                      <a:gd name="connsiteX15" fmla="*/ 85540 w 213850"/>
                      <a:gd name="connsiteY15" fmla="*/ 103870 h 183299"/>
                      <a:gd name="connsiteX16" fmla="*/ 134420 w 213850"/>
                      <a:gd name="connsiteY16" fmla="*/ 134420 h 183299"/>
                      <a:gd name="connsiteX17" fmla="*/ 177190 w 213850"/>
                      <a:gd name="connsiteY17" fmla="*/ 158860 h 183299"/>
                      <a:gd name="connsiteX18" fmla="*/ 207740 w 213850"/>
                      <a:gd name="connsiteY18" fmla="*/ 177190 h 183299"/>
                      <a:gd name="connsiteX19" fmla="*/ 213850 w 213850"/>
                      <a:gd name="connsiteY19" fmla="*/ 183300 h 18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850" h="183299">
                        <a:moveTo>
                          <a:pt x="213850" y="183300"/>
                        </a:moveTo>
                        <a:cubicBezTo>
                          <a:pt x="213850" y="183300"/>
                          <a:pt x="195520" y="177190"/>
                          <a:pt x="171080" y="164970"/>
                        </a:cubicBezTo>
                        <a:cubicBezTo>
                          <a:pt x="158860" y="158860"/>
                          <a:pt x="140530" y="152750"/>
                          <a:pt x="128310" y="146640"/>
                        </a:cubicBezTo>
                        <a:cubicBezTo>
                          <a:pt x="109980" y="140530"/>
                          <a:pt x="97760" y="128310"/>
                          <a:pt x="79430" y="116090"/>
                        </a:cubicBezTo>
                        <a:cubicBezTo>
                          <a:pt x="48880" y="97760"/>
                          <a:pt x="18330" y="67210"/>
                          <a:pt x="6110" y="42770"/>
                        </a:cubicBezTo>
                        <a:cubicBezTo>
                          <a:pt x="0" y="36660"/>
                          <a:pt x="0" y="30550"/>
                          <a:pt x="0" y="24440"/>
                        </a:cubicBezTo>
                        <a:cubicBezTo>
                          <a:pt x="0" y="18330"/>
                          <a:pt x="0" y="12220"/>
                          <a:pt x="0" y="6110"/>
                        </a:cubicBezTo>
                        <a:cubicBezTo>
                          <a:pt x="0" y="0"/>
                          <a:pt x="6110" y="0"/>
                          <a:pt x="6110" y="0"/>
                        </a:cubicBezTo>
                        <a:cubicBezTo>
                          <a:pt x="6110" y="0"/>
                          <a:pt x="6110" y="0"/>
                          <a:pt x="6110" y="0"/>
                        </a:cubicBezTo>
                        <a:cubicBezTo>
                          <a:pt x="6110" y="0"/>
                          <a:pt x="6110" y="0"/>
                          <a:pt x="6110" y="0"/>
                        </a:cubicBezTo>
                        <a:cubicBezTo>
                          <a:pt x="6110" y="0"/>
                          <a:pt x="6110" y="0"/>
                          <a:pt x="6110" y="6110"/>
                        </a:cubicBezTo>
                        <a:cubicBezTo>
                          <a:pt x="6110" y="6110"/>
                          <a:pt x="6110" y="12220"/>
                          <a:pt x="6110" y="12220"/>
                        </a:cubicBezTo>
                        <a:cubicBezTo>
                          <a:pt x="6110" y="18330"/>
                          <a:pt x="6110" y="18330"/>
                          <a:pt x="6110" y="24440"/>
                        </a:cubicBezTo>
                        <a:cubicBezTo>
                          <a:pt x="6110" y="30550"/>
                          <a:pt x="12220" y="36660"/>
                          <a:pt x="12220" y="42770"/>
                        </a:cubicBezTo>
                        <a:cubicBezTo>
                          <a:pt x="18330" y="54990"/>
                          <a:pt x="30550" y="67210"/>
                          <a:pt x="42770" y="73320"/>
                        </a:cubicBezTo>
                        <a:cubicBezTo>
                          <a:pt x="54990" y="85540"/>
                          <a:pt x="73320" y="97760"/>
                          <a:pt x="85540" y="103870"/>
                        </a:cubicBezTo>
                        <a:cubicBezTo>
                          <a:pt x="103870" y="116090"/>
                          <a:pt x="116090" y="122200"/>
                          <a:pt x="134420" y="134420"/>
                        </a:cubicBezTo>
                        <a:cubicBezTo>
                          <a:pt x="146640" y="146640"/>
                          <a:pt x="164970" y="152750"/>
                          <a:pt x="177190" y="158860"/>
                        </a:cubicBezTo>
                        <a:cubicBezTo>
                          <a:pt x="189410" y="164970"/>
                          <a:pt x="201630" y="171080"/>
                          <a:pt x="207740" y="177190"/>
                        </a:cubicBezTo>
                        <a:cubicBezTo>
                          <a:pt x="207740" y="183300"/>
                          <a:pt x="213850" y="183300"/>
                          <a:pt x="213850" y="18330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5" name="Freeform: Shape 144">
                    <a:extLst>
                      <a:ext uri="{FF2B5EF4-FFF2-40B4-BE49-F238E27FC236}">
                        <a16:creationId xmlns:a16="http://schemas.microsoft.com/office/drawing/2014/main" id="{57A1B464-F6AF-D4C1-B6E4-019965F31E32}"/>
                      </a:ext>
                    </a:extLst>
                  </p:cNvPr>
                  <p:cNvSpPr/>
                  <p:nvPr/>
                </p:nvSpPr>
                <p:spPr>
                  <a:xfrm>
                    <a:off x="1626359" y="5980082"/>
                    <a:ext cx="97759" cy="54990"/>
                  </a:xfrm>
                  <a:custGeom>
                    <a:avLst/>
                    <a:gdLst>
                      <a:gd name="connsiteX0" fmla="*/ 0 w 97759"/>
                      <a:gd name="connsiteY0" fmla="*/ 0 h 54990"/>
                      <a:gd name="connsiteX1" fmla="*/ 18330 w 97759"/>
                      <a:gd name="connsiteY1" fmla="*/ 0 h 54990"/>
                      <a:gd name="connsiteX2" fmla="*/ 61100 w 97759"/>
                      <a:gd name="connsiteY2" fmla="*/ 12220 h 54990"/>
                      <a:gd name="connsiteX3" fmla="*/ 79430 w 97759"/>
                      <a:gd name="connsiteY3" fmla="*/ 24440 h 54990"/>
                      <a:gd name="connsiteX4" fmla="*/ 91650 w 97759"/>
                      <a:gd name="connsiteY4" fmla="*/ 36660 h 54990"/>
                      <a:gd name="connsiteX5" fmla="*/ 97760 w 97759"/>
                      <a:gd name="connsiteY5" fmla="*/ 48880 h 54990"/>
                      <a:gd name="connsiteX6" fmla="*/ 97760 w 97759"/>
                      <a:gd name="connsiteY6" fmla="*/ 54990 h 54990"/>
                      <a:gd name="connsiteX7" fmla="*/ 91650 w 97759"/>
                      <a:gd name="connsiteY7" fmla="*/ 48880 h 54990"/>
                      <a:gd name="connsiteX8" fmla="*/ 79430 w 97759"/>
                      <a:gd name="connsiteY8" fmla="*/ 42770 h 54990"/>
                      <a:gd name="connsiteX9" fmla="*/ 67210 w 97759"/>
                      <a:gd name="connsiteY9" fmla="*/ 30550 h 54990"/>
                      <a:gd name="connsiteX10" fmla="*/ 48880 w 97759"/>
                      <a:gd name="connsiteY10" fmla="*/ 18330 h 54990"/>
                      <a:gd name="connsiteX11" fmla="*/ 12220 w 97759"/>
                      <a:gd name="connsiteY11" fmla="*/ 0 h 54990"/>
                      <a:gd name="connsiteX12" fmla="*/ 0 w 97759"/>
                      <a:gd name="connsiteY12" fmla="*/ 0 h 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759" h="54990">
                        <a:moveTo>
                          <a:pt x="0" y="0"/>
                        </a:moveTo>
                        <a:cubicBezTo>
                          <a:pt x="0" y="0"/>
                          <a:pt x="6110" y="0"/>
                          <a:pt x="18330" y="0"/>
                        </a:cubicBezTo>
                        <a:cubicBezTo>
                          <a:pt x="30550" y="0"/>
                          <a:pt x="42770" y="6110"/>
                          <a:pt x="61100" y="12220"/>
                        </a:cubicBezTo>
                        <a:cubicBezTo>
                          <a:pt x="67210" y="18330"/>
                          <a:pt x="73320" y="18330"/>
                          <a:pt x="79430" y="24440"/>
                        </a:cubicBezTo>
                        <a:cubicBezTo>
                          <a:pt x="85540" y="30550"/>
                          <a:pt x="91650" y="36660"/>
                          <a:pt x="91650" y="36660"/>
                        </a:cubicBezTo>
                        <a:cubicBezTo>
                          <a:pt x="97760" y="42770"/>
                          <a:pt x="97760" y="48880"/>
                          <a:pt x="97760" y="48880"/>
                        </a:cubicBezTo>
                        <a:cubicBezTo>
                          <a:pt x="97760" y="54990"/>
                          <a:pt x="97760" y="54990"/>
                          <a:pt x="97760" y="54990"/>
                        </a:cubicBezTo>
                        <a:cubicBezTo>
                          <a:pt x="97760" y="54990"/>
                          <a:pt x="97760" y="54990"/>
                          <a:pt x="91650" y="48880"/>
                        </a:cubicBezTo>
                        <a:cubicBezTo>
                          <a:pt x="91650" y="48880"/>
                          <a:pt x="85540" y="42770"/>
                          <a:pt x="79430" y="42770"/>
                        </a:cubicBezTo>
                        <a:cubicBezTo>
                          <a:pt x="73320" y="36660"/>
                          <a:pt x="67210" y="36660"/>
                          <a:pt x="67210" y="30550"/>
                        </a:cubicBezTo>
                        <a:cubicBezTo>
                          <a:pt x="61100" y="24440"/>
                          <a:pt x="54990" y="24440"/>
                          <a:pt x="48880" y="18330"/>
                        </a:cubicBezTo>
                        <a:cubicBezTo>
                          <a:pt x="36660" y="12220"/>
                          <a:pt x="24440" y="6110"/>
                          <a:pt x="12220" y="0"/>
                        </a:cubicBezTo>
                        <a:cubicBezTo>
                          <a:pt x="6110" y="0"/>
                          <a:pt x="0" y="0"/>
                          <a:pt x="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2" name="Freeform: Shape 141">
                  <a:extLst>
                    <a:ext uri="{FF2B5EF4-FFF2-40B4-BE49-F238E27FC236}">
                      <a16:creationId xmlns:a16="http://schemas.microsoft.com/office/drawing/2014/main" id="{BE6D2942-532F-2EA9-C620-CB7EBF161C54}"/>
                    </a:ext>
                  </a:extLst>
                </p:cNvPr>
                <p:cNvSpPr/>
                <p:nvPr/>
              </p:nvSpPr>
              <p:spPr>
                <a:xfrm>
                  <a:off x="1107009" y="5986192"/>
                  <a:ext cx="568230" cy="268839"/>
                </a:xfrm>
                <a:custGeom>
                  <a:avLst/>
                  <a:gdLst>
                    <a:gd name="connsiteX0" fmla="*/ 281060 w 568230"/>
                    <a:gd name="connsiteY0" fmla="*/ 268840 h 268839"/>
                    <a:gd name="connsiteX1" fmla="*/ 73320 w 568230"/>
                    <a:gd name="connsiteY1" fmla="*/ 109980 h 268839"/>
                    <a:gd name="connsiteX2" fmla="*/ 18330 w 568230"/>
                    <a:gd name="connsiteY2" fmla="*/ 42770 h 268839"/>
                    <a:gd name="connsiteX3" fmla="*/ 0 w 568230"/>
                    <a:gd name="connsiteY3" fmla="*/ 24440 h 268839"/>
                    <a:gd name="connsiteX4" fmla="*/ 24440 w 568230"/>
                    <a:gd name="connsiteY4" fmla="*/ 30550 h 268839"/>
                    <a:gd name="connsiteX5" fmla="*/ 158860 w 568230"/>
                    <a:gd name="connsiteY5" fmla="*/ 54990 h 268839"/>
                    <a:gd name="connsiteX6" fmla="*/ 549900 w 568230"/>
                    <a:gd name="connsiteY6" fmla="*/ 6110 h 268839"/>
                    <a:gd name="connsiteX7" fmla="*/ 568230 w 568230"/>
                    <a:gd name="connsiteY7" fmla="*/ 0 h 268839"/>
                    <a:gd name="connsiteX8" fmla="*/ 568230 w 568230"/>
                    <a:gd name="connsiteY8" fmla="*/ 12220 h 268839"/>
                    <a:gd name="connsiteX9" fmla="*/ 549900 w 568230"/>
                    <a:gd name="connsiteY9" fmla="*/ 54990 h 268839"/>
                    <a:gd name="connsiteX10" fmla="*/ 317720 w 568230"/>
                    <a:gd name="connsiteY10" fmla="*/ 268840 h 268839"/>
                    <a:gd name="connsiteX11" fmla="*/ 281060 w 568230"/>
                    <a:gd name="connsiteY11" fmla="*/ 268840 h 268839"/>
                    <a:gd name="connsiteX12" fmla="*/ 48880 w 568230"/>
                    <a:gd name="connsiteY12" fmla="*/ 48880 h 268839"/>
                    <a:gd name="connsiteX13" fmla="*/ 85540 w 568230"/>
                    <a:gd name="connsiteY13" fmla="*/ 97760 h 268839"/>
                    <a:gd name="connsiteX14" fmla="*/ 281060 w 568230"/>
                    <a:gd name="connsiteY14" fmla="*/ 250510 h 268839"/>
                    <a:gd name="connsiteX15" fmla="*/ 311610 w 568230"/>
                    <a:gd name="connsiteY15" fmla="*/ 250510 h 268839"/>
                    <a:gd name="connsiteX16" fmla="*/ 531570 w 568230"/>
                    <a:gd name="connsiteY16" fmla="*/ 42770 h 268839"/>
                    <a:gd name="connsiteX17" fmla="*/ 543790 w 568230"/>
                    <a:gd name="connsiteY17" fmla="*/ 18330 h 268839"/>
                    <a:gd name="connsiteX18" fmla="*/ 158860 w 568230"/>
                    <a:gd name="connsiteY18" fmla="*/ 61100 h 268839"/>
                    <a:gd name="connsiteX19" fmla="*/ 48880 w 568230"/>
                    <a:gd name="connsiteY19" fmla="*/ 48880 h 26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8230" h="268839">
                      <a:moveTo>
                        <a:pt x="281060" y="268840"/>
                      </a:moveTo>
                      <a:cubicBezTo>
                        <a:pt x="183300" y="256620"/>
                        <a:pt x="122200" y="177190"/>
                        <a:pt x="73320" y="109980"/>
                      </a:cubicBezTo>
                      <a:cubicBezTo>
                        <a:pt x="54990" y="85540"/>
                        <a:pt x="36660" y="61100"/>
                        <a:pt x="18330" y="42770"/>
                      </a:cubicBezTo>
                      <a:lnTo>
                        <a:pt x="0" y="24440"/>
                      </a:lnTo>
                      <a:lnTo>
                        <a:pt x="24440" y="30550"/>
                      </a:lnTo>
                      <a:cubicBezTo>
                        <a:pt x="24440" y="30550"/>
                        <a:pt x="79430" y="48880"/>
                        <a:pt x="158860" y="54990"/>
                      </a:cubicBezTo>
                      <a:cubicBezTo>
                        <a:pt x="262730" y="67210"/>
                        <a:pt x="421590" y="67210"/>
                        <a:pt x="549900" y="6110"/>
                      </a:cubicBezTo>
                      <a:lnTo>
                        <a:pt x="568230" y="0"/>
                      </a:lnTo>
                      <a:lnTo>
                        <a:pt x="568230" y="12220"/>
                      </a:lnTo>
                      <a:cubicBezTo>
                        <a:pt x="562120" y="24440"/>
                        <a:pt x="556010" y="42770"/>
                        <a:pt x="549900" y="54990"/>
                      </a:cubicBezTo>
                      <a:cubicBezTo>
                        <a:pt x="501020" y="164970"/>
                        <a:pt x="458250" y="262730"/>
                        <a:pt x="317720" y="268840"/>
                      </a:cubicBezTo>
                      <a:cubicBezTo>
                        <a:pt x="305500" y="268840"/>
                        <a:pt x="293280" y="268840"/>
                        <a:pt x="281060" y="268840"/>
                      </a:cubicBezTo>
                      <a:close/>
                      <a:moveTo>
                        <a:pt x="48880" y="48880"/>
                      </a:moveTo>
                      <a:cubicBezTo>
                        <a:pt x="61100" y="67210"/>
                        <a:pt x="73320" y="79430"/>
                        <a:pt x="85540" y="97760"/>
                      </a:cubicBezTo>
                      <a:cubicBezTo>
                        <a:pt x="134420" y="164970"/>
                        <a:pt x="189410" y="244400"/>
                        <a:pt x="281060" y="250510"/>
                      </a:cubicBezTo>
                      <a:cubicBezTo>
                        <a:pt x="293280" y="250510"/>
                        <a:pt x="299390" y="250510"/>
                        <a:pt x="311610" y="250510"/>
                      </a:cubicBezTo>
                      <a:cubicBezTo>
                        <a:pt x="446030" y="244400"/>
                        <a:pt x="482690" y="158860"/>
                        <a:pt x="531570" y="42770"/>
                      </a:cubicBezTo>
                      <a:cubicBezTo>
                        <a:pt x="537680" y="36660"/>
                        <a:pt x="537680" y="24440"/>
                        <a:pt x="543790" y="18330"/>
                      </a:cubicBezTo>
                      <a:cubicBezTo>
                        <a:pt x="409370" y="73320"/>
                        <a:pt x="262730" y="73320"/>
                        <a:pt x="158860" y="61100"/>
                      </a:cubicBezTo>
                      <a:cubicBezTo>
                        <a:pt x="109980" y="61100"/>
                        <a:pt x="73320" y="54990"/>
                        <a:pt x="48880" y="4888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1" name="Graphic 16">
                <a:extLst>
                  <a:ext uri="{FF2B5EF4-FFF2-40B4-BE49-F238E27FC236}">
                    <a16:creationId xmlns:a16="http://schemas.microsoft.com/office/drawing/2014/main" id="{287D4992-0E44-DAEF-6151-52063A0500B3}"/>
                  </a:ext>
                </a:extLst>
              </p:cNvPr>
              <p:cNvGrpSpPr/>
              <p:nvPr/>
            </p:nvGrpSpPr>
            <p:grpSpPr>
              <a:xfrm>
                <a:off x="836361" y="5068107"/>
                <a:ext cx="255181" cy="386515"/>
                <a:chOff x="836361" y="5068107"/>
                <a:chExt cx="255181" cy="386515"/>
              </a:xfrm>
            </p:grpSpPr>
            <p:sp>
              <p:nvSpPr>
                <p:cNvPr id="126" name="Freeform: Shape 125">
                  <a:extLst>
                    <a:ext uri="{FF2B5EF4-FFF2-40B4-BE49-F238E27FC236}">
                      <a16:creationId xmlns:a16="http://schemas.microsoft.com/office/drawing/2014/main" id="{DCAF9767-05D3-2E35-1B27-C020B1D06187}"/>
                    </a:ext>
                  </a:extLst>
                </p:cNvPr>
                <p:cNvSpPr/>
                <p:nvPr/>
              </p:nvSpPr>
              <p:spPr>
                <a:xfrm>
                  <a:off x="836361" y="5068107"/>
                  <a:ext cx="255181" cy="386515"/>
                </a:xfrm>
                <a:custGeom>
                  <a:avLst/>
                  <a:gdLst>
                    <a:gd name="connsiteX0" fmla="*/ 252318 w 255181"/>
                    <a:gd name="connsiteY0" fmla="*/ 105456 h 386515"/>
                    <a:gd name="connsiteX1" fmla="*/ 197328 w 255181"/>
                    <a:gd name="connsiteY1" fmla="*/ 282645 h 386515"/>
                    <a:gd name="connsiteX2" fmla="*/ 142338 w 255181"/>
                    <a:gd name="connsiteY2" fmla="*/ 1586 h 386515"/>
                    <a:gd name="connsiteX3" fmla="*/ 20138 w 255181"/>
                    <a:gd name="connsiteY3" fmla="*/ 129895 h 386515"/>
                    <a:gd name="connsiteX4" fmla="*/ 136228 w 255181"/>
                    <a:gd name="connsiteY4" fmla="*/ 386515 h 386515"/>
                    <a:gd name="connsiteX5" fmla="*/ 252318 w 255181"/>
                    <a:gd name="connsiteY5" fmla="*/ 105456 h 38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181" h="386515">
                      <a:moveTo>
                        <a:pt x="252318" y="105456"/>
                      </a:moveTo>
                      <a:cubicBezTo>
                        <a:pt x="252318" y="105456"/>
                        <a:pt x="233988" y="221545"/>
                        <a:pt x="197328" y="282645"/>
                      </a:cubicBezTo>
                      <a:cubicBezTo>
                        <a:pt x="240098" y="166555"/>
                        <a:pt x="246208" y="32136"/>
                        <a:pt x="142338" y="1586"/>
                      </a:cubicBezTo>
                      <a:cubicBezTo>
                        <a:pt x="69018" y="-16744"/>
                        <a:pt x="20138" y="129895"/>
                        <a:pt x="20138" y="129895"/>
                      </a:cubicBezTo>
                      <a:cubicBezTo>
                        <a:pt x="20138" y="129895"/>
                        <a:pt x="-71512" y="276535"/>
                        <a:pt x="136228" y="386515"/>
                      </a:cubicBezTo>
                      <a:cubicBezTo>
                        <a:pt x="197328" y="331525"/>
                        <a:pt x="270648" y="221545"/>
                        <a:pt x="252318" y="105456"/>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7" name="Graphic 16">
                  <a:extLst>
                    <a:ext uri="{FF2B5EF4-FFF2-40B4-BE49-F238E27FC236}">
                      <a16:creationId xmlns:a16="http://schemas.microsoft.com/office/drawing/2014/main" id="{C5C2B200-9646-1465-FDFF-CCE6282B3F60}"/>
                    </a:ext>
                  </a:extLst>
                </p:cNvPr>
                <p:cNvGrpSpPr/>
                <p:nvPr/>
              </p:nvGrpSpPr>
              <p:grpSpPr>
                <a:xfrm>
                  <a:off x="847673" y="5069693"/>
                  <a:ext cx="216565" cy="366599"/>
                  <a:chOff x="847673" y="5069693"/>
                  <a:chExt cx="216565" cy="366599"/>
                </a:xfrm>
              </p:grpSpPr>
              <p:sp>
                <p:nvSpPr>
                  <p:cNvPr id="128" name="Freeform: Shape 127">
                    <a:extLst>
                      <a:ext uri="{FF2B5EF4-FFF2-40B4-BE49-F238E27FC236}">
                        <a16:creationId xmlns:a16="http://schemas.microsoft.com/office/drawing/2014/main" id="{8E9E8685-B953-A912-FCB0-F8B6E5479C26}"/>
                      </a:ext>
                    </a:extLst>
                  </p:cNvPr>
                  <p:cNvSpPr/>
                  <p:nvPr/>
                </p:nvSpPr>
                <p:spPr>
                  <a:xfrm>
                    <a:off x="849597" y="5096951"/>
                    <a:ext cx="180736" cy="339342"/>
                  </a:xfrm>
                  <a:custGeom>
                    <a:avLst/>
                    <a:gdLst>
                      <a:gd name="connsiteX0" fmla="*/ 13012 w 180736"/>
                      <a:gd name="connsiteY0" fmla="*/ 107162 h 339342"/>
                      <a:gd name="connsiteX1" fmla="*/ 116882 w 180736"/>
                      <a:gd name="connsiteY1" fmla="*/ 339342 h 339342"/>
                      <a:gd name="connsiteX2" fmla="*/ 147432 w 180736"/>
                      <a:gd name="connsiteY2" fmla="*/ 21623 h 339342"/>
                      <a:gd name="connsiteX3" fmla="*/ 13012 w 180736"/>
                      <a:gd name="connsiteY3" fmla="*/ 107162 h 339342"/>
                    </a:gdLst>
                    <a:ahLst/>
                    <a:cxnLst>
                      <a:cxn ang="0">
                        <a:pos x="connsiteX0" y="connsiteY0"/>
                      </a:cxn>
                      <a:cxn ang="0">
                        <a:pos x="connsiteX1" y="connsiteY1"/>
                      </a:cxn>
                      <a:cxn ang="0">
                        <a:pos x="connsiteX2" y="connsiteY2"/>
                      </a:cxn>
                      <a:cxn ang="0">
                        <a:pos x="connsiteX3" y="connsiteY3"/>
                      </a:cxn>
                    </a:cxnLst>
                    <a:rect l="l" t="t" r="r" b="b"/>
                    <a:pathLst>
                      <a:path w="180736" h="339342">
                        <a:moveTo>
                          <a:pt x="13012" y="107162"/>
                        </a:moveTo>
                        <a:cubicBezTo>
                          <a:pt x="13012" y="107162"/>
                          <a:pt x="-54198" y="241582"/>
                          <a:pt x="116882" y="339342"/>
                        </a:cubicBezTo>
                        <a:cubicBezTo>
                          <a:pt x="177982" y="247692"/>
                          <a:pt x="208532" y="101052"/>
                          <a:pt x="147432" y="21623"/>
                        </a:cubicBezTo>
                        <a:cubicBezTo>
                          <a:pt x="92442" y="-57807"/>
                          <a:pt x="13012" y="107162"/>
                          <a:pt x="13012" y="107162"/>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9" name="Graphic 16">
                    <a:extLst>
                      <a:ext uri="{FF2B5EF4-FFF2-40B4-BE49-F238E27FC236}">
                        <a16:creationId xmlns:a16="http://schemas.microsoft.com/office/drawing/2014/main" id="{D822BAFE-F22D-FC7B-A686-BA5E85CF0200}"/>
                      </a:ext>
                    </a:extLst>
                  </p:cNvPr>
                  <p:cNvGrpSpPr/>
                  <p:nvPr/>
                </p:nvGrpSpPr>
                <p:grpSpPr>
                  <a:xfrm>
                    <a:off x="907661" y="5140672"/>
                    <a:ext cx="135965" cy="224400"/>
                    <a:chOff x="907661" y="5140672"/>
                    <a:chExt cx="135965" cy="224400"/>
                  </a:xfrm>
                </p:grpSpPr>
                <p:sp>
                  <p:nvSpPr>
                    <p:cNvPr id="134" name="Freeform: Shape 133">
                      <a:extLst>
                        <a:ext uri="{FF2B5EF4-FFF2-40B4-BE49-F238E27FC236}">
                          <a16:creationId xmlns:a16="http://schemas.microsoft.com/office/drawing/2014/main" id="{A4323419-2557-B703-18A5-52D546AF8BB7}"/>
                        </a:ext>
                      </a:extLst>
                    </p:cNvPr>
                    <p:cNvSpPr/>
                    <p:nvPr/>
                  </p:nvSpPr>
                  <p:spPr>
                    <a:xfrm>
                      <a:off x="910408" y="5140672"/>
                      <a:ext cx="133218" cy="218532"/>
                    </a:xfrm>
                    <a:custGeom>
                      <a:avLst/>
                      <a:gdLst>
                        <a:gd name="connsiteX0" fmla="*/ 129391 w 133218"/>
                        <a:gd name="connsiteY0" fmla="*/ 130651 h 218532"/>
                        <a:gd name="connsiteX1" fmla="*/ 43851 w 133218"/>
                        <a:gd name="connsiteY1" fmla="*/ 216191 h 218532"/>
                        <a:gd name="connsiteX2" fmla="*/ 7191 w 133218"/>
                        <a:gd name="connsiteY2" fmla="*/ 87881 h 218532"/>
                        <a:gd name="connsiteX3" fmla="*/ 92731 w 133218"/>
                        <a:gd name="connsiteY3" fmla="*/ 2341 h 218532"/>
                        <a:gd name="connsiteX4" fmla="*/ 129391 w 13321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8" h="218532">
                          <a:moveTo>
                            <a:pt x="129391" y="130651"/>
                          </a:moveTo>
                          <a:cubicBezTo>
                            <a:pt x="117171" y="191751"/>
                            <a:pt x="80511" y="228411"/>
                            <a:pt x="43851" y="216191"/>
                          </a:cubicBezTo>
                          <a:cubicBezTo>
                            <a:pt x="7191" y="203971"/>
                            <a:pt x="-11139" y="148981"/>
                            <a:pt x="7191" y="87881"/>
                          </a:cubicBezTo>
                          <a:cubicBezTo>
                            <a:pt x="19411" y="26781"/>
                            <a:pt x="56071" y="-9879"/>
                            <a:pt x="92731" y="2341"/>
                          </a:cubicBezTo>
                          <a:cubicBezTo>
                            <a:pt x="123281" y="14561"/>
                            <a:pt x="141611" y="69551"/>
                            <a:pt x="129391" y="130651"/>
                          </a:cubicBezTo>
                          <a:close/>
                        </a:path>
                      </a:pathLst>
                    </a:custGeom>
                    <a:solidFill>
                      <a:srgbClr val="52C1C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5" name="Freeform: Shape 134">
                      <a:extLst>
                        <a:ext uri="{FF2B5EF4-FFF2-40B4-BE49-F238E27FC236}">
                          <a16:creationId xmlns:a16="http://schemas.microsoft.com/office/drawing/2014/main" id="{C27510D1-C69C-208E-D0DB-AD8F29FA7189}"/>
                        </a:ext>
                      </a:extLst>
                    </p:cNvPr>
                    <p:cNvSpPr/>
                    <p:nvPr/>
                  </p:nvSpPr>
                  <p:spPr>
                    <a:xfrm>
                      <a:off x="910408" y="5140672"/>
                      <a:ext cx="133218" cy="218532"/>
                    </a:xfrm>
                    <a:custGeom>
                      <a:avLst/>
                      <a:gdLst>
                        <a:gd name="connsiteX0" fmla="*/ 129391 w 133218"/>
                        <a:gd name="connsiteY0" fmla="*/ 130651 h 218532"/>
                        <a:gd name="connsiteX1" fmla="*/ 43851 w 133218"/>
                        <a:gd name="connsiteY1" fmla="*/ 216191 h 218532"/>
                        <a:gd name="connsiteX2" fmla="*/ 7191 w 133218"/>
                        <a:gd name="connsiteY2" fmla="*/ 87881 h 218532"/>
                        <a:gd name="connsiteX3" fmla="*/ 92731 w 133218"/>
                        <a:gd name="connsiteY3" fmla="*/ 2341 h 218532"/>
                        <a:gd name="connsiteX4" fmla="*/ 129391 w 13321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8" h="218532">
                          <a:moveTo>
                            <a:pt x="129391" y="130651"/>
                          </a:moveTo>
                          <a:cubicBezTo>
                            <a:pt x="117171" y="191751"/>
                            <a:pt x="80511" y="228411"/>
                            <a:pt x="43851" y="216191"/>
                          </a:cubicBezTo>
                          <a:cubicBezTo>
                            <a:pt x="7191" y="203971"/>
                            <a:pt x="-11139" y="148981"/>
                            <a:pt x="7191" y="87881"/>
                          </a:cubicBezTo>
                          <a:cubicBezTo>
                            <a:pt x="19411" y="26781"/>
                            <a:pt x="56071" y="-9879"/>
                            <a:pt x="92731" y="2341"/>
                          </a:cubicBezTo>
                          <a:cubicBezTo>
                            <a:pt x="123281" y="14561"/>
                            <a:pt x="141611" y="69551"/>
                            <a:pt x="129391" y="130651"/>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6" name="Freeform: Shape 135">
                      <a:extLst>
                        <a:ext uri="{FF2B5EF4-FFF2-40B4-BE49-F238E27FC236}">
                          <a16:creationId xmlns:a16="http://schemas.microsoft.com/office/drawing/2014/main" id="{545C4952-3ABE-209F-EDB6-932B6BB02F9D}"/>
                        </a:ext>
                      </a:extLst>
                    </p:cNvPr>
                    <p:cNvSpPr/>
                    <p:nvPr/>
                  </p:nvSpPr>
                  <p:spPr>
                    <a:xfrm>
                      <a:off x="919819" y="5172785"/>
                      <a:ext cx="106332" cy="166526"/>
                    </a:xfrm>
                    <a:custGeom>
                      <a:avLst/>
                      <a:gdLst>
                        <a:gd name="connsiteX0" fmla="*/ 101650 w 106332"/>
                        <a:gd name="connsiteY0" fmla="*/ 98538 h 166526"/>
                        <a:gd name="connsiteX1" fmla="*/ 34440 w 106332"/>
                        <a:gd name="connsiteY1" fmla="*/ 165748 h 166526"/>
                        <a:gd name="connsiteX2" fmla="*/ 3890 w 106332"/>
                        <a:gd name="connsiteY2" fmla="*/ 67988 h 166526"/>
                        <a:gd name="connsiteX3" fmla="*/ 71100 w 106332"/>
                        <a:gd name="connsiteY3" fmla="*/ 779 h 166526"/>
                        <a:gd name="connsiteX4" fmla="*/ 101650 w 106332"/>
                        <a:gd name="connsiteY4" fmla="*/ 98538 h 16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32" h="166526">
                          <a:moveTo>
                            <a:pt x="101650" y="98538"/>
                          </a:moveTo>
                          <a:cubicBezTo>
                            <a:pt x="89430" y="141308"/>
                            <a:pt x="64990" y="171858"/>
                            <a:pt x="34440" y="165748"/>
                          </a:cubicBezTo>
                          <a:cubicBezTo>
                            <a:pt x="10000" y="159638"/>
                            <a:pt x="-8330" y="116868"/>
                            <a:pt x="3890" y="67988"/>
                          </a:cubicBezTo>
                          <a:cubicBezTo>
                            <a:pt x="16110" y="25218"/>
                            <a:pt x="40550" y="-5331"/>
                            <a:pt x="71100" y="779"/>
                          </a:cubicBezTo>
                          <a:cubicBezTo>
                            <a:pt x="101650" y="12998"/>
                            <a:pt x="113870" y="55768"/>
                            <a:pt x="101650" y="98538"/>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7" name="Freeform: Shape 136">
                      <a:extLst>
                        <a:ext uri="{FF2B5EF4-FFF2-40B4-BE49-F238E27FC236}">
                          <a16:creationId xmlns:a16="http://schemas.microsoft.com/office/drawing/2014/main" id="{04F14776-A9D8-32C1-C069-35CC6129324C}"/>
                        </a:ext>
                      </a:extLst>
                    </p:cNvPr>
                    <p:cNvSpPr/>
                    <p:nvPr/>
                  </p:nvSpPr>
                  <p:spPr>
                    <a:xfrm>
                      <a:off x="940449" y="5184847"/>
                      <a:ext cx="79703" cy="136291"/>
                    </a:xfrm>
                    <a:custGeom>
                      <a:avLst/>
                      <a:gdLst>
                        <a:gd name="connsiteX0" fmla="*/ 74909 w 79703"/>
                        <a:gd name="connsiteY0" fmla="*/ 80366 h 136291"/>
                        <a:gd name="connsiteX1" fmla="*/ 26029 w 79703"/>
                        <a:gd name="connsiteY1" fmla="*/ 135356 h 136291"/>
                        <a:gd name="connsiteX2" fmla="*/ 1589 w 79703"/>
                        <a:gd name="connsiteY2" fmla="*/ 55926 h 136291"/>
                        <a:gd name="connsiteX3" fmla="*/ 50469 w 79703"/>
                        <a:gd name="connsiteY3" fmla="*/ 936 h 136291"/>
                        <a:gd name="connsiteX4" fmla="*/ 74909 w 79703"/>
                        <a:gd name="connsiteY4" fmla="*/ 80366 h 13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03" h="136291">
                          <a:moveTo>
                            <a:pt x="74909" y="80366"/>
                          </a:moveTo>
                          <a:cubicBezTo>
                            <a:pt x="68799" y="117026"/>
                            <a:pt x="44359" y="141466"/>
                            <a:pt x="26029" y="135356"/>
                          </a:cubicBezTo>
                          <a:cubicBezTo>
                            <a:pt x="7699" y="129246"/>
                            <a:pt x="-4521" y="92586"/>
                            <a:pt x="1589" y="55926"/>
                          </a:cubicBezTo>
                          <a:cubicBezTo>
                            <a:pt x="7699" y="19266"/>
                            <a:pt x="32139" y="-5174"/>
                            <a:pt x="50469" y="936"/>
                          </a:cubicBezTo>
                          <a:cubicBezTo>
                            <a:pt x="74909" y="7046"/>
                            <a:pt x="87129" y="43706"/>
                            <a:pt x="74909" y="80366"/>
                          </a:cubicBezTo>
                          <a:close/>
                        </a:path>
                      </a:pathLst>
                    </a:custGeom>
                    <a:solidFill>
                      <a:srgbClr val="0A0A0A"/>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8" name="Freeform: Shape 137">
                      <a:extLst>
                        <a:ext uri="{FF2B5EF4-FFF2-40B4-BE49-F238E27FC236}">
                          <a16:creationId xmlns:a16="http://schemas.microsoft.com/office/drawing/2014/main" id="{A7EB74AF-58A9-92C9-F19B-96DA82185FA0}"/>
                        </a:ext>
                      </a:extLst>
                    </p:cNvPr>
                    <p:cNvSpPr/>
                    <p:nvPr/>
                  </p:nvSpPr>
                  <p:spPr>
                    <a:xfrm>
                      <a:off x="907661" y="5216333"/>
                      <a:ext cx="126027" cy="148739"/>
                    </a:xfrm>
                    <a:custGeom>
                      <a:avLst/>
                      <a:gdLst>
                        <a:gd name="connsiteX0" fmla="*/ 9938 w 126027"/>
                        <a:gd name="connsiteY0" fmla="*/ 0 h 148739"/>
                        <a:gd name="connsiteX1" fmla="*/ 3828 w 126027"/>
                        <a:gd name="connsiteY1" fmla="*/ 18330 h 148739"/>
                        <a:gd name="connsiteX2" fmla="*/ 40488 w 126027"/>
                        <a:gd name="connsiteY2" fmla="*/ 146640 h 148739"/>
                        <a:gd name="connsiteX3" fmla="*/ 126028 w 126027"/>
                        <a:gd name="connsiteY3" fmla="*/ 61100 h 148739"/>
                        <a:gd name="connsiteX4" fmla="*/ 126028 w 126027"/>
                        <a:gd name="connsiteY4" fmla="*/ 42770 h 148739"/>
                        <a:gd name="connsiteX5" fmla="*/ 9938 w 126027"/>
                        <a:gd name="connsiteY5" fmla="*/ 0 h 14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7" h="148739">
                          <a:moveTo>
                            <a:pt x="9938" y="0"/>
                          </a:moveTo>
                          <a:cubicBezTo>
                            <a:pt x="9938" y="6110"/>
                            <a:pt x="3828" y="12220"/>
                            <a:pt x="3828" y="18330"/>
                          </a:cubicBezTo>
                          <a:cubicBezTo>
                            <a:pt x="-8392" y="79430"/>
                            <a:pt x="9938" y="134420"/>
                            <a:pt x="40488" y="146640"/>
                          </a:cubicBezTo>
                          <a:cubicBezTo>
                            <a:pt x="77148" y="158860"/>
                            <a:pt x="113808" y="116090"/>
                            <a:pt x="126028" y="61100"/>
                          </a:cubicBezTo>
                          <a:cubicBezTo>
                            <a:pt x="126028" y="54990"/>
                            <a:pt x="126028" y="48880"/>
                            <a:pt x="126028" y="42770"/>
                          </a:cubicBezTo>
                          <a:cubicBezTo>
                            <a:pt x="89368" y="61100"/>
                            <a:pt x="34378" y="48880"/>
                            <a:pt x="9938" y="0"/>
                          </a:cubicBezTo>
                          <a:close/>
                        </a:path>
                      </a:pathLst>
                    </a:custGeom>
                    <a:solidFill>
                      <a:srgbClr val="333332">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9" name="Freeform: Shape 138">
                      <a:extLst>
                        <a:ext uri="{FF2B5EF4-FFF2-40B4-BE49-F238E27FC236}">
                          <a16:creationId xmlns:a16="http://schemas.microsoft.com/office/drawing/2014/main" id="{82C7AD0F-BD1E-908E-7256-4D76948C415D}"/>
                        </a:ext>
                      </a:extLst>
                    </p:cNvPr>
                    <p:cNvSpPr/>
                    <p:nvPr/>
                  </p:nvSpPr>
                  <p:spPr>
                    <a:xfrm>
                      <a:off x="929819" y="5178084"/>
                      <a:ext cx="45167" cy="70388"/>
                    </a:xfrm>
                    <a:custGeom>
                      <a:avLst/>
                      <a:gdLst>
                        <a:gd name="connsiteX0" fmla="*/ 42770 w 45167"/>
                        <a:gd name="connsiteY0" fmla="*/ 44359 h 70388"/>
                        <a:gd name="connsiteX1" fmla="*/ 12220 w 45167"/>
                        <a:gd name="connsiteY1" fmla="*/ 68799 h 70388"/>
                        <a:gd name="connsiteX2" fmla="*/ 0 w 45167"/>
                        <a:gd name="connsiteY2" fmla="*/ 26029 h 70388"/>
                        <a:gd name="connsiteX3" fmla="*/ 30550 w 45167"/>
                        <a:gd name="connsiteY3" fmla="*/ 1589 h 70388"/>
                        <a:gd name="connsiteX4" fmla="*/ 42770 w 45167"/>
                        <a:gd name="connsiteY4" fmla="*/ 44359 h 70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67" h="70388">
                          <a:moveTo>
                            <a:pt x="42770" y="44359"/>
                          </a:moveTo>
                          <a:cubicBezTo>
                            <a:pt x="36660" y="62689"/>
                            <a:pt x="24440" y="74909"/>
                            <a:pt x="12220" y="68799"/>
                          </a:cubicBezTo>
                          <a:cubicBezTo>
                            <a:pt x="0" y="62689"/>
                            <a:pt x="0" y="44359"/>
                            <a:pt x="0" y="26029"/>
                          </a:cubicBezTo>
                          <a:cubicBezTo>
                            <a:pt x="6110" y="7699"/>
                            <a:pt x="18330" y="-4521"/>
                            <a:pt x="30550" y="1589"/>
                          </a:cubicBezTo>
                          <a:cubicBezTo>
                            <a:pt x="42770" y="7699"/>
                            <a:pt x="48880" y="26029"/>
                            <a:pt x="42770" y="44359"/>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0" name="Freeform: Shape 139">
                      <a:extLst>
                        <a:ext uri="{FF2B5EF4-FFF2-40B4-BE49-F238E27FC236}">
                          <a16:creationId xmlns:a16="http://schemas.microsoft.com/office/drawing/2014/main" id="{D63F0E1C-C6C1-49EC-C4E3-B2D302E32FA0}"/>
                        </a:ext>
                      </a:extLst>
                    </p:cNvPr>
                    <p:cNvSpPr/>
                    <p:nvPr/>
                  </p:nvSpPr>
                  <p:spPr>
                    <a:xfrm>
                      <a:off x="929819" y="5256706"/>
                      <a:ext cx="21045" cy="32946"/>
                    </a:xfrm>
                    <a:custGeom>
                      <a:avLst/>
                      <a:gdLst>
                        <a:gd name="connsiteX0" fmla="*/ 18330 w 21045"/>
                        <a:gd name="connsiteY0" fmla="*/ 20727 h 32946"/>
                        <a:gd name="connsiteX1" fmla="*/ 6110 w 21045"/>
                        <a:gd name="connsiteY1" fmla="*/ 32947 h 32946"/>
                        <a:gd name="connsiteX2" fmla="*/ 0 w 21045"/>
                        <a:gd name="connsiteY2" fmla="*/ 14617 h 32946"/>
                        <a:gd name="connsiteX3" fmla="*/ 18330 w 21045"/>
                        <a:gd name="connsiteY3" fmla="*/ 2397 h 32946"/>
                        <a:gd name="connsiteX4" fmla="*/ 18330 w 21045"/>
                        <a:gd name="connsiteY4" fmla="*/ 20727 h 32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 h="32946">
                          <a:moveTo>
                            <a:pt x="18330" y="20727"/>
                          </a:moveTo>
                          <a:cubicBezTo>
                            <a:pt x="18330" y="26837"/>
                            <a:pt x="12220" y="32947"/>
                            <a:pt x="6110" y="32947"/>
                          </a:cubicBezTo>
                          <a:cubicBezTo>
                            <a:pt x="0" y="32947"/>
                            <a:pt x="0" y="20727"/>
                            <a:pt x="0" y="14617"/>
                          </a:cubicBezTo>
                          <a:cubicBezTo>
                            <a:pt x="6110" y="2397"/>
                            <a:pt x="12220" y="-3713"/>
                            <a:pt x="18330" y="2397"/>
                          </a:cubicBezTo>
                          <a:cubicBezTo>
                            <a:pt x="18330" y="2397"/>
                            <a:pt x="24440" y="14617"/>
                            <a:pt x="18330" y="20727"/>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0" name="Freeform: Shape 129">
                    <a:extLst>
                      <a:ext uri="{FF2B5EF4-FFF2-40B4-BE49-F238E27FC236}">
                        <a16:creationId xmlns:a16="http://schemas.microsoft.com/office/drawing/2014/main" id="{38B01970-82F8-2973-943F-E5CEC2D05C8B}"/>
                      </a:ext>
                    </a:extLst>
                  </p:cNvPr>
                  <p:cNvSpPr/>
                  <p:nvPr/>
                </p:nvSpPr>
                <p:spPr>
                  <a:xfrm>
                    <a:off x="847673" y="5222443"/>
                    <a:ext cx="94365" cy="195519"/>
                  </a:xfrm>
                  <a:custGeom>
                    <a:avLst/>
                    <a:gdLst>
                      <a:gd name="connsiteX0" fmla="*/ 8826 w 94365"/>
                      <a:gd name="connsiteY0" fmla="*/ 0 h 195519"/>
                      <a:gd name="connsiteX1" fmla="*/ 8826 w 94365"/>
                      <a:gd name="connsiteY1" fmla="*/ 36660 h 195519"/>
                      <a:gd name="connsiteX2" fmla="*/ 14936 w 94365"/>
                      <a:gd name="connsiteY2" fmla="*/ 73320 h 195519"/>
                      <a:gd name="connsiteX3" fmla="*/ 21046 w 94365"/>
                      <a:gd name="connsiteY3" fmla="*/ 91650 h 195519"/>
                      <a:gd name="connsiteX4" fmla="*/ 27156 w 94365"/>
                      <a:gd name="connsiteY4" fmla="*/ 109980 h 195519"/>
                      <a:gd name="connsiteX5" fmla="*/ 39376 w 94365"/>
                      <a:gd name="connsiteY5" fmla="*/ 122200 h 195519"/>
                      <a:gd name="connsiteX6" fmla="*/ 51596 w 94365"/>
                      <a:gd name="connsiteY6" fmla="*/ 140530 h 195519"/>
                      <a:gd name="connsiteX7" fmla="*/ 63816 w 94365"/>
                      <a:gd name="connsiteY7" fmla="*/ 152750 h 195519"/>
                      <a:gd name="connsiteX8" fmla="*/ 76036 w 94365"/>
                      <a:gd name="connsiteY8" fmla="*/ 164970 h 195519"/>
                      <a:gd name="connsiteX9" fmla="*/ 94366 w 94365"/>
                      <a:gd name="connsiteY9" fmla="*/ 183300 h 195519"/>
                      <a:gd name="connsiteX10" fmla="*/ 94366 w 94365"/>
                      <a:gd name="connsiteY10" fmla="*/ 195520 h 195519"/>
                      <a:gd name="connsiteX11" fmla="*/ 88256 w 94365"/>
                      <a:gd name="connsiteY11" fmla="*/ 189410 h 195519"/>
                      <a:gd name="connsiteX12" fmla="*/ 63816 w 94365"/>
                      <a:gd name="connsiteY12" fmla="*/ 177190 h 195519"/>
                      <a:gd name="connsiteX13" fmla="*/ 51596 w 94365"/>
                      <a:gd name="connsiteY13" fmla="*/ 164970 h 195519"/>
                      <a:gd name="connsiteX14" fmla="*/ 39376 w 94365"/>
                      <a:gd name="connsiteY14" fmla="*/ 152750 h 195519"/>
                      <a:gd name="connsiteX15" fmla="*/ 27156 w 94365"/>
                      <a:gd name="connsiteY15" fmla="*/ 134420 h 195519"/>
                      <a:gd name="connsiteX16" fmla="*/ 14936 w 94365"/>
                      <a:gd name="connsiteY16" fmla="*/ 116090 h 195519"/>
                      <a:gd name="connsiteX17" fmla="*/ 8826 w 94365"/>
                      <a:gd name="connsiteY17" fmla="*/ 97760 h 195519"/>
                      <a:gd name="connsiteX18" fmla="*/ 2716 w 94365"/>
                      <a:gd name="connsiteY18" fmla="*/ 79430 h 195519"/>
                      <a:gd name="connsiteX19" fmla="*/ 2716 w 94365"/>
                      <a:gd name="connsiteY19" fmla="*/ 42770 h 195519"/>
                      <a:gd name="connsiteX20" fmla="*/ 8826 w 94365"/>
                      <a:gd name="connsiteY20" fmla="*/ 0 h 19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365" h="195519">
                        <a:moveTo>
                          <a:pt x="8826" y="0"/>
                        </a:moveTo>
                        <a:cubicBezTo>
                          <a:pt x="8826" y="0"/>
                          <a:pt x="8826" y="12220"/>
                          <a:pt x="8826" y="36660"/>
                        </a:cubicBezTo>
                        <a:cubicBezTo>
                          <a:pt x="8826" y="48880"/>
                          <a:pt x="8826" y="61100"/>
                          <a:pt x="14936" y="73320"/>
                        </a:cubicBezTo>
                        <a:cubicBezTo>
                          <a:pt x="14936" y="79430"/>
                          <a:pt x="21046" y="85540"/>
                          <a:pt x="21046" y="91650"/>
                        </a:cubicBezTo>
                        <a:cubicBezTo>
                          <a:pt x="21046" y="97760"/>
                          <a:pt x="27156" y="103870"/>
                          <a:pt x="27156" y="109980"/>
                        </a:cubicBezTo>
                        <a:cubicBezTo>
                          <a:pt x="33266" y="109980"/>
                          <a:pt x="33266" y="116090"/>
                          <a:pt x="39376" y="122200"/>
                        </a:cubicBezTo>
                        <a:cubicBezTo>
                          <a:pt x="45486" y="128310"/>
                          <a:pt x="45486" y="134420"/>
                          <a:pt x="51596" y="140530"/>
                        </a:cubicBezTo>
                        <a:cubicBezTo>
                          <a:pt x="57706" y="146640"/>
                          <a:pt x="57706" y="152750"/>
                          <a:pt x="63816" y="152750"/>
                        </a:cubicBezTo>
                        <a:cubicBezTo>
                          <a:pt x="69926" y="158860"/>
                          <a:pt x="69926" y="158860"/>
                          <a:pt x="76036" y="164970"/>
                        </a:cubicBezTo>
                        <a:cubicBezTo>
                          <a:pt x="82146" y="171080"/>
                          <a:pt x="88256" y="177190"/>
                          <a:pt x="94366" y="183300"/>
                        </a:cubicBezTo>
                        <a:cubicBezTo>
                          <a:pt x="94366" y="189410"/>
                          <a:pt x="94366" y="195520"/>
                          <a:pt x="94366" y="195520"/>
                        </a:cubicBezTo>
                        <a:cubicBezTo>
                          <a:pt x="94366" y="195520"/>
                          <a:pt x="88256" y="195520"/>
                          <a:pt x="88256" y="189410"/>
                        </a:cubicBezTo>
                        <a:cubicBezTo>
                          <a:pt x="82146" y="183300"/>
                          <a:pt x="76036" y="183300"/>
                          <a:pt x="63816" y="177190"/>
                        </a:cubicBezTo>
                        <a:cubicBezTo>
                          <a:pt x="57706" y="171080"/>
                          <a:pt x="57706" y="171080"/>
                          <a:pt x="51596" y="164970"/>
                        </a:cubicBezTo>
                        <a:cubicBezTo>
                          <a:pt x="45486" y="158860"/>
                          <a:pt x="45486" y="152750"/>
                          <a:pt x="39376" y="152750"/>
                        </a:cubicBezTo>
                        <a:cubicBezTo>
                          <a:pt x="33266" y="146640"/>
                          <a:pt x="33266" y="140530"/>
                          <a:pt x="27156" y="134420"/>
                        </a:cubicBezTo>
                        <a:cubicBezTo>
                          <a:pt x="21046" y="128310"/>
                          <a:pt x="21046" y="122200"/>
                          <a:pt x="14936" y="116090"/>
                        </a:cubicBezTo>
                        <a:cubicBezTo>
                          <a:pt x="14936" y="109980"/>
                          <a:pt x="8826" y="103870"/>
                          <a:pt x="8826" y="97760"/>
                        </a:cubicBezTo>
                        <a:cubicBezTo>
                          <a:pt x="8826" y="91650"/>
                          <a:pt x="2716" y="85540"/>
                          <a:pt x="2716" y="79430"/>
                        </a:cubicBezTo>
                        <a:cubicBezTo>
                          <a:pt x="2716" y="67210"/>
                          <a:pt x="-3394" y="54990"/>
                          <a:pt x="2716" y="42770"/>
                        </a:cubicBezTo>
                        <a:cubicBezTo>
                          <a:pt x="2716" y="12220"/>
                          <a:pt x="8826" y="0"/>
                          <a:pt x="8826" y="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1" name="Freeform: Shape 130">
                    <a:extLst>
                      <a:ext uri="{FF2B5EF4-FFF2-40B4-BE49-F238E27FC236}">
                        <a16:creationId xmlns:a16="http://schemas.microsoft.com/office/drawing/2014/main" id="{381F3D2C-6133-CF40-5F4C-7A5644164763}"/>
                      </a:ext>
                    </a:extLst>
                  </p:cNvPr>
                  <p:cNvSpPr/>
                  <p:nvPr/>
                </p:nvSpPr>
                <p:spPr>
                  <a:xfrm>
                    <a:off x="855707" y="5100243"/>
                    <a:ext cx="177981" cy="336049"/>
                  </a:xfrm>
                  <a:custGeom>
                    <a:avLst/>
                    <a:gdLst>
                      <a:gd name="connsiteX0" fmla="*/ 177982 w 177981"/>
                      <a:gd name="connsiteY0" fmla="*/ 128310 h 336049"/>
                      <a:gd name="connsiteX1" fmla="*/ 25232 w 177981"/>
                      <a:gd name="connsiteY1" fmla="*/ 213850 h 336049"/>
                      <a:gd name="connsiteX2" fmla="*/ 98552 w 177981"/>
                      <a:gd name="connsiteY2" fmla="*/ 0 h 336049"/>
                      <a:gd name="connsiteX3" fmla="*/ 13012 w 177981"/>
                      <a:gd name="connsiteY3" fmla="*/ 103870 h 336049"/>
                      <a:gd name="connsiteX4" fmla="*/ 116882 w 177981"/>
                      <a:gd name="connsiteY4" fmla="*/ 336050 h 336049"/>
                      <a:gd name="connsiteX5" fmla="*/ 177982 w 177981"/>
                      <a:gd name="connsiteY5" fmla="*/ 128310 h 3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81" h="336049">
                        <a:moveTo>
                          <a:pt x="177982" y="128310"/>
                        </a:moveTo>
                        <a:cubicBezTo>
                          <a:pt x="147432" y="329940"/>
                          <a:pt x="68002" y="305500"/>
                          <a:pt x="25232" y="213850"/>
                        </a:cubicBezTo>
                        <a:cubicBezTo>
                          <a:pt x="-17538" y="103870"/>
                          <a:pt x="55782" y="30550"/>
                          <a:pt x="98552" y="0"/>
                        </a:cubicBezTo>
                        <a:cubicBezTo>
                          <a:pt x="49672" y="18330"/>
                          <a:pt x="13012" y="103870"/>
                          <a:pt x="13012" y="103870"/>
                        </a:cubicBezTo>
                        <a:cubicBezTo>
                          <a:pt x="13012" y="103870"/>
                          <a:pt x="-54198" y="238290"/>
                          <a:pt x="116882" y="336050"/>
                        </a:cubicBezTo>
                        <a:cubicBezTo>
                          <a:pt x="153542" y="274950"/>
                          <a:pt x="177982" y="195520"/>
                          <a:pt x="177982" y="128310"/>
                        </a:cubicBezTo>
                        <a:close/>
                      </a:path>
                    </a:pathLst>
                  </a:custGeom>
                  <a:solidFill>
                    <a:srgbClr val="D8D8D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2" name="Freeform: Shape 131">
                    <a:extLst>
                      <a:ext uri="{FF2B5EF4-FFF2-40B4-BE49-F238E27FC236}">
                        <a16:creationId xmlns:a16="http://schemas.microsoft.com/office/drawing/2014/main" id="{E448BD34-4F5D-F680-1F86-74930502C57C}"/>
                      </a:ext>
                    </a:extLst>
                  </p:cNvPr>
                  <p:cNvSpPr/>
                  <p:nvPr/>
                </p:nvSpPr>
                <p:spPr>
                  <a:xfrm>
                    <a:off x="972589" y="5069693"/>
                    <a:ext cx="91650" cy="232179"/>
                  </a:xfrm>
                  <a:custGeom>
                    <a:avLst/>
                    <a:gdLst>
                      <a:gd name="connsiteX0" fmla="*/ 0 w 91650"/>
                      <a:gd name="connsiteY0" fmla="*/ 6110 h 232179"/>
                      <a:gd name="connsiteX1" fmla="*/ 12220 w 91650"/>
                      <a:gd name="connsiteY1" fmla="*/ 6110 h 232179"/>
                      <a:gd name="connsiteX2" fmla="*/ 24440 w 91650"/>
                      <a:gd name="connsiteY2" fmla="*/ 12220 h 232179"/>
                      <a:gd name="connsiteX3" fmla="*/ 42770 w 91650"/>
                      <a:gd name="connsiteY3" fmla="*/ 18330 h 232179"/>
                      <a:gd name="connsiteX4" fmla="*/ 61100 w 91650"/>
                      <a:gd name="connsiteY4" fmla="*/ 30550 h 232179"/>
                      <a:gd name="connsiteX5" fmla="*/ 73320 w 91650"/>
                      <a:gd name="connsiteY5" fmla="*/ 48880 h 232179"/>
                      <a:gd name="connsiteX6" fmla="*/ 85540 w 91650"/>
                      <a:gd name="connsiteY6" fmla="*/ 73320 h 232179"/>
                      <a:gd name="connsiteX7" fmla="*/ 91650 w 91650"/>
                      <a:gd name="connsiteY7" fmla="*/ 97760 h 232179"/>
                      <a:gd name="connsiteX8" fmla="*/ 91650 w 91650"/>
                      <a:gd name="connsiteY8" fmla="*/ 122200 h 232179"/>
                      <a:gd name="connsiteX9" fmla="*/ 91650 w 91650"/>
                      <a:gd name="connsiteY9" fmla="*/ 146640 h 232179"/>
                      <a:gd name="connsiteX10" fmla="*/ 85540 w 91650"/>
                      <a:gd name="connsiteY10" fmla="*/ 189410 h 232179"/>
                      <a:gd name="connsiteX11" fmla="*/ 79430 w 91650"/>
                      <a:gd name="connsiteY11" fmla="*/ 219960 h 232179"/>
                      <a:gd name="connsiteX12" fmla="*/ 73320 w 91650"/>
                      <a:gd name="connsiteY12" fmla="*/ 232180 h 232179"/>
                      <a:gd name="connsiteX13" fmla="*/ 79430 w 91650"/>
                      <a:gd name="connsiteY13" fmla="*/ 189410 h 232179"/>
                      <a:gd name="connsiteX14" fmla="*/ 79430 w 91650"/>
                      <a:gd name="connsiteY14" fmla="*/ 146640 h 232179"/>
                      <a:gd name="connsiteX15" fmla="*/ 79430 w 91650"/>
                      <a:gd name="connsiteY15" fmla="*/ 122200 h 232179"/>
                      <a:gd name="connsiteX16" fmla="*/ 79430 w 91650"/>
                      <a:gd name="connsiteY16" fmla="*/ 97760 h 232179"/>
                      <a:gd name="connsiteX17" fmla="*/ 73320 w 91650"/>
                      <a:gd name="connsiteY17" fmla="*/ 73320 h 232179"/>
                      <a:gd name="connsiteX18" fmla="*/ 67210 w 91650"/>
                      <a:gd name="connsiteY18" fmla="*/ 48880 h 232179"/>
                      <a:gd name="connsiteX19" fmla="*/ 54990 w 91650"/>
                      <a:gd name="connsiteY19" fmla="*/ 30550 h 232179"/>
                      <a:gd name="connsiteX20" fmla="*/ 42770 w 91650"/>
                      <a:gd name="connsiteY20" fmla="*/ 18330 h 232179"/>
                      <a:gd name="connsiteX21" fmla="*/ 30550 w 91650"/>
                      <a:gd name="connsiteY21" fmla="*/ 6110 h 232179"/>
                      <a:gd name="connsiteX22" fmla="*/ 18330 w 91650"/>
                      <a:gd name="connsiteY22" fmla="*/ 0 h 232179"/>
                      <a:gd name="connsiteX23" fmla="*/ 0 w 91650"/>
                      <a:gd name="connsiteY23" fmla="*/ 6110 h 23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650" h="232179">
                        <a:moveTo>
                          <a:pt x="0" y="6110"/>
                        </a:moveTo>
                        <a:cubicBezTo>
                          <a:pt x="0" y="6110"/>
                          <a:pt x="6110" y="6110"/>
                          <a:pt x="12220" y="6110"/>
                        </a:cubicBezTo>
                        <a:cubicBezTo>
                          <a:pt x="18330" y="6110"/>
                          <a:pt x="18330" y="6110"/>
                          <a:pt x="24440" y="12220"/>
                        </a:cubicBezTo>
                        <a:cubicBezTo>
                          <a:pt x="30550" y="12220"/>
                          <a:pt x="36660" y="18330"/>
                          <a:pt x="42770" y="18330"/>
                        </a:cubicBezTo>
                        <a:cubicBezTo>
                          <a:pt x="48880" y="24440"/>
                          <a:pt x="54990" y="24440"/>
                          <a:pt x="61100" y="30550"/>
                        </a:cubicBezTo>
                        <a:cubicBezTo>
                          <a:pt x="67210" y="36660"/>
                          <a:pt x="73320" y="42770"/>
                          <a:pt x="73320" y="48880"/>
                        </a:cubicBezTo>
                        <a:cubicBezTo>
                          <a:pt x="79430" y="54990"/>
                          <a:pt x="79430" y="67210"/>
                          <a:pt x="85540" y="73320"/>
                        </a:cubicBezTo>
                        <a:cubicBezTo>
                          <a:pt x="85540" y="79430"/>
                          <a:pt x="91650" y="91650"/>
                          <a:pt x="91650" y="97760"/>
                        </a:cubicBezTo>
                        <a:cubicBezTo>
                          <a:pt x="91650" y="103870"/>
                          <a:pt x="91650" y="116090"/>
                          <a:pt x="91650" y="122200"/>
                        </a:cubicBezTo>
                        <a:cubicBezTo>
                          <a:pt x="91650" y="128310"/>
                          <a:pt x="91650" y="140530"/>
                          <a:pt x="91650" y="146640"/>
                        </a:cubicBezTo>
                        <a:cubicBezTo>
                          <a:pt x="91650" y="164970"/>
                          <a:pt x="85540" y="177190"/>
                          <a:pt x="85540" y="189410"/>
                        </a:cubicBezTo>
                        <a:cubicBezTo>
                          <a:pt x="85540" y="201630"/>
                          <a:pt x="79430" y="213850"/>
                          <a:pt x="79430" y="219960"/>
                        </a:cubicBezTo>
                        <a:cubicBezTo>
                          <a:pt x="79430" y="226070"/>
                          <a:pt x="73320" y="232180"/>
                          <a:pt x="73320" y="232180"/>
                        </a:cubicBezTo>
                        <a:cubicBezTo>
                          <a:pt x="73320" y="232180"/>
                          <a:pt x="73320" y="213850"/>
                          <a:pt x="79430" y="189410"/>
                        </a:cubicBezTo>
                        <a:cubicBezTo>
                          <a:pt x="79430" y="177190"/>
                          <a:pt x="79430" y="158860"/>
                          <a:pt x="79430" y="146640"/>
                        </a:cubicBezTo>
                        <a:cubicBezTo>
                          <a:pt x="79430" y="140530"/>
                          <a:pt x="79430" y="128310"/>
                          <a:pt x="79430" y="122200"/>
                        </a:cubicBezTo>
                        <a:cubicBezTo>
                          <a:pt x="79430" y="116090"/>
                          <a:pt x="79430" y="103870"/>
                          <a:pt x="79430" y="97760"/>
                        </a:cubicBezTo>
                        <a:cubicBezTo>
                          <a:pt x="79430" y="91650"/>
                          <a:pt x="79430" y="79430"/>
                          <a:pt x="73320" y="73320"/>
                        </a:cubicBezTo>
                        <a:cubicBezTo>
                          <a:pt x="73320" y="67210"/>
                          <a:pt x="67210" y="54990"/>
                          <a:pt x="67210" y="48880"/>
                        </a:cubicBezTo>
                        <a:cubicBezTo>
                          <a:pt x="67210" y="42770"/>
                          <a:pt x="61100" y="36660"/>
                          <a:pt x="54990" y="30550"/>
                        </a:cubicBezTo>
                        <a:cubicBezTo>
                          <a:pt x="48880" y="24440"/>
                          <a:pt x="48880" y="18330"/>
                          <a:pt x="42770" y="18330"/>
                        </a:cubicBezTo>
                        <a:cubicBezTo>
                          <a:pt x="36660" y="12220"/>
                          <a:pt x="30550" y="12220"/>
                          <a:pt x="30550" y="6110"/>
                        </a:cubicBezTo>
                        <a:cubicBezTo>
                          <a:pt x="24440" y="6110"/>
                          <a:pt x="24440" y="0"/>
                          <a:pt x="18330" y="0"/>
                        </a:cubicBezTo>
                        <a:cubicBezTo>
                          <a:pt x="6110" y="6110"/>
                          <a:pt x="0" y="6110"/>
                          <a:pt x="0" y="611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3" name="Freeform: Shape 132">
                    <a:extLst>
                      <a:ext uri="{FF2B5EF4-FFF2-40B4-BE49-F238E27FC236}">
                        <a16:creationId xmlns:a16="http://schemas.microsoft.com/office/drawing/2014/main" id="{4C3A048F-32F2-7582-FBA6-C835EC46FAC0}"/>
                      </a:ext>
                    </a:extLst>
                  </p:cNvPr>
                  <p:cNvSpPr/>
                  <p:nvPr/>
                </p:nvSpPr>
                <p:spPr>
                  <a:xfrm>
                    <a:off x="874829" y="5088023"/>
                    <a:ext cx="179720" cy="348269"/>
                  </a:xfrm>
                  <a:custGeom>
                    <a:avLst/>
                    <a:gdLst>
                      <a:gd name="connsiteX0" fmla="*/ 0 w 179720"/>
                      <a:gd name="connsiteY0" fmla="*/ 79430 h 348269"/>
                      <a:gd name="connsiteX1" fmla="*/ 12220 w 179720"/>
                      <a:gd name="connsiteY1" fmla="*/ 61100 h 348269"/>
                      <a:gd name="connsiteX2" fmla="*/ 54990 w 179720"/>
                      <a:gd name="connsiteY2" fmla="*/ 18330 h 348269"/>
                      <a:gd name="connsiteX3" fmla="*/ 91650 w 179720"/>
                      <a:gd name="connsiteY3" fmla="*/ 0 h 348269"/>
                      <a:gd name="connsiteX4" fmla="*/ 116090 w 179720"/>
                      <a:gd name="connsiteY4" fmla="*/ 0 h 348269"/>
                      <a:gd name="connsiteX5" fmla="*/ 128310 w 179720"/>
                      <a:gd name="connsiteY5" fmla="*/ 6110 h 348269"/>
                      <a:gd name="connsiteX6" fmla="*/ 134420 w 179720"/>
                      <a:gd name="connsiteY6" fmla="*/ 12220 h 348269"/>
                      <a:gd name="connsiteX7" fmla="*/ 140530 w 179720"/>
                      <a:gd name="connsiteY7" fmla="*/ 18330 h 348269"/>
                      <a:gd name="connsiteX8" fmla="*/ 152750 w 179720"/>
                      <a:gd name="connsiteY8" fmla="*/ 36660 h 348269"/>
                      <a:gd name="connsiteX9" fmla="*/ 164970 w 179720"/>
                      <a:gd name="connsiteY9" fmla="*/ 61100 h 348269"/>
                      <a:gd name="connsiteX10" fmla="*/ 177190 w 179720"/>
                      <a:gd name="connsiteY10" fmla="*/ 109980 h 348269"/>
                      <a:gd name="connsiteX11" fmla="*/ 171080 w 179720"/>
                      <a:gd name="connsiteY11" fmla="*/ 201630 h 348269"/>
                      <a:gd name="connsiteX12" fmla="*/ 158860 w 179720"/>
                      <a:gd name="connsiteY12" fmla="*/ 244400 h 348269"/>
                      <a:gd name="connsiteX13" fmla="*/ 146640 w 179720"/>
                      <a:gd name="connsiteY13" fmla="*/ 281060 h 348269"/>
                      <a:gd name="connsiteX14" fmla="*/ 134420 w 179720"/>
                      <a:gd name="connsiteY14" fmla="*/ 311610 h 348269"/>
                      <a:gd name="connsiteX15" fmla="*/ 122200 w 179720"/>
                      <a:gd name="connsiteY15" fmla="*/ 329940 h 348269"/>
                      <a:gd name="connsiteX16" fmla="*/ 109980 w 179720"/>
                      <a:gd name="connsiteY16" fmla="*/ 348269 h 348269"/>
                      <a:gd name="connsiteX17" fmla="*/ 122200 w 179720"/>
                      <a:gd name="connsiteY17" fmla="*/ 329940 h 348269"/>
                      <a:gd name="connsiteX18" fmla="*/ 134420 w 179720"/>
                      <a:gd name="connsiteY18" fmla="*/ 305500 h 348269"/>
                      <a:gd name="connsiteX19" fmla="*/ 146640 w 179720"/>
                      <a:gd name="connsiteY19" fmla="*/ 274950 h 348269"/>
                      <a:gd name="connsiteX20" fmla="*/ 158860 w 179720"/>
                      <a:gd name="connsiteY20" fmla="*/ 238290 h 348269"/>
                      <a:gd name="connsiteX21" fmla="*/ 164970 w 179720"/>
                      <a:gd name="connsiteY21" fmla="*/ 195520 h 348269"/>
                      <a:gd name="connsiteX22" fmla="*/ 164970 w 179720"/>
                      <a:gd name="connsiteY22" fmla="*/ 103870 h 348269"/>
                      <a:gd name="connsiteX23" fmla="*/ 152750 w 179720"/>
                      <a:gd name="connsiteY23" fmla="*/ 61100 h 348269"/>
                      <a:gd name="connsiteX24" fmla="*/ 146640 w 179720"/>
                      <a:gd name="connsiteY24" fmla="*/ 42770 h 348269"/>
                      <a:gd name="connsiteX25" fmla="*/ 140530 w 179720"/>
                      <a:gd name="connsiteY25" fmla="*/ 36660 h 348269"/>
                      <a:gd name="connsiteX26" fmla="*/ 134420 w 179720"/>
                      <a:gd name="connsiteY26" fmla="*/ 30550 h 348269"/>
                      <a:gd name="connsiteX27" fmla="*/ 103870 w 179720"/>
                      <a:gd name="connsiteY27" fmla="*/ 18330 h 348269"/>
                      <a:gd name="connsiteX28" fmla="*/ 73320 w 179720"/>
                      <a:gd name="connsiteY28" fmla="*/ 30550 h 348269"/>
                      <a:gd name="connsiteX29" fmla="*/ 30550 w 179720"/>
                      <a:gd name="connsiteY29" fmla="*/ 67210 h 348269"/>
                      <a:gd name="connsiteX30" fmla="*/ 0 w 179720"/>
                      <a:gd name="connsiteY30" fmla="*/ 7943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9720" h="348269">
                        <a:moveTo>
                          <a:pt x="0" y="79430"/>
                        </a:moveTo>
                        <a:cubicBezTo>
                          <a:pt x="0" y="79430"/>
                          <a:pt x="6110" y="73320"/>
                          <a:pt x="12220" y="61100"/>
                        </a:cubicBezTo>
                        <a:cubicBezTo>
                          <a:pt x="18330" y="48880"/>
                          <a:pt x="30550" y="36660"/>
                          <a:pt x="54990" y="18330"/>
                        </a:cubicBezTo>
                        <a:cubicBezTo>
                          <a:pt x="67210" y="12220"/>
                          <a:pt x="73320" y="6110"/>
                          <a:pt x="91650" y="0"/>
                        </a:cubicBezTo>
                        <a:cubicBezTo>
                          <a:pt x="97760" y="0"/>
                          <a:pt x="109980" y="0"/>
                          <a:pt x="116090" y="0"/>
                        </a:cubicBezTo>
                        <a:cubicBezTo>
                          <a:pt x="122200" y="0"/>
                          <a:pt x="122200" y="6110"/>
                          <a:pt x="128310" y="6110"/>
                        </a:cubicBezTo>
                        <a:cubicBezTo>
                          <a:pt x="128310" y="6110"/>
                          <a:pt x="134420" y="6110"/>
                          <a:pt x="134420" y="12220"/>
                        </a:cubicBezTo>
                        <a:lnTo>
                          <a:pt x="140530" y="18330"/>
                        </a:lnTo>
                        <a:cubicBezTo>
                          <a:pt x="146640" y="24440"/>
                          <a:pt x="152750" y="30550"/>
                          <a:pt x="152750" y="36660"/>
                        </a:cubicBezTo>
                        <a:cubicBezTo>
                          <a:pt x="158860" y="42770"/>
                          <a:pt x="158860" y="48880"/>
                          <a:pt x="164970" y="61100"/>
                        </a:cubicBezTo>
                        <a:cubicBezTo>
                          <a:pt x="171080" y="73320"/>
                          <a:pt x="177190" y="91650"/>
                          <a:pt x="177190" y="109980"/>
                        </a:cubicBezTo>
                        <a:cubicBezTo>
                          <a:pt x="183300" y="140530"/>
                          <a:pt x="177190" y="177190"/>
                          <a:pt x="171080" y="201630"/>
                        </a:cubicBezTo>
                        <a:cubicBezTo>
                          <a:pt x="171080" y="213850"/>
                          <a:pt x="164970" y="232180"/>
                          <a:pt x="158860" y="244400"/>
                        </a:cubicBezTo>
                        <a:cubicBezTo>
                          <a:pt x="152750" y="256620"/>
                          <a:pt x="152750" y="268840"/>
                          <a:pt x="146640" y="281060"/>
                        </a:cubicBezTo>
                        <a:cubicBezTo>
                          <a:pt x="140530" y="293280"/>
                          <a:pt x="134420" y="299390"/>
                          <a:pt x="134420" y="311610"/>
                        </a:cubicBezTo>
                        <a:cubicBezTo>
                          <a:pt x="128310" y="317720"/>
                          <a:pt x="122200" y="329940"/>
                          <a:pt x="122200" y="329940"/>
                        </a:cubicBezTo>
                        <a:cubicBezTo>
                          <a:pt x="116090" y="342159"/>
                          <a:pt x="109980" y="348269"/>
                          <a:pt x="109980" y="348269"/>
                        </a:cubicBezTo>
                        <a:cubicBezTo>
                          <a:pt x="109980" y="348269"/>
                          <a:pt x="116090" y="342159"/>
                          <a:pt x="122200" y="329940"/>
                        </a:cubicBezTo>
                        <a:cubicBezTo>
                          <a:pt x="128310" y="323830"/>
                          <a:pt x="128310" y="317720"/>
                          <a:pt x="134420" y="305500"/>
                        </a:cubicBezTo>
                        <a:cubicBezTo>
                          <a:pt x="140530" y="299390"/>
                          <a:pt x="140530" y="287170"/>
                          <a:pt x="146640" y="274950"/>
                        </a:cubicBezTo>
                        <a:cubicBezTo>
                          <a:pt x="152750" y="262730"/>
                          <a:pt x="152750" y="250510"/>
                          <a:pt x="158860" y="238290"/>
                        </a:cubicBezTo>
                        <a:cubicBezTo>
                          <a:pt x="164970" y="226070"/>
                          <a:pt x="164970" y="213850"/>
                          <a:pt x="164970" y="195520"/>
                        </a:cubicBezTo>
                        <a:cubicBezTo>
                          <a:pt x="171080" y="164970"/>
                          <a:pt x="171080" y="134420"/>
                          <a:pt x="164970" y="103870"/>
                        </a:cubicBezTo>
                        <a:cubicBezTo>
                          <a:pt x="164970" y="91650"/>
                          <a:pt x="158860" y="73320"/>
                          <a:pt x="152750" y="61100"/>
                        </a:cubicBezTo>
                        <a:cubicBezTo>
                          <a:pt x="152750" y="54990"/>
                          <a:pt x="146640" y="48880"/>
                          <a:pt x="146640" y="42770"/>
                        </a:cubicBezTo>
                        <a:cubicBezTo>
                          <a:pt x="146640" y="36660"/>
                          <a:pt x="140530" y="36660"/>
                          <a:pt x="140530" y="36660"/>
                        </a:cubicBezTo>
                        <a:cubicBezTo>
                          <a:pt x="140530" y="36660"/>
                          <a:pt x="134420" y="30550"/>
                          <a:pt x="134420" y="30550"/>
                        </a:cubicBezTo>
                        <a:cubicBezTo>
                          <a:pt x="122200" y="18330"/>
                          <a:pt x="116090" y="18330"/>
                          <a:pt x="103870" y="18330"/>
                        </a:cubicBezTo>
                        <a:cubicBezTo>
                          <a:pt x="91650" y="18330"/>
                          <a:pt x="79430" y="24440"/>
                          <a:pt x="73320" y="30550"/>
                        </a:cubicBezTo>
                        <a:cubicBezTo>
                          <a:pt x="54990" y="42770"/>
                          <a:pt x="42770" y="54990"/>
                          <a:pt x="30550" y="67210"/>
                        </a:cubicBezTo>
                        <a:cubicBezTo>
                          <a:pt x="0" y="73320"/>
                          <a:pt x="0" y="79430"/>
                          <a:pt x="0" y="7943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72" name="Freeform: Shape 71">
                <a:extLst>
                  <a:ext uri="{FF2B5EF4-FFF2-40B4-BE49-F238E27FC236}">
                    <a16:creationId xmlns:a16="http://schemas.microsoft.com/office/drawing/2014/main" id="{609CFC9B-4681-6DFA-E927-F496579D800E}"/>
                  </a:ext>
                </a:extLst>
              </p:cNvPr>
              <p:cNvSpPr/>
              <p:nvPr/>
            </p:nvSpPr>
            <p:spPr>
              <a:xfrm>
                <a:off x="2511387" y="5906762"/>
                <a:ext cx="216785" cy="311609"/>
              </a:xfrm>
              <a:custGeom>
                <a:avLst/>
                <a:gdLst>
                  <a:gd name="connsiteX0" fmla="*/ 117013 w 216785"/>
                  <a:gd name="connsiteY0" fmla="*/ 0 h 311609"/>
                  <a:gd name="connsiteX1" fmla="*/ 98683 w 216785"/>
                  <a:gd name="connsiteY1" fmla="*/ 79430 h 311609"/>
                  <a:gd name="connsiteX2" fmla="*/ 68133 w 216785"/>
                  <a:gd name="connsiteY2" fmla="*/ 244400 h 311609"/>
                  <a:gd name="connsiteX3" fmla="*/ 923 w 216785"/>
                  <a:gd name="connsiteY3" fmla="*/ 311610 h 311609"/>
                  <a:gd name="connsiteX4" fmla="*/ 68133 w 216785"/>
                  <a:gd name="connsiteY4" fmla="*/ 299390 h 311609"/>
                  <a:gd name="connsiteX5" fmla="*/ 214773 w 216785"/>
                  <a:gd name="connsiteY5" fmla="*/ 54990 h 311609"/>
                  <a:gd name="connsiteX6" fmla="*/ 117013 w 216785"/>
                  <a:gd name="connsiteY6" fmla="*/ 0 h 31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85" h="311609">
                    <a:moveTo>
                      <a:pt x="117013" y="0"/>
                    </a:moveTo>
                    <a:cubicBezTo>
                      <a:pt x="43693" y="12220"/>
                      <a:pt x="43693" y="79430"/>
                      <a:pt x="98683" y="79430"/>
                    </a:cubicBezTo>
                    <a:cubicBezTo>
                      <a:pt x="153673" y="79430"/>
                      <a:pt x="178113" y="189410"/>
                      <a:pt x="68133" y="244400"/>
                    </a:cubicBezTo>
                    <a:cubicBezTo>
                      <a:pt x="19253" y="262730"/>
                      <a:pt x="-5187" y="293280"/>
                      <a:pt x="923" y="311610"/>
                    </a:cubicBezTo>
                    <a:cubicBezTo>
                      <a:pt x="19253" y="311610"/>
                      <a:pt x="43693" y="305499"/>
                      <a:pt x="68133" y="299390"/>
                    </a:cubicBezTo>
                    <a:cubicBezTo>
                      <a:pt x="184223" y="250510"/>
                      <a:pt x="226993" y="134420"/>
                      <a:pt x="214773" y="54990"/>
                    </a:cubicBezTo>
                    <a:cubicBezTo>
                      <a:pt x="196443" y="24440"/>
                      <a:pt x="165893" y="0"/>
                      <a:pt x="117013" y="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3" name="Graphic 16">
                <a:extLst>
                  <a:ext uri="{FF2B5EF4-FFF2-40B4-BE49-F238E27FC236}">
                    <a16:creationId xmlns:a16="http://schemas.microsoft.com/office/drawing/2014/main" id="{1594CEE1-7751-81A4-D546-0088D726DDB0}"/>
                  </a:ext>
                </a:extLst>
              </p:cNvPr>
              <p:cNvGrpSpPr/>
              <p:nvPr/>
            </p:nvGrpSpPr>
            <p:grpSpPr>
              <a:xfrm>
                <a:off x="760307" y="4042327"/>
                <a:ext cx="2644274" cy="2287629"/>
                <a:chOff x="760307" y="4042327"/>
                <a:chExt cx="2644274" cy="2287629"/>
              </a:xfrm>
              <a:solidFill>
                <a:srgbClr val="333332"/>
              </a:solidFill>
            </p:grpSpPr>
            <p:sp>
              <p:nvSpPr>
                <p:cNvPr id="123" name="Freeform: Shape 122">
                  <a:extLst>
                    <a:ext uri="{FF2B5EF4-FFF2-40B4-BE49-F238E27FC236}">
                      <a16:creationId xmlns:a16="http://schemas.microsoft.com/office/drawing/2014/main" id="{B51DE3EF-1B1C-90E6-CB77-9F8752AAEDD0}"/>
                    </a:ext>
                  </a:extLst>
                </p:cNvPr>
                <p:cNvSpPr/>
                <p:nvPr/>
              </p:nvSpPr>
              <p:spPr>
                <a:xfrm>
                  <a:off x="760307" y="4122644"/>
                  <a:ext cx="1739782" cy="1185338"/>
                </a:xfrm>
                <a:custGeom>
                  <a:avLst/>
                  <a:gdLst>
                    <a:gd name="connsiteX0" fmla="*/ 1739783 w 1739782"/>
                    <a:gd name="connsiteY0" fmla="*/ 910389 h 1185338"/>
                    <a:gd name="connsiteX1" fmla="*/ 1483163 w 1739782"/>
                    <a:gd name="connsiteY1" fmla="*/ 1105909 h 1185338"/>
                    <a:gd name="connsiteX2" fmla="*/ 1415953 w 1739782"/>
                    <a:gd name="connsiteY2" fmla="*/ 1063139 h 1185338"/>
                    <a:gd name="connsiteX3" fmla="*/ 1605363 w 1739782"/>
                    <a:gd name="connsiteY3" fmla="*/ 806519 h 1185338"/>
                    <a:gd name="connsiteX4" fmla="*/ 1257093 w 1739782"/>
                    <a:gd name="connsiteY4" fmla="*/ 971489 h 1185338"/>
                    <a:gd name="connsiteX5" fmla="*/ 1153222 w 1739782"/>
                    <a:gd name="connsiteY5" fmla="*/ 910389 h 1185338"/>
                    <a:gd name="connsiteX6" fmla="*/ 1385403 w 1739782"/>
                    <a:gd name="connsiteY6" fmla="*/ 678209 h 1185338"/>
                    <a:gd name="connsiteX7" fmla="*/ 982142 w 1739782"/>
                    <a:gd name="connsiteY7" fmla="*/ 830959 h 1185338"/>
                    <a:gd name="connsiteX8" fmla="*/ 859942 w 1739782"/>
                    <a:gd name="connsiteY8" fmla="*/ 775969 h 1185338"/>
                    <a:gd name="connsiteX9" fmla="*/ 1147112 w 1739782"/>
                    <a:gd name="connsiteY9" fmla="*/ 562119 h 1185338"/>
                    <a:gd name="connsiteX10" fmla="*/ 701082 w 1739782"/>
                    <a:gd name="connsiteY10" fmla="*/ 714869 h 1185338"/>
                    <a:gd name="connsiteX11" fmla="*/ 523892 w 1739782"/>
                    <a:gd name="connsiteY11" fmla="*/ 617109 h 1185338"/>
                    <a:gd name="connsiteX12" fmla="*/ 921042 w 1739782"/>
                    <a:gd name="connsiteY12" fmla="*/ 427699 h 1185338"/>
                    <a:gd name="connsiteX13" fmla="*/ 261162 w 1739782"/>
                    <a:gd name="connsiteY13" fmla="*/ 537679 h 1185338"/>
                    <a:gd name="connsiteX14" fmla="*/ 200062 w 1739782"/>
                    <a:gd name="connsiteY14" fmla="*/ 501019 h 1185338"/>
                    <a:gd name="connsiteX15" fmla="*/ 560552 w 1739782"/>
                    <a:gd name="connsiteY15" fmla="*/ 281060 h 1185338"/>
                    <a:gd name="connsiteX16" fmla="*/ 169512 w 1739782"/>
                    <a:gd name="connsiteY16" fmla="*/ 403259 h 1185338"/>
                    <a:gd name="connsiteX17" fmla="*/ 548332 w 1739782"/>
                    <a:gd name="connsiteY17" fmla="*/ 109980 h 1185338"/>
                    <a:gd name="connsiteX18" fmla="*/ 267272 w 1739782"/>
                    <a:gd name="connsiteY18" fmla="*/ 171080 h 1185338"/>
                    <a:gd name="connsiteX19" fmla="*/ 603322 w 1739782"/>
                    <a:gd name="connsiteY19" fmla="*/ 6110 h 1185338"/>
                    <a:gd name="connsiteX20" fmla="*/ 603322 w 1739782"/>
                    <a:gd name="connsiteY20" fmla="*/ 0 h 1185338"/>
                    <a:gd name="connsiteX21" fmla="*/ 83972 w 1739782"/>
                    <a:gd name="connsiteY21" fmla="*/ 268840 h 1185338"/>
                    <a:gd name="connsiteX22" fmla="*/ 206172 w 1739782"/>
                    <a:gd name="connsiteY22" fmla="*/ 250510 h 1185338"/>
                    <a:gd name="connsiteX23" fmla="*/ 10652 w 1739782"/>
                    <a:gd name="connsiteY23" fmla="*/ 672099 h 1185338"/>
                    <a:gd name="connsiteX24" fmla="*/ 59532 w 1739782"/>
                    <a:gd name="connsiteY24" fmla="*/ 610999 h 1185338"/>
                    <a:gd name="connsiteX25" fmla="*/ 90082 w 1739782"/>
                    <a:gd name="connsiteY25" fmla="*/ 843179 h 1185338"/>
                    <a:gd name="connsiteX26" fmla="*/ 114522 w 1739782"/>
                    <a:gd name="connsiteY26" fmla="*/ 1050919 h 1185338"/>
                    <a:gd name="connsiteX27" fmla="*/ 224502 w 1739782"/>
                    <a:gd name="connsiteY27" fmla="*/ 641549 h 1185338"/>
                    <a:gd name="connsiteX28" fmla="*/ 267272 w 1739782"/>
                    <a:gd name="connsiteY28" fmla="*/ 653769 h 1185338"/>
                    <a:gd name="connsiteX29" fmla="*/ 743852 w 1739782"/>
                    <a:gd name="connsiteY29" fmla="*/ 464359 h 1185338"/>
                    <a:gd name="connsiteX30" fmla="*/ 371142 w 1739782"/>
                    <a:gd name="connsiteY30" fmla="*/ 672099 h 1185338"/>
                    <a:gd name="connsiteX31" fmla="*/ 694972 w 1739782"/>
                    <a:gd name="connsiteY31" fmla="*/ 806519 h 1185338"/>
                    <a:gd name="connsiteX32" fmla="*/ 963812 w 1739782"/>
                    <a:gd name="connsiteY32" fmla="*/ 635439 h 1185338"/>
                    <a:gd name="connsiteX33" fmla="*/ 762182 w 1739782"/>
                    <a:gd name="connsiteY33" fmla="*/ 837069 h 1185338"/>
                    <a:gd name="connsiteX34" fmla="*/ 976032 w 1739782"/>
                    <a:gd name="connsiteY34" fmla="*/ 916499 h 1185338"/>
                    <a:gd name="connsiteX35" fmla="*/ 1238762 w 1739782"/>
                    <a:gd name="connsiteY35" fmla="*/ 739309 h 1185338"/>
                    <a:gd name="connsiteX36" fmla="*/ 1043242 w 1739782"/>
                    <a:gd name="connsiteY36" fmla="*/ 947049 h 1185338"/>
                    <a:gd name="connsiteX37" fmla="*/ 1244872 w 1739782"/>
                    <a:gd name="connsiteY37" fmla="*/ 1050919 h 1185338"/>
                    <a:gd name="connsiteX38" fmla="*/ 1495383 w 1739782"/>
                    <a:gd name="connsiteY38" fmla="*/ 904279 h 1185338"/>
                    <a:gd name="connsiteX39" fmla="*/ 1318193 w 1739782"/>
                    <a:gd name="connsiteY39" fmla="*/ 1105909 h 1185338"/>
                    <a:gd name="connsiteX40" fmla="*/ 1458723 w 1739782"/>
                    <a:gd name="connsiteY40" fmla="*/ 1185338 h 1185338"/>
                    <a:gd name="connsiteX41" fmla="*/ 1666463 w 1739782"/>
                    <a:gd name="connsiteY41" fmla="*/ 1032589 h 1185338"/>
                    <a:gd name="connsiteX42" fmla="*/ 1678683 w 1739782"/>
                    <a:gd name="connsiteY42" fmla="*/ 1026479 h 1185338"/>
                    <a:gd name="connsiteX43" fmla="*/ 1739783 w 1739782"/>
                    <a:gd name="connsiteY43" fmla="*/ 910389 h 118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9782" h="1185338">
                      <a:moveTo>
                        <a:pt x="1739783" y="910389"/>
                      </a:moveTo>
                      <a:cubicBezTo>
                        <a:pt x="1642023" y="1032589"/>
                        <a:pt x="1483163" y="1105909"/>
                        <a:pt x="1483163" y="1105909"/>
                      </a:cubicBezTo>
                      <a:lnTo>
                        <a:pt x="1415953" y="1063139"/>
                      </a:lnTo>
                      <a:lnTo>
                        <a:pt x="1605363" y="806519"/>
                      </a:lnTo>
                      <a:lnTo>
                        <a:pt x="1257093" y="971489"/>
                      </a:lnTo>
                      <a:lnTo>
                        <a:pt x="1153222" y="910389"/>
                      </a:lnTo>
                      <a:cubicBezTo>
                        <a:pt x="1153222" y="910389"/>
                        <a:pt x="1269312" y="757639"/>
                        <a:pt x="1385403" y="678209"/>
                      </a:cubicBezTo>
                      <a:cubicBezTo>
                        <a:pt x="1134892" y="647659"/>
                        <a:pt x="982142" y="830959"/>
                        <a:pt x="982142" y="830959"/>
                      </a:cubicBezTo>
                      <a:lnTo>
                        <a:pt x="859942" y="775969"/>
                      </a:lnTo>
                      <a:cubicBezTo>
                        <a:pt x="859942" y="775969"/>
                        <a:pt x="976032" y="641549"/>
                        <a:pt x="1147112" y="562119"/>
                      </a:cubicBezTo>
                      <a:cubicBezTo>
                        <a:pt x="908822" y="562119"/>
                        <a:pt x="701082" y="714869"/>
                        <a:pt x="701082" y="714869"/>
                      </a:cubicBezTo>
                      <a:lnTo>
                        <a:pt x="523892" y="617109"/>
                      </a:lnTo>
                      <a:cubicBezTo>
                        <a:pt x="523892" y="617109"/>
                        <a:pt x="676642" y="488799"/>
                        <a:pt x="921042" y="427699"/>
                      </a:cubicBezTo>
                      <a:cubicBezTo>
                        <a:pt x="664422" y="317720"/>
                        <a:pt x="261162" y="537679"/>
                        <a:pt x="261162" y="537679"/>
                      </a:cubicBezTo>
                      <a:cubicBezTo>
                        <a:pt x="261162" y="537679"/>
                        <a:pt x="261162" y="537679"/>
                        <a:pt x="200062" y="501019"/>
                      </a:cubicBezTo>
                      <a:cubicBezTo>
                        <a:pt x="310042" y="366600"/>
                        <a:pt x="560552" y="281060"/>
                        <a:pt x="560552" y="281060"/>
                      </a:cubicBezTo>
                      <a:cubicBezTo>
                        <a:pt x="560552" y="281060"/>
                        <a:pt x="328372" y="268840"/>
                        <a:pt x="169512" y="403259"/>
                      </a:cubicBezTo>
                      <a:cubicBezTo>
                        <a:pt x="291712" y="189410"/>
                        <a:pt x="548332" y="109980"/>
                        <a:pt x="548332" y="109980"/>
                      </a:cubicBezTo>
                      <a:cubicBezTo>
                        <a:pt x="548332" y="109980"/>
                        <a:pt x="450572" y="85540"/>
                        <a:pt x="267272" y="171080"/>
                      </a:cubicBezTo>
                      <a:cubicBezTo>
                        <a:pt x="395582" y="67210"/>
                        <a:pt x="603322" y="6110"/>
                        <a:pt x="603322" y="6110"/>
                      </a:cubicBezTo>
                      <a:lnTo>
                        <a:pt x="603322" y="0"/>
                      </a:lnTo>
                      <a:cubicBezTo>
                        <a:pt x="169512" y="109980"/>
                        <a:pt x="83972" y="268840"/>
                        <a:pt x="83972" y="268840"/>
                      </a:cubicBezTo>
                      <a:cubicBezTo>
                        <a:pt x="83972" y="268840"/>
                        <a:pt x="96192" y="250510"/>
                        <a:pt x="206172" y="250510"/>
                      </a:cubicBezTo>
                      <a:cubicBezTo>
                        <a:pt x="-68778" y="384930"/>
                        <a:pt x="10652" y="672099"/>
                        <a:pt x="10652" y="672099"/>
                      </a:cubicBezTo>
                      <a:lnTo>
                        <a:pt x="59532" y="610999"/>
                      </a:lnTo>
                      <a:cubicBezTo>
                        <a:pt x="59532" y="610999"/>
                        <a:pt x="35092" y="708759"/>
                        <a:pt x="90082" y="843179"/>
                      </a:cubicBezTo>
                      <a:cubicBezTo>
                        <a:pt x="145072" y="971489"/>
                        <a:pt x="114522" y="1050919"/>
                        <a:pt x="114522" y="1050919"/>
                      </a:cubicBezTo>
                      <a:cubicBezTo>
                        <a:pt x="181732" y="940939"/>
                        <a:pt x="181732" y="751529"/>
                        <a:pt x="224502" y="641549"/>
                      </a:cubicBezTo>
                      <a:cubicBezTo>
                        <a:pt x="267272" y="653769"/>
                        <a:pt x="267272" y="653769"/>
                        <a:pt x="267272" y="653769"/>
                      </a:cubicBezTo>
                      <a:cubicBezTo>
                        <a:pt x="267272" y="653769"/>
                        <a:pt x="481122" y="446029"/>
                        <a:pt x="743852" y="464359"/>
                      </a:cubicBezTo>
                      <a:cubicBezTo>
                        <a:pt x="456682" y="568229"/>
                        <a:pt x="371142" y="672099"/>
                        <a:pt x="371142" y="672099"/>
                      </a:cubicBezTo>
                      <a:cubicBezTo>
                        <a:pt x="371142" y="672099"/>
                        <a:pt x="621652" y="751529"/>
                        <a:pt x="694972" y="806519"/>
                      </a:cubicBezTo>
                      <a:cubicBezTo>
                        <a:pt x="780512" y="702649"/>
                        <a:pt x="963812" y="635439"/>
                        <a:pt x="963812" y="635439"/>
                      </a:cubicBezTo>
                      <a:cubicBezTo>
                        <a:pt x="963812" y="635439"/>
                        <a:pt x="823282" y="727089"/>
                        <a:pt x="762182" y="837069"/>
                      </a:cubicBezTo>
                      <a:cubicBezTo>
                        <a:pt x="896602" y="861509"/>
                        <a:pt x="976032" y="916499"/>
                        <a:pt x="976032" y="916499"/>
                      </a:cubicBezTo>
                      <a:cubicBezTo>
                        <a:pt x="976032" y="916499"/>
                        <a:pt x="1079902" y="782079"/>
                        <a:pt x="1238762" y="739309"/>
                      </a:cubicBezTo>
                      <a:cubicBezTo>
                        <a:pt x="1110452" y="830959"/>
                        <a:pt x="1043242" y="947049"/>
                        <a:pt x="1043242" y="947049"/>
                      </a:cubicBezTo>
                      <a:lnTo>
                        <a:pt x="1244872" y="1050919"/>
                      </a:lnTo>
                      <a:cubicBezTo>
                        <a:pt x="1244872" y="1050919"/>
                        <a:pt x="1367073" y="959269"/>
                        <a:pt x="1495383" y="904279"/>
                      </a:cubicBezTo>
                      <a:cubicBezTo>
                        <a:pt x="1367073" y="1020369"/>
                        <a:pt x="1318193" y="1105909"/>
                        <a:pt x="1318193" y="1105909"/>
                      </a:cubicBezTo>
                      <a:lnTo>
                        <a:pt x="1458723" y="1185338"/>
                      </a:lnTo>
                      <a:cubicBezTo>
                        <a:pt x="1458723" y="1185338"/>
                        <a:pt x="1587033" y="1118129"/>
                        <a:pt x="1666463" y="1032589"/>
                      </a:cubicBezTo>
                      <a:lnTo>
                        <a:pt x="1678683" y="1026479"/>
                      </a:lnTo>
                      <a:cubicBezTo>
                        <a:pt x="1697013" y="1008149"/>
                        <a:pt x="1709233" y="977599"/>
                        <a:pt x="1739783" y="910389"/>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4" name="Freeform: Shape 123">
                  <a:extLst>
                    <a:ext uri="{FF2B5EF4-FFF2-40B4-BE49-F238E27FC236}">
                      <a16:creationId xmlns:a16="http://schemas.microsoft.com/office/drawing/2014/main" id="{389F95DC-B42D-6D5F-57CE-3663B81143C0}"/>
                    </a:ext>
                  </a:extLst>
                </p:cNvPr>
                <p:cNvSpPr/>
                <p:nvPr/>
              </p:nvSpPr>
              <p:spPr>
                <a:xfrm>
                  <a:off x="2017400" y="4042327"/>
                  <a:ext cx="1387182" cy="2287629"/>
                </a:xfrm>
                <a:custGeom>
                  <a:avLst/>
                  <a:gdLst>
                    <a:gd name="connsiteX0" fmla="*/ 1374751 w 1387182"/>
                    <a:gd name="connsiteY0" fmla="*/ 1351196 h 2287629"/>
                    <a:gd name="connsiteX1" fmla="*/ 1173121 w 1387182"/>
                    <a:gd name="connsiteY1" fmla="*/ 605777 h 2287629"/>
                    <a:gd name="connsiteX2" fmla="*/ 1301431 w 1387182"/>
                    <a:gd name="connsiteY2" fmla="*/ 593557 h 2287629"/>
                    <a:gd name="connsiteX3" fmla="*/ 1075361 w 1387182"/>
                    <a:gd name="connsiteY3" fmla="*/ 550787 h 2287629"/>
                    <a:gd name="connsiteX4" fmla="*/ 1044811 w 1387182"/>
                    <a:gd name="connsiteY4" fmla="*/ 349157 h 2287629"/>
                    <a:gd name="connsiteX5" fmla="*/ 1002041 w 1387182"/>
                    <a:gd name="connsiteY5" fmla="*/ 483577 h 2287629"/>
                    <a:gd name="connsiteX6" fmla="*/ 73320 w 1387182"/>
                    <a:gd name="connsiteY6" fmla="*/ 888 h 2287629"/>
                    <a:gd name="connsiteX7" fmla="*/ 0 w 1387182"/>
                    <a:gd name="connsiteY7" fmla="*/ 888 h 2287629"/>
                    <a:gd name="connsiteX8" fmla="*/ 6110 w 1387182"/>
                    <a:gd name="connsiteY8" fmla="*/ 888 h 2287629"/>
                    <a:gd name="connsiteX9" fmla="*/ 922611 w 1387182"/>
                    <a:gd name="connsiteY9" fmla="*/ 538567 h 2287629"/>
                    <a:gd name="connsiteX10" fmla="*/ 476580 w 1387182"/>
                    <a:gd name="connsiteY10" fmla="*/ 294167 h 2287629"/>
                    <a:gd name="connsiteX11" fmla="*/ 812631 w 1387182"/>
                    <a:gd name="connsiteY11" fmla="*/ 685207 h 2287629"/>
                    <a:gd name="connsiteX12" fmla="*/ 1160901 w 1387182"/>
                    <a:gd name="connsiteY12" fmla="*/ 837956 h 2287629"/>
                    <a:gd name="connsiteX13" fmla="*/ 1069251 w 1387182"/>
                    <a:gd name="connsiteY13" fmla="*/ 617997 h 2287629"/>
                    <a:gd name="connsiteX14" fmla="*/ 1283101 w 1387182"/>
                    <a:gd name="connsiteY14" fmla="*/ 1186226 h 2287629"/>
                    <a:gd name="connsiteX15" fmla="*/ 1148681 w 1387182"/>
                    <a:gd name="connsiteY15" fmla="*/ 1039586 h 2287629"/>
                    <a:gd name="connsiteX16" fmla="*/ 1203671 w 1387182"/>
                    <a:gd name="connsiteY16" fmla="*/ 1320646 h 2287629"/>
                    <a:gd name="connsiteX17" fmla="*/ 1105911 w 1387182"/>
                    <a:gd name="connsiteY17" fmla="*/ 1094576 h 2287629"/>
                    <a:gd name="connsiteX18" fmla="*/ 1112021 w 1387182"/>
                    <a:gd name="connsiteY18" fmla="*/ 1595596 h 2287629"/>
                    <a:gd name="connsiteX19" fmla="*/ 965381 w 1387182"/>
                    <a:gd name="connsiteY19" fmla="*/ 1265656 h 2287629"/>
                    <a:gd name="connsiteX20" fmla="*/ 879841 w 1387182"/>
                    <a:gd name="connsiteY20" fmla="*/ 1723905 h 2287629"/>
                    <a:gd name="connsiteX21" fmla="*/ 788191 w 1387182"/>
                    <a:gd name="connsiteY21" fmla="*/ 1387856 h 2287629"/>
                    <a:gd name="connsiteX22" fmla="*/ 727090 w 1387182"/>
                    <a:gd name="connsiteY22" fmla="*/ 1595596 h 2287629"/>
                    <a:gd name="connsiteX23" fmla="*/ 702650 w 1387182"/>
                    <a:gd name="connsiteY23" fmla="*/ 1296206 h 2287629"/>
                    <a:gd name="connsiteX24" fmla="*/ 568230 w 1387182"/>
                    <a:gd name="connsiteY24" fmla="*/ 1693355 h 2287629"/>
                    <a:gd name="connsiteX25" fmla="*/ 623220 w 1387182"/>
                    <a:gd name="connsiteY25" fmla="*/ 1051806 h 2287629"/>
                    <a:gd name="connsiteX26" fmla="*/ 507130 w 1387182"/>
                    <a:gd name="connsiteY26" fmla="*/ 1210666 h 2287629"/>
                    <a:gd name="connsiteX27" fmla="*/ 549900 w 1387182"/>
                    <a:gd name="connsiteY27" fmla="*/ 1002926 h 2287629"/>
                    <a:gd name="connsiteX28" fmla="*/ 427700 w 1387182"/>
                    <a:gd name="connsiteY28" fmla="*/ 1094576 h 2287629"/>
                    <a:gd name="connsiteX29" fmla="*/ 415480 w 1387182"/>
                    <a:gd name="connsiteY29" fmla="*/ 1100686 h 2287629"/>
                    <a:gd name="connsiteX30" fmla="*/ 293280 w 1387182"/>
                    <a:gd name="connsiteY30" fmla="*/ 1259546 h 2287629"/>
                    <a:gd name="connsiteX31" fmla="*/ 452140 w 1387182"/>
                    <a:gd name="connsiteY31" fmla="*/ 1155676 h 2287629"/>
                    <a:gd name="connsiteX32" fmla="*/ 427700 w 1387182"/>
                    <a:gd name="connsiteY32" fmla="*/ 1326756 h 2287629"/>
                    <a:gd name="connsiteX33" fmla="*/ 537680 w 1387182"/>
                    <a:gd name="connsiteY33" fmla="*/ 1216776 h 2287629"/>
                    <a:gd name="connsiteX34" fmla="*/ 384930 w 1387182"/>
                    <a:gd name="connsiteY34" fmla="*/ 1943865 h 2287629"/>
                    <a:gd name="connsiteX35" fmla="*/ 665990 w 1387182"/>
                    <a:gd name="connsiteY35" fmla="*/ 1858325 h 2287629"/>
                    <a:gd name="connsiteX36" fmla="*/ 549900 w 1387182"/>
                    <a:gd name="connsiteY36" fmla="*/ 2169935 h 2287629"/>
                    <a:gd name="connsiteX37" fmla="*/ 397150 w 1387182"/>
                    <a:gd name="connsiteY37" fmla="*/ 2078285 h 2287629"/>
                    <a:gd name="connsiteX38" fmla="*/ 250510 w 1387182"/>
                    <a:gd name="connsiteY38" fmla="*/ 2286025 h 2287629"/>
                    <a:gd name="connsiteX39" fmla="*/ 800411 w 1387182"/>
                    <a:gd name="connsiteY39" fmla="*/ 2047735 h 2287629"/>
                    <a:gd name="connsiteX40" fmla="*/ 782081 w 1387182"/>
                    <a:gd name="connsiteY40" fmla="*/ 2145495 h 2287629"/>
                    <a:gd name="connsiteX41" fmla="*/ 1112021 w 1387182"/>
                    <a:gd name="connsiteY41" fmla="*/ 1797225 h 2287629"/>
                    <a:gd name="connsiteX42" fmla="*/ 1160901 w 1387182"/>
                    <a:gd name="connsiteY42" fmla="*/ 1888875 h 2287629"/>
                    <a:gd name="connsiteX43" fmla="*/ 1215891 w 1387182"/>
                    <a:gd name="connsiteY43" fmla="*/ 1424516 h 2287629"/>
                    <a:gd name="connsiteX44" fmla="*/ 1276991 w 1387182"/>
                    <a:gd name="connsiteY44" fmla="*/ 1510056 h 2287629"/>
                    <a:gd name="connsiteX45" fmla="*/ 1258661 w 1387182"/>
                    <a:gd name="connsiteY45" fmla="*/ 1271766 h 2287629"/>
                    <a:gd name="connsiteX46" fmla="*/ 1374751 w 1387182"/>
                    <a:gd name="connsiteY46" fmla="*/ 1351196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7182" h="2287629">
                      <a:moveTo>
                        <a:pt x="1374751" y="1351196"/>
                      </a:moveTo>
                      <a:cubicBezTo>
                        <a:pt x="1448071" y="746307"/>
                        <a:pt x="1173121" y="605777"/>
                        <a:pt x="1173121" y="605777"/>
                      </a:cubicBezTo>
                      <a:cubicBezTo>
                        <a:pt x="1173121" y="605777"/>
                        <a:pt x="1197561" y="593557"/>
                        <a:pt x="1301431" y="593557"/>
                      </a:cubicBezTo>
                      <a:cubicBezTo>
                        <a:pt x="1301431" y="593557"/>
                        <a:pt x="1191451" y="514127"/>
                        <a:pt x="1075361" y="550787"/>
                      </a:cubicBezTo>
                      <a:cubicBezTo>
                        <a:pt x="1087581" y="422477"/>
                        <a:pt x="1044811" y="349157"/>
                        <a:pt x="1044811" y="349157"/>
                      </a:cubicBezTo>
                      <a:cubicBezTo>
                        <a:pt x="1044811" y="349157"/>
                        <a:pt x="1044811" y="349157"/>
                        <a:pt x="1002041" y="483577"/>
                      </a:cubicBezTo>
                      <a:cubicBezTo>
                        <a:pt x="788191" y="6998"/>
                        <a:pt x="494910" y="-5222"/>
                        <a:pt x="73320" y="888"/>
                      </a:cubicBezTo>
                      <a:cubicBezTo>
                        <a:pt x="48880" y="888"/>
                        <a:pt x="24440" y="888"/>
                        <a:pt x="0" y="888"/>
                      </a:cubicBezTo>
                      <a:cubicBezTo>
                        <a:pt x="0" y="888"/>
                        <a:pt x="6110" y="888"/>
                        <a:pt x="6110" y="888"/>
                      </a:cubicBezTo>
                      <a:cubicBezTo>
                        <a:pt x="775970" y="19218"/>
                        <a:pt x="959271" y="385817"/>
                        <a:pt x="922611" y="538567"/>
                      </a:cubicBezTo>
                      <a:cubicBezTo>
                        <a:pt x="904281" y="324717"/>
                        <a:pt x="617110" y="220847"/>
                        <a:pt x="476580" y="294167"/>
                      </a:cubicBezTo>
                      <a:cubicBezTo>
                        <a:pt x="769861" y="300277"/>
                        <a:pt x="965381" y="544677"/>
                        <a:pt x="812631" y="685207"/>
                      </a:cubicBezTo>
                      <a:cubicBezTo>
                        <a:pt x="1081471" y="556897"/>
                        <a:pt x="1160901" y="837956"/>
                        <a:pt x="1160901" y="837956"/>
                      </a:cubicBezTo>
                      <a:cubicBezTo>
                        <a:pt x="1160901" y="837956"/>
                        <a:pt x="1185341" y="727977"/>
                        <a:pt x="1069251" y="617997"/>
                      </a:cubicBezTo>
                      <a:cubicBezTo>
                        <a:pt x="1283101" y="721867"/>
                        <a:pt x="1270881" y="923496"/>
                        <a:pt x="1283101" y="1186226"/>
                      </a:cubicBezTo>
                      <a:cubicBezTo>
                        <a:pt x="1234221" y="1094576"/>
                        <a:pt x="1148681" y="1039586"/>
                        <a:pt x="1148681" y="1039586"/>
                      </a:cubicBezTo>
                      <a:lnTo>
                        <a:pt x="1203671" y="1320646"/>
                      </a:lnTo>
                      <a:lnTo>
                        <a:pt x="1105911" y="1094576"/>
                      </a:lnTo>
                      <a:cubicBezTo>
                        <a:pt x="1105911" y="1094576"/>
                        <a:pt x="1154791" y="1296206"/>
                        <a:pt x="1112021" y="1595596"/>
                      </a:cubicBezTo>
                      <a:cubicBezTo>
                        <a:pt x="1124241" y="1424516"/>
                        <a:pt x="965381" y="1265656"/>
                        <a:pt x="965381" y="1265656"/>
                      </a:cubicBezTo>
                      <a:cubicBezTo>
                        <a:pt x="965381" y="1265656"/>
                        <a:pt x="947051" y="1503946"/>
                        <a:pt x="879841" y="1723905"/>
                      </a:cubicBezTo>
                      <a:cubicBezTo>
                        <a:pt x="892061" y="1528386"/>
                        <a:pt x="788191" y="1387856"/>
                        <a:pt x="788191" y="1387856"/>
                      </a:cubicBezTo>
                      <a:lnTo>
                        <a:pt x="727090" y="1595596"/>
                      </a:lnTo>
                      <a:lnTo>
                        <a:pt x="702650" y="1296206"/>
                      </a:lnTo>
                      <a:cubicBezTo>
                        <a:pt x="702650" y="1296206"/>
                        <a:pt x="665990" y="1479506"/>
                        <a:pt x="568230" y="1693355"/>
                      </a:cubicBezTo>
                      <a:cubicBezTo>
                        <a:pt x="635440" y="1412296"/>
                        <a:pt x="623220" y="1051806"/>
                        <a:pt x="623220" y="1051806"/>
                      </a:cubicBezTo>
                      <a:lnTo>
                        <a:pt x="507130" y="1210666"/>
                      </a:lnTo>
                      <a:lnTo>
                        <a:pt x="549900" y="1002926"/>
                      </a:lnTo>
                      <a:lnTo>
                        <a:pt x="427700" y="1094576"/>
                      </a:lnTo>
                      <a:cubicBezTo>
                        <a:pt x="421590" y="1100686"/>
                        <a:pt x="415480" y="1100686"/>
                        <a:pt x="415480" y="1100686"/>
                      </a:cubicBezTo>
                      <a:cubicBezTo>
                        <a:pt x="323830" y="1222886"/>
                        <a:pt x="293280" y="1259546"/>
                        <a:pt x="293280" y="1259546"/>
                      </a:cubicBezTo>
                      <a:lnTo>
                        <a:pt x="452140" y="1155676"/>
                      </a:lnTo>
                      <a:lnTo>
                        <a:pt x="427700" y="1326756"/>
                      </a:lnTo>
                      <a:lnTo>
                        <a:pt x="537680" y="1216776"/>
                      </a:lnTo>
                      <a:cubicBezTo>
                        <a:pt x="537680" y="1216776"/>
                        <a:pt x="513240" y="1711685"/>
                        <a:pt x="384930" y="1943865"/>
                      </a:cubicBezTo>
                      <a:cubicBezTo>
                        <a:pt x="488800" y="1839995"/>
                        <a:pt x="611000" y="1803335"/>
                        <a:pt x="665990" y="1858325"/>
                      </a:cubicBezTo>
                      <a:cubicBezTo>
                        <a:pt x="727090" y="1919425"/>
                        <a:pt x="708761" y="2108835"/>
                        <a:pt x="549900" y="2169935"/>
                      </a:cubicBezTo>
                      <a:cubicBezTo>
                        <a:pt x="409370" y="2224925"/>
                        <a:pt x="391040" y="2114945"/>
                        <a:pt x="397150" y="2078285"/>
                      </a:cubicBezTo>
                      <a:cubicBezTo>
                        <a:pt x="342160" y="2194375"/>
                        <a:pt x="250510" y="2286025"/>
                        <a:pt x="250510" y="2286025"/>
                      </a:cubicBezTo>
                      <a:cubicBezTo>
                        <a:pt x="659881" y="2310465"/>
                        <a:pt x="800411" y="2047735"/>
                        <a:pt x="800411" y="2047735"/>
                      </a:cubicBezTo>
                      <a:cubicBezTo>
                        <a:pt x="800411" y="2047735"/>
                        <a:pt x="806521" y="2096615"/>
                        <a:pt x="782081" y="2145495"/>
                      </a:cubicBezTo>
                      <a:cubicBezTo>
                        <a:pt x="947051" y="2090505"/>
                        <a:pt x="1112021" y="1901095"/>
                        <a:pt x="1112021" y="1797225"/>
                      </a:cubicBezTo>
                      <a:cubicBezTo>
                        <a:pt x="1148681" y="1839995"/>
                        <a:pt x="1160901" y="1888875"/>
                        <a:pt x="1160901" y="1888875"/>
                      </a:cubicBezTo>
                      <a:cubicBezTo>
                        <a:pt x="1307541" y="1583376"/>
                        <a:pt x="1215891" y="1424516"/>
                        <a:pt x="1215891" y="1424516"/>
                      </a:cubicBezTo>
                      <a:cubicBezTo>
                        <a:pt x="1215891" y="1424516"/>
                        <a:pt x="1270881" y="1473396"/>
                        <a:pt x="1276991" y="1510056"/>
                      </a:cubicBezTo>
                      <a:cubicBezTo>
                        <a:pt x="1319761" y="1338976"/>
                        <a:pt x="1258661" y="1271766"/>
                        <a:pt x="1258661" y="1271766"/>
                      </a:cubicBezTo>
                      <a:cubicBezTo>
                        <a:pt x="1258661" y="1271766"/>
                        <a:pt x="1307541" y="1277876"/>
                        <a:pt x="1374751" y="1351196"/>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5" name="Freeform: Shape 124">
                  <a:extLst>
                    <a:ext uri="{FF2B5EF4-FFF2-40B4-BE49-F238E27FC236}">
                      <a16:creationId xmlns:a16="http://schemas.microsoft.com/office/drawing/2014/main" id="{F9BEEA30-241A-6DBC-1403-AD1EDAA0A542}"/>
                    </a:ext>
                  </a:extLst>
                </p:cNvPr>
                <p:cNvSpPr/>
                <p:nvPr/>
              </p:nvSpPr>
              <p:spPr>
                <a:xfrm>
                  <a:off x="2432880" y="5136903"/>
                  <a:ext cx="12219" cy="10123"/>
                </a:xfrm>
                <a:custGeom>
                  <a:avLst/>
                  <a:gdLst>
                    <a:gd name="connsiteX0" fmla="*/ 12220 w 12219"/>
                    <a:gd name="connsiteY0" fmla="*/ 0 h 10123"/>
                    <a:gd name="connsiteX1" fmla="*/ 0 w 12219"/>
                    <a:gd name="connsiteY1" fmla="*/ 6110 h 10123"/>
                    <a:gd name="connsiteX2" fmla="*/ 12220 w 12219"/>
                    <a:gd name="connsiteY2" fmla="*/ 0 h 10123"/>
                  </a:gdLst>
                  <a:ahLst/>
                  <a:cxnLst>
                    <a:cxn ang="0">
                      <a:pos x="connsiteX0" y="connsiteY0"/>
                    </a:cxn>
                    <a:cxn ang="0">
                      <a:pos x="connsiteX1" y="connsiteY1"/>
                    </a:cxn>
                    <a:cxn ang="0">
                      <a:pos x="connsiteX2" y="connsiteY2"/>
                    </a:cxn>
                  </a:cxnLst>
                  <a:rect l="l" t="t" r="r" b="b"/>
                  <a:pathLst>
                    <a:path w="12219" h="10123">
                      <a:moveTo>
                        <a:pt x="12220" y="0"/>
                      </a:moveTo>
                      <a:lnTo>
                        <a:pt x="0" y="6110"/>
                      </a:lnTo>
                      <a:cubicBezTo>
                        <a:pt x="0" y="12220"/>
                        <a:pt x="6110" y="12220"/>
                        <a:pt x="12220" y="0"/>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74" name="Freeform: Shape 73">
                <a:extLst>
                  <a:ext uri="{FF2B5EF4-FFF2-40B4-BE49-F238E27FC236}">
                    <a16:creationId xmlns:a16="http://schemas.microsoft.com/office/drawing/2014/main" id="{57B1C0F6-5031-D7A8-0D88-EF2AA2ABA9C3}"/>
                  </a:ext>
                </a:extLst>
              </p:cNvPr>
              <p:cNvSpPr/>
              <p:nvPr/>
            </p:nvSpPr>
            <p:spPr>
              <a:xfrm>
                <a:off x="1880485" y="4420375"/>
                <a:ext cx="925104" cy="670300"/>
              </a:xfrm>
              <a:custGeom>
                <a:avLst/>
                <a:gdLst>
                  <a:gd name="connsiteX0" fmla="*/ 925105 w 925104"/>
                  <a:gd name="connsiteY0" fmla="*/ 246059 h 670300"/>
                  <a:gd name="connsiteX1" fmla="*/ 521845 w 925104"/>
                  <a:gd name="connsiteY1" fmla="*/ 630988 h 670300"/>
                  <a:gd name="connsiteX2" fmla="*/ 589055 w 925104"/>
                  <a:gd name="connsiteY2" fmla="*/ 447688 h 670300"/>
                  <a:gd name="connsiteX3" fmla="*/ 503514 w 925104"/>
                  <a:gd name="connsiteY3" fmla="*/ 362148 h 670300"/>
                  <a:gd name="connsiteX4" fmla="*/ 399644 w 925104"/>
                  <a:gd name="connsiteY4" fmla="*/ 270499 h 670300"/>
                  <a:gd name="connsiteX5" fmla="*/ 39154 w 925104"/>
                  <a:gd name="connsiteY5" fmla="*/ 337709 h 670300"/>
                  <a:gd name="connsiteX6" fmla="*/ 656265 w 925104"/>
                  <a:gd name="connsiteY6" fmla="*/ 1659 h 670300"/>
                  <a:gd name="connsiteX7" fmla="*/ 637935 w 925104"/>
                  <a:gd name="connsiteY7" fmla="*/ 81089 h 670300"/>
                  <a:gd name="connsiteX8" fmla="*/ 711255 w 925104"/>
                  <a:gd name="connsiteY8" fmla="*/ 172739 h 670300"/>
                  <a:gd name="connsiteX9" fmla="*/ 925105 w 925104"/>
                  <a:gd name="connsiteY9" fmla="*/ 246059 h 67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104" h="670300">
                    <a:moveTo>
                      <a:pt x="925105" y="246059"/>
                    </a:moveTo>
                    <a:cubicBezTo>
                      <a:pt x="925105" y="246059"/>
                      <a:pt x="772355" y="417138"/>
                      <a:pt x="521845" y="630988"/>
                    </a:cubicBezTo>
                    <a:cubicBezTo>
                      <a:pt x="393534" y="734858"/>
                      <a:pt x="491295" y="618768"/>
                      <a:pt x="589055" y="447688"/>
                    </a:cubicBezTo>
                    <a:cubicBezTo>
                      <a:pt x="692925" y="276609"/>
                      <a:pt x="417975" y="514898"/>
                      <a:pt x="503514" y="362148"/>
                    </a:cubicBezTo>
                    <a:cubicBezTo>
                      <a:pt x="589055" y="209399"/>
                      <a:pt x="320214" y="417138"/>
                      <a:pt x="399644" y="270499"/>
                    </a:cubicBezTo>
                    <a:cubicBezTo>
                      <a:pt x="479075" y="129969"/>
                      <a:pt x="198014" y="258279"/>
                      <a:pt x="39154" y="337709"/>
                    </a:cubicBezTo>
                    <a:cubicBezTo>
                      <a:pt x="-119706" y="417138"/>
                      <a:pt x="228564" y="87199"/>
                      <a:pt x="656265" y="1659"/>
                    </a:cubicBezTo>
                    <a:cubicBezTo>
                      <a:pt x="784575" y="-16671"/>
                      <a:pt x="485185" y="123859"/>
                      <a:pt x="637935" y="81089"/>
                    </a:cubicBezTo>
                    <a:cubicBezTo>
                      <a:pt x="790685" y="38319"/>
                      <a:pt x="454634" y="301049"/>
                      <a:pt x="711255" y="172739"/>
                    </a:cubicBezTo>
                    <a:cubicBezTo>
                      <a:pt x="973985" y="50539"/>
                      <a:pt x="430195" y="551558"/>
                      <a:pt x="925105" y="246059"/>
                    </a:cubicBezTo>
                    <a:close/>
                  </a:path>
                </a:pathLst>
              </a:custGeom>
              <a:solidFill>
                <a:srgbClr val="333332">
                  <a:alpha val="7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Shape 74">
                <a:extLst>
                  <a:ext uri="{FF2B5EF4-FFF2-40B4-BE49-F238E27FC236}">
                    <a16:creationId xmlns:a16="http://schemas.microsoft.com/office/drawing/2014/main" id="{ABB3A0F9-9B40-18E6-CAA3-EB6C0226F38A}"/>
                  </a:ext>
                </a:extLst>
              </p:cNvPr>
              <p:cNvSpPr/>
              <p:nvPr/>
            </p:nvSpPr>
            <p:spPr>
              <a:xfrm>
                <a:off x="2688004" y="4782524"/>
                <a:ext cx="392734" cy="505395"/>
              </a:xfrm>
              <a:custGeom>
                <a:avLst/>
                <a:gdLst>
                  <a:gd name="connsiteX0" fmla="*/ 178686 w 392734"/>
                  <a:gd name="connsiteY0" fmla="*/ 0 h 505395"/>
                  <a:gd name="connsiteX1" fmla="*/ 7606 w 392734"/>
                  <a:gd name="connsiteY1" fmla="*/ 427700 h 505395"/>
                  <a:gd name="connsiteX2" fmla="*/ 148136 w 392734"/>
                  <a:gd name="connsiteY2" fmla="*/ 226070 h 505395"/>
                  <a:gd name="connsiteX3" fmla="*/ 209236 w 392734"/>
                  <a:gd name="connsiteY3" fmla="*/ 317720 h 505395"/>
                  <a:gd name="connsiteX4" fmla="*/ 349767 w 392734"/>
                  <a:gd name="connsiteY4" fmla="*/ 421589 h 505395"/>
                  <a:gd name="connsiteX5" fmla="*/ 380317 w 392734"/>
                  <a:gd name="connsiteY5" fmla="*/ 164970 h 505395"/>
                  <a:gd name="connsiteX6" fmla="*/ 270337 w 392734"/>
                  <a:gd name="connsiteY6" fmla="*/ 103870 h 505395"/>
                  <a:gd name="connsiteX7" fmla="*/ 178686 w 392734"/>
                  <a:gd name="connsiteY7" fmla="*/ 0 h 5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734" h="505395">
                    <a:moveTo>
                      <a:pt x="178686" y="0"/>
                    </a:moveTo>
                    <a:cubicBezTo>
                      <a:pt x="178686" y="0"/>
                      <a:pt x="93146" y="67210"/>
                      <a:pt x="7606" y="427700"/>
                    </a:cubicBezTo>
                    <a:cubicBezTo>
                      <a:pt x="-29054" y="635439"/>
                      <a:pt x="74816" y="348270"/>
                      <a:pt x="148136" y="226070"/>
                    </a:cubicBezTo>
                    <a:cubicBezTo>
                      <a:pt x="221457" y="103870"/>
                      <a:pt x="87036" y="531569"/>
                      <a:pt x="209236" y="317720"/>
                    </a:cubicBezTo>
                    <a:cubicBezTo>
                      <a:pt x="337546" y="103870"/>
                      <a:pt x="288666" y="195520"/>
                      <a:pt x="349767" y="421589"/>
                    </a:cubicBezTo>
                    <a:cubicBezTo>
                      <a:pt x="410867" y="647659"/>
                      <a:pt x="392537" y="366600"/>
                      <a:pt x="380317" y="164970"/>
                    </a:cubicBezTo>
                    <a:cubicBezTo>
                      <a:pt x="368096" y="-42770"/>
                      <a:pt x="264227" y="336050"/>
                      <a:pt x="270337" y="103870"/>
                    </a:cubicBezTo>
                    <a:cubicBezTo>
                      <a:pt x="270337" y="-134420"/>
                      <a:pt x="50376" y="281060"/>
                      <a:pt x="178686" y="0"/>
                    </a:cubicBezTo>
                    <a:close/>
                  </a:path>
                </a:pathLst>
              </a:custGeom>
              <a:solidFill>
                <a:srgbClr val="333332">
                  <a:alpha val="7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Freeform: Shape 75">
                <a:extLst>
                  <a:ext uri="{FF2B5EF4-FFF2-40B4-BE49-F238E27FC236}">
                    <a16:creationId xmlns:a16="http://schemas.microsoft.com/office/drawing/2014/main" id="{279E4A95-83B9-B28D-DF89-A4046ADBE62C}"/>
                  </a:ext>
                </a:extLst>
              </p:cNvPr>
              <p:cNvSpPr/>
              <p:nvPr/>
            </p:nvSpPr>
            <p:spPr>
              <a:xfrm>
                <a:off x="1233565" y="4098204"/>
                <a:ext cx="1262815" cy="518137"/>
              </a:xfrm>
              <a:custGeom>
                <a:avLst/>
                <a:gdLst>
                  <a:gd name="connsiteX0" fmla="*/ 1003795 w 1262815"/>
                  <a:gd name="connsiteY0" fmla="*/ 317720 h 518137"/>
                  <a:gd name="connsiteX1" fmla="*/ 618865 w 1262815"/>
                  <a:gd name="connsiteY1" fmla="*/ 482689 h 518137"/>
                  <a:gd name="connsiteX2" fmla="*/ 692185 w 1262815"/>
                  <a:gd name="connsiteY2" fmla="*/ 372710 h 518137"/>
                  <a:gd name="connsiteX3" fmla="*/ 484445 w 1262815"/>
                  <a:gd name="connsiteY3" fmla="*/ 293280 h 518137"/>
                  <a:gd name="connsiteX4" fmla="*/ 148395 w 1262815"/>
                  <a:gd name="connsiteY4" fmla="*/ 195520 h 518137"/>
                  <a:gd name="connsiteX5" fmla="*/ 820495 w 1262815"/>
                  <a:gd name="connsiteY5" fmla="*/ 0 h 518137"/>
                  <a:gd name="connsiteX6" fmla="*/ 979355 w 1262815"/>
                  <a:gd name="connsiteY6" fmla="*/ 91650 h 518137"/>
                  <a:gd name="connsiteX7" fmla="*/ 1052675 w 1262815"/>
                  <a:gd name="connsiteY7" fmla="*/ 195520 h 518137"/>
                  <a:gd name="connsiteX8" fmla="*/ 1003795 w 1262815"/>
                  <a:gd name="connsiteY8" fmla="*/ 317720 h 51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815" h="518137">
                    <a:moveTo>
                      <a:pt x="1003795" y="317720"/>
                    </a:moveTo>
                    <a:cubicBezTo>
                      <a:pt x="1003795" y="317720"/>
                      <a:pt x="948805" y="317720"/>
                      <a:pt x="618865" y="482689"/>
                    </a:cubicBezTo>
                    <a:cubicBezTo>
                      <a:pt x="392795" y="574339"/>
                      <a:pt x="521105" y="470469"/>
                      <a:pt x="692185" y="372710"/>
                    </a:cubicBezTo>
                    <a:cubicBezTo>
                      <a:pt x="863265" y="274950"/>
                      <a:pt x="350025" y="397149"/>
                      <a:pt x="484445" y="293280"/>
                    </a:cubicBezTo>
                    <a:cubicBezTo>
                      <a:pt x="618865" y="183300"/>
                      <a:pt x="490555" y="146640"/>
                      <a:pt x="148395" y="195520"/>
                    </a:cubicBezTo>
                    <a:cubicBezTo>
                      <a:pt x="-199876" y="244400"/>
                      <a:pt x="81185" y="36660"/>
                      <a:pt x="820495" y="0"/>
                    </a:cubicBezTo>
                    <a:cubicBezTo>
                      <a:pt x="1413166" y="18330"/>
                      <a:pt x="545545" y="54990"/>
                      <a:pt x="979355" y="91650"/>
                    </a:cubicBezTo>
                    <a:cubicBezTo>
                      <a:pt x="1413166" y="128310"/>
                      <a:pt x="624975" y="262730"/>
                      <a:pt x="1052675" y="195520"/>
                    </a:cubicBezTo>
                    <a:cubicBezTo>
                      <a:pt x="1474266" y="128310"/>
                      <a:pt x="1156545" y="256620"/>
                      <a:pt x="1003795" y="317720"/>
                    </a:cubicBezTo>
                    <a:close/>
                  </a:path>
                </a:pathLst>
              </a:custGeom>
              <a:solidFill>
                <a:srgbClr val="333332">
                  <a:alpha val="7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7" name="Graphic 16">
                <a:extLst>
                  <a:ext uri="{FF2B5EF4-FFF2-40B4-BE49-F238E27FC236}">
                    <a16:creationId xmlns:a16="http://schemas.microsoft.com/office/drawing/2014/main" id="{04AED988-8FEC-94C1-8072-D52A7062615A}"/>
                  </a:ext>
                </a:extLst>
              </p:cNvPr>
              <p:cNvGrpSpPr/>
              <p:nvPr/>
            </p:nvGrpSpPr>
            <p:grpSpPr>
              <a:xfrm>
                <a:off x="1125339" y="5207826"/>
                <a:ext cx="323830" cy="259016"/>
                <a:chOff x="1125339" y="5207826"/>
                <a:chExt cx="323830" cy="259016"/>
              </a:xfrm>
            </p:grpSpPr>
            <p:grpSp>
              <p:nvGrpSpPr>
                <p:cNvPr id="117" name="Graphic 16">
                  <a:extLst>
                    <a:ext uri="{FF2B5EF4-FFF2-40B4-BE49-F238E27FC236}">
                      <a16:creationId xmlns:a16="http://schemas.microsoft.com/office/drawing/2014/main" id="{3CCB3A95-39FC-6C5E-5A32-8638C046154E}"/>
                    </a:ext>
                  </a:extLst>
                </p:cNvPr>
                <p:cNvGrpSpPr/>
                <p:nvPr/>
              </p:nvGrpSpPr>
              <p:grpSpPr>
                <a:xfrm>
                  <a:off x="1125339" y="5207826"/>
                  <a:ext cx="323830" cy="259016"/>
                  <a:chOff x="1125339" y="5207826"/>
                  <a:chExt cx="323830" cy="259016"/>
                </a:xfrm>
              </p:grpSpPr>
              <p:sp>
                <p:nvSpPr>
                  <p:cNvPr id="121" name="Freeform: Shape 120">
                    <a:extLst>
                      <a:ext uri="{FF2B5EF4-FFF2-40B4-BE49-F238E27FC236}">
                        <a16:creationId xmlns:a16="http://schemas.microsoft.com/office/drawing/2014/main" id="{55E50BA2-450D-2EE1-FCD9-AF65A8C75C84}"/>
                      </a:ext>
                    </a:extLst>
                  </p:cNvPr>
                  <p:cNvSpPr/>
                  <p:nvPr/>
                </p:nvSpPr>
                <p:spPr>
                  <a:xfrm>
                    <a:off x="1137559" y="5218564"/>
                    <a:ext cx="293280" cy="223838"/>
                  </a:xfrm>
                  <a:custGeom>
                    <a:avLst/>
                    <a:gdLst>
                      <a:gd name="connsiteX0" fmla="*/ 0 w 293280"/>
                      <a:gd name="connsiteY0" fmla="*/ 113858 h 223838"/>
                      <a:gd name="connsiteX1" fmla="*/ 262730 w 293280"/>
                      <a:gd name="connsiteY1" fmla="*/ 223838 h 223838"/>
                      <a:gd name="connsiteX2" fmla="*/ 293280 w 293280"/>
                      <a:gd name="connsiteY2" fmla="*/ 113858 h 223838"/>
                      <a:gd name="connsiteX3" fmla="*/ 36660 w 293280"/>
                      <a:gd name="connsiteY3" fmla="*/ 16099 h 223838"/>
                      <a:gd name="connsiteX4" fmla="*/ 0 w 293280"/>
                      <a:gd name="connsiteY4" fmla="*/ 113858 h 223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80" h="223838">
                        <a:moveTo>
                          <a:pt x="0" y="113858"/>
                        </a:moveTo>
                        <a:cubicBezTo>
                          <a:pt x="0" y="113858"/>
                          <a:pt x="158860" y="3879"/>
                          <a:pt x="262730" y="223838"/>
                        </a:cubicBezTo>
                        <a:cubicBezTo>
                          <a:pt x="293280" y="113858"/>
                          <a:pt x="293280" y="113858"/>
                          <a:pt x="293280" y="113858"/>
                        </a:cubicBezTo>
                        <a:cubicBezTo>
                          <a:pt x="293280" y="113858"/>
                          <a:pt x="232180" y="-51111"/>
                          <a:pt x="36660" y="16099"/>
                        </a:cubicBezTo>
                        <a:cubicBezTo>
                          <a:pt x="18330" y="64978"/>
                          <a:pt x="0" y="113858"/>
                          <a:pt x="0" y="113858"/>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2" name="Freeform: Shape 121">
                    <a:extLst>
                      <a:ext uri="{FF2B5EF4-FFF2-40B4-BE49-F238E27FC236}">
                        <a16:creationId xmlns:a16="http://schemas.microsoft.com/office/drawing/2014/main" id="{624A199C-E77E-F982-6742-309B88C0E245}"/>
                      </a:ext>
                    </a:extLst>
                  </p:cNvPr>
                  <p:cNvSpPr/>
                  <p:nvPr/>
                </p:nvSpPr>
                <p:spPr>
                  <a:xfrm>
                    <a:off x="1125339" y="5207826"/>
                    <a:ext cx="323830" cy="259016"/>
                  </a:xfrm>
                  <a:custGeom>
                    <a:avLst/>
                    <a:gdLst>
                      <a:gd name="connsiteX0" fmla="*/ 274950 w 323830"/>
                      <a:gd name="connsiteY0" fmla="*/ 259017 h 259016"/>
                      <a:gd name="connsiteX1" fmla="*/ 268840 w 323830"/>
                      <a:gd name="connsiteY1" fmla="*/ 240687 h 259016"/>
                      <a:gd name="connsiteX2" fmla="*/ 122200 w 323830"/>
                      <a:gd name="connsiteY2" fmla="*/ 106267 h 259016"/>
                      <a:gd name="connsiteX3" fmla="*/ 18330 w 323830"/>
                      <a:gd name="connsiteY3" fmla="*/ 130707 h 259016"/>
                      <a:gd name="connsiteX4" fmla="*/ 0 w 323830"/>
                      <a:gd name="connsiteY4" fmla="*/ 142927 h 259016"/>
                      <a:gd name="connsiteX5" fmla="*/ 12220 w 323830"/>
                      <a:gd name="connsiteY5" fmla="*/ 118487 h 259016"/>
                      <a:gd name="connsiteX6" fmla="*/ 48880 w 323830"/>
                      <a:gd name="connsiteY6" fmla="*/ 20727 h 259016"/>
                      <a:gd name="connsiteX7" fmla="*/ 48880 w 323830"/>
                      <a:gd name="connsiteY7" fmla="*/ 14617 h 259016"/>
                      <a:gd name="connsiteX8" fmla="*/ 54990 w 323830"/>
                      <a:gd name="connsiteY8" fmla="*/ 14617 h 259016"/>
                      <a:gd name="connsiteX9" fmla="*/ 171080 w 323830"/>
                      <a:gd name="connsiteY9" fmla="*/ 2397 h 259016"/>
                      <a:gd name="connsiteX10" fmla="*/ 323830 w 323830"/>
                      <a:gd name="connsiteY10" fmla="*/ 118487 h 259016"/>
                      <a:gd name="connsiteX11" fmla="*/ 323830 w 323830"/>
                      <a:gd name="connsiteY11" fmla="*/ 118487 h 259016"/>
                      <a:gd name="connsiteX12" fmla="*/ 274950 w 323830"/>
                      <a:gd name="connsiteY12" fmla="*/ 259017 h 259016"/>
                      <a:gd name="connsiteX13" fmla="*/ 122200 w 323830"/>
                      <a:gd name="connsiteY13" fmla="*/ 94047 h 259016"/>
                      <a:gd name="connsiteX14" fmla="*/ 274950 w 323830"/>
                      <a:gd name="connsiteY14" fmla="*/ 222357 h 259016"/>
                      <a:gd name="connsiteX15" fmla="*/ 299390 w 323830"/>
                      <a:gd name="connsiteY15" fmla="*/ 130707 h 259016"/>
                      <a:gd name="connsiteX16" fmla="*/ 158860 w 323830"/>
                      <a:gd name="connsiteY16" fmla="*/ 26837 h 259016"/>
                      <a:gd name="connsiteX17" fmla="*/ 54990 w 323830"/>
                      <a:gd name="connsiteY17" fmla="*/ 39057 h 259016"/>
                      <a:gd name="connsiteX18" fmla="*/ 24440 w 323830"/>
                      <a:gd name="connsiteY18" fmla="*/ 118487 h 259016"/>
                      <a:gd name="connsiteX19" fmla="*/ 122200 w 323830"/>
                      <a:gd name="connsiteY19" fmla="*/ 94047 h 2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830" h="259016">
                        <a:moveTo>
                          <a:pt x="274950" y="259017"/>
                        </a:moveTo>
                        <a:lnTo>
                          <a:pt x="268840" y="240687"/>
                        </a:lnTo>
                        <a:cubicBezTo>
                          <a:pt x="232180" y="161257"/>
                          <a:pt x="183300" y="112377"/>
                          <a:pt x="122200" y="106267"/>
                        </a:cubicBezTo>
                        <a:cubicBezTo>
                          <a:pt x="67210" y="100157"/>
                          <a:pt x="18330" y="130707"/>
                          <a:pt x="18330" y="130707"/>
                        </a:cubicBezTo>
                        <a:lnTo>
                          <a:pt x="0" y="142927"/>
                        </a:lnTo>
                        <a:lnTo>
                          <a:pt x="12220" y="118487"/>
                        </a:lnTo>
                        <a:cubicBezTo>
                          <a:pt x="12220" y="118487"/>
                          <a:pt x="30550" y="69607"/>
                          <a:pt x="48880" y="20727"/>
                        </a:cubicBezTo>
                        <a:lnTo>
                          <a:pt x="48880" y="14617"/>
                        </a:lnTo>
                        <a:lnTo>
                          <a:pt x="54990" y="14617"/>
                        </a:lnTo>
                        <a:cubicBezTo>
                          <a:pt x="97760" y="2397"/>
                          <a:pt x="134420" y="-3713"/>
                          <a:pt x="171080" y="2397"/>
                        </a:cubicBezTo>
                        <a:cubicBezTo>
                          <a:pt x="287170" y="14617"/>
                          <a:pt x="323830" y="118487"/>
                          <a:pt x="323830" y="118487"/>
                        </a:cubicBezTo>
                        <a:lnTo>
                          <a:pt x="323830" y="118487"/>
                        </a:lnTo>
                        <a:lnTo>
                          <a:pt x="274950" y="259017"/>
                        </a:lnTo>
                        <a:close/>
                        <a:moveTo>
                          <a:pt x="122200" y="94047"/>
                        </a:moveTo>
                        <a:cubicBezTo>
                          <a:pt x="183300" y="100157"/>
                          <a:pt x="232180" y="142927"/>
                          <a:pt x="274950" y="222357"/>
                        </a:cubicBezTo>
                        <a:lnTo>
                          <a:pt x="299390" y="130707"/>
                        </a:lnTo>
                        <a:cubicBezTo>
                          <a:pt x="293280" y="118487"/>
                          <a:pt x="256620" y="32947"/>
                          <a:pt x="158860" y="26837"/>
                        </a:cubicBezTo>
                        <a:cubicBezTo>
                          <a:pt x="128310" y="20727"/>
                          <a:pt x="91650" y="26837"/>
                          <a:pt x="54990" y="39057"/>
                        </a:cubicBezTo>
                        <a:cubicBezTo>
                          <a:pt x="42770" y="69607"/>
                          <a:pt x="30550" y="100157"/>
                          <a:pt x="24440" y="118487"/>
                        </a:cubicBezTo>
                        <a:cubicBezTo>
                          <a:pt x="48880" y="100157"/>
                          <a:pt x="79430" y="87937"/>
                          <a:pt x="122200" y="94047"/>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8" name="Freeform: Shape 117">
                  <a:extLst>
                    <a:ext uri="{FF2B5EF4-FFF2-40B4-BE49-F238E27FC236}">
                      <a16:creationId xmlns:a16="http://schemas.microsoft.com/office/drawing/2014/main" id="{FC0BD0D7-0788-CF2F-087C-38FA9315AD7D}"/>
                    </a:ext>
                  </a:extLst>
                </p:cNvPr>
                <p:cNvSpPr/>
                <p:nvPr/>
              </p:nvSpPr>
              <p:spPr>
                <a:xfrm>
                  <a:off x="1137559" y="5222443"/>
                  <a:ext cx="293280" cy="213849"/>
                </a:xfrm>
                <a:custGeom>
                  <a:avLst/>
                  <a:gdLst>
                    <a:gd name="connsiteX0" fmla="*/ 293280 w 293280"/>
                    <a:gd name="connsiteY0" fmla="*/ 109980 h 213849"/>
                    <a:gd name="connsiteX1" fmla="*/ 226070 w 293280"/>
                    <a:gd name="connsiteY1" fmla="*/ 24440 h 213849"/>
                    <a:gd name="connsiteX2" fmla="*/ 232180 w 293280"/>
                    <a:gd name="connsiteY2" fmla="*/ 24440 h 213849"/>
                    <a:gd name="connsiteX3" fmla="*/ 226070 w 293280"/>
                    <a:gd name="connsiteY3" fmla="*/ 116090 h 213849"/>
                    <a:gd name="connsiteX4" fmla="*/ 61100 w 293280"/>
                    <a:gd name="connsiteY4" fmla="*/ 48880 h 213849"/>
                    <a:gd name="connsiteX5" fmla="*/ 61100 w 293280"/>
                    <a:gd name="connsiteY5" fmla="*/ 0 h 213849"/>
                    <a:gd name="connsiteX6" fmla="*/ 36660 w 293280"/>
                    <a:gd name="connsiteY6" fmla="*/ 6110 h 213849"/>
                    <a:gd name="connsiteX7" fmla="*/ 0 w 293280"/>
                    <a:gd name="connsiteY7" fmla="*/ 103870 h 213849"/>
                    <a:gd name="connsiteX8" fmla="*/ 262730 w 293280"/>
                    <a:gd name="connsiteY8" fmla="*/ 213850 h 213849"/>
                    <a:gd name="connsiteX9" fmla="*/ 293280 w 293280"/>
                    <a:gd name="connsiteY9" fmla="*/ 109980 h 21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280" h="213849">
                      <a:moveTo>
                        <a:pt x="293280" y="109980"/>
                      </a:moveTo>
                      <a:cubicBezTo>
                        <a:pt x="293280" y="109980"/>
                        <a:pt x="274950" y="61100"/>
                        <a:pt x="226070" y="24440"/>
                      </a:cubicBezTo>
                      <a:cubicBezTo>
                        <a:pt x="226070" y="24440"/>
                        <a:pt x="226070" y="24440"/>
                        <a:pt x="232180" y="24440"/>
                      </a:cubicBezTo>
                      <a:cubicBezTo>
                        <a:pt x="299390" y="79430"/>
                        <a:pt x="268840" y="189410"/>
                        <a:pt x="226070" y="116090"/>
                      </a:cubicBezTo>
                      <a:cubicBezTo>
                        <a:pt x="183300" y="48880"/>
                        <a:pt x="97760" y="36660"/>
                        <a:pt x="61100" y="48880"/>
                      </a:cubicBezTo>
                      <a:cubicBezTo>
                        <a:pt x="36660" y="54990"/>
                        <a:pt x="48880" y="24440"/>
                        <a:pt x="61100" y="0"/>
                      </a:cubicBezTo>
                      <a:cubicBezTo>
                        <a:pt x="54990" y="0"/>
                        <a:pt x="48880" y="6110"/>
                        <a:pt x="36660" y="6110"/>
                      </a:cubicBezTo>
                      <a:cubicBezTo>
                        <a:pt x="18330" y="54990"/>
                        <a:pt x="0" y="103870"/>
                        <a:pt x="0" y="103870"/>
                      </a:cubicBezTo>
                      <a:cubicBezTo>
                        <a:pt x="0" y="103870"/>
                        <a:pt x="158860" y="-6110"/>
                        <a:pt x="262730" y="213850"/>
                      </a:cubicBezTo>
                      <a:cubicBezTo>
                        <a:pt x="293280" y="109980"/>
                        <a:pt x="293280" y="109980"/>
                        <a:pt x="293280" y="10998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9" name="Freeform: Shape 118">
                  <a:extLst>
                    <a:ext uri="{FF2B5EF4-FFF2-40B4-BE49-F238E27FC236}">
                      <a16:creationId xmlns:a16="http://schemas.microsoft.com/office/drawing/2014/main" id="{8B271F2A-0BDB-7884-BF3F-833305EC46B4}"/>
                    </a:ext>
                  </a:extLst>
                </p:cNvPr>
                <p:cNvSpPr/>
                <p:nvPr/>
              </p:nvSpPr>
              <p:spPr>
                <a:xfrm>
                  <a:off x="1213675" y="5228806"/>
                  <a:ext cx="148732" cy="62620"/>
                </a:xfrm>
                <a:custGeom>
                  <a:avLst/>
                  <a:gdLst>
                    <a:gd name="connsiteX0" fmla="*/ 15534 w 148732"/>
                    <a:gd name="connsiteY0" fmla="*/ 18077 h 62620"/>
                    <a:gd name="connsiteX1" fmla="*/ 119404 w 148732"/>
                    <a:gd name="connsiteY1" fmla="*/ 48627 h 62620"/>
                    <a:gd name="connsiteX2" fmla="*/ 82744 w 148732"/>
                    <a:gd name="connsiteY2" fmla="*/ 5857 h 62620"/>
                    <a:gd name="connsiteX3" fmla="*/ 15534 w 148732"/>
                    <a:gd name="connsiteY3" fmla="*/ 18077 h 62620"/>
                  </a:gdLst>
                  <a:ahLst/>
                  <a:cxnLst>
                    <a:cxn ang="0">
                      <a:pos x="connsiteX0" y="connsiteY0"/>
                    </a:cxn>
                    <a:cxn ang="0">
                      <a:pos x="connsiteX1" y="connsiteY1"/>
                    </a:cxn>
                    <a:cxn ang="0">
                      <a:pos x="connsiteX2" y="connsiteY2"/>
                    </a:cxn>
                    <a:cxn ang="0">
                      <a:pos x="connsiteX3" y="connsiteY3"/>
                    </a:cxn>
                  </a:cxnLst>
                  <a:rect l="l" t="t" r="r" b="b"/>
                  <a:pathLst>
                    <a:path w="148732" h="62620">
                      <a:moveTo>
                        <a:pt x="15534" y="18077"/>
                      </a:moveTo>
                      <a:cubicBezTo>
                        <a:pt x="15534" y="18077"/>
                        <a:pt x="70524" y="5857"/>
                        <a:pt x="119404" y="48627"/>
                      </a:cubicBezTo>
                      <a:cubicBezTo>
                        <a:pt x="168284" y="91397"/>
                        <a:pt x="156064" y="24187"/>
                        <a:pt x="82744" y="5857"/>
                      </a:cubicBezTo>
                      <a:cubicBezTo>
                        <a:pt x="9424" y="-12473"/>
                        <a:pt x="-21126" y="18077"/>
                        <a:pt x="15534" y="18077"/>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0" name="Freeform: Shape 119">
                  <a:extLst>
                    <a:ext uri="{FF2B5EF4-FFF2-40B4-BE49-F238E27FC236}">
                      <a16:creationId xmlns:a16="http://schemas.microsoft.com/office/drawing/2014/main" id="{97605FD9-2947-D664-2A33-970921BCF73D}"/>
                    </a:ext>
                  </a:extLst>
                </p:cNvPr>
                <p:cNvSpPr/>
                <p:nvPr/>
              </p:nvSpPr>
              <p:spPr>
                <a:xfrm rot="2234265">
                  <a:off x="1375328" y="5290715"/>
                  <a:ext cx="12219" cy="12219"/>
                </a:xfrm>
                <a:custGeom>
                  <a:avLst/>
                  <a:gdLst>
                    <a:gd name="connsiteX0" fmla="*/ 12219 w 12219"/>
                    <a:gd name="connsiteY0" fmla="*/ 6110 h 12219"/>
                    <a:gd name="connsiteX1" fmla="*/ 6110 w 12219"/>
                    <a:gd name="connsiteY1" fmla="*/ 12220 h 12219"/>
                    <a:gd name="connsiteX2" fmla="*/ 0 w 12219"/>
                    <a:gd name="connsiteY2" fmla="*/ 6110 h 12219"/>
                    <a:gd name="connsiteX3" fmla="*/ 6110 w 12219"/>
                    <a:gd name="connsiteY3" fmla="*/ 0 h 12219"/>
                    <a:gd name="connsiteX4" fmla="*/ 12219 w 12219"/>
                    <a:gd name="connsiteY4" fmla="*/ 611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 h="12219">
                      <a:moveTo>
                        <a:pt x="12219" y="6110"/>
                      </a:moveTo>
                      <a:cubicBezTo>
                        <a:pt x="12219" y="9484"/>
                        <a:pt x="9484" y="12220"/>
                        <a:pt x="6110" y="12220"/>
                      </a:cubicBezTo>
                      <a:cubicBezTo>
                        <a:pt x="2735" y="12220"/>
                        <a:pt x="0" y="9484"/>
                        <a:pt x="0" y="6110"/>
                      </a:cubicBezTo>
                      <a:cubicBezTo>
                        <a:pt x="0" y="2735"/>
                        <a:pt x="2735" y="0"/>
                        <a:pt x="6110" y="0"/>
                      </a:cubicBezTo>
                      <a:cubicBezTo>
                        <a:pt x="9484" y="0"/>
                        <a:pt x="12219" y="2735"/>
                        <a:pt x="12219" y="6110"/>
                      </a:cubicBezTo>
                      <a:close/>
                    </a:path>
                  </a:pathLst>
                </a:custGeom>
                <a:solidFill>
                  <a:srgbClr val="FFFFFF"/>
                </a:solidFill>
                <a:ln w="610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8" name="Graphic 16">
                <a:extLst>
                  <a:ext uri="{FF2B5EF4-FFF2-40B4-BE49-F238E27FC236}">
                    <a16:creationId xmlns:a16="http://schemas.microsoft.com/office/drawing/2014/main" id="{CA1FDEC6-9426-1EA1-4DC9-EF4DF7D1C80D}"/>
                  </a:ext>
                </a:extLst>
              </p:cNvPr>
              <p:cNvGrpSpPr/>
              <p:nvPr/>
            </p:nvGrpSpPr>
            <p:grpSpPr>
              <a:xfrm>
                <a:off x="2060170" y="5534053"/>
                <a:ext cx="513240" cy="366599"/>
                <a:chOff x="2060170" y="5534053"/>
                <a:chExt cx="513240" cy="366599"/>
              </a:xfrm>
            </p:grpSpPr>
            <p:grpSp>
              <p:nvGrpSpPr>
                <p:cNvPr id="111" name="Graphic 16">
                  <a:extLst>
                    <a:ext uri="{FF2B5EF4-FFF2-40B4-BE49-F238E27FC236}">
                      <a16:creationId xmlns:a16="http://schemas.microsoft.com/office/drawing/2014/main" id="{8A146F8A-793B-03AB-1EA8-203292A4E754}"/>
                    </a:ext>
                  </a:extLst>
                </p:cNvPr>
                <p:cNvGrpSpPr/>
                <p:nvPr/>
              </p:nvGrpSpPr>
              <p:grpSpPr>
                <a:xfrm>
                  <a:off x="2060170" y="5534053"/>
                  <a:ext cx="513240" cy="366599"/>
                  <a:chOff x="2060170" y="5534053"/>
                  <a:chExt cx="513240" cy="366599"/>
                </a:xfrm>
              </p:grpSpPr>
              <p:grpSp>
                <p:nvGrpSpPr>
                  <p:cNvPr id="113" name="Graphic 16">
                    <a:extLst>
                      <a:ext uri="{FF2B5EF4-FFF2-40B4-BE49-F238E27FC236}">
                        <a16:creationId xmlns:a16="http://schemas.microsoft.com/office/drawing/2014/main" id="{BC404EE3-B035-DC58-0F34-0C43009D314B}"/>
                      </a:ext>
                    </a:extLst>
                  </p:cNvPr>
                  <p:cNvGrpSpPr/>
                  <p:nvPr/>
                </p:nvGrpSpPr>
                <p:grpSpPr>
                  <a:xfrm>
                    <a:off x="2060170" y="5534053"/>
                    <a:ext cx="513240" cy="366599"/>
                    <a:chOff x="2060170" y="5534053"/>
                    <a:chExt cx="513240" cy="366599"/>
                  </a:xfrm>
                </p:grpSpPr>
                <p:sp>
                  <p:nvSpPr>
                    <p:cNvPr id="115" name="Freeform: Shape 114">
                      <a:extLst>
                        <a:ext uri="{FF2B5EF4-FFF2-40B4-BE49-F238E27FC236}">
                          <a16:creationId xmlns:a16="http://schemas.microsoft.com/office/drawing/2014/main" id="{FD2376AA-8049-F6B4-8C0A-CF331A338FC6}"/>
                        </a:ext>
                      </a:extLst>
                    </p:cNvPr>
                    <p:cNvSpPr/>
                    <p:nvPr/>
                  </p:nvSpPr>
                  <p:spPr>
                    <a:xfrm>
                      <a:off x="2072390" y="5540163"/>
                      <a:ext cx="488800" cy="348269"/>
                    </a:xfrm>
                    <a:custGeom>
                      <a:avLst/>
                      <a:gdLst>
                        <a:gd name="connsiteX0" fmla="*/ 488800 w 488800"/>
                        <a:gd name="connsiteY0" fmla="*/ 329940 h 348269"/>
                        <a:gd name="connsiteX1" fmla="*/ 250510 w 488800"/>
                        <a:gd name="connsiteY1" fmla="*/ 128310 h 348269"/>
                        <a:gd name="connsiteX2" fmla="*/ 67210 w 488800"/>
                        <a:gd name="connsiteY2" fmla="*/ 0 h 348269"/>
                        <a:gd name="connsiteX3" fmla="*/ 0 w 488800"/>
                        <a:gd name="connsiteY3" fmla="*/ 54990 h 348269"/>
                        <a:gd name="connsiteX4" fmla="*/ 452140 w 488800"/>
                        <a:gd name="connsiteY4" fmla="*/ 348269 h 348269"/>
                        <a:gd name="connsiteX5" fmla="*/ 488800 w 488800"/>
                        <a:gd name="connsiteY5" fmla="*/ 32994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00" h="348269">
                          <a:moveTo>
                            <a:pt x="488800" y="329940"/>
                          </a:moveTo>
                          <a:cubicBezTo>
                            <a:pt x="415480" y="256620"/>
                            <a:pt x="311610" y="171080"/>
                            <a:pt x="250510" y="128310"/>
                          </a:cubicBezTo>
                          <a:cubicBezTo>
                            <a:pt x="146640" y="54990"/>
                            <a:pt x="67210" y="0"/>
                            <a:pt x="67210" y="0"/>
                          </a:cubicBezTo>
                          <a:lnTo>
                            <a:pt x="0" y="54990"/>
                          </a:lnTo>
                          <a:lnTo>
                            <a:pt x="452140" y="348269"/>
                          </a:lnTo>
                          <a:cubicBezTo>
                            <a:pt x="464360" y="342160"/>
                            <a:pt x="476580" y="336050"/>
                            <a:pt x="488800" y="32994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Freeform: Shape 115">
                      <a:extLst>
                        <a:ext uri="{FF2B5EF4-FFF2-40B4-BE49-F238E27FC236}">
                          <a16:creationId xmlns:a16="http://schemas.microsoft.com/office/drawing/2014/main" id="{93CAA6E7-0C61-5BE5-1F53-8369D1DBE372}"/>
                        </a:ext>
                      </a:extLst>
                    </p:cNvPr>
                    <p:cNvSpPr/>
                    <p:nvPr/>
                  </p:nvSpPr>
                  <p:spPr>
                    <a:xfrm>
                      <a:off x="2060170" y="5534053"/>
                      <a:ext cx="513240" cy="366599"/>
                    </a:xfrm>
                    <a:custGeom>
                      <a:avLst/>
                      <a:gdLst>
                        <a:gd name="connsiteX0" fmla="*/ 464360 w 513240"/>
                        <a:gd name="connsiteY0" fmla="*/ 366600 h 366599"/>
                        <a:gd name="connsiteX1" fmla="*/ 0 w 513240"/>
                        <a:gd name="connsiteY1" fmla="*/ 67210 h 366599"/>
                        <a:gd name="connsiteX2" fmla="*/ 79430 w 513240"/>
                        <a:gd name="connsiteY2" fmla="*/ 0 h 366599"/>
                        <a:gd name="connsiteX3" fmla="*/ 85540 w 513240"/>
                        <a:gd name="connsiteY3" fmla="*/ 0 h 366599"/>
                        <a:gd name="connsiteX4" fmla="*/ 268840 w 513240"/>
                        <a:gd name="connsiteY4" fmla="*/ 128310 h 366599"/>
                        <a:gd name="connsiteX5" fmla="*/ 507130 w 513240"/>
                        <a:gd name="connsiteY5" fmla="*/ 329940 h 366599"/>
                        <a:gd name="connsiteX6" fmla="*/ 513240 w 513240"/>
                        <a:gd name="connsiteY6" fmla="*/ 336050 h 366599"/>
                        <a:gd name="connsiteX7" fmla="*/ 501020 w 513240"/>
                        <a:gd name="connsiteY7" fmla="*/ 342160 h 366599"/>
                        <a:gd name="connsiteX8" fmla="*/ 464360 w 513240"/>
                        <a:gd name="connsiteY8" fmla="*/ 366600 h 366599"/>
                        <a:gd name="connsiteX9" fmla="*/ 464360 w 513240"/>
                        <a:gd name="connsiteY9" fmla="*/ 366600 h 366599"/>
                        <a:gd name="connsiteX10" fmla="*/ 24440 w 513240"/>
                        <a:gd name="connsiteY10" fmla="*/ 61100 h 366599"/>
                        <a:gd name="connsiteX11" fmla="*/ 464360 w 513240"/>
                        <a:gd name="connsiteY11" fmla="*/ 348270 h 366599"/>
                        <a:gd name="connsiteX12" fmla="*/ 494910 w 513240"/>
                        <a:gd name="connsiteY12" fmla="*/ 336050 h 366599"/>
                        <a:gd name="connsiteX13" fmla="*/ 268840 w 513240"/>
                        <a:gd name="connsiteY13" fmla="*/ 146640 h 366599"/>
                        <a:gd name="connsiteX14" fmla="*/ 85540 w 513240"/>
                        <a:gd name="connsiteY14" fmla="*/ 18330 h 366599"/>
                        <a:gd name="connsiteX15" fmla="*/ 24440 w 513240"/>
                        <a:gd name="connsiteY15" fmla="*/ 61100 h 36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3240" h="366599">
                          <a:moveTo>
                            <a:pt x="464360" y="366600"/>
                          </a:moveTo>
                          <a:lnTo>
                            <a:pt x="0" y="67210"/>
                          </a:lnTo>
                          <a:lnTo>
                            <a:pt x="79430" y="0"/>
                          </a:lnTo>
                          <a:lnTo>
                            <a:pt x="85540" y="0"/>
                          </a:lnTo>
                          <a:cubicBezTo>
                            <a:pt x="85540" y="0"/>
                            <a:pt x="171080" y="54990"/>
                            <a:pt x="268840" y="128310"/>
                          </a:cubicBezTo>
                          <a:cubicBezTo>
                            <a:pt x="329940" y="171080"/>
                            <a:pt x="433810" y="256620"/>
                            <a:pt x="507130" y="329940"/>
                          </a:cubicBezTo>
                          <a:lnTo>
                            <a:pt x="513240" y="336050"/>
                          </a:lnTo>
                          <a:lnTo>
                            <a:pt x="501020" y="342160"/>
                          </a:lnTo>
                          <a:cubicBezTo>
                            <a:pt x="494910" y="348270"/>
                            <a:pt x="476580" y="354380"/>
                            <a:pt x="464360" y="366600"/>
                          </a:cubicBezTo>
                          <a:lnTo>
                            <a:pt x="464360" y="366600"/>
                          </a:lnTo>
                          <a:close/>
                          <a:moveTo>
                            <a:pt x="24440" y="61100"/>
                          </a:moveTo>
                          <a:lnTo>
                            <a:pt x="464360" y="348270"/>
                          </a:lnTo>
                          <a:cubicBezTo>
                            <a:pt x="476580" y="342160"/>
                            <a:pt x="482690" y="336050"/>
                            <a:pt x="494910" y="336050"/>
                          </a:cubicBezTo>
                          <a:cubicBezTo>
                            <a:pt x="421590" y="262730"/>
                            <a:pt x="323830" y="183300"/>
                            <a:pt x="268840" y="146640"/>
                          </a:cubicBezTo>
                          <a:cubicBezTo>
                            <a:pt x="177190" y="85540"/>
                            <a:pt x="103870" y="30550"/>
                            <a:pt x="85540" y="18330"/>
                          </a:cubicBezTo>
                          <a:lnTo>
                            <a:pt x="24440" y="61100"/>
                          </a:ln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4" name="Freeform: Shape 113">
                    <a:extLst>
                      <a:ext uri="{FF2B5EF4-FFF2-40B4-BE49-F238E27FC236}">
                        <a16:creationId xmlns:a16="http://schemas.microsoft.com/office/drawing/2014/main" id="{9BDB513D-8B72-3CC0-FE80-CE4D8F9553FB}"/>
                      </a:ext>
                    </a:extLst>
                  </p:cNvPr>
                  <p:cNvSpPr/>
                  <p:nvPr/>
                </p:nvSpPr>
                <p:spPr>
                  <a:xfrm>
                    <a:off x="2072390" y="5540163"/>
                    <a:ext cx="476580" cy="348269"/>
                  </a:xfrm>
                  <a:custGeom>
                    <a:avLst/>
                    <a:gdLst>
                      <a:gd name="connsiteX0" fmla="*/ 476580 w 476580"/>
                      <a:gd name="connsiteY0" fmla="*/ 336050 h 348269"/>
                      <a:gd name="connsiteX1" fmla="*/ 85540 w 476580"/>
                      <a:gd name="connsiteY1" fmla="*/ 67210 h 348269"/>
                      <a:gd name="connsiteX2" fmla="*/ 91650 w 476580"/>
                      <a:gd name="connsiteY2" fmla="*/ 18330 h 348269"/>
                      <a:gd name="connsiteX3" fmla="*/ 67210 w 476580"/>
                      <a:gd name="connsiteY3" fmla="*/ 0 h 348269"/>
                      <a:gd name="connsiteX4" fmla="*/ 0 w 476580"/>
                      <a:gd name="connsiteY4" fmla="*/ 54990 h 348269"/>
                      <a:gd name="connsiteX5" fmla="*/ 452140 w 476580"/>
                      <a:gd name="connsiteY5" fmla="*/ 348269 h 348269"/>
                      <a:gd name="connsiteX6" fmla="*/ 476580 w 476580"/>
                      <a:gd name="connsiteY6" fmla="*/ 33605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580" h="348269">
                        <a:moveTo>
                          <a:pt x="476580" y="336050"/>
                        </a:moveTo>
                        <a:cubicBezTo>
                          <a:pt x="360490" y="250510"/>
                          <a:pt x="116090" y="79430"/>
                          <a:pt x="85540" y="67210"/>
                        </a:cubicBezTo>
                        <a:cubicBezTo>
                          <a:pt x="67210" y="54990"/>
                          <a:pt x="79430" y="36660"/>
                          <a:pt x="91650" y="18330"/>
                        </a:cubicBezTo>
                        <a:cubicBezTo>
                          <a:pt x="79430" y="6110"/>
                          <a:pt x="67210" y="0"/>
                          <a:pt x="67210" y="0"/>
                        </a:cubicBezTo>
                        <a:lnTo>
                          <a:pt x="0" y="54990"/>
                        </a:lnTo>
                        <a:lnTo>
                          <a:pt x="452140" y="348269"/>
                        </a:lnTo>
                        <a:cubicBezTo>
                          <a:pt x="458250" y="348269"/>
                          <a:pt x="464360" y="342160"/>
                          <a:pt x="476580" y="33605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2" name="Freeform: Shape 111">
                  <a:extLst>
                    <a:ext uri="{FF2B5EF4-FFF2-40B4-BE49-F238E27FC236}">
                      <a16:creationId xmlns:a16="http://schemas.microsoft.com/office/drawing/2014/main" id="{37B13947-E1DA-1303-1CB9-9F1ED701468F}"/>
                    </a:ext>
                  </a:extLst>
                </p:cNvPr>
                <p:cNvSpPr/>
                <p:nvPr/>
              </p:nvSpPr>
              <p:spPr>
                <a:xfrm>
                  <a:off x="2204768" y="5601226"/>
                  <a:ext cx="186824" cy="131603"/>
                </a:xfrm>
                <a:custGeom>
                  <a:avLst/>
                  <a:gdLst>
                    <a:gd name="connsiteX0" fmla="*/ 20371 w 186824"/>
                    <a:gd name="connsiteY0" fmla="*/ 6147 h 131603"/>
                    <a:gd name="connsiteX1" fmla="*/ 185341 w 186824"/>
                    <a:gd name="connsiteY1" fmla="*/ 128347 h 131603"/>
                    <a:gd name="connsiteX2" fmla="*/ 20371 w 186824"/>
                    <a:gd name="connsiteY2" fmla="*/ 6147 h 131603"/>
                  </a:gdLst>
                  <a:ahLst/>
                  <a:cxnLst>
                    <a:cxn ang="0">
                      <a:pos x="connsiteX0" y="connsiteY0"/>
                    </a:cxn>
                    <a:cxn ang="0">
                      <a:pos x="connsiteX1" y="connsiteY1"/>
                    </a:cxn>
                    <a:cxn ang="0">
                      <a:pos x="connsiteX2" y="connsiteY2"/>
                    </a:cxn>
                  </a:cxnLst>
                  <a:rect l="l" t="t" r="r" b="b"/>
                  <a:pathLst>
                    <a:path w="186824" h="131603">
                      <a:moveTo>
                        <a:pt x="20371" y="6147"/>
                      </a:moveTo>
                      <a:cubicBezTo>
                        <a:pt x="20371" y="6147"/>
                        <a:pt x="154791" y="97797"/>
                        <a:pt x="185341" y="128347"/>
                      </a:cubicBezTo>
                      <a:cubicBezTo>
                        <a:pt x="209781" y="158897"/>
                        <a:pt x="-77389" y="-36623"/>
                        <a:pt x="20371" y="6147"/>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9" name="Graphic 16">
                <a:extLst>
                  <a:ext uri="{FF2B5EF4-FFF2-40B4-BE49-F238E27FC236}">
                    <a16:creationId xmlns:a16="http://schemas.microsoft.com/office/drawing/2014/main" id="{8B5290A2-FE44-CA6A-7D7B-BB70F84D3CA4}"/>
                  </a:ext>
                </a:extLst>
              </p:cNvPr>
              <p:cNvGrpSpPr/>
              <p:nvPr/>
            </p:nvGrpSpPr>
            <p:grpSpPr>
              <a:xfrm>
                <a:off x="1367778" y="5166200"/>
                <a:ext cx="796895" cy="657131"/>
                <a:chOff x="1367778" y="5166200"/>
                <a:chExt cx="796895" cy="657131"/>
              </a:xfrm>
            </p:grpSpPr>
            <p:grpSp>
              <p:nvGrpSpPr>
                <p:cNvPr id="96" name="Graphic 16">
                  <a:extLst>
                    <a:ext uri="{FF2B5EF4-FFF2-40B4-BE49-F238E27FC236}">
                      <a16:creationId xmlns:a16="http://schemas.microsoft.com/office/drawing/2014/main" id="{12794CAD-8261-7414-625F-690AB7470857}"/>
                    </a:ext>
                  </a:extLst>
                </p:cNvPr>
                <p:cNvGrpSpPr/>
                <p:nvPr/>
              </p:nvGrpSpPr>
              <p:grpSpPr>
                <a:xfrm>
                  <a:off x="1367778" y="5166200"/>
                  <a:ext cx="796895" cy="657131"/>
                  <a:chOff x="1367778" y="5166200"/>
                  <a:chExt cx="796895" cy="657131"/>
                </a:xfrm>
              </p:grpSpPr>
              <p:grpSp>
                <p:nvGrpSpPr>
                  <p:cNvPr id="106" name="Graphic 16">
                    <a:extLst>
                      <a:ext uri="{FF2B5EF4-FFF2-40B4-BE49-F238E27FC236}">
                        <a16:creationId xmlns:a16="http://schemas.microsoft.com/office/drawing/2014/main" id="{A7528C9D-0FE9-8AF4-A84C-F523EC8B9888}"/>
                      </a:ext>
                    </a:extLst>
                  </p:cNvPr>
                  <p:cNvGrpSpPr/>
                  <p:nvPr/>
                </p:nvGrpSpPr>
                <p:grpSpPr>
                  <a:xfrm>
                    <a:off x="1367778" y="5166200"/>
                    <a:ext cx="796895" cy="657131"/>
                    <a:chOff x="1367778" y="5166200"/>
                    <a:chExt cx="796895" cy="657131"/>
                  </a:xfrm>
                </p:grpSpPr>
                <p:sp>
                  <p:nvSpPr>
                    <p:cNvPr id="109" name="Freeform: Shape 108">
                      <a:extLst>
                        <a:ext uri="{FF2B5EF4-FFF2-40B4-BE49-F238E27FC236}">
                          <a16:creationId xmlns:a16="http://schemas.microsoft.com/office/drawing/2014/main" id="{4B0BBE79-3006-0BBC-84EB-E7A21328C8E2}"/>
                        </a:ext>
                      </a:extLst>
                    </p:cNvPr>
                    <p:cNvSpPr/>
                    <p:nvPr/>
                  </p:nvSpPr>
                  <p:spPr>
                    <a:xfrm>
                      <a:off x="1379998" y="5175538"/>
                      <a:ext cx="784675" cy="646276"/>
                    </a:xfrm>
                    <a:custGeom>
                      <a:avLst/>
                      <a:gdLst>
                        <a:gd name="connsiteX0" fmla="*/ 771822 w 784675"/>
                        <a:gd name="connsiteY0" fmla="*/ 334074 h 646276"/>
                        <a:gd name="connsiteX1" fmla="*/ 655732 w 784675"/>
                        <a:gd name="connsiteY1" fmla="*/ 120225 h 646276"/>
                        <a:gd name="connsiteX2" fmla="*/ 240251 w 784675"/>
                        <a:gd name="connsiteY2" fmla="*/ 4135 h 646276"/>
                        <a:gd name="connsiteX3" fmla="*/ 38621 w 784675"/>
                        <a:gd name="connsiteY3" fmla="*/ 126335 h 646276"/>
                        <a:gd name="connsiteX4" fmla="*/ 1961 w 784675"/>
                        <a:gd name="connsiteY4" fmla="*/ 376844 h 646276"/>
                        <a:gd name="connsiteX5" fmla="*/ 331901 w 784675"/>
                        <a:gd name="connsiteY5" fmla="*/ 627354 h 646276"/>
                        <a:gd name="connsiteX6" fmla="*/ 655732 w 784675"/>
                        <a:gd name="connsiteY6" fmla="*/ 566254 h 646276"/>
                        <a:gd name="connsiteX7" fmla="*/ 771822 w 784675"/>
                        <a:gd name="connsiteY7" fmla="*/ 334074 h 646276"/>
                        <a:gd name="connsiteX8" fmla="*/ 606852 w 784675"/>
                        <a:gd name="connsiteY8" fmla="*/ 529594 h 646276"/>
                        <a:gd name="connsiteX9" fmla="*/ 331901 w 784675"/>
                        <a:gd name="connsiteY9" fmla="*/ 578474 h 646276"/>
                        <a:gd name="connsiteX10" fmla="*/ 50841 w 784675"/>
                        <a:gd name="connsiteY10" fmla="*/ 364624 h 646276"/>
                        <a:gd name="connsiteX11" fmla="*/ 81391 w 784675"/>
                        <a:gd name="connsiteY11" fmla="*/ 150775 h 646276"/>
                        <a:gd name="connsiteX12" fmla="*/ 252471 w 784675"/>
                        <a:gd name="connsiteY12" fmla="*/ 46905 h 646276"/>
                        <a:gd name="connsiteX13" fmla="*/ 606852 w 784675"/>
                        <a:gd name="connsiteY13" fmla="*/ 144665 h 646276"/>
                        <a:gd name="connsiteX14" fmla="*/ 704612 w 784675"/>
                        <a:gd name="connsiteY14" fmla="*/ 327964 h 646276"/>
                        <a:gd name="connsiteX15" fmla="*/ 606852 w 784675"/>
                        <a:gd name="connsiteY15" fmla="*/ 529594 h 6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4675" h="646276">
                          <a:moveTo>
                            <a:pt x="771822" y="334074"/>
                          </a:moveTo>
                          <a:cubicBezTo>
                            <a:pt x="802372" y="260755"/>
                            <a:pt x="784042" y="175215"/>
                            <a:pt x="655732" y="120225"/>
                          </a:cubicBezTo>
                          <a:cubicBezTo>
                            <a:pt x="527422" y="65235"/>
                            <a:pt x="295241" y="10245"/>
                            <a:pt x="240251" y="4135"/>
                          </a:cubicBezTo>
                          <a:cubicBezTo>
                            <a:pt x="185261" y="-1975"/>
                            <a:pt x="93611" y="-20305"/>
                            <a:pt x="38621" y="126335"/>
                          </a:cubicBezTo>
                          <a:cubicBezTo>
                            <a:pt x="38621" y="126335"/>
                            <a:pt x="-10259" y="236315"/>
                            <a:pt x="1961" y="376844"/>
                          </a:cubicBezTo>
                          <a:cubicBezTo>
                            <a:pt x="8071" y="474604"/>
                            <a:pt x="118051" y="547924"/>
                            <a:pt x="331901" y="627354"/>
                          </a:cubicBezTo>
                          <a:cubicBezTo>
                            <a:pt x="496872" y="676234"/>
                            <a:pt x="619072" y="621244"/>
                            <a:pt x="655732" y="566254"/>
                          </a:cubicBezTo>
                          <a:cubicBezTo>
                            <a:pt x="698502" y="480714"/>
                            <a:pt x="741272" y="407394"/>
                            <a:pt x="771822" y="334074"/>
                          </a:cubicBezTo>
                          <a:close/>
                          <a:moveTo>
                            <a:pt x="606852" y="529594"/>
                          </a:moveTo>
                          <a:cubicBezTo>
                            <a:pt x="582412" y="578474"/>
                            <a:pt x="472432" y="621244"/>
                            <a:pt x="331901" y="578474"/>
                          </a:cubicBezTo>
                          <a:cubicBezTo>
                            <a:pt x="148601" y="511264"/>
                            <a:pt x="56951" y="450164"/>
                            <a:pt x="50841" y="364624"/>
                          </a:cubicBezTo>
                          <a:cubicBezTo>
                            <a:pt x="44731" y="242425"/>
                            <a:pt x="81391" y="150775"/>
                            <a:pt x="81391" y="150775"/>
                          </a:cubicBezTo>
                          <a:cubicBezTo>
                            <a:pt x="130271" y="28575"/>
                            <a:pt x="203591" y="40795"/>
                            <a:pt x="252471" y="46905"/>
                          </a:cubicBezTo>
                          <a:cubicBezTo>
                            <a:pt x="301351" y="53015"/>
                            <a:pt x="496872" y="95785"/>
                            <a:pt x="606852" y="144665"/>
                          </a:cubicBezTo>
                          <a:cubicBezTo>
                            <a:pt x="716832" y="193545"/>
                            <a:pt x="735162" y="266865"/>
                            <a:pt x="704612" y="327964"/>
                          </a:cubicBezTo>
                          <a:cubicBezTo>
                            <a:pt x="680172" y="395174"/>
                            <a:pt x="649622" y="456274"/>
                            <a:pt x="606852" y="529594"/>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Shape 109">
                      <a:extLst>
                        <a:ext uri="{FF2B5EF4-FFF2-40B4-BE49-F238E27FC236}">
                          <a16:creationId xmlns:a16="http://schemas.microsoft.com/office/drawing/2014/main" id="{2A9B10FC-D158-A57F-5580-9285D8E104AD}"/>
                        </a:ext>
                      </a:extLst>
                    </p:cNvPr>
                    <p:cNvSpPr/>
                    <p:nvPr/>
                  </p:nvSpPr>
                  <p:spPr>
                    <a:xfrm>
                      <a:off x="1367778" y="5166200"/>
                      <a:ext cx="791062" cy="657131"/>
                    </a:xfrm>
                    <a:custGeom>
                      <a:avLst/>
                      <a:gdLst>
                        <a:gd name="connsiteX0" fmla="*/ 417441 w 791062"/>
                        <a:gd name="connsiteY0" fmla="*/ 655022 h 657131"/>
                        <a:gd name="connsiteX1" fmla="*/ 417441 w 791062"/>
                        <a:gd name="connsiteY1" fmla="*/ 655022 h 657131"/>
                        <a:gd name="connsiteX2" fmla="*/ 338011 w 791062"/>
                        <a:gd name="connsiteY2" fmla="*/ 636692 h 657131"/>
                        <a:gd name="connsiteX3" fmla="*/ 1961 w 791062"/>
                        <a:gd name="connsiteY3" fmla="*/ 380073 h 657131"/>
                        <a:gd name="connsiteX4" fmla="*/ 38621 w 791062"/>
                        <a:gd name="connsiteY4" fmla="*/ 129563 h 657131"/>
                        <a:gd name="connsiteX5" fmla="*/ 221921 w 791062"/>
                        <a:gd name="connsiteY5" fmla="*/ 1253 h 657131"/>
                        <a:gd name="connsiteX6" fmla="*/ 234141 w 791062"/>
                        <a:gd name="connsiteY6" fmla="*/ 1253 h 657131"/>
                        <a:gd name="connsiteX7" fmla="*/ 240251 w 791062"/>
                        <a:gd name="connsiteY7" fmla="*/ 1253 h 657131"/>
                        <a:gd name="connsiteX8" fmla="*/ 655732 w 791062"/>
                        <a:gd name="connsiteY8" fmla="*/ 117343 h 657131"/>
                        <a:gd name="connsiteX9" fmla="*/ 777932 w 791062"/>
                        <a:gd name="connsiteY9" fmla="*/ 343413 h 657131"/>
                        <a:gd name="connsiteX10" fmla="*/ 655732 w 791062"/>
                        <a:gd name="connsiteY10" fmla="*/ 575593 h 657131"/>
                        <a:gd name="connsiteX11" fmla="*/ 417441 w 791062"/>
                        <a:gd name="connsiteY11" fmla="*/ 655022 h 657131"/>
                        <a:gd name="connsiteX12" fmla="*/ 228031 w 791062"/>
                        <a:gd name="connsiteY12" fmla="*/ 13473 h 657131"/>
                        <a:gd name="connsiteX13" fmla="*/ 56951 w 791062"/>
                        <a:gd name="connsiteY13" fmla="*/ 135673 h 657131"/>
                        <a:gd name="connsiteX14" fmla="*/ 20291 w 791062"/>
                        <a:gd name="connsiteY14" fmla="*/ 380073 h 657131"/>
                        <a:gd name="connsiteX15" fmla="*/ 344121 w 791062"/>
                        <a:gd name="connsiteY15" fmla="*/ 624473 h 657131"/>
                        <a:gd name="connsiteX16" fmla="*/ 423552 w 791062"/>
                        <a:gd name="connsiteY16" fmla="*/ 642802 h 657131"/>
                        <a:gd name="connsiteX17" fmla="*/ 661842 w 791062"/>
                        <a:gd name="connsiteY17" fmla="*/ 569483 h 657131"/>
                        <a:gd name="connsiteX18" fmla="*/ 777932 w 791062"/>
                        <a:gd name="connsiteY18" fmla="*/ 343413 h 657131"/>
                        <a:gd name="connsiteX19" fmla="*/ 661842 w 791062"/>
                        <a:gd name="connsiteY19" fmla="*/ 135673 h 657131"/>
                        <a:gd name="connsiteX20" fmla="*/ 246361 w 791062"/>
                        <a:gd name="connsiteY20" fmla="*/ 19583 h 657131"/>
                        <a:gd name="connsiteX21" fmla="*/ 240251 w 791062"/>
                        <a:gd name="connsiteY21" fmla="*/ 19583 h 657131"/>
                        <a:gd name="connsiteX22" fmla="*/ 228031 w 791062"/>
                        <a:gd name="connsiteY22" fmla="*/ 13473 h 657131"/>
                        <a:gd name="connsiteX23" fmla="*/ 411332 w 791062"/>
                        <a:gd name="connsiteY23" fmla="*/ 606142 h 657131"/>
                        <a:gd name="connsiteX24" fmla="*/ 344121 w 791062"/>
                        <a:gd name="connsiteY24" fmla="*/ 593923 h 657131"/>
                        <a:gd name="connsiteX25" fmla="*/ 56951 w 791062"/>
                        <a:gd name="connsiteY25" fmla="*/ 373963 h 657131"/>
                        <a:gd name="connsiteX26" fmla="*/ 87501 w 791062"/>
                        <a:gd name="connsiteY26" fmla="*/ 160113 h 657131"/>
                        <a:gd name="connsiteX27" fmla="*/ 246361 w 791062"/>
                        <a:gd name="connsiteY27" fmla="*/ 50133 h 657131"/>
                        <a:gd name="connsiteX28" fmla="*/ 258581 w 791062"/>
                        <a:gd name="connsiteY28" fmla="*/ 50133 h 657131"/>
                        <a:gd name="connsiteX29" fmla="*/ 264691 w 791062"/>
                        <a:gd name="connsiteY29" fmla="*/ 50133 h 657131"/>
                        <a:gd name="connsiteX30" fmla="*/ 619072 w 791062"/>
                        <a:gd name="connsiteY30" fmla="*/ 147893 h 657131"/>
                        <a:gd name="connsiteX31" fmla="*/ 722942 w 791062"/>
                        <a:gd name="connsiteY31" fmla="*/ 337303 h 657131"/>
                        <a:gd name="connsiteX32" fmla="*/ 619072 w 791062"/>
                        <a:gd name="connsiteY32" fmla="*/ 532823 h 657131"/>
                        <a:gd name="connsiteX33" fmla="*/ 411332 w 791062"/>
                        <a:gd name="connsiteY33" fmla="*/ 606142 h 657131"/>
                        <a:gd name="connsiteX34" fmla="*/ 246361 w 791062"/>
                        <a:gd name="connsiteY34" fmla="*/ 62353 h 657131"/>
                        <a:gd name="connsiteX35" fmla="*/ 99721 w 791062"/>
                        <a:gd name="connsiteY35" fmla="*/ 166223 h 657131"/>
                        <a:gd name="connsiteX36" fmla="*/ 69171 w 791062"/>
                        <a:gd name="connsiteY36" fmla="*/ 373963 h 657131"/>
                        <a:gd name="connsiteX37" fmla="*/ 344121 w 791062"/>
                        <a:gd name="connsiteY37" fmla="*/ 581703 h 657131"/>
                        <a:gd name="connsiteX38" fmla="*/ 411332 w 791062"/>
                        <a:gd name="connsiteY38" fmla="*/ 593923 h 657131"/>
                        <a:gd name="connsiteX39" fmla="*/ 612962 w 791062"/>
                        <a:gd name="connsiteY39" fmla="*/ 532823 h 657131"/>
                        <a:gd name="connsiteX40" fmla="*/ 716832 w 791062"/>
                        <a:gd name="connsiteY40" fmla="*/ 337303 h 657131"/>
                        <a:gd name="connsiteX41" fmla="*/ 619072 w 791062"/>
                        <a:gd name="connsiteY41" fmla="*/ 160113 h 657131"/>
                        <a:gd name="connsiteX42" fmla="*/ 270801 w 791062"/>
                        <a:gd name="connsiteY42" fmla="*/ 62353 h 657131"/>
                        <a:gd name="connsiteX43" fmla="*/ 264691 w 791062"/>
                        <a:gd name="connsiteY43" fmla="*/ 62353 h 657131"/>
                        <a:gd name="connsiteX44" fmla="*/ 246361 w 791062"/>
                        <a:gd name="connsiteY44" fmla="*/ 62353 h 6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91062" h="657131">
                          <a:moveTo>
                            <a:pt x="417441" y="655022"/>
                          </a:moveTo>
                          <a:lnTo>
                            <a:pt x="417441" y="655022"/>
                          </a:lnTo>
                          <a:cubicBezTo>
                            <a:pt x="393001" y="655022"/>
                            <a:pt x="362451" y="648912"/>
                            <a:pt x="338011" y="636692"/>
                          </a:cubicBezTo>
                          <a:cubicBezTo>
                            <a:pt x="111941" y="551153"/>
                            <a:pt x="8071" y="477833"/>
                            <a:pt x="1961" y="380073"/>
                          </a:cubicBezTo>
                          <a:cubicBezTo>
                            <a:pt x="-10259" y="239543"/>
                            <a:pt x="38621" y="129563"/>
                            <a:pt x="38621" y="129563"/>
                          </a:cubicBezTo>
                          <a:cubicBezTo>
                            <a:pt x="87501" y="7363"/>
                            <a:pt x="154711" y="-4857"/>
                            <a:pt x="221921" y="1253"/>
                          </a:cubicBezTo>
                          <a:cubicBezTo>
                            <a:pt x="228031" y="1253"/>
                            <a:pt x="234141" y="1253"/>
                            <a:pt x="234141" y="1253"/>
                          </a:cubicBezTo>
                          <a:lnTo>
                            <a:pt x="240251" y="1253"/>
                          </a:lnTo>
                          <a:cubicBezTo>
                            <a:pt x="301351" y="7363"/>
                            <a:pt x="527422" y="62353"/>
                            <a:pt x="655732" y="117343"/>
                          </a:cubicBezTo>
                          <a:cubicBezTo>
                            <a:pt x="820702" y="190663"/>
                            <a:pt x="796262" y="294533"/>
                            <a:pt x="777932" y="343413"/>
                          </a:cubicBezTo>
                          <a:cubicBezTo>
                            <a:pt x="747382" y="416733"/>
                            <a:pt x="710722" y="490053"/>
                            <a:pt x="655732" y="575593"/>
                          </a:cubicBezTo>
                          <a:cubicBezTo>
                            <a:pt x="637402" y="624473"/>
                            <a:pt x="545752" y="667242"/>
                            <a:pt x="417441" y="655022"/>
                          </a:cubicBezTo>
                          <a:close/>
                          <a:moveTo>
                            <a:pt x="228031" y="13473"/>
                          </a:moveTo>
                          <a:cubicBezTo>
                            <a:pt x="166931" y="7363"/>
                            <a:pt x="99721" y="13473"/>
                            <a:pt x="56951" y="135673"/>
                          </a:cubicBezTo>
                          <a:cubicBezTo>
                            <a:pt x="56951" y="135673"/>
                            <a:pt x="8071" y="245653"/>
                            <a:pt x="20291" y="380073"/>
                          </a:cubicBezTo>
                          <a:cubicBezTo>
                            <a:pt x="26401" y="471723"/>
                            <a:pt x="124161" y="545043"/>
                            <a:pt x="344121" y="624473"/>
                          </a:cubicBezTo>
                          <a:cubicBezTo>
                            <a:pt x="368561" y="630582"/>
                            <a:pt x="393001" y="636692"/>
                            <a:pt x="423552" y="642802"/>
                          </a:cubicBezTo>
                          <a:cubicBezTo>
                            <a:pt x="539642" y="655022"/>
                            <a:pt x="631292" y="612252"/>
                            <a:pt x="661842" y="569483"/>
                          </a:cubicBezTo>
                          <a:cubicBezTo>
                            <a:pt x="710722" y="483943"/>
                            <a:pt x="753492" y="410623"/>
                            <a:pt x="777932" y="343413"/>
                          </a:cubicBezTo>
                          <a:cubicBezTo>
                            <a:pt x="814592" y="257873"/>
                            <a:pt x="771822" y="184553"/>
                            <a:pt x="661842" y="135673"/>
                          </a:cubicBezTo>
                          <a:cubicBezTo>
                            <a:pt x="533532" y="80683"/>
                            <a:pt x="307461" y="25693"/>
                            <a:pt x="246361" y="19583"/>
                          </a:cubicBezTo>
                          <a:lnTo>
                            <a:pt x="240251" y="19583"/>
                          </a:lnTo>
                          <a:cubicBezTo>
                            <a:pt x="234141" y="19583"/>
                            <a:pt x="228031" y="13473"/>
                            <a:pt x="228031" y="13473"/>
                          </a:cubicBezTo>
                          <a:close/>
                          <a:moveTo>
                            <a:pt x="411332" y="606142"/>
                          </a:moveTo>
                          <a:cubicBezTo>
                            <a:pt x="386891" y="606142"/>
                            <a:pt x="368561" y="600032"/>
                            <a:pt x="344121" y="593923"/>
                          </a:cubicBezTo>
                          <a:cubicBezTo>
                            <a:pt x="148601" y="520603"/>
                            <a:pt x="63061" y="453393"/>
                            <a:pt x="56951" y="373963"/>
                          </a:cubicBezTo>
                          <a:cubicBezTo>
                            <a:pt x="50841" y="251763"/>
                            <a:pt x="87501" y="160113"/>
                            <a:pt x="87501" y="160113"/>
                          </a:cubicBezTo>
                          <a:cubicBezTo>
                            <a:pt x="124161" y="56243"/>
                            <a:pt x="191371" y="44023"/>
                            <a:pt x="246361" y="50133"/>
                          </a:cubicBezTo>
                          <a:cubicBezTo>
                            <a:pt x="252471" y="50133"/>
                            <a:pt x="252471" y="50133"/>
                            <a:pt x="258581" y="50133"/>
                          </a:cubicBezTo>
                          <a:lnTo>
                            <a:pt x="264691" y="50133"/>
                          </a:lnTo>
                          <a:cubicBezTo>
                            <a:pt x="313571" y="56243"/>
                            <a:pt x="509092" y="99013"/>
                            <a:pt x="619072" y="147893"/>
                          </a:cubicBezTo>
                          <a:cubicBezTo>
                            <a:pt x="759602" y="208993"/>
                            <a:pt x="741272" y="300643"/>
                            <a:pt x="722942" y="337303"/>
                          </a:cubicBezTo>
                          <a:cubicBezTo>
                            <a:pt x="698502" y="398403"/>
                            <a:pt x="661842" y="459503"/>
                            <a:pt x="619072" y="532823"/>
                          </a:cubicBezTo>
                          <a:cubicBezTo>
                            <a:pt x="600742" y="581703"/>
                            <a:pt x="521312" y="618363"/>
                            <a:pt x="411332" y="606142"/>
                          </a:cubicBezTo>
                          <a:close/>
                          <a:moveTo>
                            <a:pt x="246361" y="62353"/>
                          </a:moveTo>
                          <a:cubicBezTo>
                            <a:pt x="191371" y="56243"/>
                            <a:pt x="136381" y="62353"/>
                            <a:pt x="99721" y="166223"/>
                          </a:cubicBezTo>
                          <a:cubicBezTo>
                            <a:pt x="99721" y="166223"/>
                            <a:pt x="56951" y="257873"/>
                            <a:pt x="69171" y="373963"/>
                          </a:cubicBezTo>
                          <a:cubicBezTo>
                            <a:pt x="75281" y="447283"/>
                            <a:pt x="154711" y="508383"/>
                            <a:pt x="344121" y="581703"/>
                          </a:cubicBezTo>
                          <a:cubicBezTo>
                            <a:pt x="368561" y="587813"/>
                            <a:pt x="386891" y="593923"/>
                            <a:pt x="411332" y="593923"/>
                          </a:cubicBezTo>
                          <a:cubicBezTo>
                            <a:pt x="509092" y="606142"/>
                            <a:pt x="588522" y="569483"/>
                            <a:pt x="612962" y="532823"/>
                          </a:cubicBezTo>
                          <a:cubicBezTo>
                            <a:pt x="655732" y="459503"/>
                            <a:pt x="686282" y="398403"/>
                            <a:pt x="716832" y="337303"/>
                          </a:cubicBezTo>
                          <a:cubicBezTo>
                            <a:pt x="747382" y="263983"/>
                            <a:pt x="710722" y="202883"/>
                            <a:pt x="619072" y="160113"/>
                          </a:cubicBezTo>
                          <a:cubicBezTo>
                            <a:pt x="509092" y="111233"/>
                            <a:pt x="319682" y="68463"/>
                            <a:pt x="270801" y="62353"/>
                          </a:cubicBezTo>
                          <a:lnTo>
                            <a:pt x="264691" y="62353"/>
                          </a:lnTo>
                          <a:cubicBezTo>
                            <a:pt x="258581" y="62353"/>
                            <a:pt x="252471" y="62353"/>
                            <a:pt x="246361" y="62353"/>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07" name="Freeform: Shape 106">
                    <a:extLst>
                      <a:ext uri="{FF2B5EF4-FFF2-40B4-BE49-F238E27FC236}">
                        <a16:creationId xmlns:a16="http://schemas.microsoft.com/office/drawing/2014/main" id="{96D679EF-3121-5740-76EB-544126BAD958}"/>
                      </a:ext>
                    </a:extLst>
                  </p:cNvPr>
                  <p:cNvSpPr/>
                  <p:nvPr/>
                </p:nvSpPr>
                <p:spPr>
                  <a:xfrm>
                    <a:off x="1428643" y="5224028"/>
                    <a:ext cx="671623" cy="552620"/>
                  </a:xfrm>
                  <a:custGeom>
                    <a:avLst/>
                    <a:gdLst>
                      <a:gd name="connsiteX0" fmla="*/ 558206 w 671623"/>
                      <a:gd name="connsiteY0" fmla="*/ 102285 h 552620"/>
                      <a:gd name="connsiteX1" fmla="*/ 203826 w 671623"/>
                      <a:gd name="connsiteY1" fmla="*/ 4525 h 552620"/>
                      <a:gd name="connsiteX2" fmla="*/ 32746 w 671623"/>
                      <a:gd name="connsiteY2" fmla="*/ 108395 h 552620"/>
                      <a:gd name="connsiteX3" fmla="*/ 2196 w 671623"/>
                      <a:gd name="connsiteY3" fmla="*/ 322245 h 552620"/>
                      <a:gd name="connsiteX4" fmla="*/ 283256 w 671623"/>
                      <a:gd name="connsiteY4" fmla="*/ 536094 h 552620"/>
                      <a:gd name="connsiteX5" fmla="*/ 558206 w 671623"/>
                      <a:gd name="connsiteY5" fmla="*/ 487214 h 552620"/>
                      <a:gd name="connsiteX6" fmla="*/ 662076 w 671623"/>
                      <a:gd name="connsiteY6" fmla="*/ 291695 h 552620"/>
                      <a:gd name="connsiteX7" fmla="*/ 558206 w 671623"/>
                      <a:gd name="connsiteY7" fmla="*/ 102285 h 5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623" h="552620">
                        <a:moveTo>
                          <a:pt x="558206" y="102285"/>
                        </a:moveTo>
                        <a:cubicBezTo>
                          <a:pt x="448226" y="53405"/>
                          <a:pt x="252706" y="10635"/>
                          <a:pt x="203826" y="4525"/>
                        </a:cubicBezTo>
                        <a:cubicBezTo>
                          <a:pt x="154946" y="-1585"/>
                          <a:pt x="81626" y="-19915"/>
                          <a:pt x="32746" y="108395"/>
                        </a:cubicBezTo>
                        <a:cubicBezTo>
                          <a:pt x="32746" y="108395"/>
                          <a:pt x="-10024" y="200045"/>
                          <a:pt x="2196" y="322245"/>
                        </a:cubicBezTo>
                        <a:cubicBezTo>
                          <a:pt x="8306" y="401674"/>
                          <a:pt x="99956" y="468884"/>
                          <a:pt x="283256" y="536094"/>
                        </a:cubicBezTo>
                        <a:cubicBezTo>
                          <a:pt x="423786" y="578864"/>
                          <a:pt x="527656" y="529984"/>
                          <a:pt x="558206" y="487214"/>
                        </a:cubicBezTo>
                        <a:cubicBezTo>
                          <a:pt x="600976" y="420004"/>
                          <a:pt x="631526" y="352795"/>
                          <a:pt x="662076" y="291695"/>
                        </a:cubicBezTo>
                        <a:cubicBezTo>
                          <a:pt x="686516" y="218375"/>
                          <a:pt x="668186" y="145055"/>
                          <a:pt x="558206" y="102285"/>
                        </a:cubicBezTo>
                        <a:close/>
                      </a:path>
                    </a:pathLst>
                  </a:custGeom>
                  <a:solidFill>
                    <a:srgbClr val="FF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Shape 107">
                    <a:extLst>
                      <a:ext uri="{FF2B5EF4-FFF2-40B4-BE49-F238E27FC236}">
                        <a16:creationId xmlns:a16="http://schemas.microsoft.com/office/drawing/2014/main" id="{80C2DB66-0232-145A-1026-60540E6A7CB6}"/>
                      </a:ext>
                    </a:extLst>
                  </p:cNvPr>
                  <p:cNvSpPr/>
                  <p:nvPr/>
                </p:nvSpPr>
                <p:spPr>
                  <a:xfrm>
                    <a:off x="1434753" y="5224028"/>
                    <a:ext cx="666542" cy="552620"/>
                  </a:xfrm>
                  <a:custGeom>
                    <a:avLst/>
                    <a:gdLst>
                      <a:gd name="connsiteX0" fmla="*/ 655966 w 666542"/>
                      <a:gd name="connsiteY0" fmla="*/ 285585 h 552620"/>
                      <a:gd name="connsiteX1" fmla="*/ 558206 w 666542"/>
                      <a:gd name="connsiteY1" fmla="*/ 102285 h 552620"/>
                      <a:gd name="connsiteX2" fmla="*/ 203826 w 666542"/>
                      <a:gd name="connsiteY2" fmla="*/ 4525 h 552620"/>
                      <a:gd name="connsiteX3" fmla="*/ 32746 w 666542"/>
                      <a:gd name="connsiteY3" fmla="*/ 108395 h 552620"/>
                      <a:gd name="connsiteX4" fmla="*/ 2196 w 666542"/>
                      <a:gd name="connsiteY4" fmla="*/ 322245 h 552620"/>
                      <a:gd name="connsiteX5" fmla="*/ 283256 w 666542"/>
                      <a:gd name="connsiteY5" fmla="*/ 536094 h 552620"/>
                      <a:gd name="connsiteX6" fmla="*/ 558206 w 666542"/>
                      <a:gd name="connsiteY6" fmla="*/ 487214 h 552620"/>
                      <a:gd name="connsiteX7" fmla="*/ 655966 w 666542"/>
                      <a:gd name="connsiteY7" fmla="*/ 285585 h 552620"/>
                      <a:gd name="connsiteX8" fmla="*/ 521546 w 666542"/>
                      <a:gd name="connsiteY8" fmla="*/ 450554 h 552620"/>
                      <a:gd name="connsiteX9" fmla="*/ 283256 w 666542"/>
                      <a:gd name="connsiteY9" fmla="*/ 493324 h 552620"/>
                      <a:gd name="connsiteX10" fmla="*/ 38856 w 666542"/>
                      <a:gd name="connsiteY10" fmla="*/ 310025 h 552620"/>
                      <a:gd name="connsiteX11" fmla="*/ 69406 w 666542"/>
                      <a:gd name="connsiteY11" fmla="*/ 126725 h 552620"/>
                      <a:gd name="connsiteX12" fmla="*/ 216046 w 666542"/>
                      <a:gd name="connsiteY12" fmla="*/ 35075 h 552620"/>
                      <a:gd name="connsiteX13" fmla="*/ 521546 w 666542"/>
                      <a:gd name="connsiteY13" fmla="*/ 120615 h 552620"/>
                      <a:gd name="connsiteX14" fmla="*/ 607086 w 666542"/>
                      <a:gd name="connsiteY14" fmla="*/ 279475 h 552620"/>
                      <a:gd name="connsiteX15" fmla="*/ 521546 w 666542"/>
                      <a:gd name="connsiteY15" fmla="*/ 450554 h 5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542" h="552620">
                        <a:moveTo>
                          <a:pt x="655966" y="285585"/>
                        </a:moveTo>
                        <a:cubicBezTo>
                          <a:pt x="680406" y="224485"/>
                          <a:pt x="668186" y="151165"/>
                          <a:pt x="558206" y="102285"/>
                        </a:cubicBezTo>
                        <a:cubicBezTo>
                          <a:pt x="448226" y="53405"/>
                          <a:pt x="252706" y="10635"/>
                          <a:pt x="203826" y="4525"/>
                        </a:cubicBezTo>
                        <a:cubicBezTo>
                          <a:pt x="154946" y="-1585"/>
                          <a:pt x="81626" y="-19915"/>
                          <a:pt x="32746" y="108395"/>
                        </a:cubicBezTo>
                        <a:cubicBezTo>
                          <a:pt x="32746" y="108395"/>
                          <a:pt x="-10024" y="200045"/>
                          <a:pt x="2196" y="322245"/>
                        </a:cubicBezTo>
                        <a:cubicBezTo>
                          <a:pt x="8306" y="401674"/>
                          <a:pt x="99956" y="468884"/>
                          <a:pt x="283256" y="536094"/>
                        </a:cubicBezTo>
                        <a:cubicBezTo>
                          <a:pt x="423786" y="578864"/>
                          <a:pt x="527656" y="529984"/>
                          <a:pt x="558206" y="487214"/>
                        </a:cubicBezTo>
                        <a:cubicBezTo>
                          <a:pt x="594866" y="407784"/>
                          <a:pt x="625416" y="346685"/>
                          <a:pt x="655966" y="285585"/>
                        </a:cubicBezTo>
                        <a:close/>
                        <a:moveTo>
                          <a:pt x="521546" y="450554"/>
                        </a:moveTo>
                        <a:cubicBezTo>
                          <a:pt x="497106" y="493324"/>
                          <a:pt x="405456" y="529984"/>
                          <a:pt x="283256" y="493324"/>
                        </a:cubicBezTo>
                        <a:cubicBezTo>
                          <a:pt x="124396" y="432224"/>
                          <a:pt x="44966" y="377235"/>
                          <a:pt x="38856" y="310025"/>
                        </a:cubicBezTo>
                        <a:cubicBezTo>
                          <a:pt x="32746" y="206155"/>
                          <a:pt x="69406" y="126725"/>
                          <a:pt x="69406" y="126725"/>
                        </a:cubicBezTo>
                        <a:cubicBezTo>
                          <a:pt x="112176" y="16745"/>
                          <a:pt x="173276" y="28965"/>
                          <a:pt x="216046" y="35075"/>
                        </a:cubicBezTo>
                        <a:cubicBezTo>
                          <a:pt x="258816" y="41185"/>
                          <a:pt x="429896" y="77845"/>
                          <a:pt x="521546" y="120615"/>
                        </a:cubicBezTo>
                        <a:cubicBezTo>
                          <a:pt x="619306" y="163385"/>
                          <a:pt x="631526" y="224485"/>
                          <a:pt x="607086" y="279475"/>
                        </a:cubicBezTo>
                        <a:cubicBezTo>
                          <a:pt x="588756" y="334465"/>
                          <a:pt x="558206" y="389454"/>
                          <a:pt x="521546" y="450554"/>
                        </a:cubicBezTo>
                        <a:close/>
                      </a:path>
                    </a:pathLst>
                  </a:custGeom>
                  <a:solidFill>
                    <a:srgbClr val="72706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7" name="Graphic 16">
                  <a:extLst>
                    <a:ext uri="{FF2B5EF4-FFF2-40B4-BE49-F238E27FC236}">
                      <a16:creationId xmlns:a16="http://schemas.microsoft.com/office/drawing/2014/main" id="{EA2B1067-9BB5-5863-D047-13B6F0948640}"/>
                    </a:ext>
                  </a:extLst>
                </p:cNvPr>
                <p:cNvGrpSpPr/>
                <p:nvPr/>
              </p:nvGrpSpPr>
              <p:grpSpPr>
                <a:xfrm>
                  <a:off x="1430839" y="5224014"/>
                  <a:ext cx="623220" cy="523888"/>
                  <a:chOff x="1430839" y="5224014"/>
                  <a:chExt cx="623220" cy="523888"/>
                </a:xfrm>
                <a:solidFill>
                  <a:srgbClr val="E6FFFF">
                    <a:alpha val="50000"/>
                  </a:srgbClr>
                </a:solidFill>
              </p:grpSpPr>
              <p:sp>
                <p:nvSpPr>
                  <p:cNvPr id="103" name="Freeform: Shape 102">
                    <a:extLst>
                      <a:ext uri="{FF2B5EF4-FFF2-40B4-BE49-F238E27FC236}">
                        <a16:creationId xmlns:a16="http://schemas.microsoft.com/office/drawing/2014/main" id="{455EB2D7-603B-5738-12E9-D2370F1823EA}"/>
                      </a:ext>
                    </a:extLst>
                  </p:cNvPr>
                  <p:cNvSpPr/>
                  <p:nvPr/>
                </p:nvSpPr>
                <p:spPr>
                  <a:xfrm>
                    <a:off x="1485829" y="5224014"/>
                    <a:ext cx="201630" cy="65639"/>
                  </a:xfrm>
                  <a:custGeom>
                    <a:avLst/>
                    <a:gdLst>
                      <a:gd name="connsiteX0" fmla="*/ 152750 w 201630"/>
                      <a:gd name="connsiteY0" fmla="*/ 4539 h 65639"/>
                      <a:gd name="connsiteX1" fmla="*/ 0 w 201630"/>
                      <a:gd name="connsiteY1" fmla="*/ 65639 h 65639"/>
                      <a:gd name="connsiteX2" fmla="*/ 201630 w 201630"/>
                      <a:gd name="connsiteY2" fmla="*/ 10649 h 65639"/>
                      <a:gd name="connsiteX3" fmla="*/ 152750 w 201630"/>
                      <a:gd name="connsiteY3" fmla="*/ 4539 h 65639"/>
                    </a:gdLst>
                    <a:ahLst/>
                    <a:cxnLst>
                      <a:cxn ang="0">
                        <a:pos x="connsiteX0" y="connsiteY0"/>
                      </a:cxn>
                      <a:cxn ang="0">
                        <a:pos x="connsiteX1" y="connsiteY1"/>
                      </a:cxn>
                      <a:cxn ang="0">
                        <a:pos x="connsiteX2" y="connsiteY2"/>
                      </a:cxn>
                      <a:cxn ang="0">
                        <a:pos x="connsiteX3" y="connsiteY3"/>
                      </a:cxn>
                    </a:cxnLst>
                    <a:rect l="l" t="t" r="r" b="b"/>
                    <a:pathLst>
                      <a:path w="201630" h="65639">
                        <a:moveTo>
                          <a:pt x="152750" y="4539"/>
                        </a:moveTo>
                        <a:cubicBezTo>
                          <a:pt x="109980" y="-1571"/>
                          <a:pt x="48880" y="-13791"/>
                          <a:pt x="0" y="65639"/>
                        </a:cubicBezTo>
                        <a:lnTo>
                          <a:pt x="201630" y="10649"/>
                        </a:lnTo>
                        <a:cubicBezTo>
                          <a:pt x="177190" y="4539"/>
                          <a:pt x="158860" y="4539"/>
                          <a:pt x="152750" y="4539"/>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Freeform: Shape 103">
                    <a:extLst>
                      <a:ext uri="{FF2B5EF4-FFF2-40B4-BE49-F238E27FC236}">
                        <a16:creationId xmlns:a16="http://schemas.microsoft.com/office/drawing/2014/main" id="{41924D63-55AB-657E-1552-216189C53FD6}"/>
                      </a:ext>
                    </a:extLst>
                  </p:cNvPr>
                  <p:cNvSpPr/>
                  <p:nvPr/>
                </p:nvSpPr>
                <p:spPr>
                  <a:xfrm>
                    <a:off x="1430839" y="5265213"/>
                    <a:ext cx="598780" cy="244399"/>
                  </a:xfrm>
                  <a:custGeom>
                    <a:avLst/>
                    <a:gdLst>
                      <a:gd name="connsiteX0" fmla="*/ 556010 w 598780"/>
                      <a:gd name="connsiteY0" fmla="*/ 61100 h 244399"/>
                      <a:gd name="connsiteX1" fmla="*/ 372710 w 598780"/>
                      <a:gd name="connsiteY1" fmla="*/ 0 h 244399"/>
                      <a:gd name="connsiteX2" fmla="*/ 24440 w 598780"/>
                      <a:gd name="connsiteY2" fmla="*/ 91650 h 244399"/>
                      <a:gd name="connsiteX3" fmla="*/ 0 w 598780"/>
                      <a:gd name="connsiteY3" fmla="*/ 244400 h 244399"/>
                      <a:gd name="connsiteX4" fmla="*/ 598780 w 598780"/>
                      <a:gd name="connsiteY4" fmla="*/ 85540 h 244399"/>
                      <a:gd name="connsiteX5" fmla="*/ 556010 w 598780"/>
                      <a:gd name="connsiteY5" fmla="*/ 61100 h 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80" h="244399">
                        <a:moveTo>
                          <a:pt x="556010" y="61100"/>
                        </a:moveTo>
                        <a:cubicBezTo>
                          <a:pt x="507130" y="36660"/>
                          <a:pt x="433810" y="18330"/>
                          <a:pt x="372710" y="0"/>
                        </a:cubicBezTo>
                        <a:lnTo>
                          <a:pt x="24440" y="91650"/>
                        </a:lnTo>
                        <a:cubicBezTo>
                          <a:pt x="18330" y="122200"/>
                          <a:pt x="0" y="177190"/>
                          <a:pt x="0" y="244400"/>
                        </a:cubicBezTo>
                        <a:lnTo>
                          <a:pt x="598780" y="85540"/>
                        </a:lnTo>
                        <a:cubicBezTo>
                          <a:pt x="592670" y="73320"/>
                          <a:pt x="574340" y="67210"/>
                          <a:pt x="556010" y="61100"/>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5" name="Freeform: Shape 104">
                    <a:extLst>
                      <a:ext uri="{FF2B5EF4-FFF2-40B4-BE49-F238E27FC236}">
                        <a16:creationId xmlns:a16="http://schemas.microsoft.com/office/drawing/2014/main" id="{74B05791-F10A-766E-95C1-56EB438B3784}"/>
                      </a:ext>
                    </a:extLst>
                  </p:cNvPr>
                  <p:cNvSpPr/>
                  <p:nvPr/>
                </p:nvSpPr>
                <p:spPr>
                  <a:xfrm>
                    <a:off x="1589699" y="5576823"/>
                    <a:ext cx="464360" cy="171079"/>
                  </a:xfrm>
                  <a:custGeom>
                    <a:avLst/>
                    <a:gdLst>
                      <a:gd name="connsiteX0" fmla="*/ 0 w 464360"/>
                      <a:gd name="connsiteY0" fmla="*/ 122200 h 171079"/>
                      <a:gd name="connsiteX1" fmla="*/ 109980 w 464360"/>
                      <a:gd name="connsiteY1" fmla="*/ 171080 h 171079"/>
                      <a:gd name="connsiteX2" fmla="*/ 415480 w 464360"/>
                      <a:gd name="connsiteY2" fmla="*/ 91650 h 171079"/>
                      <a:gd name="connsiteX3" fmla="*/ 464360 w 464360"/>
                      <a:gd name="connsiteY3" fmla="*/ 0 h 171079"/>
                      <a:gd name="connsiteX4" fmla="*/ 0 w 464360"/>
                      <a:gd name="connsiteY4" fmla="*/ 122200 h 171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60" h="171079">
                        <a:moveTo>
                          <a:pt x="0" y="122200"/>
                        </a:moveTo>
                        <a:cubicBezTo>
                          <a:pt x="30550" y="140530"/>
                          <a:pt x="67210" y="152750"/>
                          <a:pt x="109980" y="171080"/>
                        </a:cubicBezTo>
                        <a:lnTo>
                          <a:pt x="415480" y="91650"/>
                        </a:lnTo>
                        <a:cubicBezTo>
                          <a:pt x="433810" y="61100"/>
                          <a:pt x="452140" y="30550"/>
                          <a:pt x="464360" y="0"/>
                        </a:cubicBezTo>
                        <a:cubicBezTo>
                          <a:pt x="317720" y="48880"/>
                          <a:pt x="158860" y="85540"/>
                          <a:pt x="0" y="122200"/>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8" name="Graphic 16">
                  <a:extLst>
                    <a:ext uri="{FF2B5EF4-FFF2-40B4-BE49-F238E27FC236}">
                      <a16:creationId xmlns:a16="http://schemas.microsoft.com/office/drawing/2014/main" id="{EBCF357A-AD5D-84B4-CEA4-A2D5E18B282C}"/>
                    </a:ext>
                  </a:extLst>
                </p:cNvPr>
                <p:cNvGrpSpPr/>
                <p:nvPr/>
              </p:nvGrpSpPr>
              <p:grpSpPr>
                <a:xfrm>
                  <a:off x="1379775" y="5224028"/>
                  <a:ext cx="784898" cy="591676"/>
                  <a:chOff x="1379775" y="5224028"/>
                  <a:chExt cx="784898" cy="591676"/>
                </a:xfrm>
              </p:grpSpPr>
              <p:sp>
                <p:nvSpPr>
                  <p:cNvPr id="101" name="Freeform: Shape 100">
                    <a:extLst>
                      <a:ext uri="{FF2B5EF4-FFF2-40B4-BE49-F238E27FC236}">
                        <a16:creationId xmlns:a16="http://schemas.microsoft.com/office/drawing/2014/main" id="{9BC64514-336D-DD59-7D07-C99A844198F2}"/>
                      </a:ext>
                    </a:extLst>
                  </p:cNvPr>
                  <p:cNvSpPr/>
                  <p:nvPr/>
                </p:nvSpPr>
                <p:spPr>
                  <a:xfrm>
                    <a:off x="1430242" y="5224028"/>
                    <a:ext cx="671054" cy="546510"/>
                  </a:xfrm>
                  <a:custGeom>
                    <a:avLst/>
                    <a:gdLst>
                      <a:gd name="connsiteX0" fmla="*/ 597 w 671054"/>
                      <a:gd name="connsiteY0" fmla="*/ 316135 h 546510"/>
                      <a:gd name="connsiteX1" fmla="*/ 281658 w 671054"/>
                      <a:gd name="connsiteY1" fmla="*/ 529984 h 546510"/>
                      <a:gd name="connsiteX2" fmla="*/ 556608 w 671054"/>
                      <a:gd name="connsiteY2" fmla="*/ 481104 h 546510"/>
                      <a:gd name="connsiteX3" fmla="*/ 660478 w 671054"/>
                      <a:gd name="connsiteY3" fmla="*/ 285585 h 546510"/>
                      <a:gd name="connsiteX4" fmla="*/ 562718 w 671054"/>
                      <a:gd name="connsiteY4" fmla="*/ 102285 h 546510"/>
                      <a:gd name="connsiteX5" fmla="*/ 208338 w 671054"/>
                      <a:gd name="connsiteY5" fmla="*/ 4525 h 546510"/>
                      <a:gd name="connsiteX6" fmla="*/ 37257 w 671054"/>
                      <a:gd name="connsiteY6" fmla="*/ 108395 h 546510"/>
                      <a:gd name="connsiteX7" fmla="*/ 597 w 671054"/>
                      <a:gd name="connsiteY7" fmla="*/ 316135 h 54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054" h="546510">
                        <a:moveTo>
                          <a:pt x="597" y="316135"/>
                        </a:moveTo>
                        <a:cubicBezTo>
                          <a:pt x="6707" y="395564"/>
                          <a:pt x="98358" y="462774"/>
                          <a:pt x="281658" y="529984"/>
                        </a:cubicBezTo>
                        <a:cubicBezTo>
                          <a:pt x="422188" y="572754"/>
                          <a:pt x="526058" y="523874"/>
                          <a:pt x="556608" y="481104"/>
                        </a:cubicBezTo>
                        <a:cubicBezTo>
                          <a:pt x="599378" y="413894"/>
                          <a:pt x="629928" y="346685"/>
                          <a:pt x="660478" y="285585"/>
                        </a:cubicBezTo>
                        <a:cubicBezTo>
                          <a:pt x="684918" y="224485"/>
                          <a:pt x="672698" y="151165"/>
                          <a:pt x="562718" y="102285"/>
                        </a:cubicBezTo>
                        <a:cubicBezTo>
                          <a:pt x="452738" y="53405"/>
                          <a:pt x="257218" y="10635"/>
                          <a:pt x="208338" y="4525"/>
                        </a:cubicBezTo>
                        <a:cubicBezTo>
                          <a:pt x="159458" y="-1585"/>
                          <a:pt x="86137" y="-19915"/>
                          <a:pt x="37257" y="108395"/>
                        </a:cubicBezTo>
                        <a:cubicBezTo>
                          <a:pt x="37257" y="102285"/>
                          <a:pt x="-5513" y="200045"/>
                          <a:pt x="597" y="316135"/>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 name="Freeform: Shape 101">
                    <a:extLst>
                      <a:ext uri="{FF2B5EF4-FFF2-40B4-BE49-F238E27FC236}">
                        <a16:creationId xmlns:a16="http://schemas.microsoft.com/office/drawing/2014/main" id="{8FBEDC2B-9809-DABA-068B-7B2713889756}"/>
                      </a:ext>
                    </a:extLst>
                  </p:cNvPr>
                  <p:cNvSpPr/>
                  <p:nvPr/>
                </p:nvSpPr>
                <p:spPr>
                  <a:xfrm>
                    <a:off x="1379775" y="5240773"/>
                    <a:ext cx="784898" cy="574931"/>
                  </a:xfrm>
                  <a:custGeom>
                    <a:avLst/>
                    <a:gdLst>
                      <a:gd name="connsiteX0" fmla="*/ 772044 w 784898"/>
                      <a:gd name="connsiteY0" fmla="*/ 268840 h 574931"/>
                      <a:gd name="connsiteX1" fmla="*/ 655954 w 784898"/>
                      <a:gd name="connsiteY1" fmla="*/ 54990 h 574931"/>
                      <a:gd name="connsiteX2" fmla="*/ 490984 w 784898"/>
                      <a:gd name="connsiteY2" fmla="*/ 0 h 574931"/>
                      <a:gd name="connsiteX3" fmla="*/ 717054 w 784898"/>
                      <a:gd name="connsiteY3" fmla="*/ 116090 h 574931"/>
                      <a:gd name="connsiteX4" fmla="*/ 649844 w 784898"/>
                      <a:gd name="connsiteY4" fmla="*/ 458249 h 574931"/>
                      <a:gd name="connsiteX5" fmla="*/ 240474 w 784898"/>
                      <a:gd name="connsiteY5" fmla="*/ 507129 h 574931"/>
                      <a:gd name="connsiteX6" fmla="*/ 32734 w 784898"/>
                      <a:gd name="connsiteY6" fmla="*/ 79430 h 574931"/>
                      <a:gd name="connsiteX7" fmla="*/ 38844 w 784898"/>
                      <a:gd name="connsiteY7" fmla="*/ 61100 h 574931"/>
                      <a:gd name="connsiteX8" fmla="*/ 2184 w 784898"/>
                      <a:gd name="connsiteY8" fmla="*/ 305500 h 574931"/>
                      <a:gd name="connsiteX9" fmla="*/ 332124 w 784898"/>
                      <a:gd name="connsiteY9" fmla="*/ 556009 h 574931"/>
                      <a:gd name="connsiteX10" fmla="*/ 655954 w 784898"/>
                      <a:gd name="connsiteY10" fmla="*/ 494909 h 574931"/>
                      <a:gd name="connsiteX11" fmla="*/ 772044 w 784898"/>
                      <a:gd name="connsiteY11" fmla="*/ 268840 h 57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98" h="574931">
                        <a:moveTo>
                          <a:pt x="772044" y="268840"/>
                        </a:moveTo>
                        <a:cubicBezTo>
                          <a:pt x="802594" y="195520"/>
                          <a:pt x="784265" y="109980"/>
                          <a:pt x="655954" y="54990"/>
                        </a:cubicBezTo>
                        <a:cubicBezTo>
                          <a:pt x="607074" y="36660"/>
                          <a:pt x="552084" y="18330"/>
                          <a:pt x="490984" y="0"/>
                        </a:cubicBezTo>
                        <a:cubicBezTo>
                          <a:pt x="539864" y="18330"/>
                          <a:pt x="643734" y="67210"/>
                          <a:pt x="717054" y="116090"/>
                        </a:cubicBezTo>
                        <a:cubicBezTo>
                          <a:pt x="820925" y="183300"/>
                          <a:pt x="698724" y="360490"/>
                          <a:pt x="649844" y="458249"/>
                        </a:cubicBezTo>
                        <a:cubicBezTo>
                          <a:pt x="607074" y="549899"/>
                          <a:pt x="454324" y="586559"/>
                          <a:pt x="240474" y="507129"/>
                        </a:cubicBezTo>
                        <a:cubicBezTo>
                          <a:pt x="-58916" y="403259"/>
                          <a:pt x="8294" y="164970"/>
                          <a:pt x="32734" y="79430"/>
                        </a:cubicBezTo>
                        <a:cubicBezTo>
                          <a:pt x="32734" y="73320"/>
                          <a:pt x="32734" y="67210"/>
                          <a:pt x="38844" y="61100"/>
                        </a:cubicBezTo>
                        <a:cubicBezTo>
                          <a:pt x="32734" y="79430"/>
                          <a:pt x="-10036" y="177190"/>
                          <a:pt x="2184" y="305500"/>
                        </a:cubicBezTo>
                        <a:cubicBezTo>
                          <a:pt x="8294" y="403259"/>
                          <a:pt x="118274" y="476579"/>
                          <a:pt x="332124" y="556009"/>
                        </a:cubicBezTo>
                        <a:cubicBezTo>
                          <a:pt x="497094" y="604889"/>
                          <a:pt x="619294" y="549899"/>
                          <a:pt x="655954" y="494909"/>
                        </a:cubicBezTo>
                        <a:cubicBezTo>
                          <a:pt x="698724" y="415479"/>
                          <a:pt x="741494" y="342159"/>
                          <a:pt x="772044" y="268840"/>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9" name="Freeform: Shape 98">
                  <a:extLst>
                    <a:ext uri="{FF2B5EF4-FFF2-40B4-BE49-F238E27FC236}">
                      <a16:creationId xmlns:a16="http://schemas.microsoft.com/office/drawing/2014/main" id="{9B1E4305-2C5A-2350-A7D4-3E6E1495901C}"/>
                    </a:ext>
                  </a:extLst>
                </p:cNvPr>
                <p:cNvSpPr/>
                <p:nvPr/>
              </p:nvSpPr>
              <p:spPr>
                <a:xfrm>
                  <a:off x="1449169" y="5186793"/>
                  <a:ext cx="232180" cy="121189"/>
                </a:xfrm>
                <a:custGeom>
                  <a:avLst/>
                  <a:gdLst>
                    <a:gd name="connsiteX0" fmla="*/ 0 w 232180"/>
                    <a:gd name="connsiteY0" fmla="*/ 121189 h 121189"/>
                    <a:gd name="connsiteX1" fmla="*/ 232180 w 232180"/>
                    <a:gd name="connsiteY1" fmla="*/ 29540 h 121189"/>
                    <a:gd name="connsiteX2" fmla="*/ 0 w 232180"/>
                    <a:gd name="connsiteY2" fmla="*/ 121189 h 121189"/>
                  </a:gdLst>
                  <a:ahLst/>
                  <a:cxnLst>
                    <a:cxn ang="0">
                      <a:pos x="connsiteX0" y="connsiteY0"/>
                    </a:cxn>
                    <a:cxn ang="0">
                      <a:pos x="connsiteX1" y="connsiteY1"/>
                    </a:cxn>
                    <a:cxn ang="0">
                      <a:pos x="connsiteX2" y="connsiteY2"/>
                    </a:cxn>
                  </a:cxnLst>
                  <a:rect l="l" t="t" r="r" b="b"/>
                  <a:pathLst>
                    <a:path w="232180" h="121189">
                      <a:moveTo>
                        <a:pt x="0" y="121189"/>
                      </a:moveTo>
                      <a:cubicBezTo>
                        <a:pt x="0" y="121189"/>
                        <a:pt x="36660" y="-25450"/>
                        <a:pt x="232180" y="29540"/>
                      </a:cubicBezTo>
                      <a:cubicBezTo>
                        <a:pt x="152750" y="-19340"/>
                        <a:pt x="12220" y="-19340"/>
                        <a:pt x="0" y="121189"/>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Freeform: Shape 99">
                  <a:extLst>
                    <a:ext uri="{FF2B5EF4-FFF2-40B4-BE49-F238E27FC236}">
                      <a16:creationId xmlns:a16="http://schemas.microsoft.com/office/drawing/2014/main" id="{D44F6DE2-1415-FB6C-B74A-F5FB4791EED9}"/>
                    </a:ext>
                  </a:extLst>
                </p:cNvPr>
                <p:cNvSpPr/>
                <p:nvPr/>
              </p:nvSpPr>
              <p:spPr>
                <a:xfrm rot="885366">
                  <a:off x="1706376" y="5209823"/>
                  <a:ext cx="36659" cy="12219"/>
                </a:xfrm>
                <a:custGeom>
                  <a:avLst/>
                  <a:gdLst>
                    <a:gd name="connsiteX0" fmla="*/ 36659 w 36659"/>
                    <a:gd name="connsiteY0" fmla="*/ 6110 h 12219"/>
                    <a:gd name="connsiteX1" fmla="*/ 18330 w 36659"/>
                    <a:gd name="connsiteY1" fmla="*/ 12220 h 12219"/>
                    <a:gd name="connsiteX2" fmla="*/ 0 w 36659"/>
                    <a:gd name="connsiteY2" fmla="*/ 6110 h 12219"/>
                    <a:gd name="connsiteX3" fmla="*/ 18330 w 36659"/>
                    <a:gd name="connsiteY3" fmla="*/ 0 h 12219"/>
                    <a:gd name="connsiteX4" fmla="*/ 36659 w 36659"/>
                    <a:gd name="connsiteY4" fmla="*/ 611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59" h="12219">
                      <a:moveTo>
                        <a:pt x="36659" y="6110"/>
                      </a:moveTo>
                      <a:cubicBezTo>
                        <a:pt x="36659" y="9484"/>
                        <a:pt x="28453" y="12220"/>
                        <a:pt x="18330" y="12220"/>
                      </a:cubicBezTo>
                      <a:cubicBezTo>
                        <a:pt x="8207" y="12220"/>
                        <a:pt x="0" y="9484"/>
                        <a:pt x="0" y="6110"/>
                      </a:cubicBezTo>
                      <a:cubicBezTo>
                        <a:pt x="0" y="2735"/>
                        <a:pt x="8207" y="0"/>
                        <a:pt x="18330" y="0"/>
                      </a:cubicBezTo>
                      <a:cubicBezTo>
                        <a:pt x="28453" y="0"/>
                        <a:pt x="36659" y="2735"/>
                        <a:pt x="36659" y="6110"/>
                      </a:cubicBezTo>
                      <a:close/>
                    </a:path>
                  </a:pathLst>
                </a:custGeom>
                <a:solidFill>
                  <a:srgbClr val="FFFFFF"/>
                </a:solidFill>
                <a:ln w="610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0" name="Graphic 16">
                <a:extLst>
                  <a:ext uri="{FF2B5EF4-FFF2-40B4-BE49-F238E27FC236}">
                    <a16:creationId xmlns:a16="http://schemas.microsoft.com/office/drawing/2014/main" id="{3D025398-500A-0E17-4686-2B973A65B7FF}"/>
                  </a:ext>
                </a:extLst>
              </p:cNvPr>
              <p:cNvGrpSpPr/>
              <p:nvPr/>
            </p:nvGrpSpPr>
            <p:grpSpPr>
              <a:xfrm>
                <a:off x="649815" y="4900141"/>
                <a:ext cx="601733" cy="608443"/>
                <a:chOff x="649815" y="4900141"/>
                <a:chExt cx="601733" cy="608443"/>
              </a:xfrm>
            </p:grpSpPr>
            <p:grpSp>
              <p:nvGrpSpPr>
                <p:cNvPr id="81" name="Graphic 16">
                  <a:extLst>
                    <a:ext uri="{FF2B5EF4-FFF2-40B4-BE49-F238E27FC236}">
                      <a16:creationId xmlns:a16="http://schemas.microsoft.com/office/drawing/2014/main" id="{B11023AB-1122-B428-F3B9-5136DFAF7E78}"/>
                    </a:ext>
                  </a:extLst>
                </p:cNvPr>
                <p:cNvGrpSpPr/>
                <p:nvPr/>
              </p:nvGrpSpPr>
              <p:grpSpPr>
                <a:xfrm>
                  <a:off x="649815" y="4900141"/>
                  <a:ext cx="601733" cy="605390"/>
                  <a:chOff x="649815" y="4900141"/>
                  <a:chExt cx="601733" cy="605390"/>
                </a:xfrm>
              </p:grpSpPr>
              <p:grpSp>
                <p:nvGrpSpPr>
                  <p:cNvPr id="91" name="Graphic 16">
                    <a:extLst>
                      <a:ext uri="{FF2B5EF4-FFF2-40B4-BE49-F238E27FC236}">
                        <a16:creationId xmlns:a16="http://schemas.microsoft.com/office/drawing/2014/main" id="{5EE003E3-8050-ABE6-AAA8-95E306AC7450}"/>
                      </a:ext>
                    </a:extLst>
                  </p:cNvPr>
                  <p:cNvGrpSpPr/>
                  <p:nvPr/>
                </p:nvGrpSpPr>
                <p:grpSpPr>
                  <a:xfrm>
                    <a:off x="649815" y="4900141"/>
                    <a:ext cx="601733" cy="605390"/>
                    <a:chOff x="649815" y="4900141"/>
                    <a:chExt cx="601733" cy="605390"/>
                  </a:xfrm>
                </p:grpSpPr>
                <p:sp>
                  <p:nvSpPr>
                    <p:cNvPr id="94" name="Freeform: Shape 93">
                      <a:extLst>
                        <a:ext uri="{FF2B5EF4-FFF2-40B4-BE49-F238E27FC236}">
                          <a16:creationId xmlns:a16="http://schemas.microsoft.com/office/drawing/2014/main" id="{46A007A0-2EC3-4D76-6B24-3027C64217E5}"/>
                        </a:ext>
                      </a:extLst>
                    </p:cNvPr>
                    <p:cNvSpPr/>
                    <p:nvPr/>
                  </p:nvSpPr>
                  <p:spPr>
                    <a:xfrm>
                      <a:off x="657299" y="4908169"/>
                      <a:ext cx="588140" cy="594305"/>
                    </a:xfrm>
                    <a:custGeom>
                      <a:avLst/>
                      <a:gdLst>
                        <a:gd name="connsiteX0" fmla="*/ 535250 w 588140"/>
                        <a:gd name="connsiteY0" fmla="*/ 143194 h 594305"/>
                        <a:gd name="connsiteX1" fmla="*/ 174760 w 588140"/>
                        <a:gd name="connsiteY1" fmla="*/ 2664 h 594305"/>
                        <a:gd name="connsiteX2" fmla="*/ 58670 w 588140"/>
                        <a:gd name="connsiteY2" fmla="*/ 118754 h 594305"/>
                        <a:gd name="connsiteX3" fmla="*/ 9790 w 588140"/>
                        <a:gd name="connsiteY3" fmla="*/ 259284 h 594305"/>
                        <a:gd name="connsiteX4" fmla="*/ 180870 w 588140"/>
                        <a:gd name="connsiteY4" fmla="*/ 534234 h 594305"/>
                        <a:gd name="connsiteX5" fmla="*/ 516920 w 588140"/>
                        <a:gd name="connsiteY5" fmla="*/ 460914 h 594305"/>
                        <a:gd name="connsiteX6" fmla="*/ 535250 w 588140"/>
                        <a:gd name="connsiteY6" fmla="*/ 143194 h 594305"/>
                        <a:gd name="connsiteX7" fmla="*/ 199200 w 588140"/>
                        <a:gd name="connsiteY7" fmla="*/ 485354 h 594305"/>
                        <a:gd name="connsiteX8" fmla="*/ 58670 w 588140"/>
                        <a:gd name="connsiteY8" fmla="*/ 259284 h 594305"/>
                        <a:gd name="connsiteX9" fmla="*/ 101440 w 588140"/>
                        <a:gd name="connsiteY9" fmla="*/ 149304 h 594305"/>
                        <a:gd name="connsiteX10" fmla="*/ 199200 w 588140"/>
                        <a:gd name="connsiteY10" fmla="*/ 51544 h 594305"/>
                        <a:gd name="connsiteX11" fmla="*/ 498590 w 588140"/>
                        <a:gd name="connsiteY11" fmla="*/ 167634 h 594305"/>
                        <a:gd name="connsiteX12" fmla="*/ 480260 w 588140"/>
                        <a:gd name="connsiteY12" fmla="*/ 430364 h 594305"/>
                        <a:gd name="connsiteX13" fmla="*/ 199200 w 588140"/>
                        <a:gd name="connsiteY13" fmla="*/ 485354 h 5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140" h="594305">
                          <a:moveTo>
                            <a:pt x="535250" y="143194"/>
                          </a:moveTo>
                          <a:cubicBezTo>
                            <a:pt x="461930" y="63764"/>
                            <a:pt x="296960" y="-15666"/>
                            <a:pt x="174760" y="2664"/>
                          </a:cubicBezTo>
                          <a:cubicBezTo>
                            <a:pt x="119770" y="14884"/>
                            <a:pt x="83110" y="51544"/>
                            <a:pt x="58670" y="118754"/>
                          </a:cubicBezTo>
                          <a:cubicBezTo>
                            <a:pt x="58670" y="118754"/>
                            <a:pt x="40340" y="161524"/>
                            <a:pt x="9790" y="259284"/>
                          </a:cubicBezTo>
                          <a:cubicBezTo>
                            <a:pt x="-20760" y="357044"/>
                            <a:pt x="15900" y="430364"/>
                            <a:pt x="180870" y="534234"/>
                          </a:cubicBezTo>
                          <a:cubicBezTo>
                            <a:pt x="333620" y="607554"/>
                            <a:pt x="431380" y="644214"/>
                            <a:pt x="516920" y="460914"/>
                          </a:cubicBezTo>
                          <a:cubicBezTo>
                            <a:pt x="608571" y="283724"/>
                            <a:pt x="608571" y="222624"/>
                            <a:pt x="535250" y="143194"/>
                          </a:cubicBezTo>
                          <a:close/>
                          <a:moveTo>
                            <a:pt x="199200" y="485354"/>
                          </a:moveTo>
                          <a:cubicBezTo>
                            <a:pt x="64780" y="399814"/>
                            <a:pt x="34230" y="338714"/>
                            <a:pt x="58670" y="259284"/>
                          </a:cubicBezTo>
                          <a:cubicBezTo>
                            <a:pt x="83110" y="185964"/>
                            <a:pt x="101440" y="149304"/>
                            <a:pt x="101440" y="149304"/>
                          </a:cubicBezTo>
                          <a:cubicBezTo>
                            <a:pt x="125880" y="94314"/>
                            <a:pt x="150320" y="63764"/>
                            <a:pt x="199200" y="51544"/>
                          </a:cubicBezTo>
                          <a:cubicBezTo>
                            <a:pt x="303070" y="39324"/>
                            <a:pt x="437490" y="100424"/>
                            <a:pt x="498590" y="167634"/>
                          </a:cubicBezTo>
                          <a:cubicBezTo>
                            <a:pt x="559690" y="234844"/>
                            <a:pt x="553580" y="283724"/>
                            <a:pt x="480260" y="430364"/>
                          </a:cubicBezTo>
                          <a:cubicBezTo>
                            <a:pt x="406940" y="577004"/>
                            <a:pt x="327510" y="552564"/>
                            <a:pt x="199200" y="485354"/>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 name="Freeform: Shape 94">
                      <a:extLst>
                        <a:ext uri="{FF2B5EF4-FFF2-40B4-BE49-F238E27FC236}">
                          <a16:creationId xmlns:a16="http://schemas.microsoft.com/office/drawing/2014/main" id="{5A4A994C-FC21-1011-F4D4-C428F0C36D5C}"/>
                        </a:ext>
                      </a:extLst>
                    </p:cNvPr>
                    <p:cNvSpPr/>
                    <p:nvPr/>
                  </p:nvSpPr>
                  <p:spPr>
                    <a:xfrm>
                      <a:off x="649815" y="4900141"/>
                      <a:ext cx="601733" cy="605390"/>
                    </a:xfrm>
                    <a:custGeom>
                      <a:avLst/>
                      <a:gdLst>
                        <a:gd name="connsiteX0" fmla="*/ 347213 w 601733"/>
                        <a:gd name="connsiteY0" fmla="*/ 603362 h 605390"/>
                        <a:gd name="connsiteX1" fmla="*/ 347213 w 601733"/>
                        <a:gd name="connsiteY1" fmla="*/ 603362 h 605390"/>
                        <a:gd name="connsiteX2" fmla="*/ 182243 w 601733"/>
                        <a:gd name="connsiteY2" fmla="*/ 542262 h 605390"/>
                        <a:gd name="connsiteX3" fmla="*/ 11163 w 601733"/>
                        <a:gd name="connsiteY3" fmla="*/ 261202 h 605390"/>
                        <a:gd name="connsiteX4" fmla="*/ 60043 w 601733"/>
                        <a:gd name="connsiteY4" fmla="*/ 120672 h 605390"/>
                        <a:gd name="connsiteX5" fmla="*/ 182243 w 601733"/>
                        <a:gd name="connsiteY5" fmla="*/ 4582 h 605390"/>
                        <a:gd name="connsiteX6" fmla="*/ 255563 w 601733"/>
                        <a:gd name="connsiteY6" fmla="*/ 4582 h 605390"/>
                        <a:gd name="connsiteX7" fmla="*/ 548844 w 601733"/>
                        <a:gd name="connsiteY7" fmla="*/ 145112 h 605390"/>
                        <a:gd name="connsiteX8" fmla="*/ 530514 w 601733"/>
                        <a:gd name="connsiteY8" fmla="*/ 468942 h 605390"/>
                        <a:gd name="connsiteX9" fmla="*/ 347213 w 601733"/>
                        <a:gd name="connsiteY9" fmla="*/ 603362 h 605390"/>
                        <a:gd name="connsiteX10" fmla="*/ 255563 w 601733"/>
                        <a:gd name="connsiteY10" fmla="*/ 16802 h 605390"/>
                        <a:gd name="connsiteX11" fmla="*/ 182243 w 601733"/>
                        <a:gd name="connsiteY11" fmla="*/ 16802 h 605390"/>
                        <a:gd name="connsiteX12" fmla="*/ 72263 w 601733"/>
                        <a:gd name="connsiteY12" fmla="*/ 126782 h 605390"/>
                        <a:gd name="connsiteX13" fmla="*/ 23383 w 601733"/>
                        <a:gd name="connsiteY13" fmla="*/ 267312 h 605390"/>
                        <a:gd name="connsiteX14" fmla="*/ 194463 w 601733"/>
                        <a:gd name="connsiteY14" fmla="*/ 536152 h 605390"/>
                        <a:gd name="connsiteX15" fmla="*/ 353323 w 601733"/>
                        <a:gd name="connsiteY15" fmla="*/ 597252 h 605390"/>
                        <a:gd name="connsiteX16" fmla="*/ 353323 w 601733"/>
                        <a:gd name="connsiteY16" fmla="*/ 597252 h 605390"/>
                        <a:gd name="connsiteX17" fmla="*/ 524404 w 601733"/>
                        <a:gd name="connsiteY17" fmla="*/ 468942 h 605390"/>
                        <a:gd name="connsiteX18" fmla="*/ 542734 w 601733"/>
                        <a:gd name="connsiteY18" fmla="*/ 157332 h 605390"/>
                        <a:gd name="connsiteX19" fmla="*/ 255563 w 601733"/>
                        <a:gd name="connsiteY19" fmla="*/ 16802 h 605390"/>
                        <a:gd name="connsiteX20" fmla="*/ 341103 w 601733"/>
                        <a:gd name="connsiteY20" fmla="*/ 548372 h 605390"/>
                        <a:gd name="connsiteX21" fmla="*/ 206683 w 601733"/>
                        <a:gd name="connsiteY21" fmla="*/ 499492 h 605390"/>
                        <a:gd name="connsiteX22" fmla="*/ 66153 w 601733"/>
                        <a:gd name="connsiteY22" fmla="*/ 273422 h 605390"/>
                        <a:gd name="connsiteX23" fmla="*/ 108923 w 601733"/>
                        <a:gd name="connsiteY23" fmla="*/ 157332 h 605390"/>
                        <a:gd name="connsiteX24" fmla="*/ 206683 w 601733"/>
                        <a:gd name="connsiteY24" fmla="*/ 59572 h 605390"/>
                        <a:gd name="connsiteX25" fmla="*/ 267783 w 601733"/>
                        <a:gd name="connsiteY25" fmla="*/ 59572 h 605390"/>
                        <a:gd name="connsiteX26" fmla="*/ 506074 w 601733"/>
                        <a:gd name="connsiteY26" fmla="*/ 175662 h 605390"/>
                        <a:gd name="connsiteX27" fmla="*/ 493854 w 601733"/>
                        <a:gd name="connsiteY27" fmla="*/ 444502 h 605390"/>
                        <a:gd name="connsiteX28" fmla="*/ 341103 w 601733"/>
                        <a:gd name="connsiteY28" fmla="*/ 548372 h 605390"/>
                        <a:gd name="connsiteX29" fmla="*/ 261673 w 601733"/>
                        <a:gd name="connsiteY29" fmla="*/ 65682 h 605390"/>
                        <a:gd name="connsiteX30" fmla="*/ 200573 w 601733"/>
                        <a:gd name="connsiteY30" fmla="*/ 65682 h 605390"/>
                        <a:gd name="connsiteX31" fmla="*/ 108923 w 601733"/>
                        <a:gd name="connsiteY31" fmla="*/ 157332 h 605390"/>
                        <a:gd name="connsiteX32" fmla="*/ 72263 w 601733"/>
                        <a:gd name="connsiteY32" fmla="*/ 273422 h 605390"/>
                        <a:gd name="connsiteX33" fmla="*/ 212793 w 601733"/>
                        <a:gd name="connsiteY33" fmla="*/ 493382 h 605390"/>
                        <a:gd name="connsiteX34" fmla="*/ 341103 w 601733"/>
                        <a:gd name="connsiteY34" fmla="*/ 542262 h 605390"/>
                        <a:gd name="connsiteX35" fmla="*/ 481634 w 601733"/>
                        <a:gd name="connsiteY35" fmla="*/ 438392 h 605390"/>
                        <a:gd name="connsiteX36" fmla="*/ 499964 w 601733"/>
                        <a:gd name="connsiteY36" fmla="*/ 181772 h 605390"/>
                        <a:gd name="connsiteX37" fmla="*/ 261673 w 601733"/>
                        <a:gd name="connsiteY37" fmla="*/ 65682 h 60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1733" h="605390">
                          <a:moveTo>
                            <a:pt x="347213" y="603362"/>
                          </a:moveTo>
                          <a:lnTo>
                            <a:pt x="347213" y="603362"/>
                          </a:lnTo>
                          <a:cubicBezTo>
                            <a:pt x="298333" y="597252"/>
                            <a:pt x="249453" y="572812"/>
                            <a:pt x="182243" y="542262"/>
                          </a:cubicBezTo>
                          <a:cubicBezTo>
                            <a:pt x="5053" y="432282"/>
                            <a:pt x="-19387" y="352852"/>
                            <a:pt x="11163" y="261202"/>
                          </a:cubicBezTo>
                          <a:cubicBezTo>
                            <a:pt x="41713" y="163442"/>
                            <a:pt x="60043" y="120672"/>
                            <a:pt x="60043" y="120672"/>
                          </a:cubicBezTo>
                          <a:cubicBezTo>
                            <a:pt x="90593" y="47352"/>
                            <a:pt x="127253" y="10692"/>
                            <a:pt x="182243" y="4582"/>
                          </a:cubicBezTo>
                          <a:cubicBezTo>
                            <a:pt x="206683" y="-1527"/>
                            <a:pt x="231123" y="-1527"/>
                            <a:pt x="255563" y="4582"/>
                          </a:cubicBezTo>
                          <a:cubicBezTo>
                            <a:pt x="359433" y="16802"/>
                            <a:pt x="481634" y="77902"/>
                            <a:pt x="548844" y="145112"/>
                          </a:cubicBezTo>
                          <a:cubicBezTo>
                            <a:pt x="622164" y="224542"/>
                            <a:pt x="622164" y="285642"/>
                            <a:pt x="530514" y="468942"/>
                          </a:cubicBezTo>
                          <a:cubicBezTo>
                            <a:pt x="481634" y="572812"/>
                            <a:pt x="426643" y="615582"/>
                            <a:pt x="347213" y="603362"/>
                          </a:cubicBezTo>
                          <a:close/>
                          <a:moveTo>
                            <a:pt x="255563" y="16802"/>
                          </a:moveTo>
                          <a:cubicBezTo>
                            <a:pt x="231123" y="16802"/>
                            <a:pt x="206683" y="16802"/>
                            <a:pt x="182243" y="16802"/>
                          </a:cubicBezTo>
                          <a:cubicBezTo>
                            <a:pt x="133363" y="29022"/>
                            <a:pt x="102813" y="59572"/>
                            <a:pt x="72263" y="126782"/>
                          </a:cubicBezTo>
                          <a:cubicBezTo>
                            <a:pt x="72263" y="126782"/>
                            <a:pt x="53933" y="175662"/>
                            <a:pt x="23383" y="267312"/>
                          </a:cubicBezTo>
                          <a:cubicBezTo>
                            <a:pt x="-1057" y="352852"/>
                            <a:pt x="17273" y="426172"/>
                            <a:pt x="194463" y="536152"/>
                          </a:cubicBezTo>
                          <a:cubicBezTo>
                            <a:pt x="255563" y="566702"/>
                            <a:pt x="310553" y="591142"/>
                            <a:pt x="353323" y="597252"/>
                          </a:cubicBezTo>
                          <a:lnTo>
                            <a:pt x="353323" y="597252"/>
                          </a:lnTo>
                          <a:cubicBezTo>
                            <a:pt x="426643" y="603362"/>
                            <a:pt x="475524" y="566702"/>
                            <a:pt x="524404" y="468942"/>
                          </a:cubicBezTo>
                          <a:cubicBezTo>
                            <a:pt x="609944" y="291752"/>
                            <a:pt x="616054" y="236762"/>
                            <a:pt x="542734" y="157332"/>
                          </a:cubicBezTo>
                          <a:cubicBezTo>
                            <a:pt x="481634" y="84012"/>
                            <a:pt x="359433" y="22912"/>
                            <a:pt x="255563" y="16802"/>
                          </a:cubicBezTo>
                          <a:close/>
                          <a:moveTo>
                            <a:pt x="341103" y="548372"/>
                          </a:moveTo>
                          <a:cubicBezTo>
                            <a:pt x="304443" y="542262"/>
                            <a:pt x="261673" y="523932"/>
                            <a:pt x="206683" y="499492"/>
                          </a:cubicBezTo>
                          <a:cubicBezTo>
                            <a:pt x="78373" y="420062"/>
                            <a:pt x="41713" y="358962"/>
                            <a:pt x="66153" y="273422"/>
                          </a:cubicBezTo>
                          <a:cubicBezTo>
                            <a:pt x="90593" y="193992"/>
                            <a:pt x="102813" y="157332"/>
                            <a:pt x="108923" y="157332"/>
                          </a:cubicBezTo>
                          <a:cubicBezTo>
                            <a:pt x="133363" y="96232"/>
                            <a:pt x="163913" y="65682"/>
                            <a:pt x="206683" y="59572"/>
                          </a:cubicBezTo>
                          <a:cubicBezTo>
                            <a:pt x="225013" y="59572"/>
                            <a:pt x="249453" y="59572"/>
                            <a:pt x="267783" y="59572"/>
                          </a:cubicBezTo>
                          <a:cubicBezTo>
                            <a:pt x="353323" y="71792"/>
                            <a:pt x="457194" y="120672"/>
                            <a:pt x="506074" y="175662"/>
                          </a:cubicBezTo>
                          <a:cubicBezTo>
                            <a:pt x="567174" y="242872"/>
                            <a:pt x="567174" y="291752"/>
                            <a:pt x="493854" y="444502"/>
                          </a:cubicBezTo>
                          <a:cubicBezTo>
                            <a:pt x="451084" y="523932"/>
                            <a:pt x="402203" y="554482"/>
                            <a:pt x="341103" y="548372"/>
                          </a:cubicBezTo>
                          <a:close/>
                          <a:moveTo>
                            <a:pt x="261673" y="65682"/>
                          </a:moveTo>
                          <a:cubicBezTo>
                            <a:pt x="243343" y="65682"/>
                            <a:pt x="218903" y="65682"/>
                            <a:pt x="200573" y="65682"/>
                          </a:cubicBezTo>
                          <a:cubicBezTo>
                            <a:pt x="157803" y="71792"/>
                            <a:pt x="133363" y="102342"/>
                            <a:pt x="108923" y="157332"/>
                          </a:cubicBezTo>
                          <a:cubicBezTo>
                            <a:pt x="108923" y="157332"/>
                            <a:pt x="90593" y="193992"/>
                            <a:pt x="72263" y="273422"/>
                          </a:cubicBezTo>
                          <a:cubicBezTo>
                            <a:pt x="53933" y="346742"/>
                            <a:pt x="66153" y="401732"/>
                            <a:pt x="212793" y="493382"/>
                          </a:cubicBezTo>
                          <a:cubicBezTo>
                            <a:pt x="261673" y="517822"/>
                            <a:pt x="304443" y="536152"/>
                            <a:pt x="341103" y="542262"/>
                          </a:cubicBezTo>
                          <a:cubicBezTo>
                            <a:pt x="402203" y="548372"/>
                            <a:pt x="444974" y="517822"/>
                            <a:pt x="481634" y="438392"/>
                          </a:cubicBezTo>
                          <a:cubicBezTo>
                            <a:pt x="554954" y="291752"/>
                            <a:pt x="554954" y="248982"/>
                            <a:pt x="499964" y="181772"/>
                          </a:cubicBezTo>
                          <a:cubicBezTo>
                            <a:pt x="444974" y="120672"/>
                            <a:pt x="347213" y="77902"/>
                            <a:pt x="261673" y="65682"/>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2" name="Freeform: Shape 91">
                    <a:extLst>
                      <a:ext uri="{FF2B5EF4-FFF2-40B4-BE49-F238E27FC236}">
                        <a16:creationId xmlns:a16="http://schemas.microsoft.com/office/drawing/2014/main" id="{38F1EE70-331B-CC18-0B7C-1B5A43D5CF64}"/>
                      </a:ext>
                    </a:extLst>
                  </p:cNvPr>
                  <p:cNvSpPr/>
                  <p:nvPr/>
                </p:nvSpPr>
                <p:spPr>
                  <a:xfrm>
                    <a:off x="708292" y="4958144"/>
                    <a:ext cx="483146" cy="492169"/>
                  </a:xfrm>
                  <a:custGeom>
                    <a:avLst/>
                    <a:gdLst>
                      <a:gd name="connsiteX0" fmla="*/ 441487 w 483146"/>
                      <a:gd name="connsiteY0" fmla="*/ 117659 h 492169"/>
                      <a:gd name="connsiteX1" fmla="*/ 142097 w 483146"/>
                      <a:gd name="connsiteY1" fmla="*/ 1569 h 492169"/>
                      <a:gd name="connsiteX2" fmla="*/ 44337 w 483146"/>
                      <a:gd name="connsiteY2" fmla="*/ 99329 h 492169"/>
                      <a:gd name="connsiteX3" fmla="*/ 7677 w 483146"/>
                      <a:gd name="connsiteY3" fmla="*/ 215419 h 492169"/>
                      <a:gd name="connsiteX4" fmla="*/ 148207 w 483146"/>
                      <a:gd name="connsiteY4" fmla="*/ 441488 h 492169"/>
                      <a:gd name="connsiteX5" fmla="*/ 423157 w 483146"/>
                      <a:gd name="connsiteY5" fmla="*/ 386498 h 492169"/>
                      <a:gd name="connsiteX6" fmla="*/ 441487 w 483146"/>
                      <a:gd name="connsiteY6" fmla="*/ 117659 h 4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146" h="492169">
                        <a:moveTo>
                          <a:pt x="441487" y="117659"/>
                        </a:moveTo>
                        <a:cubicBezTo>
                          <a:pt x="380387" y="50449"/>
                          <a:pt x="245967" y="-10651"/>
                          <a:pt x="142097" y="1569"/>
                        </a:cubicBezTo>
                        <a:cubicBezTo>
                          <a:pt x="93217" y="7679"/>
                          <a:pt x="68777" y="44339"/>
                          <a:pt x="44337" y="99329"/>
                        </a:cubicBezTo>
                        <a:cubicBezTo>
                          <a:pt x="44337" y="99329"/>
                          <a:pt x="26007" y="135989"/>
                          <a:pt x="7677" y="215419"/>
                        </a:cubicBezTo>
                        <a:cubicBezTo>
                          <a:pt x="-16763" y="294848"/>
                          <a:pt x="13787" y="355948"/>
                          <a:pt x="148207" y="441488"/>
                        </a:cubicBezTo>
                        <a:cubicBezTo>
                          <a:pt x="270407" y="502588"/>
                          <a:pt x="355947" y="533138"/>
                          <a:pt x="423157" y="386498"/>
                        </a:cubicBezTo>
                        <a:cubicBezTo>
                          <a:pt x="496477" y="233748"/>
                          <a:pt x="502587" y="184869"/>
                          <a:pt x="441487" y="117659"/>
                        </a:cubicBezTo>
                        <a:close/>
                      </a:path>
                    </a:pathLst>
                  </a:custGeom>
                  <a:solidFill>
                    <a:srgbClr val="FF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Freeform: Shape 92">
                    <a:extLst>
                      <a:ext uri="{FF2B5EF4-FFF2-40B4-BE49-F238E27FC236}">
                        <a16:creationId xmlns:a16="http://schemas.microsoft.com/office/drawing/2014/main" id="{B3F9EA65-D2AD-A46A-C5DA-5A05E576E6D1}"/>
                      </a:ext>
                    </a:extLst>
                  </p:cNvPr>
                  <p:cNvSpPr/>
                  <p:nvPr/>
                </p:nvSpPr>
                <p:spPr>
                  <a:xfrm>
                    <a:off x="708292" y="4958144"/>
                    <a:ext cx="483146" cy="492169"/>
                  </a:xfrm>
                  <a:custGeom>
                    <a:avLst/>
                    <a:gdLst>
                      <a:gd name="connsiteX0" fmla="*/ 441487 w 483146"/>
                      <a:gd name="connsiteY0" fmla="*/ 117659 h 492169"/>
                      <a:gd name="connsiteX1" fmla="*/ 142097 w 483146"/>
                      <a:gd name="connsiteY1" fmla="*/ 1569 h 492169"/>
                      <a:gd name="connsiteX2" fmla="*/ 44337 w 483146"/>
                      <a:gd name="connsiteY2" fmla="*/ 99329 h 492169"/>
                      <a:gd name="connsiteX3" fmla="*/ 7677 w 483146"/>
                      <a:gd name="connsiteY3" fmla="*/ 215419 h 492169"/>
                      <a:gd name="connsiteX4" fmla="*/ 148207 w 483146"/>
                      <a:gd name="connsiteY4" fmla="*/ 441488 h 492169"/>
                      <a:gd name="connsiteX5" fmla="*/ 423157 w 483146"/>
                      <a:gd name="connsiteY5" fmla="*/ 386498 h 492169"/>
                      <a:gd name="connsiteX6" fmla="*/ 441487 w 483146"/>
                      <a:gd name="connsiteY6" fmla="*/ 117659 h 492169"/>
                      <a:gd name="connsiteX7" fmla="*/ 160427 w 483146"/>
                      <a:gd name="connsiteY7" fmla="*/ 410938 h 492169"/>
                      <a:gd name="connsiteX8" fmla="*/ 38227 w 483146"/>
                      <a:gd name="connsiteY8" fmla="*/ 215419 h 492169"/>
                      <a:gd name="connsiteX9" fmla="*/ 74887 w 483146"/>
                      <a:gd name="connsiteY9" fmla="*/ 117659 h 492169"/>
                      <a:gd name="connsiteX10" fmla="*/ 154317 w 483146"/>
                      <a:gd name="connsiteY10" fmla="*/ 38229 h 492169"/>
                      <a:gd name="connsiteX11" fmla="*/ 410937 w 483146"/>
                      <a:gd name="connsiteY11" fmla="*/ 135989 h 492169"/>
                      <a:gd name="connsiteX12" fmla="*/ 398717 w 483146"/>
                      <a:gd name="connsiteY12" fmla="*/ 362058 h 492169"/>
                      <a:gd name="connsiteX13" fmla="*/ 160427 w 483146"/>
                      <a:gd name="connsiteY13" fmla="*/ 410938 h 4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3146" h="492169">
                        <a:moveTo>
                          <a:pt x="441487" y="117659"/>
                        </a:moveTo>
                        <a:cubicBezTo>
                          <a:pt x="380387" y="50449"/>
                          <a:pt x="245967" y="-10651"/>
                          <a:pt x="142097" y="1569"/>
                        </a:cubicBezTo>
                        <a:cubicBezTo>
                          <a:pt x="93217" y="7679"/>
                          <a:pt x="68777" y="44339"/>
                          <a:pt x="44337" y="99329"/>
                        </a:cubicBezTo>
                        <a:cubicBezTo>
                          <a:pt x="44337" y="99329"/>
                          <a:pt x="26007" y="135989"/>
                          <a:pt x="7677" y="215419"/>
                        </a:cubicBezTo>
                        <a:cubicBezTo>
                          <a:pt x="-16763" y="294848"/>
                          <a:pt x="13787" y="355948"/>
                          <a:pt x="148207" y="441488"/>
                        </a:cubicBezTo>
                        <a:cubicBezTo>
                          <a:pt x="270407" y="502588"/>
                          <a:pt x="355947" y="533138"/>
                          <a:pt x="423157" y="386498"/>
                        </a:cubicBezTo>
                        <a:cubicBezTo>
                          <a:pt x="496477" y="233748"/>
                          <a:pt x="502587" y="184869"/>
                          <a:pt x="441487" y="117659"/>
                        </a:cubicBezTo>
                        <a:close/>
                        <a:moveTo>
                          <a:pt x="160427" y="410938"/>
                        </a:moveTo>
                        <a:cubicBezTo>
                          <a:pt x="44337" y="337618"/>
                          <a:pt x="19897" y="288738"/>
                          <a:pt x="38227" y="215419"/>
                        </a:cubicBezTo>
                        <a:cubicBezTo>
                          <a:pt x="62667" y="148209"/>
                          <a:pt x="74887" y="117659"/>
                          <a:pt x="74887" y="117659"/>
                        </a:cubicBezTo>
                        <a:cubicBezTo>
                          <a:pt x="93217" y="68779"/>
                          <a:pt x="117657" y="44339"/>
                          <a:pt x="154317" y="38229"/>
                        </a:cubicBezTo>
                        <a:cubicBezTo>
                          <a:pt x="239857" y="26009"/>
                          <a:pt x="362057" y="80999"/>
                          <a:pt x="410937" y="135989"/>
                        </a:cubicBezTo>
                        <a:cubicBezTo>
                          <a:pt x="459817" y="190979"/>
                          <a:pt x="459817" y="233748"/>
                          <a:pt x="398717" y="362058"/>
                        </a:cubicBezTo>
                        <a:cubicBezTo>
                          <a:pt x="337617" y="484258"/>
                          <a:pt x="270407" y="465928"/>
                          <a:pt x="160427" y="410938"/>
                        </a:cubicBezTo>
                        <a:close/>
                      </a:path>
                    </a:pathLst>
                  </a:custGeom>
                  <a:solidFill>
                    <a:srgbClr val="72706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2" name="Graphic 16">
                  <a:extLst>
                    <a:ext uri="{FF2B5EF4-FFF2-40B4-BE49-F238E27FC236}">
                      <a16:creationId xmlns:a16="http://schemas.microsoft.com/office/drawing/2014/main" id="{3F7E9FC6-D19E-0B6E-84AD-B4336B98492D}"/>
                    </a:ext>
                  </a:extLst>
                </p:cNvPr>
                <p:cNvGrpSpPr/>
                <p:nvPr/>
              </p:nvGrpSpPr>
              <p:grpSpPr>
                <a:xfrm>
                  <a:off x="713765" y="4958156"/>
                  <a:ext cx="472674" cy="488480"/>
                  <a:chOff x="713765" y="4958156"/>
                  <a:chExt cx="472674" cy="488480"/>
                </a:xfrm>
                <a:solidFill>
                  <a:srgbClr val="E6FFFF">
                    <a:alpha val="50000"/>
                  </a:srgbClr>
                </a:solidFill>
              </p:grpSpPr>
              <p:sp>
                <p:nvSpPr>
                  <p:cNvPr id="88" name="Freeform: Shape 87">
                    <a:extLst>
                      <a:ext uri="{FF2B5EF4-FFF2-40B4-BE49-F238E27FC236}">
                        <a16:creationId xmlns:a16="http://schemas.microsoft.com/office/drawing/2014/main" id="{76CA5753-3CB3-7B46-A8D2-A680E03011BD}"/>
                      </a:ext>
                    </a:extLst>
                  </p:cNvPr>
                  <p:cNvSpPr/>
                  <p:nvPr/>
                </p:nvSpPr>
                <p:spPr>
                  <a:xfrm>
                    <a:off x="752629" y="4958156"/>
                    <a:ext cx="262730" cy="123756"/>
                  </a:xfrm>
                  <a:custGeom>
                    <a:avLst/>
                    <a:gdLst>
                      <a:gd name="connsiteX0" fmla="*/ 103870 w 262730"/>
                      <a:gd name="connsiteY0" fmla="*/ 1557 h 123756"/>
                      <a:gd name="connsiteX1" fmla="*/ 6110 w 262730"/>
                      <a:gd name="connsiteY1" fmla="*/ 99317 h 123756"/>
                      <a:gd name="connsiteX2" fmla="*/ 0 w 262730"/>
                      <a:gd name="connsiteY2" fmla="*/ 123757 h 123756"/>
                      <a:gd name="connsiteX3" fmla="*/ 262730 w 262730"/>
                      <a:gd name="connsiteY3" fmla="*/ 32107 h 123756"/>
                      <a:gd name="connsiteX4" fmla="*/ 103870 w 262730"/>
                      <a:gd name="connsiteY4" fmla="*/ 1557 h 123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30" h="123756">
                        <a:moveTo>
                          <a:pt x="103870" y="1557"/>
                        </a:moveTo>
                        <a:cubicBezTo>
                          <a:pt x="54990" y="7667"/>
                          <a:pt x="30550" y="44327"/>
                          <a:pt x="6110" y="99317"/>
                        </a:cubicBezTo>
                        <a:cubicBezTo>
                          <a:pt x="6110" y="99317"/>
                          <a:pt x="0" y="105427"/>
                          <a:pt x="0" y="123757"/>
                        </a:cubicBezTo>
                        <a:lnTo>
                          <a:pt x="262730" y="32107"/>
                        </a:lnTo>
                        <a:cubicBezTo>
                          <a:pt x="207740" y="7667"/>
                          <a:pt x="152750" y="-4553"/>
                          <a:pt x="103870" y="1557"/>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Freeform: Shape 88">
                    <a:extLst>
                      <a:ext uri="{FF2B5EF4-FFF2-40B4-BE49-F238E27FC236}">
                        <a16:creationId xmlns:a16="http://schemas.microsoft.com/office/drawing/2014/main" id="{586B87F9-957F-82E5-83AF-B63458756C7C}"/>
                      </a:ext>
                    </a:extLst>
                  </p:cNvPr>
                  <p:cNvSpPr/>
                  <p:nvPr/>
                </p:nvSpPr>
                <p:spPr>
                  <a:xfrm>
                    <a:off x="713765" y="5051363"/>
                    <a:ext cx="472674" cy="238289"/>
                  </a:xfrm>
                  <a:custGeom>
                    <a:avLst/>
                    <a:gdLst>
                      <a:gd name="connsiteX0" fmla="*/ 436014 w 472674"/>
                      <a:gd name="connsiteY0" fmla="*/ 24440 h 238289"/>
                      <a:gd name="connsiteX1" fmla="*/ 411574 w 472674"/>
                      <a:gd name="connsiteY1" fmla="*/ 0 h 238289"/>
                      <a:gd name="connsiteX2" fmla="*/ 2204 w 472674"/>
                      <a:gd name="connsiteY2" fmla="*/ 140530 h 238289"/>
                      <a:gd name="connsiteX3" fmla="*/ 26644 w 472674"/>
                      <a:gd name="connsiteY3" fmla="*/ 238290 h 238289"/>
                      <a:gd name="connsiteX4" fmla="*/ 472674 w 472674"/>
                      <a:gd name="connsiteY4" fmla="*/ 85540 h 238289"/>
                      <a:gd name="connsiteX5" fmla="*/ 436014 w 472674"/>
                      <a:gd name="connsiteY5" fmla="*/ 24440 h 23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674" h="238289">
                        <a:moveTo>
                          <a:pt x="436014" y="24440"/>
                        </a:moveTo>
                        <a:cubicBezTo>
                          <a:pt x="429904" y="18330"/>
                          <a:pt x="417684" y="6110"/>
                          <a:pt x="411574" y="0"/>
                        </a:cubicBezTo>
                        <a:cubicBezTo>
                          <a:pt x="277154" y="54990"/>
                          <a:pt x="136624" y="97760"/>
                          <a:pt x="2204" y="140530"/>
                        </a:cubicBezTo>
                        <a:cubicBezTo>
                          <a:pt x="-3906" y="177190"/>
                          <a:pt x="2204" y="207740"/>
                          <a:pt x="26644" y="238290"/>
                        </a:cubicBezTo>
                        <a:lnTo>
                          <a:pt x="472674" y="85540"/>
                        </a:lnTo>
                        <a:cubicBezTo>
                          <a:pt x="466564" y="61100"/>
                          <a:pt x="454344" y="42770"/>
                          <a:pt x="436014" y="24440"/>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21D8304A-CFA1-4E9B-3C22-2DBD507DD72F}"/>
                      </a:ext>
                    </a:extLst>
                  </p:cNvPr>
                  <p:cNvSpPr/>
                  <p:nvPr/>
                </p:nvSpPr>
                <p:spPr>
                  <a:xfrm>
                    <a:off x="856499" y="5289653"/>
                    <a:ext cx="305500" cy="156983"/>
                  </a:xfrm>
                  <a:custGeom>
                    <a:avLst/>
                    <a:gdLst>
                      <a:gd name="connsiteX0" fmla="*/ 0 w 305500"/>
                      <a:gd name="connsiteY0" fmla="*/ 103870 h 156983"/>
                      <a:gd name="connsiteX1" fmla="*/ 0 w 305500"/>
                      <a:gd name="connsiteY1" fmla="*/ 103870 h 156983"/>
                      <a:gd name="connsiteX2" fmla="*/ 281060 w 305500"/>
                      <a:gd name="connsiteY2" fmla="*/ 48880 h 156983"/>
                      <a:gd name="connsiteX3" fmla="*/ 305500 w 305500"/>
                      <a:gd name="connsiteY3" fmla="*/ 0 h 156983"/>
                      <a:gd name="connsiteX4" fmla="*/ 0 w 305500"/>
                      <a:gd name="connsiteY4" fmla="*/ 103870 h 15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00" h="156983">
                        <a:moveTo>
                          <a:pt x="0" y="103870"/>
                        </a:moveTo>
                        <a:cubicBezTo>
                          <a:pt x="0" y="103870"/>
                          <a:pt x="0" y="103870"/>
                          <a:pt x="0" y="103870"/>
                        </a:cubicBezTo>
                        <a:cubicBezTo>
                          <a:pt x="128310" y="171080"/>
                          <a:pt x="207740" y="195520"/>
                          <a:pt x="281060" y="48880"/>
                        </a:cubicBezTo>
                        <a:cubicBezTo>
                          <a:pt x="287170" y="30550"/>
                          <a:pt x="299390" y="12220"/>
                          <a:pt x="305500" y="0"/>
                        </a:cubicBezTo>
                        <a:lnTo>
                          <a:pt x="0" y="103870"/>
                        </a:ln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3" name="Graphic 16">
                  <a:extLst>
                    <a:ext uri="{FF2B5EF4-FFF2-40B4-BE49-F238E27FC236}">
                      <a16:creationId xmlns:a16="http://schemas.microsoft.com/office/drawing/2014/main" id="{DFE877FF-7BE0-9C6E-30E9-4E9FACC20EB2}"/>
                    </a:ext>
                  </a:extLst>
                </p:cNvPr>
                <p:cNvGrpSpPr/>
                <p:nvPr/>
              </p:nvGrpSpPr>
              <p:grpSpPr>
                <a:xfrm>
                  <a:off x="657299" y="4958144"/>
                  <a:ext cx="588140" cy="550440"/>
                  <a:chOff x="657299" y="4958144"/>
                  <a:chExt cx="588140" cy="550440"/>
                </a:xfrm>
              </p:grpSpPr>
              <p:sp>
                <p:nvSpPr>
                  <p:cNvPr id="86" name="Freeform: Shape 85">
                    <a:extLst>
                      <a:ext uri="{FF2B5EF4-FFF2-40B4-BE49-F238E27FC236}">
                        <a16:creationId xmlns:a16="http://schemas.microsoft.com/office/drawing/2014/main" id="{9ADD4AD0-5148-BF84-DC41-9D9BF23888D1}"/>
                      </a:ext>
                    </a:extLst>
                  </p:cNvPr>
                  <p:cNvSpPr/>
                  <p:nvPr/>
                </p:nvSpPr>
                <p:spPr>
                  <a:xfrm>
                    <a:off x="710612" y="4958144"/>
                    <a:ext cx="478364" cy="486059"/>
                  </a:xfrm>
                  <a:custGeom>
                    <a:avLst/>
                    <a:gdLst>
                      <a:gd name="connsiteX0" fmla="*/ 145887 w 478364"/>
                      <a:gd name="connsiteY0" fmla="*/ 435378 h 486059"/>
                      <a:gd name="connsiteX1" fmla="*/ 420837 w 478364"/>
                      <a:gd name="connsiteY1" fmla="*/ 380388 h 486059"/>
                      <a:gd name="connsiteX2" fmla="*/ 439167 w 478364"/>
                      <a:gd name="connsiteY2" fmla="*/ 117659 h 486059"/>
                      <a:gd name="connsiteX3" fmla="*/ 139777 w 478364"/>
                      <a:gd name="connsiteY3" fmla="*/ 1569 h 486059"/>
                      <a:gd name="connsiteX4" fmla="*/ 42017 w 478364"/>
                      <a:gd name="connsiteY4" fmla="*/ 99329 h 486059"/>
                      <a:gd name="connsiteX5" fmla="*/ 5357 w 478364"/>
                      <a:gd name="connsiteY5" fmla="*/ 215419 h 486059"/>
                      <a:gd name="connsiteX6" fmla="*/ 145887 w 478364"/>
                      <a:gd name="connsiteY6" fmla="*/ 435378 h 48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364" h="486059">
                        <a:moveTo>
                          <a:pt x="145887" y="435378"/>
                        </a:moveTo>
                        <a:cubicBezTo>
                          <a:pt x="268087" y="496478"/>
                          <a:pt x="353627" y="527028"/>
                          <a:pt x="420837" y="380388"/>
                        </a:cubicBezTo>
                        <a:cubicBezTo>
                          <a:pt x="494157" y="233748"/>
                          <a:pt x="494157" y="184869"/>
                          <a:pt x="439167" y="117659"/>
                        </a:cubicBezTo>
                        <a:cubicBezTo>
                          <a:pt x="378067" y="50449"/>
                          <a:pt x="243647" y="-10651"/>
                          <a:pt x="139777" y="1569"/>
                        </a:cubicBezTo>
                        <a:cubicBezTo>
                          <a:pt x="90897" y="7679"/>
                          <a:pt x="66457" y="44339"/>
                          <a:pt x="42017" y="99329"/>
                        </a:cubicBezTo>
                        <a:cubicBezTo>
                          <a:pt x="42017" y="99329"/>
                          <a:pt x="23687" y="135989"/>
                          <a:pt x="5357" y="215419"/>
                        </a:cubicBezTo>
                        <a:cubicBezTo>
                          <a:pt x="-12973" y="294848"/>
                          <a:pt x="11467" y="349838"/>
                          <a:pt x="145887" y="435378"/>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7" name="Freeform: Shape 86">
                    <a:extLst>
                      <a:ext uri="{FF2B5EF4-FFF2-40B4-BE49-F238E27FC236}">
                        <a16:creationId xmlns:a16="http://schemas.microsoft.com/office/drawing/2014/main" id="{E5359981-29E8-DE19-E0EB-D4E280578ECE}"/>
                      </a:ext>
                    </a:extLst>
                  </p:cNvPr>
                  <p:cNvSpPr/>
                  <p:nvPr/>
                </p:nvSpPr>
                <p:spPr>
                  <a:xfrm>
                    <a:off x="657299" y="5026923"/>
                    <a:ext cx="588140" cy="481661"/>
                  </a:xfrm>
                  <a:custGeom>
                    <a:avLst/>
                    <a:gdLst>
                      <a:gd name="connsiteX0" fmla="*/ 535250 w 588140"/>
                      <a:gd name="connsiteY0" fmla="*/ 24440 h 481661"/>
                      <a:gd name="connsiteX1" fmla="*/ 510810 w 588140"/>
                      <a:gd name="connsiteY1" fmla="*/ 0 h 481661"/>
                      <a:gd name="connsiteX2" fmla="*/ 480260 w 588140"/>
                      <a:gd name="connsiteY2" fmla="*/ 354380 h 481661"/>
                      <a:gd name="connsiteX3" fmla="*/ 101440 w 588140"/>
                      <a:gd name="connsiteY3" fmla="*/ 342159 h 481661"/>
                      <a:gd name="connsiteX4" fmla="*/ 22010 w 588140"/>
                      <a:gd name="connsiteY4" fmla="*/ 97760 h 481661"/>
                      <a:gd name="connsiteX5" fmla="*/ 9790 w 588140"/>
                      <a:gd name="connsiteY5" fmla="*/ 146640 h 481661"/>
                      <a:gd name="connsiteX6" fmla="*/ 180870 w 588140"/>
                      <a:gd name="connsiteY6" fmla="*/ 421589 h 481661"/>
                      <a:gd name="connsiteX7" fmla="*/ 516920 w 588140"/>
                      <a:gd name="connsiteY7" fmla="*/ 348269 h 481661"/>
                      <a:gd name="connsiteX8" fmla="*/ 535250 w 588140"/>
                      <a:gd name="connsiteY8" fmla="*/ 24440 h 48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140" h="481661">
                        <a:moveTo>
                          <a:pt x="535250" y="24440"/>
                        </a:moveTo>
                        <a:cubicBezTo>
                          <a:pt x="529140" y="18330"/>
                          <a:pt x="523030" y="12220"/>
                          <a:pt x="510810" y="0"/>
                        </a:cubicBezTo>
                        <a:cubicBezTo>
                          <a:pt x="614680" y="103870"/>
                          <a:pt x="553580" y="207740"/>
                          <a:pt x="480260" y="354380"/>
                        </a:cubicBezTo>
                        <a:cubicBezTo>
                          <a:pt x="400830" y="525459"/>
                          <a:pt x="254190" y="452139"/>
                          <a:pt x="101440" y="342159"/>
                        </a:cubicBezTo>
                        <a:cubicBezTo>
                          <a:pt x="-2430" y="262730"/>
                          <a:pt x="3680" y="152750"/>
                          <a:pt x="22010" y="97760"/>
                        </a:cubicBezTo>
                        <a:cubicBezTo>
                          <a:pt x="15900" y="109980"/>
                          <a:pt x="9790" y="128310"/>
                          <a:pt x="9790" y="146640"/>
                        </a:cubicBezTo>
                        <a:cubicBezTo>
                          <a:pt x="-20760" y="244400"/>
                          <a:pt x="15900" y="317720"/>
                          <a:pt x="180870" y="421589"/>
                        </a:cubicBezTo>
                        <a:cubicBezTo>
                          <a:pt x="333620" y="494909"/>
                          <a:pt x="431380" y="531569"/>
                          <a:pt x="516920" y="348269"/>
                        </a:cubicBezTo>
                        <a:cubicBezTo>
                          <a:pt x="608571" y="164970"/>
                          <a:pt x="608571" y="103870"/>
                          <a:pt x="535250" y="24440"/>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4" name="Freeform: Shape 83">
                  <a:extLst>
                    <a:ext uri="{FF2B5EF4-FFF2-40B4-BE49-F238E27FC236}">
                      <a16:creationId xmlns:a16="http://schemas.microsoft.com/office/drawing/2014/main" id="{47D5A828-8C10-794F-59DA-0EFE7988D21D}"/>
                    </a:ext>
                  </a:extLst>
                </p:cNvPr>
                <p:cNvSpPr/>
                <p:nvPr/>
              </p:nvSpPr>
              <p:spPr>
                <a:xfrm>
                  <a:off x="734299" y="4918405"/>
                  <a:ext cx="211826" cy="132958"/>
                </a:xfrm>
                <a:custGeom>
                  <a:avLst/>
                  <a:gdLst>
                    <a:gd name="connsiteX0" fmla="*/ 0 w 211826"/>
                    <a:gd name="connsiteY0" fmla="*/ 132958 h 132958"/>
                    <a:gd name="connsiteX1" fmla="*/ 201630 w 211826"/>
                    <a:gd name="connsiteY1" fmla="*/ 22978 h 132958"/>
                    <a:gd name="connsiteX2" fmla="*/ 0 w 211826"/>
                    <a:gd name="connsiteY2" fmla="*/ 132958 h 132958"/>
                  </a:gdLst>
                  <a:ahLst/>
                  <a:cxnLst>
                    <a:cxn ang="0">
                      <a:pos x="connsiteX0" y="connsiteY0"/>
                    </a:cxn>
                    <a:cxn ang="0">
                      <a:pos x="connsiteX1" y="connsiteY1"/>
                    </a:cxn>
                    <a:cxn ang="0">
                      <a:pos x="connsiteX2" y="connsiteY2"/>
                    </a:cxn>
                  </a:cxnLst>
                  <a:rect l="l" t="t" r="r" b="b"/>
                  <a:pathLst>
                    <a:path w="211826" h="132958">
                      <a:moveTo>
                        <a:pt x="0" y="132958"/>
                      </a:moveTo>
                      <a:cubicBezTo>
                        <a:pt x="0" y="132958"/>
                        <a:pt x="36660" y="-19792"/>
                        <a:pt x="201630" y="22978"/>
                      </a:cubicBezTo>
                      <a:cubicBezTo>
                        <a:pt x="262730" y="35198"/>
                        <a:pt x="30550" y="-87001"/>
                        <a:pt x="0" y="132958"/>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Freeform: Shape 84">
                  <a:extLst>
                    <a:ext uri="{FF2B5EF4-FFF2-40B4-BE49-F238E27FC236}">
                      <a16:creationId xmlns:a16="http://schemas.microsoft.com/office/drawing/2014/main" id="{F8798F70-C5B8-3FC6-A1C0-E211446C22A5}"/>
                    </a:ext>
                  </a:extLst>
                </p:cNvPr>
                <p:cNvSpPr/>
                <p:nvPr/>
              </p:nvSpPr>
              <p:spPr>
                <a:xfrm>
                  <a:off x="966479" y="4941383"/>
                  <a:ext cx="30550" cy="12219"/>
                </a:xfrm>
                <a:custGeom>
                  <a:avLst/>
                  <a:gdLst>
                    <a:gd name="connsiteX0" fmla="*/ 30550 w 30550"/>
                    <a:gd name="connsiteY0" fmla="*/ 12220 h 12219"/>
                    <a:gd name="connsiteX1" fmla="*/ 12220 w 30550"/>
                    <a:gd name="connsiteY1" fmla="*/ 12220 h 12219"/>
                    <a:gd name="connsiteX2" fmla="*/ 0 w 30550"/>
                    <a:gd name="connsiteY2" fmla="*/ 0 h 12219"/>
                    <a:gd name="connsiteX3" fmla="*/ 18330 w 30550"/>
                    <a:gd name="connsiteY3" fmla="*/ 0 h 12219"/>
                    <a:gd name="connsiteX4" fmla="*/ 30550 w 30550"/>
                    <a:gd name="connsiteY4" fmla="*/ 1222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0" h="12219">
                      <a:moveTo>
                        <a:pt x="30550" y="12220"/>
                      </a:moveTo>
                      <a:cubicBezTo>
                        <a:pt x="30550" y="12220"/>
                        <a:pt x="24440" y="12220"/>
                        <a:pt x="12220" y="12220"/>
                      </a:cubicBezTo>
                      <a:cubicBezTo>
                        <a:pt x="6110" y="12220"/>
                        <a:pt x="0" y="6110"/>
                        <a:pt x="0" y="0"/>
                      </a:cubicBezTo>
                      <a:cubicBezTo>
                        <a:pt x="0" y="0"/>
                        <a:pt x="6110" y="0"/>
                        <a:pt x="18330" y="0"/>
                      </a:cubicBezTo>
                      <a:cubicBezTo>
                        <a:pt x="24440" y="6110"/>
                        <a:pt x="30550" y="12220"/>
                        <a:pt x="30550" y="1222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5" name="Graphic 16">
              <a:extLst>
                <a:ext uri="{FF2B5EF4-FFF2-40B4-BE49-F238E27FC236}">
                  <a16:creationId xmlns:a16="http://schemas.microsoft.com/office/drawing/2014/main" id="{312B136D-B07D-54C9-1B4B-817685D702E3}"/>
                </a:ext>
              </a:extLst>
            </p:cNvPr>
            <p:cNvGrpSpPr/>
            <p:nvPr/>
          </p:nvGrpSpPr>
          <p:grpSpPr>
            <a:xfrm>
              <a:off x="908434" y="6539910"/>
              <a:ext cx="1184208" cy="1487019"/>
              <a:chOff x="908434" y="6539910"/>
              <a:chExt cx="1184208" cy="1487019"/>
            </a:xfrm>
          </p:grpSpPr>
          <p:sp>
            <p:nvSpPr>
              <p:cNvPr id="46" name="Freeform: Shape 45">
                <a:extLst>
                  <a:ext uri="{FF2B5EF4-FFF2-40B4-BE49-F238E27FC236}">
                    <a16:creationId xmlns:a16="http://schemas.microsoft.com/office/drawing/2014/main" id="{A30A2DF8-854C-6D2B-1233-40BDC91DD3EF}"/>
                  </a:ext>
                </a:extLst>
              </p:cNvPr>
              <p:cNvSpPr/>
              <p:nvPr/>
            </p:nvSpPr>
            <p:spPr>
              <a:xfrm>
                <a:off x="1589699" y="6584971"/>
                <a:ext cx="61100" cy="61099"/>
              </a:xfrm>
              <a:custGeom>
                <a:avLst/>
                <a:gdLst>
                  <a:gd name="connsiteX0" fmla="*/ 0 w 61100"/>
                  <a:gd name="connsiteY0" fmla="*/ 0 h 61099"/>
                  <a:gd name="connsiteX1" fmla="*/ 0 w 61100"/>
                  <a:gd name="connsiteY1" fmla="*/ 0 h 61099"/>
                  <a:gd name="connsiteX2" fmla="*/ 0 w 61100"/>
                  <a:gd name="connsiteY2" fmla="*/ 0 h 61099"/>
                </a:gdLst>
                <a:ahLst/>
                <a:cxnLst>
                  <a:cxn ang="0">
                    <a:pos x="connsiteX0" y="connsiteY0"/>
                  </a:cxn>
                  <a:cxn ang="0">
                    <a:pos x="connsiteX1" y="connsiteY1"/>
                  </a:cxn>
                  <a:cxn ang="0">
                    <a:pos x="connsiteX2" y="connsiteY2"/>
                  </a:cxn>
                </a:cxnLst>
                <a:rect l="l" t="t" r="r" b="b"/>
                <a:pathLst>
                  <a:path w="61100" h="61099">
                    <a:moveTo>
                      <a:pt x="0" y="0"/>
                    </a:moveTo>
                    <a:lnTo>
                      <a:pt x="0" y="0"/>
                    </a:lnTo>
                    <a:lnTo>
                      <a:pt x="0" y="0"/>
                    </a:ln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Freeform: Shape 46">
                <a:extLst>
                  <a:ext uri="{FF2B5EF4-FFF2-40B4-BE49-F238E27FC236}">
                    <a16:creationId xmlns:a16="http://schemas.microsoft.com/office/drawing/2014/main" id="{55C85FCC-44A5-8E76-FBC4-121F199BEFC0}"/>
                  </a:ext>
                </a:extLst>
              </p:cNvPr>
              <p:cNvSpPr/>
              <p:nvPr/>
            </p:nvSpPr>
            <p:spPr>
              <a:xfrm>
                <a:off x="1583589" y="6572751"/>
                <a:ext cx="12220" cy="12220"/>
              </a:xfrm>
              <a:custGeom>
                <a:avLst/>
                <a:gdLst>
                  <a:gd name="connsiteX0" fmla="*/ 12220 w 12220"/>
                  <a:gd name="connsiteY0" fmla="*/ 12220 h 12220"/>
                  <a:gd name="connsiteX1" fmla="*/ 0 w 12220"/>
                  <a:gd name="connsiteY1" fmla="*/ 12220 h 12220"/>
                  <a:gd name="connsiteX2" fmla="*/ 0 w 12220"/>
                  <a:gd name="connsiteY2" fmla="*/ 0 h 12220"/>
                  <a:gd name="connsiteX3" fmla="*/ 12220 w 12220"/>
                  <a:gd name="connsiteY3" fmla="*/ 0 h 12220"/>
                  <a:gd name="connsiteX4" fmla="*/ 12220 w 12220"/>
                  <a:gd name="connsiteY4" fmla="*/ 12220 h 1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 h="12220">
                    <a:moveTo>
                      <a:pt x="12220" y="12220"/>
                    </a:moveTo>
                    <a:lnTo>
                      <a:pt x="0" y="12220"/>
                    </a:lnTo>
                    <a:lnTo>
                      <a:pt x="0" y="0"/>
                    </a:lnTo>
                    <a:lnTo>
                      <a:pt x="12220" y="0"/>
                    </a:lnTo>
                    <a:cubicBezTo>
                      <a:pt x="12220" y="0"/>
                      <a:pt x="12220" y="6110"/>
                      <a:pt x="12220" y="12220"/>
                    </a:cubicBezTo>
                    <a:close/>
                  </a:path>
                </a:pathLst>
              </a:custGeom>
              <a:solidFill>
                <a:srgbClr val="EEB4C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8" name="Graphic 16">
                <a:extLst>
                  <a:ext uri="{FF2B5EF4-FFF2-40B4-BE49-F238E27FC236}">
                    <a16:creationId xmlns:a16="http://schemas.microsoft.com/office/drawing/2014/main" id="{AA3C8AE6-6970-4DCE-8DDC-94A39A3237D7}"/>
                  </a:ext>
                </a:extLst>
              </p:cNvPr>
              <p:cNvGrpSpPr/>
              <p:nvPr/>
            </p:nvGrpSpPr>
            <p:grpSpPr>
              <a:xfrm>
                <a:off x="908434" y="6539910"/>
                <a:ext cx="1184208" cy="1487019"/>
                <a:chOff x="908434" y="6539910"/>
                <a:chExt cx="1184208" cy="1487019"/>
              </a:xfrm>
            </p:grpSpPr>
            <p:sp>
              <p:nvSpPr>
                <p:cNvPr id="49" name="Freeform: Shape 48">
                  <a:extLst>
                    <a:ext uri="{FF2B5EF4-FFF2-40B4-BE49-F238E27FC236}">
                      <a16:creationId xmlns:a16="http://schemas.microsoft.com/office/drawing/2014/main" id="{69F727AF-3068-719F-D9EF-1326FEF74DB4}"/>
                    </a:ext>
                  </a:extLst>
                </p:cNvPr>
                <p:cNvSpPr/>
                <p:nvPr/>
              </p:nvSpPr>
              <p:spPr>
                <a:xfrm>
                  <a:off x="919484" y="6546161"/>
                  <a:ext cx="1160533" cy="1473242"/>
                </a:xfrm>
                <a:custGeom>
                  <a:avLst/>
                  <a:gdLst>
                    <a:gd name="connsiteX0" fmla="*/ 1091806 w 1160533"/>
                    <a:gd name="connsiteY0" fmla="*/ 1022519 h 1473242"/>
                    <a:gd name="connsiteX1" fmla="*/ 1122356 w 1160533"/>
                    <a:gd name="connsiteY1" fmla="*/ 576490 h 1473242"/>
                    <a:gd name="connsiteX2" fmla="*/ 975716 w 1160533"/>
                    <a:gd name="connsiteY2" fmla="*/ 57140 h 1473242"/>
                    <a:gd name="connsiteX3" fmla="*/ 945166 w 1160533"/>
                    <a:gd name="connsiteY3" fmla="*/ 2150 h 1473242"/>
                    <a:gd name="connsiteX4" fmla="*/ 896285 w 1160533"/>
                    <a:gd name="connsiteY4" fmla="*/ 20481 h 1473242"/>
                    <a:gd name="connsiteX5" fmla="*/ 615225 w 1160533"/>
                    <a:gd name="connsiteY5" fmla="*/ 222110 h 1473242"/>
                    <a:gd name="connsiteX6" fmla="*/ 670215 w 1160533"/>
                    <a:gd name="connsiteY6" fmla="*/ 51030 h 1473242"/>
                    <a:gd name="connsiteX7" fmla="*/ 670215 w 1160533"/>
                    <a:gd name="connsiteY7" fmla="*/ 38810 h 1473242"/>
                    <a:gd name="connsiteX8" fmla="*/ 621335 w 1160533"/>
                    <a:gd name="connsiteY8" fmla="*/ 14370 h 1473242"/>
                    <a:gd name="connsiteX9" fmla="*/ 566345 w 1160533"/>
                    <a:gd name="connsiteY9" fmla="*/ 57140 h 1473242"/>
                    <a:gd name="connsiteX10" fmla="*/ 224185 w 1160533"/>
                    <a:gd name="connsiteY10" fmla="*/ 222110 h 1473242"/>
                    <a:gd name="connsiteX11" fmla="*/ 114205 w 1160533"/>
                    <a:gd name="connsiteY11" fmla="*/ 270990 h 1473242"/>
                    <a:gd name="connsiteX12" fmla="*/ 242515 w 1160533"/>
                    <a:gd name="connsiteY12" fmla="*/ 405410 h 1473242"/>
                    <a:gd name="connsiteX13" fmla="*/ 77545 w 1160533"/>
                    <a:gd name="connsiteY13" fmla="*/ 1144719 h 1473242"/>
                    <a:gd name="connsiteX14" fmla="*/ 83655 w 1160533"/>
                    <a:gd name="connsiteY14" fmla="*/ 1376899 h 1473242"/>
                    <a:gd name="connsiteX15" fmla="*/ 1024596 w 1160533"/>
                    <a:gd name="connsiteY15" fmla="*/ 1334129 h 1473242"/>
                    <a:gd name="connsiteX16" fmla="*/ 1091806 w 1160533"/>
                    <a:gd name="connsiteY16" fmla="*/ 1022519 h 147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0533" h="1473242">
                      <a:moveTo>
                        <a:pt x="1091806" y="1022519"/>
                      </a:moveTo>
                      <a:cubicBezTo>
                        <a:pt x="1067366" y="967529"/>
                        <a:pt x="1116246" y="747569"/>
                        <a:pt x="1122356" y="576490"/>
                      </a:cubicBezTo>
                      <a:cubicBezTo>
                        <a:pt x="1159016" y="368750"/>
                        <a:pt x="1152906" y="234330"/>
                        <a:pt x="975716" y="57140"/>
                      </a:cubicBezTo>
                      <a:cubicBezTo>
                        <a:pt x="994046" y="32700"/>
                        <a:pt x="975716" y="-10069"/>
                        <a:pt x="945166" y="2150"/>
                      </a:cubicBezTo>
                      <a:cubicBezTo>
                        <a:pt x="914616" y="14370"/>
                        <a:pt x="896285" y="20481"/>
                        <a:pt x="896285" y="20481"/>
                      </a:cubicBezTo>
                      <a:cubicBezTo>
                        <a:pt x="896285" y="20481"/>
                        <a:pt x="755755" y="99910"/>
                        <a:pt x="615225" y="222110"/>
                      </a:cubicBezTo>
                      <a:cubicBezTo>
                        <a:pt x="621335" y="167120"/>
                        <a:pt x="664105" y="81580"/>
                        <a:pt x="670215" y="51030"/>
                      </a:cubicBezTo>
                      <a:cubicBezTo>
                        <a:pt x="670215" y="51030"/>
                        <a:pt x="670215" y="44920"/>
                        <a:pt x="670215" y="38810"/>
                      </a:cubicBezTo>
                      <a:cubicBezTo>
                        <a:pt x="670215" y="38810"/>
                        <a:pt x="645775" y="-10069"/>
                        <a:pt x="621335" y="14370"/>
                      </a:cubicBezTo>
                      <a:cubicBezTo>
                        <a:pt x="578565" y="51030"/>
                        <a:pt x="566345" y="57140"/>
                        <a:pt x="566345" y="57140"/>
                      </a:cubicBezTo>
                      <a:cubicBezTo>
                        <a:pt x="566345" y="57140"/>
                        <a:pt x="358605" y="130460"/>
                        <a:pt x="224185" y="222110"/>
                      </a:cubicBezTo>
                      <a:cubicBezTo>
                        <a:pt x="175305" y="252660"/>
                        <a:pt x="114205" y="228220"/>
                        <a:pt x="114205" y="270990"/>
                      </a:cubicBezTo>
                      <a:cubicBezTo>
                        <a:pt x="108095" y="313760"/>
                        <a:pt x="242515" y="405410"/>
                        <a:pt x="242515" y="405410"/>
                      </a:cubicBezTo>
                      <a:cubicBezTo>
                        <a:pt x="242515" y="405410"/>
                        <a:pt x="59215" y="790339"/>
                        <a:pt x="77545" y="1144719"/>
                      </a:cubicBezTo>
                      <a:cubicBezTo>
                        <a:pt x="-38545" y="1260809"/>
                        <a:pt x="-14105" y="1340239"/>
                        <a:pt x="83655" y="1376899"/>
                      </a:cubicBezTo>
                      <a:cubicBezTo>
                        <a:pt x="181415" y="1413558"/>
                        <a:pt x="572455" y="1596858"/>
                        <a:pt x="1024596" y="1334129"/>
                      </a:cubicBezTo>
                      <a:cubicBezTo>
                        <a:pt x="1171236" y="1230259"/>
                        <a:pt x="1207896" y="1211929"/>
                        <a:pt x="1091806" y="1022519"/>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Freeform: Shape 49">
                  <a:extLst>
                    <a:ext uri="{FF2B5EF4-FFF2-40B4-BE49-F238E27FC236}">
                      <a16:creationId xmlns:a16="http://schemas.microsoft.com/office/drawing/2014/main" id="{2C2BB7F7-04FF-5D3D-5275-F439DFA7E904}"/>
                    </a:ext>
                  </a:extLst>
                </p:cNvPr>
                <p:cNvSpPr/>
                <p:nvPr/>
              </p:nvSpPr>
              <p:spPr>
                <a:xfrm>
                  <a:off x="908434" y="6539910"/>
                  <a:ext cx="1184208" cy="1487019"/>
                </a:xfrm>
                <a:custGeom>
                  <a:avLst/>
                  <a:gdLst>
                    <a:gd name="connsiteX0" fmla="*/ 540735 w 1184208"/>
                    <a:gd name="connsiteY0" fmla="*/ 1487020 h 1487019"/>
                    <a:gd name="connsiteX1" fmla="*/ 540735 w 1184208"/>
                    <a:gd name="connsiteY1" fmla="*/ 1487020 h 1487019"/>
                    <a:gd name="connsiteX2" fmla="*/ 113035 w 1184208"/>
                    <a:gd name="connsiteY2" fmla="*/ 1395369 h 1487019"/>
                    <a:gd name="connsiteX3" fmla="*/ 88595 w 1184208"/>
                    <a:gd name="connsiteY3" fmla="*/ 1389260 h 1487019"/>
                    <a:gd name="connsiteX4" fmla="*/ 3055 w 1184208"/>
                    <a:gd name="connsiteY4" fmla="*/ 1309830 h 1487019"/>
                    <a:gd name="connsiteX5" fmla="*/ 76375 w 1184208"/>
                    <a:gd name="connsiteY5" fmla="*/ 1144860 h 1487019"/>
                    <a:gd name="connsiteX6" fmla="*/ 241345 w 1184208"/>
                    <a:gd name="connsiteY6" fmla="*/ 411661 h 1487019"/>
                    <a:gd name="connsiteX7" fmla="*/ 113035 w 1184208"/>
                    <a:gd name="connsiteY7" fmla="*/ 277241 h 1487019"/>
                    <a:gd name="connsiteX8" fmla="*/ 168025 w 1184208"/>
                    <a:gd name="connsiteY8" fmla="*/ 240581 h 1487019"/>
                    <a:gd name="connsiteX9" fmla="*/ 229125 w 1184208"/>
                    <a:gd name="connsiteY9" fmla="*/ 222251 h 1487019"/>
                    <a:gd name="connsiteX10" fmla="*/ 571285 w 1184208"/>
                    <a:gd name="connsiteY10" fmla="*/ 57281 h 1487019"/>
                    <a:gd name="connsiteX11" fmla="*/ 626275 w 1184208"/>
                    <a:gd name="connsiteY11" fmla="*/ 14511 h 1487019"/>
                    <a:gd name="connsiteX12" fmla="*/ 644605 w 1184208"/>
                    <a:gd name="connsiteY12" fmla="*/ 8401 h 1487019"/>
                    <a:gd name="connsiteX13" fmla="*/ 687376 w 1184208"/>
                    <a:gd name="connsiteY13" fmla="*/ 45061 h 1487019"/>
                    <a:gd name="connsiteX14" fmla="*/ 687376 w 1184208"/>
                    <a:gd name="connsiteY14" fmla="*/ 45061 h 1487019"/>
                    <a:gd name="connsiteX15" fmla="*/ 687376 w 1184208"/>
                    <a:gd name="connsiteY15" fmla="*/ 45061 h 1487019"/>
                    <a:gd name="connsiteX16" fmla="*/ 687376 w 1184208"/>
                    <a:gd name="connsiteY16" fmla="*/ 57281 h 1487019"/>
                    <a:gd name="connsiteX17" fmla="*/ 669045 w 1184208"/>
                    <a:gd name="connsiteY17" fmla="*/ 112271 h 1487019"/>
                    <a:gd name="connsiteX18" fmla="*/ 632385 w 1184208"/>
                    <a:gd name="connsiteY18" fmla="*/ 210031 h 1487019"/>
                    <a:gd name="connsiteX19" fmla="*/ 901226 w 1184208"/>
                    <a:gd name="connsiteY19" fmla="*/ 20621 h 1487019"/>
                    <a:gd name="connsiteX20" fmla="*/ 901226 w 1184208"/>
                    <a:gd name="connsiteY20" fmla="*/ 20621 h 1487019"/>
                    <a:gd name="connsiteX21" fmla="*/ 950106 w 1184208"/>
                    <a:gd name="connsiteY21" fmla="*/ 2291 h 1487019"/>
                    <a:gd name="connsiteX22" fmla="*/ 992876 w 1184208"/>
                    <a:gd name="connsiteY22" fmla="*/ 20621 h 1487019"/>
                    <a:gd name="connsiteX23" fmla="*/ 992876 w 1184208"/>
                    <a:gd name="connsiteY23" fmla="*/ 63391 h 1487019"/>
                    <a:gd name="connsiteX24" fmla="*/ 1139516 w 1184208"/>
                    <a:gd name="connsiteY24" fmla="*/ 588850 h 1487019"/>
                    <a:gd name="connsiteX25" fmla="*/ 1121186 w 1184208"/>
                    <a:gd name="connsiteY25" fmla="*/ 814920 h 1487019"/>
                    <a:gd name="connsiteX26" fmla="*/ 1115076 w 1184208"/>
                    <a:gd name="connsiteY26" fmla="*/ 1028770 h 1487019"/>
                    <a:gd name="connsiteX27" fmla="*/ 1053976 w 1184208"/>
                    <a:gd name="connsiteY27" fmla="*/ 1346490 h 1487019"/>
                    <a:gd name="connsiteX28" fmla="*/ 1041756 w 1184208"/>
                    <a:gd name="connsiteY28" fmla="*/ 1352599 h 1487019"/>
                    <a:gd name="connsiteX29" fmla="*/ 540735 w 1184208"/>
                    <a:gd name="connsiteY29" fmla="*/ 1487020 h 1487019"/>
                    <a:gd name="connsiteX30" fmla="*/ 650715 w 1184208"/>
                    <a:gd name="connsiteY30" fmla="*/ 20621 h 1487019"/>
                    <a:gd name="connsiteX31" fmla="*/ 638495 w 1184208"/>
                    <a:gd name="connsiteY31" fmla="*/ 26731 h 1487019"/>
                    <a:gd name="connsiteX32" fmla="*/ 583505 w 1184208"/>
                    <a:gd name="connsiteY32" fmla="*/ 69501 h 1487019"/>
                    <a:gd name="connsiteX33" fmla="*/ 583505 w 1184208"/>
                    <a:gd name="connsiteY33" fmla="*/ 69501 h 1487019"/>
                    <a:gd name="connsiteX34" fmla="*/ 241345 w 1184208"/>
                    <a:gd name="connsiteY34" fmla="*/ 234471 h 1487019"/>
                    <a:gd name="connsiteX35" fmla="*/ 174135 w 1184208"/>
                    <a:gd name="connsiteY35" fmla="*/ 252801 h 1487019"/>
                    <a:gd name="connsiteX36" fmla="*/ 131365 w 1184208"/>
                    <a:gd name="connsiteY36" fmla="*/ 277241 h 1487019"/>
                    <a:gd name="connsiteX37" fmla="*/ 259675 w 1184208"/>
                    <a:gd name="connsiteY37" fmla="*/ 405551 h 1487019"/>
                    <a:gd name="connsiteX38" fmla="*/ 265785 w 1184208"/>
                    <a:gd name="connsiteY38" fmla="*/ 411661 h 1487019"/>
                    <a:gd name="connsiteX39" fmla="*/ 265785 w 1184208"/>
                    <a:gd name="connsiteY39" fmla="*/ 417771 h 1487019"/>
                    <a:gd name="connsiteX40" fmla="*/ 100815 w 1184208"/>
                    <a:gd name="connsiteY40" fmla="*/ 1150970 h 1487019"/>
                    <a:gd name="connsiteX41" fmla="*/ 100815 w 1184208"/>
                    <a:gd name="connsiteY41" fmla="*/ 1157080 h 1487019"/>
                    <a:gd name="connsiteX42" fmla="*/ 100815 w 1184208"/>
                    <a:gd name="connsiteY42" fmla="*/ 1157080 h 1487019"/>
                    <a:gd name="connsiteX43" fmla="*/ 27495 w 1184208"/>
                    <a:gd name="connsiteY43" fmla="*/ 1309830 h 1487019"/>
                    <a:gd name="connsiteX44" fmla="*/ 100815 w 1184208"/>
                    <a:gd name="connsiteY44" fmla="*/ 1383149 h 1487019"/>
                    <a:gd name="connsiteX45" fmla="*/ 125255 w 1184208"/>
                    <a:gd name="connsiteY45" fmla="*/ 1389260 h 1487019"/>
                    <a:gd name="connsiteX46" fmla="*/ 546845 w 1184208"/>
                    <a:gd name="connsiteY46" fmla="*/ 1474799 h 1487019"/>
                    <a:gd name="connsiteX47" fmla="*/ 1035646 w 1184208"/>
                    <a:gd name="connsiteY47" fmla="*/ 1340380 h 1487019"/>
                    <a:gd name="connsiteX48" fmla="*/ 1041756 w 1184208"/>
                    <a:gd name="connsiteY48" fmla="*/ 1334269 h 1487019"/>
                    <a:gd name="connsiteX49" fmla="*/ 1163956 w 1184208"/>
                    <a:gd name="connsiteY49" fmla="*/ 1212070 h 1487019"/>
                    <a:gd name="connsiteX50" fmla="*/ 1096746 w 1184208"/>
                    <a:gd name="connsiteY50" fmla="*/ 1034880 h 1487019"/>
                    <a:gd name="connsiteX51" fmla="*/ 1102856 w 1184208"/>
                    <a:gd name="connsiteY51" fmla="*/ 808810 h 1487019"/>
                    <a:gd name="connsiteX52" fmla="*/ 1121186 w 1184208"/>
                    <a:gd name="connsiteY52" fmla="*/ 582740 h 1487019"/>
                    <a:gd name="connsiteX53" fmla="*/ 974546 w 1184208"/>
                    <a:gd name="connsiteY53" fmla="*/ 63391 h 1487019"/>
                    <a:gd name="connsiteX54" fmla="*/ 974546 w 1184208"/>
                    <a:gd name="connsiteY54" fmla="*/ 63391 h 1487019"/>
                    <a:gd name="connsiteX55" fmla="*/ 980656 w 1184208"/>
                    <a:gd name="connsiteY55" fmla="*/ 57281 h 1487019"/>
                    <a:gd name="connsiteX56" fmla="*/ 980656 w 1184208"/>
                    <a:gd name="connsiteY56" fmla="*/ 26731 h 1487019"/>
                    <a:gd name="connsiteX57" fmla="*/ 956216 w 1184208"/>
                    <a:gd name="connsiteY57" fmla="*/ 14511 h 1487019"/>
                    <a:gd name="connsiteX58" fmla="*/ 907336 w 1184208"/>
                    <a:gd name="connsiteY58" fmla="*/ 32841 h 1487019"/>
                    <a:gd name="connsiteX59" fmla="*/ 626275 w 1184208"/>
                    <a:gd name="connsiteY59" fmla="*/ 234471 h 1487019"/>
                    <a:gd name="connsiteX60" fmla="*/ 614055 w 1184208"/>
                    <a:gd name="connsiteY60" fmla="*/ 246691 h 1487019"/>
                    <a:gd name="connsiteX61" fmla="*/ 614055 w 1184208"/>
                    <a:gd name="connsiteY61" fmla="*/ 228361 h 1487019"/>
                    <a:gd name="connsiteX62" fmla="*/ 650715 w 1184208"/>
                    <a:gd name="connsiteY62" fmla="*/ 106161 h 1487019"/>
                    <a:gd name="connsiteX63" fmla="*/ 669045 w 1184208"/>
                    <a:gd name="connsiteY63" fmla="*/ 57281 h 1487019"/>
                    <a:gd name="connsiteX64" fmla="*/ 669045 w 1184208"/>
                    <a:gd name="connsiteY64" fmla="*/ 51171 h 1487019"/>
                    <a:gd name="connsiteX65" fmla="*/ 650715 w 1184208"/>
                    <a:gd name="connsiteY65" fmla="*/ 20621 h 148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4208" h="1487019">
                      <a:moveTo>
                        <a:pt x="540735" y="1487020"/>
                      </a:moveTo>
                      <a:lnTo>
                        <a:pt x="540735" y="1487020"/>
                      </a:lnTo>
                      <a:cubicBezTo>
                        <a:pt x="345215" y="1487020"/>
                        <a:pt x="186355" y="1425920"/>
                        <a:pt x="113035" y="1395369"/>
                      </a:cubicBezTo>
                      <a:cubicBezTo>
                        <a:pt x="106925" y="1389260"/>
                        <a:pt x="94705" y="1389260"/>
                        <a:pt x="88595" y="1389260"/>
                      </a:cubicBezTo>
                      <a:cubicBezTo>
                        <a:pt x="39715" y="1370930"/>
                        <a:pt x="9165" y="1346490"/>
                        <a:pt x="3055" y="1309830"/>
                      </a:cubicBezTo>
                      <a:cubicBezTo>
                        <a:pt x="-9165" y="1260950"/>
                        <a:pt x="15275" y="1205960"/>
                        <a:pt x="76375" y="1144860"/>
                      </a:cubicBezTo>
                      <a:cubicBezTo>
                        <a:pt x="64155" y="814920"/>
                        <a:pt x="216905" y="460541"/>
                        <a:pt x="241345" y="411661"/>
                      </a:cubicBezTo>
                      <a:cubicBezTo>
                        <a:pt x="216905" y="393331"/>
                        <a:pt x="106925" y="320011"/>
                        <a:pt x="113035" y="277241"/>
                      </a:cubicBezTo>
                      <a:cubicBezTo>
                        <a:pt x="113035" y="246691"/>
                        <a:pt x="143585" y="240581"/>
                        <a:pt x="168025" y="240581"/>
                      </a:cubicBezTo>
                      <a:cubicBezTo>
                        <a:pt x="186355" y="240581"/>
                        <a:pt x="210795" y="234471"/>
                        <a:pt x="229125" y="222251"/>
                      </a:cubicBezTo>
                      <a:cubicBezTo>
                        <a:pt x="357435" y="130601"/>
                        <a:pt x="559065" y="63391"/>
                        <a:pt x="571285" y="57281"/>
                      </a:cubicBezTo>
                      <a:cubicBezTo>
                        <a:pt x="577395" y="57281"/>
                        <a:pt x="583505" y="45061"/>
                        <a:pt x="626275" y="14511"/>
                      </a:cubicBezTo>
                      <a:cubicBezTo>
                        <a:pt x="632385" y="8401"/>
                        <a:pt x="638495" y="8401"/>
                        <a:pt x="644605" y="8401"/>
                      </a:cubicBezTo>
                      <a:cubicBezTo>
                        <a:pt x="669045" y="8401"/>
                        <a:pt x="687376" y="45061"/>
                        <a:pt x="687376" y="45061"/>
                      </a:cubicBezTo>
                      <a:lnTo>
                        <a:pt x="687376" y="45061"/>
                      </a:lnTo>
                      <a:lnTo>
                        <a:pt x="687376" y="45061"/>
                      </a:lnTo>
                      <a:cubicBezTo>
                        <a:pt x="687376" y="51171"/>
                        <a:pt x="687376" y="51171"/>
                        <a:pt x="687376" y="57281"/>
                      </a:cubicBezTo>
                      <a:cubicBezTo>
                        <a:pt x="681266" y="69501"/>
                        <a:pt x="675155" y="87831"/>
                        <a:pt x="669045" y="112271"/>
                      </a:cubicBezTo>
                      <a:cubicBezTo>
                        <a:pt x="656826" y="142821"/>
                        <a:pt x="644605" y="179481"/>
                        <a:pt x="632385" y="210031"/>
                      </a:cubicBezTo>
                      <a:cubicBezTo>
                        <a:pt x="766806" y="100051"/>
                        <a:pt x="901226" y="20621"/>
                        <a:pt x="901226" y="20621"/>
                      </a:cubicBezTo>
                      <a:lnTo>
                        <a:pt x="901226" y="20621"/>
                      </a:lnTo>
                      <a:cubicBezTo>
                        <a:pt x="901226" y="20621"/>
                        <a:pt x="919556" y="14511"/>
                        <a:pt x="950106" y="2291"/>
                      </a:cubicBezTo>
                      <a:cubicBezTo>
                        <a:pt x="968436" y="-3819"/>
                        <a:pt x="986766" y="2291"/>
                        <a:pt x="992876" y="20621"/>
                      </a:cubicBezTo>
                      <a:cubicBezTo>
                        <a:pt x="998986" y="32841"/>
                        <a:pt x="998986" y="51171"/>
                        <a:pt x="992876" y="63391"/>
                      </a:cubicBezTo>
                      <a:cubicBezTo>
                        <a:pt x="1163956" y="240581"/>
                        <a:pt x="1176176" y="368891"/>
                        <a:pt x="1139516" y="588850"/>
                      </a:cubicBezTo>
                      <a:cubicBezTo>
                        <a:pt x="1139516" y="662170"/>
                        <a:pt x="1127296" y="741600"/>
                        <a:pt x="1121186" y="814920"/>
                      </a:cubicBezTo>
                      <a:cubicBezTo>
                        <a:pt x="1108966" y="912680"/>
                        <a:pt x="1096746" y="998220"/>
                        <a:pt x="1115076" y="1028770"/>
                      </a:cubicBezTo>
                      <a:cubicBezTo>
                        <a:pt x="1231166" y="1218180"/>
                        <a:pt x="1194506" y="1242620"/>
                        <a:pt x="1053976" y="1346490"/>
                      </a:cubicBezTo>
                      <a:lnTo>
                        <a:pt x="1041756" y="1352599"/>
                      </a:lnTo>
                      <a:cubicBezTo>
                        <a:pt x="876786" y="1444249"/>
                        <a:pt x="711816" y="1487020"/>
                        <a:pt x="540735" y="1487020"/>
                      </a:cubicBezTo>
                      <a:close/>
                      <a:moveTo>
                        <a:pt x="650715" y="20621"/>
                      </a:moveTo>
                      <a:cubicBezTo>
                        <a:pt x="644605" y="20621"/>
                        <a:pt x="644605" y="20621"/>
                        <a:pt x="638495" y="26731"/>
                      </a:cubicBezTo>
                      <a:cubicBezTo>
                        <a:pt x="589615" y="63391"/>
                        <a:pt x="583505" y="69501"/>
                        <a:pt x="583505" y="69501"/>
                      </a:cubicBezTo>
                      <a:lnTo>
                        <a:pt x="583505" y="69501"/>
                      </a:lnTo>
                      <a:cubicBezTo>
                        <a:pt x="583505" y="69501"/>
                        <a:pt x="375765" y="142821"/>
                        <a:pt x="241345" y="234471"/>
                      </a:cubicBezTo>
                      <a:cubicBezTo>
                        <a:pt x="216905" y="246691"/>
                        <a:pt x="198575" y="252801"/>
                        <a:pt x="174135" y="252801"/>
                      </a:cubicBezTo>
                      <a:cubicBezTo>
                        <a:pt x="143585" y="258911"/>
                        <a:pt x="131365" y="258911"/>
                        <a:pt x="131365" y="277241"/>
                      </a:cubicBezTo>
                      <a:cubicBezTo>
                        <a:pt x="131365" y="307791"/>
                        <a:pt x="210795" y="368891"/>
                        <a:pt x="259675" y="405551"/>
                      </a:cubicBezTo>
                      <a:lnTo>
                        <a:pt x="265785" y="411661"/>
                      </a:lnTo>
                      <a:lnTo>
                        <a:pt x="265785" y="417771"/>
                      </a:lnTo>
                      <a:cubicBezTo>
                        <a:pt x="265785" y="423881"/>
                        <a:pt x="88595" y="802700"/>
                        <a:pt x="100815" y="1150970"/>
                      </a:cubicBezTo>
                      <a:lnTo>
                        <a:pt x="100815" y="1157080"/>
                      </a:lnTo>
                      <a:lnTo>
                        <a:pt x="100815" y="1157080"/>
                      </a:lnTo>
                      <a:cubicBezTo>
                        <a:pt x="45825" y="1212070"/>
                        <a:pt x="21385" y="1267060"/>
                        <a:pt x="27495" y="1309830"/>
                      </a:cubicBezTo>
                      <a:cubicBezTo>
                        <a:pt x="33605" y="1340380"/>
                        <a:pt x="58045" y="1364819"/>
                        <a:pt x="100815" y="1383149"/>
                      </a:cubicBezTo>
                      <a:cubicBezTo>
                        <a:pt x="106925" y="1383149"/>
                        <a:pt x="113035" y="1389260"/>
                        <a:pt x="125255" y="1389260"/>
                      </a:cubicBezTo>
                      <a:cubicBezTo>
                        <a:pt x="198575" y="1419809"/>
                        <a:pt x="351325" y="1474799"/>
                        <a:pt x="546845" y="1474799"/>
                      </a:cubicBezTo>
                      <a:cubicBezTo>
                        <a:pt x="717926" y="1474799"/>
                        <a:pt x="882896" y="1432029"/>
                        <a:pt x="1035646" y="1340380"/>
                      </a:cubicBezTo>
                      <a:lnTo>
                        <a:pt x="1041756" y="1334269"/>
                      </a:lnTo>
                      <a:cubicBezTo>
                        <a:pt x="1115076" y="1285390"/>
                        <a:pt x="1151736" y="1248730"/>
                        <a:pt x="1163956" y="1212070"/>
                      </a:cubicBezTo>
                      <a:cubicBezTo>
                        <a:pt x="1176176" y="1175410"/>
                        <a:pt x="1157846" y="1126530"/>
                        <a:pt x="1096746" y="1034880"/>
                      </a:cubicBezTo>
                      <a:cubicBezTo>
                        <a:pt x="1078416" y="998220"/>
                        <a:pt x="1090636" y="912680"/>
                        <a:pt x="1102856" y="808810"/>
                      </a:cubicBezTo>
                      <a:cubicBezTo>
                        <a:pt x="1108966" y="735490"/>
                        <a:pt x="1121186" y="656060"/>
                        <a:pt x="1121186" y="582740"/>
                      </a:cubicBezTo>
                      <a:cubicBezTo>
                        <a:pt x="1157846" y="362781"/>
                        <a:pt x="1145626" y="240581"/>
                        <a:pt x="974546" y="63391"/>
                      </a:cubicBezTo>
                      <a:lnTo>
                        <a:pt x="974546" y="63391"/>
                      </a:lnTo>
                      <a:lnTo>
                        <a:pt x="980656" y="57281"/>
                      </a:lnTo>
                      <a:cubicBezTo>
                        <a:pt x="986766" y="51171"/>
                        <a:pt x="986766" y="32841"/>
                        <a:pt x="980656" y="26731"/>
                      </a:cubicBezTo>
                      <a:cubicBezTo>
                        <a:pt x="974546" y="20621"/>
                        <a:pt x="968436" y="8401"/>
                        <a:pt x="956216" y="14511"/>
                      </a:cubicBezTo>
                      <a:cubicBezTo>
                        <a:pt x="931776" y="26731"/>
                        <a:pt x="913446" y="32841"/>
                        <a:pt x="907336" y="32841"/>
                      </a:cubicBezTo>
                      <a:cubicBezTo>
                        <a:pt x="895116" y="38951"/>
                        <a:pt x="760696" y="118381"/>
                        <a:pt x="626275" y="234471"/>
                      </a:cubicBezTo>
                      <a:lnTo>
                        <a:pt x="614055" y="246691"/>
                      </a:lnTo>
                      <a:lnTo>
                        <a:pt x="614055" y="228361"/>
                      </a:lnTo>
                      <a:cubicBezTo>
                        <a:pt x="620165" y="191701"/>
                        <a:pt x="638495" y="142821"/>
                        <a:pt x="650715" y="106161"/>
                      </a:cubicBezTo>
                      <a:cubicBezTo>
                        <a:pt x="656826" y="87831"/>
                        <a:pt x="669045" y="69501"/>
                        <a:pt x="669045" y="57281"/>
                      </a:cubicBezTo>
                      <a:cubicBezTo>
                        <a:pt x="669045" y="57281"/>
                        <a:pt x="669045" y="51171"/>
                        <a:pt x="669045" y="51171"/>
                      </a:cubicBezTo>
                      <a:cubicBezTo>
                        <a:pt x="669045" y="38951"/>
                        <a:pt x="662935" y="20621"/>
                        <a:pt x="650715" y="20621"/>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6" name="Graphic 16">
              <a:extLst>
                <a:ext uri="{FF2B5EF4-FFF2-40B4-BE49-F238E27FC236}">
                  <a16:creationId xmlns:a16="http://schemas.microsoft.com/office/drawing/2014/main" id="{0476CA6E-6F82-8CAF-5683-309AD44C7AAA}"/>
                </a:ext>
              </a:extLst>
            </p:cNvPr>
            <p:cNvGrpSpPr/>
            <p:nvPr/>
          </p:nvGrpSpPr>
          <p:grpSpPr>
            <a:xfrm>
              <a:off x="1027334" y="6539910"/>
              <a:ext cx="1043613" cy="1034879"/>
              <a:chOff x="1027334" y="6539910"/>
              <a:chExt cx="1043613" cy="1034879"/>
            </a:xfrm>
          </p:grpSpPr>
          <p:sp>
            <p:nvSpPr>
              <p:cNvPr id="41" name="Freeform: Shape 40">
                <a:extLst>
                  <a:ext uri="{FF2B5EF4-FFF2-40B4-BE49-F238E27FC236}">
                    <a16:creationId xmlns:a16="http://schemas.microsoft.com/office/drawing/2014/main" id="{0A439EFE-77B4-6744-1105-9077C2B3CBDC}"/>
                  </a:ext>
                </a:extLst>
              </p:cNvPr>
              <p:cNvSpPr/>
              <p:nvPr/>
            </p:nvSpPr>
            <p:spPr>
              <a:xfrm>
                <a:off x="1589699" y="6584971"/>
                <a:ext cx="61100" cy="61099"/>
              </a:xfrm>
              <a:custGeom>
                <a:avLst/>
                <a:gdLst>
                  <a:gd name="connsiteX0" fmla="*/ 0 w 61100"/>
                  <a:gd name="connsiteY0" fmla="*/ 0 h 61099"/>
                  <a:gd name="connsiteX1" fmla="*/ 0 w 61100"/>
                  <a:gd name="connsiteY1" fmla="*/ 0 h 61099"/>
                  <a:gd name="connsiteX2" fmla="*/ 0 w 61100"/>
                  <a:gd name="connsiteY2" fmla="*/ 0 h 61099"/>
                </a:gdLst>
                <a:ahLst/>
                <a:cxnLst>
                  <a:cxn ang="0">
                    <a:pos x="connsiteX0" y="connsiteY0"/>
                  </a:cxn>
                  <a:cxn ang="0">
                    <a:pos x="connsiteX1" y="connsiteY1"/>
                  </a:cxn>
                  <a:cxn ang="0">
                    <a:pos x="connsiteX2" y="connsiteY2"/>
                  </a:cxn>
                </a:cxnLst>
                <a:rect l="l" t="t" r="r" b="b"/>
                <a:pathLst>
                  <a:path w="61100" h="61099">
                    <a:moveTo>
                      <a:pt x="0" y="0"/>
                    </a:moveTo>
                    <a:lnTo>
                      <a:pt x="0" y="0"/>
                    </a:lnTo>
                    <a:lnTo>
                      <a:pt x="0" y="0"/>
                    </a:ln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9821837D-7C8E-119B-07F2-36F06DBF8953}"/>
                  </a:ext>
                </a:extLst>
              </p:cNvPr>
              <p:cNvSpPr/>
              <p:nvPr/>
            </p:nvSpPr>
            <p:spPr>
              <a:xfrm>
                <a:off x="1583589" y="6572751"/>
                <a:ext cx="12220" cy="12220"/>
              </a:xfrm>
              <a:custGeom>
                <a:avLst/>
                <a:gdLst>
                  <a:gd name="connsiteX0" fmla="*/ 12220 w 12220"/>
                  <a:gd name="connsiteY0" fmla="*/ 12220 h 12220"/>
                  <a:gd name="connsiteX1" fmla="*/ 0 w 12220"/>
                  <a:gd name="connsiteY1" fmla="*/ 12220 h 12220"/>
                  <a:gd name="connsiteX2" fmla="*/ 0 w 12220"/>
                  <a:gd name="connsiteY2" fmla="*/ 0 h 12220"/>
                  <a:gd name="connsiteX3" fmla="*/ 12220 w 12220"/>
                  <a:gd name="connsiteY3" fmla="*/ 0 h 12220"/>
                  <a:gd name="connsiteX4" fmla="*/ 12220 w 12220"/>
                  <a:gd name="connsiteY4" fmla="*/ 12220 h 1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 h="12220">
                    <a:moveTo>
                      <a:pt x="12220" y="12220"/>
                    </a:moveTo>
                    <a:lnTo>
                      <a:pt x="0" y="12220"/>
                    </a:lnTo>
                    <a:lnTo>
                      <a:pt x="0" y="0"/>
                    </a:lnTo>
                    <a:lnTo>
                      <a:pt x="12220" y="0"/>
                    </a:lnTo>
                    <a:cubicBezTo>
                      <a:pt x="12220" y="0"/>
                      <a:pt x="12220" y="6110"/>
                      <a:pt x="12220" y="12220"/>
                    </a:cubicBezTo>
                    <a:close/>
                  </a:path>
                </a:pathLst>
              </a:custGeom>
              <a:solidFill>
                <a:srgbClr val="EEB4C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3" name="Graphic 16">
                <a:extLst>
                  <a:ext uri="{FF2B5EF4-FFF2-40B4-BE49-F238E27FC236}">
                    <a16:creationId xmlns:a16="http://schemas.microsoft.com/office/drawing/2014/main" id="{C4F3CDA4-72AF-D0A1-78C7-42EB53CB6995}"/>
                  </a:ext>
                </a:extLst>
              </p:cNvPr>
              <p:cNvGrpSpPr/>
              <p:nvPr/>
            </p:nvGrpSpPr>
            <p:grpSpPr>
              <a:xfrm>
                <a:off x="1027334" y="6539910"/>
                <a:ext cx="1043613" cy="1034879"/>
                <a:chOff x="1027334" y="6539910"/>
                <a:chExt cx="1043613" cy="1034879"/>
              </a:xfrm>
            </p:grpSpPr>
            <p:sp>
              <p:nvSpPr>
                <p:cNvPr id="44" name="Freeform: Shape 43">
                  <a:extLst>
                    <a:ext uri="{FF2B5EF4-FFF2-40B4-BE49-F238E27FC236}">
                      <a16:creationId xmlns:a16="http://schemas.microsoft.com/office/drawing/2014/main" id="{BC338DD1-E977-2966-96AE-568F6F9B4205}"/>
                    </a:ext>
                  </a:extLst>
                </p:cNvPr>
                <p:cNvSpPr/>
                <p:nvPr/>
              </p:nvSpPr>
              <p:spPr>
                <a:xfrm>
                  <a:off x="1027579" y="6552271"/>
                  <a:ext cx="1032245" cy="1020491"/>
                </a:xfrm>
                <a:custGeom>
                  <a:avLst/>
                  <a:gdLst>
                    <a:gd name="connsiteX0" fmla="*/ 219960 w 1032245"/>
                    <a:gd name="connsiteY0" fmla="*/ 869769 h 1020491"/>
                    <a:gd name="connsiteX1" fmla="*/ 977601 w 1032245"/>
                    <a:gd name="connsiteY1" fmla="*/ 973639 h 1020491"/>
                    <a:gd name="connsiteX2" fmla="*/ 1014261 w 1032245"/>
                    <a:gd name="connsiteY2" fmla="*/ 576490 h 1020491"/>
                    <a:gd name="connsiteX3" fmla="*/ 867621 w 1032245"/>
                    <a:gd name="connsiteY3" fmla="*/ 57140 h 1020491"/>
                    <a:gd name="connsiteX4" fmla="*/ 837071 w 1032245"/>
                    <a:gd name="connsiteY4" fmla="*/ 2150 h 1020491"/>
                    <a:gd name="connsiteX5" fmla="*/ 788191 w 1032245"/>
                    <a:gd name="connsiteY5" fmla="*/ 20480 h 1020491"/>
                    <a:gd name="connsiteX6" fmla="*/ 507130 w 1032245"/>
                    <a:gd name="connsiteY6" fmla="*/ 222110 h 1020491"/>
                    <a:gd name="connsiteX7" fmla="*/ 562120 w 1032245"/>
                    <a:gd name="connsiteY7" fmla="*/ 51030 h 1020491"/>
                    <a:gd name="connsiteX8" fmla="*/ 562120 w 1032245"/>
                    <a:gd name="connsiteY8" fmla="*/ 38810 h 1020491"/>
                    <a:gd name="connsiteX9" fmla="*/ 513240 w 1032245"/>
                    <a:gd name="connsiteY9" fmla="*/ 14370 h 1020491"/>
                    <a:gd name="connsiteX10" fmla="*/ 458250 w 1032245"/>
                    <a:gd name="connsiteY10" fmla="*/ 57140 h 1020491"/>
                    <a:gd name="connsiteX11" fmla="*/ 116090 w 1032245"/>
                    <a:gd name="connsiteY11" fmla="*/ 222110 h 1020491"/>
                    <a:gd name="connsiteX12" fmla="*/ 6110 w 1032245"/>
                    <a:gd name="connsiteY12" fmla="*/ 270990 h 1020491"/>
                    <a:gd name="connsiteX13" fmla="*/ 134420 w 1032245"/>
                    <a:gd name="connsiteY13" fmla="*/ 405410 h 1020491"/>
                    <a:gd name="connsiteX14" fmla="*/ 0 w 1032245"/>
                    <a:gd name="connsiteY14" fmla="*/ 808669 h 1020491"/>
                    <a:gd name="connsiteX15" fmla="*/ 219960 w 1032245"/>
                    <a:gd name="connsiteY15" fmla="*/ 869769 h 102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2245" h="1020491">
                      <a:moveTo>
                        <a:pt x="219960" y="869769"/>
                      </a:moveTo>
                      <a:cubicBezTo>
                        <a:pt x="446030" y="979749"/>
                        <a:pt x="733201" y="1083619"/>
                        <a:pt x="977601" y="973639"/>
                      </a:cubicBezTo>
                      <a:cubicBezTo>
                        <a:pt x="977601" y="881989"/>
                        <a:pt x="1008151" y="717020"/>
                        <a:pt x="1014261" y="576490"/>
                      </a:cubicBezTo>
                      <a:cubicBezTo>
                        <a:pt x="1050921" y="368750"/>
                        <a:pt x="1044811" y="234330"/>
                        <a:pt x="867621" y="57140"/>
                      </a:cubicBezTo>
                      <a:cubicBezTo>
                        <a:pt x="885951" y="32700"/>
                        <a:pt x="867621" y="-10070"/>
                        <a:pt x="837071" y="2150"/>
                      </a:cubicBezTo>
                      <a:cubicBezTo>
                        <a:pt x="806521" y="14370"/>
                        <a:pt x="788191" y="20480"/>
                        <a:pt x="788191" y="20480"/>
                      </a:cubicBezTo>
                      <a:cubicBezTo>
                        <a:pt x="788191" y="20480"/>
                        <a:pt x="647660" y="99910"/>
                        <a:pt x="507130" y="222110"/>
                      </a:cubicBezTo>
                      <a:cubicBezTo>
                        <a:pt x="513240" y="167120"/>
                        <a:pt x="556010" y="81580"/>
                        <a:pt x="562120" y="51030"/>
                      </a:cubicBezTo>
                      <a:cubicBezTo>
                        <a:pt x="562120" y="51030"/>
                        <a:pt x="562120" y="44920"/>
                        <a:pt x="562120" y="38810"/>
                      </a:cubicBezTo>
                      <a:cubicBezTo>
                        <a:pt x="562120" y="38810"/>
                        <a:pt x="537680" y="-10070"/>
                        <a:pt x="513240" y="14370"/>
                      </a:cubicBezTo>
                      <a:cubicBezTo>
                        <a:pt x="470470" y="51030"/>
                        <a:pt x="458250" y="57140"/>
                        <a:pt x="458250" y="57140"/>
                      </a:cubicBezTo>
                      <a:cubicBezTo>
                        <a:pt x="458250" y="57140"/>
                        <a:pt x="250510" y="130460"/>
                        <a:pt x="116090" y="222110"/>
                      </a:cubicBezTo>
                      <a:cubicBezTo>
                        <a:pt x="67210" y="252660"/>
                        <a:pt x="6110" y="228220"/>
                        <a:pt x="6110" y="270990"/>
                      </a:cubicBezTo>
                      <a:cubicBezTo>
                        <a:pt x="0" y="313760"/>
                        <a:pt x="134420" y="405410"/>
                        <a:pt x="134420" y="405410"/>
                      </a:cubicBezTo>
                      <a:cubicBezTo>
                        <a:pt x="134420" y="405410"/>
                        <a:pt x="48880" y="582600"/>
                        <a:pt x="0" y="808669"/>
                      </a:cubicBezTo>
                      <a:cubicBezTo>
                        <a:pt x="42770" y="802559"/>
                        <a:pt x="109980" y="814779"/>
                        <a:pt x="219960" y="869769"/>
                      </a:cubicBezTo>
                      <a:close/>
                    </a:path>
                  </a:pathLst>
                </a:custGeom>
                <a:solidFill>
                  <a:srgbClr val="FE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Freeform: Shape 44">
                  <a:extLst>
                    <a:ext uri="{FF2B5EF4-FFF2-40B4-BE49-F238E27FC236}">
                      <a16:creationId xmlns:a16="http://schemas.microsoft.com/office/drawing/2014/main" id="{A6FEBD45-2022-7C1F-47C6-ECC9196BD4CB}"/>
                    </a:ext>
                  </a:extLst>
                </p:cNvPr>
                <p:cNvSpPr/>
                <p:nvPr/>
              </p:nvSpPr>
              <p:spPr>
                <a:xfrm>
                  <a:off x="1027334" y="6539910"/>
                  <a:ext cx="1043613" cy="1034879"/>
                </a:xfrm>
                <a:custGeom>
                  <a:avLst/>
                  <a:gdLst>
                    <a:gd name="connsiteX0" fmla="*/ 745666 w 1043613"/>
                    <a:gd name="connsiteY0" fmla="*/ 1034880 h 1034879"/>
                    <a:gd name="connsiteX1" fmla="*/ 220205 w 1043613"/>
                    <a:gd name="connsiteY1" fmla="*/ 882130 h 1034879"/>
                    <a:gd name="connsiteX2" fmla="*/ 12465 w 1043613"/>
                    <a:gd name="connsiteY2" fmla="*/ 814920 h 1034879"/>
                    <a:gd name="connsiteX3" fmla="*/ 245 w 1043613"/>
                    <a:gd name="connsiteY3" fmla="*/ 814920 h 1034879"/>
                    <a:gd name="connsiteX4" fmla="*/ 245 w 1043613"/>
                    <a:gd name="connsiteY4" fmla="*/ 808810 h 1034879"/>
                    <a:gd name="connsiteX5" fmla="*/ 128555 w 1043613"/>
                    <a:gd name="connsiteY5" fmla="*/ 411661 h 1034879"/>
                    <a:gd name="connsiteX6" fmla="*/ 245 w 1043613"/>
                    <a:gd name="connsiteY6" fmla="*/ 277241 h 1034879"/>
                    <a:gd name="connsiteX7" fmla="*/ 55235 w 1043613"/>
                    <a:gd name="connsiteY7" fmla="*/ 240581 h 1034879"/>
                    <a:gd name="connsiteX8" fmla="*/ 116335 w 1043613"/>
                    <a:gd name="connsiteY8" fmla="*/ 222251 h 1034879"/>
                    <a:gd name="connsiteX9" fmla="*/ 458495 w 1043613"/>
                    <a:gd name="connsiteY9" fmla="*/ 57281 h 1034879"/>
                    <a:gd name="connsiteX10" fmla="*/ 513485 w 1043613"/>
                    <a:gd name="connsiteY10" fmla="*/ 14511 h 1034879"/>
                    <a:gd name="connsiteX11" fmla="*/ 531815 w 1043613"/>
                    <a:gd name="connsiteY11" fmla="*/ 8401 h 1034879"/>
                    <a:gd name="connsiteX12" fmla="*/ 574585 w 1043613"/>
                    <a:gd name="connsiteY12" fmla="*/ 45061 h 1034879"/>
                    <a:gd name="connsiteX13" fmla="*/ 574585 w 1043613"/>
                    <a:gd name="connsiteY13" fmla="*/ 45061 h 1034879"/>
                    <a:gd name="connsiteX14" fmla="*/ 574585 w 1043613"/>
                    <a:gd name="connsiteY14" fmla="*/ 45061 h 1034879"/>
                    <a:gd name="connsiteX15" fmla="*/ 574585 w 1043613"/>
                    <a:gd name="connsiteY15" fmla="*/ 57281 h 1034879"/>
                    <a:gd name="connsiteX16" fmla="*/ 556255 w 1043613"/>
                    <a:gd name="connsiteY16" fmla="*/ 112271 h 1034879"/>
                    <a:gd name="connsiteX17" fmla="*/ 519595 w 1043613"/>
                    <a:gd name="connsiteY17" fmla="*/ 210031 h 1034879"/>
                    <a:gd name="connsiteX18" fmla="*/ 788436 w 1043613"/>
                    <a:gd name="connsiteY18" fmla="*/ 20621 h 1034879"/>
                    <a:gd name="connsiteX19" fmla="*/ 788436 w 1043613"/>
                    <a:gd name="connsiteY19" fmla="*/ 20621 h 1034879"/>
                    <a:gd name="connsiteX20" fmla="*/ 837316 w 1043613"/>
                    <a:gd name="connsiteY20" fmla="*/ 2291 h 1034879"/>
                    <a:gd name="connsiteX21" fmla="*/ 880086 w 1043613"/>
                    <a:gd name="connsiteY21" fmla="*/ 20621 h 1034879"/>
                    <a:gd name="connsiteX22" fmla="*/ 880086 w 1043613"/>
                    <a:gd name="connsiteY22" fmla="*/ 63391 h 1034879"/>
                    <a:gd name="connsiteX23" fmla="*/ 1026726 w 1043613"/>
                    <a:gd name="connsiteY23" fmla="*/ 588850 h 1034879"/>
                    <a:gd name="connsiteX24" fmla="*/ 1008396 w 1043613"/>
                    <a:gd name="connsiteY24" fmla="*/ 814920 h 1034879"/>
                    <a:gd name="connsiteX25" fmla="*/ 990066 w 1043613"/>
                    <a:gd name="connsiteY25" fmla="*/ 986000 h 1034879"/>
                    <a:gd name="connsiteX26" fmla="*/ 990066 w 1043613"/>
                    <a:gd name="connsiteY26" fmla="*/ 992110 h 1034879"/>
                    <a:gd name="connsiteX27" fmla="*/ 983956 w 1043613"/>
                    <a:gd name="connsiteY27" fmla="*/ 992110 h 1034879"/>
                    <a:gd name="connsiteX28" fmla="*/ 745666 w 1043613"/>
                    <a:gd name="connsiteY28" fmla="*/ 1034880 h 1034879"/>
                    <a:gd name="connsiteX29" fmla="*/ 12465 w 1043613"/>
                    <a:gd name="connsiteY29" fmla="*/ 808810 h 1034879"/>
                    <a:gd name="connsiteX30" fmla="*/ 226315 w 1043613"/>
                    <a:gd name="connsiteY30" fmla="*/ 876020 h 1034879"/>
                    <a:gd name="connsiteX31" fmla="*/ 745666 w 1043613"/>
                    <a:gd name="connsiteY31" fmla="*/ 1028770 h 1034879"/>
                    <a:gd name="connsiteX32" fmla="*/ 971736 w 1043613"/>
                    <a:gd name="connsiteY32" fmla="*/ 979890 h 1034879"/>
                    <a:gd name="connsiteX33" fmla="*/ 990066 w 1043613"/>
                    <a:gd name="connsiteY33" fmla="*/ 808810 h 1034879"/>
                    <a:gd name="connsiteX34" fmla="*/ 1008396 w 1043613"/>
                    <a:gd name="connsiteY34" fmla="*/ 582740 h 1034879"/>
                    <a:gd name="connsiteX35" fmla="*/ 861756 w 1043613"/>
                    <a:gd name="connsiteY35" fmla="*/ 63391 h 1034879"/>
                    <a:gd name="connsiteX36" fmla="*/ 855646 w 1043613"/>
                    <a:gd name="connsiteY36" fmla="*/ 63391 h 1034879"/>
                    <a:gd name="connsiteX37" fmla="*/ 861756 w 1043613"/>
                    <a:gd name="connsiteY37" fmla="*/ 57281 h 1034879"/>
                    <a:gd name="connsiteX38" fmla="*/ 861756 w 1043613"/>
                    <a:gd name="connsiteY38" fmla="*/ 26731 h 1034879"/>
                    <a:gd name="connsiteX39" fmla="*/ 837316 w 1043613"/>
                    <a:gd name="connsiteY39" fmla="*/ 14511 h 1034879"/>
                    <a:gd name="connsiteX40" fmla="*/ 788436 w 1043613"/>
                    <a:gd name="connsiteY40" fmla="*/ 32841 h 1034879"/>
                    <a:gd name="connsiteX41" fmla="*/ 507375 w 1043613"/>
                    <a:gd name="connsiteY41" fmla="*/ 234471 h 1034879"/>
                    <a:gd name="connsiteX42" fmla="*/ 495155 w 1043613"/>
                    <a:gd name="connsiteY42" fmla="*/ 246691 h 1034879"/>
                    <a:gd name="connsiteX43" fmla="*/ 495155 w 1043613"/>
                    <a:gd name="connsiteY43" fmla="*/ 228361 h 1034879"/>
                    <a:gd name="connsiteX44" fmla="*/ 531815 w 1043613"/>
                    <a:gd name="connsiteY44" fmla="*/ 106161 h 1034879"/>
                    <a:gd name="connsiteX45" fmla="*/ 550145 w 1043613"/>
                    <a:gd name="connsiteY45" fmla="*/ 57281 h 1034879"/>
                    <a:gd name="connsiteX46" fmla="*/ 550145 w 1043613"/>
                    <a:gd name="connsiteY46" fmla="*/ 51171 h 1034879"/>
                    <a:gd name="connsiteX47" fmla="*/ 525705 w 1043613"/>
                    <a:gd name="connsiteY47" fmla="*/ 26731 h 1034879"/>
                    <a:gd name="connsiteX48" fmla="*/ 513485 w 1043613"/>
                    <a:gd name="connsiteY48" fmla="*/ 32841 h 1034879"/>
                    <a:gd name="connsiteX49" fmla="*/ 464605 w 1043613"/>
                    <a:gd name="connsiteY49" fmla="*/ 69501 h 1034879"/>
                    <a:gd name="connsiteX50" fmla="*/ 464605 w 1043613"/>
                    <a:gd name="connsiteY50" fmla="*/ 69501 h 1034879"/>
                    <a:gd name="connsiteX51" fmla="*/ 122445 w 1043613"/>
                    <a:gd name="connsiteY51" fmla="*/ 234471 h 1034879"/>
                    <a:gd name="connsiteX52" fmla="*/ 55235 w 1043613"/>
                    <a:gd name="connsiteY52" fmla="*/ 252801 h 1034879"/>
                    <a:gd name="connsiteX53" fmla="*/ 12465 w 1043613"/>
                    <a:gd name="connsiteY53" fmla="*/ 277241 h 1034879"/>
                    <a:gd name="connsiteX54" fmla="*/ 140775 w 1043613"/>
                    <a:gd name="connsiteY54" fmla="*/ 405551 h 1034879"/>
                    <a:gd name="connsiteX55" fmla="*/ 146885 w 1043613"/>
                    <a:gd name="connsiteY55" fmla="*/ 411661 h 1034879"/>
                    <a:gd name="connsiteX56" fmla="*/ 146885 w 1043613"/>
                    <a:gd name="connsiteY56" fmla="*/ 417771 h 1034879"/>
                    <a:gd name="connsiteX57" fmla="*/ 12465 w 1043613"/>
                    <a:gd name="connsiteY57" fmla="*/ 808810 h 10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43613" h="1034879">
                      <a:moveTo>
                        <a:pt x="745666" y="1034880"/>
                      </a:moveTo>
                      <a:cubicBezTo>
                        <a:pt x="550145" y="1034880"/>
                        <a:pt x="348515" y="949340"/>
                        <a:pt x="220205" y="882130"/>
                      </a:cubicBezTo>
                      <a:cubicBezTo>
                        <a:pt x="134665" y="839360"/>
                        <a:pt x="61345" y="814920"/>
                        <a:pt x="12465" y="814920"/>
                      </a:cubicBezTo>
                      <a:lnTo>
                        <a:pt x="245" y="814920"/>
                      </a:lnTo>
                      <a:lnTo>
                        <a:pt x="245" y="808810"/>
                      </a:lnTo>
                      <a:cubicBezTo>
                        <a:pt x="43015" y="607181"/>
                        <a:pt x="116335" y="442211"/>
                        <a:pt x="128555" y="411661"/>
                      </a:cubicBezTo>
                      <a:cubicBezTo>
                        <a:pt x="104115" y="393331"/>
                        <a:pt x="-5865" y="320011"/>
                        <a:pt x="245" y="277241"/>
                      </a:cubicBezTo>
                      <a:cubicBezTo>
                        <a:pt x="245" y="246691"/>
                        <a:pt x="30795" y="240581"/>
                        <a:pt x="55235" y="240581"/>
                      </a:cubicBezTo>
                      <a:cubicBezTo>
                        <a:pt x="73565" y="240581"/>
                        <a:pt x="98005" y="234471"/>
                        <a:pt x="116335" y="222251"/>
                      </a:cubicBezTo>
                      <a:cubicBezTo>
                        <a:pt x="244645" y="130601"/>
                        <a:pt x="446275" y="63391"/>
                        <a:pt x="458495" y="57281"/>
                      </a:cubicBezTo>
                      <a:cubicBezTo>
                        <a:pt x="464605" y="57281"/>
                        <a:pt x="470715" y="45061"/>
                        <a:pt x="513485" y="14511"/>
                      </a:cubicBezTo>
                      <a:cubicBezTo>
                        <a:pt x="519595" y="8401"/>
                        <a:pt x="525705" y="8401"/>
                        <a:pt x="531815" y="8401"/>
                      </a:cubicBezTo>
                      <a:cubicBezTo>
                        <a:pt x="556255" y="8401"/>
                        <a:pt x="574585" y="45061"/>
                        <a:pt x="574585" y="45061"/>
                      </a:cubicBezTo>
                      <a:lnTo>
                        <a:pt x="574585" y="45061"/>
                      </a:lnTo>
                      <a:lnTo>
                        <a:pt x="574585" y="45061"/>
                      </a:lnTo>
                      <a:cubicBezTo>
                        <a:pt x="574585" y="51171"/>
                        <a:pt x="574585" y="51171"/>
                        <a:pt x="574585" y="57281"/>
                      </a:cubicBezTo>
                      <a:cubicBezTo>
                        <a:pt x="568475" y="69501"/>
                        <a:pt x="562365" y="87831"/>
                        <a:pt x="556255" y="112271"/>
                      </a:cubicBezTo>
                      <a:cubicBezTo>
                        <a:pt x="544035" y="142821"/>
                        <a:pt x="531815" y="179481"/>
                        <a:pt x="519595" y="210031"/>
                      </a:cubicBezTo>
                      <a:cubicBezTo>
                        <a:pt x="654016" y="100051"/>
                        <a:pt x="788436" y="20621"/>
                        <a:pt x="788436" y="20621"/>
                      </a:cubicBezTo>
                      <a:lnTo>
                        <a:pt x="788436" y="20621"/>
                      </a:lnTo>
                      <a:cubicBezTo>
                        <a:pt x="788436" y="20621"/>
                        <a:pt x="806766" y="14511"/>
                        <a:pt x="837316" y="2291"/>
                      </a:cubicBezTo>
                      <a:cubicBezTo>
                        <a:pt x="855646" y="-3819"/>
                        <a:pt x="873976" y="2291"/>
                        <a:pt x="880086" y="20621"/>
                      </a:cubicBezTo>
                      <a:cubicBezTo>
                        <a:pt x="886196" y="32841"/>
                        <a:pt x="886196" y="51171"/>
                        <a:pt x="880086" y="63391"/>
                      </a:cubicBezTo>
                      <a:cubicBezTo>
                        <a:pt x="1051166" y="240581"/>
                        <a:pt x="1063386" y="368891"/>
                        <a:pt x="1026726" y="588850"/>
                      </a:cubicBezTo>
                      <a:cubicBezTo>
                        <a:pt x="1026726" y="662170"/>
                        <a:pt x="1014506" y="741600"/>
                        <a:pt x="1008396" y="814920"/>
                      </a:cubicBezTo>
                      <a:cubicBezTo>
                        <a:pt x="1002286" y="882130"/>
                        <a:pt x="990066" y="943230"/>
                        <a:pt x="990066" y="986000"/>
                      </a:cubicBezTo>
                      <a:lnTo>
                        <a:pt x="990066" y="992110"/>
                      </a:lnTo>
                      <a:lnTo>
                        <a:pt x="983956" y="992110"/>
                      </a:lnTo>
                      <a:cubicBezTo>
                        <a:pt x="910636" y="1022660"/>
                        <a:pt x="831206" y="1034880"/>
                        <a:pt x="745666" y="1034880"/>
                      </a:cubicBezTo>
                      <a:close/>
                      <a:moveTo>
                        <a:pt x="12465" y="808810"/>
                      </a:moveTo>
                      <a:cubicBezTo>
                        <a:pt x="67455" y="808810"/>
                        <a:pt x="134665" y="833250"/>
                        <a:pt x="226315" y="876020"/>
                      </a:cubicBezTo>
                      <a:cubicBezTo>
                        <a:pt x="354625" y="943230"/>
                        <a:pt x="556255" y="1028770"/>
                        <a:pt x="745666" y="1028770"/>
                      </a:cubicBezTo>
                      <a:cubicBezTo>
                        <a:pt x="825096" y="1028770"/>
                        <a:pt x="904526" y="1010440"/>
                        <a:pt x="971736" y="979890"/>
                      </a:cubicBezTo>
                      <a:cubicBezTo>
                        <a:pt x="971736" y="937120"/>
                        <a:pt x="977846" y="876020"/>
                        <a:pt x="990066" y="808810"/>
                      </a:cubicBezTo>
                      <a:cubicBezTo>
                        <a:pt x="996176" y="735490"/>
                        <a:pt x="1008396" y="656060"/>
                        <a:pt x="1008396" y="582740"/>
                      </a:cubicBezTo>
                      <a:cubicBezTo>
                        <a:pt x="1045056" y="362781"/>
                        <a:pt x="1032836" y="240581"/>
                        <a:pt x="861756" y="63391"/>
                      </a:cubicBezTo>
                      <a:lnTo>
                        <a:pt x="855646" y="63391"/>
                      </a:lnTo>
                      <a:lnTo>
                        <a:pt x="861756" y="57281"/>
                      </a:lnTo>
                      <a:cubicBezTo>
                        <a:pt x="867866" y="51171"/>
                        <a:pt x="867866" y="32841"/>
                        <a:pt x="861756" y="26731"/>
                      </a:cubicBezTo>
                      <a:cubicBezTo>
                        <a:pt x="855646" y="20621"/>
                        <a:pt x="849536" y="8401"/>
                        <a:pt x="837316" y="14511"/>
                      </a:cubicBezTo>
                      <a:cubicBezTo>
                        <a:pt x="812876" y="26731"/>
                        <a:pt x="794546" y="32841"/>
                        <a:pt x="788436" y="32841"/>
                      </a:cubicBezTo>
                      <a:cubicBezTo>
                        <a:pt x="776216" y="38951"/>
                        <a:pt x="641795" y="118381"/>
                        <a:pt x="507375" y="234471"/>
                      </a:cubicBezTo>
                      <a:lnTo>
                        <a:pt x="495155" y="246691"/>
                      </a:lnTo>
                      <a:lnTo>
                        <a:pt x="495155" y="228361"/>
                      </a:lnTo>
                      <a:cubicBezTo>
                        <a:pt x="501265" y="191701"/>
                        <a:pt x="519595" y="142821"/>
                        <a:pt x="531815" y="106161"/>
                      </a:cubicBezTo>
                      <a:cubicBezTo>
                        <a:pt x="537925" y="87831"/>
                        <a:pt x="550145" y="69501"/>
                        <a:pt x="550145" y="57281"/>
                      </a:cubicBezTo>
                      <a:cubicBezTo>
                        <a:pt x="550145" y="57281"/>
                        <a:pt x="550145" y="51171"/>
                        <a:pt x="550145" y="51171"/>
                      </a:cubicBezTo>
                      <a:cubicBezTo>
                        <a:pt x="544035" y="45061"/>
                        <a:pt x="537925" y="26731"/>
                        <a:pt x="525705" y="26731"/>
                      </a:cubicBezTo>
                      <a:cubicBezTo>
                        <a:pt x="519595" y="26731"/>
                        <a:pt x="519595" y="26731"/>
                        <a:pt x="513485" y="32841"/>
                      </a:cubicBezTo>
                      <a:cubicBezTo>
                        <a:pt x="470715" y="63391"/>
                        <a:pt x="464605" y="69501"/>
                        <a:pt x="464605" y="69501"/>
                      </a:cubicBezTo>
                      <a:lnTo>
                        <a:pt x="464605" y="69501"/>
                      </a:lnTo>
                      <a:cubicBezTo>
                        <a:pt x="464605" y="69501"/>
                        <a:pt x="256865" y="142821"/>
                        <a:pt x="122445" y="234471"/>
                      </a:cubicBezTo>
                      <a:cubicBezTo>
                        <a:pt x="98005" y="246691"/>
                        <a:pt x="79675" y="252801"/>
                        <a:pt x="55235" y="252801"/>
                      </a:cubicBezTo>
                      <a:cubicBezTo>
                        <a:pt x="24685" y="258911"/>
                        <a:pt x="12465" y="258911"/>
                        <a:pt x="12465" y="277241"/>
                      </a:cubicBezTo>
                      <a:cubicBezTo>
                        <a:pt x="12465" y="307791"/>
                        <a:pt x="91895" y="368891"/>
                        <a:pt x="140775" y="405551"/>
                      </a:cubicBezTo>
                      <a:lnTo>
                        <a:pt x="146885" y="411661"/>
                      </a:lnTo>
                      <a:lnTo>
                        <a:pt x="146885" y="417771"/>
                      </a:lnTo>
                      <a:cubicBezTo>
                        <a:pt x="140775" y="417771"/>
                        <a:pt x="61345" y="588850"/>
                        <a:pt x="12465" y="80881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7" name="Graphic 16">
              <a:extLst>
                <a:ext uri="{FF2B5EF4-FFF2-40B4-BE49-F238E27FC236}">
                  <a16:creationId xmlns:a16="http://schemas.microsoft.com/office/drawing/2014/main" id="{A875CC5C-B838-029B-1A3D-B4B6F04F5B2F}"/>
                </a:ext>
              </a:extLst>
            </p:cNvPr>
            <p:cNvGrpSpPr/>
            <p:nvPr/>
          </p:nvGrpSpPr>
          <p:grpSpPr>
            <a:xfrm>
              <a:off x="997029" y="6780491"/>
              <a:ext cx="1032590" cy="995928"/>
              <a:chOff x="997029" y="6780491"/>
              <a:chExt cx="1032590" cy="995928"/>
            </a:xfrm>
          </p:grpSpPr>
          <p:sp>
            <p:nvSpPr>
              <p:cNvPr id="36" name="Freeform: Shape 35">
                <a:extLst>
                  <a:ext uri="{FF2B5EF4-FFF2-40B4-BE49-F238E27FC236}">
                    <a16:creationId xmlns:a16="http://schemas.microsoft.com/office/drawing/2014/main" id="{279A2876-8F56-F2A8-7545-D0A73CF4F0EC}"/>
                  </a:ext>
                </a:extLst>
              </p:cNvPr>
              <p:cNvSpPr/>
              <p:nvPr/>
            </p:nvSpPr>
            <p:spPr>
              <a:xfrm>
                <a:off x="1779109" y="6792711"/>
                <a:ext cx="24439" cy="73319"/>
              </a:xfrm>
              <a:custGeom>
                <a:avLst/>
                <a:gdLst>
                  <a:gd name="connsiteX0" fmla="*/ 0 w 24439"/>
                  <a:gd name="connsiteY0" fmla="*/ 0 h 73319"/>
                  <a:gd name="connsiteX1" fmla="*/ 0 w 24439"/>
                  <a:gd name="connsiteY1" fmla="*/ 0 h 73319"/>
                  <a:gd name="connsiteX2" fmla="*/ 6110 w 24439"/>
                  <a:gd name="connsiteY2" fmla="*/ 12220 h 73319"/>
                  <a:gd name="connsiteX3" fmla="*/ 12220 w 24439"/>
                  <a:gd name="connsiteY3" fmla="*/ 24440 h 73319"/>
                  <a:gd name="connsiteX4" fmla="*/ 18330 w 24439"/>
                  <a:gd name="connsiteY4" fmla="*/ 36660 h 73319"/>
                  <a:gd name="connsiteX5" fmla="*/ 24440 w 24439"/>
                  <a:gd name="connsiteY5" fmla="*/ 61100 h 73319"/>
                  <a:gd name="connsiteX6" fmla="*/ 24440 w 24439"/>
                  <a:gd name="connsiteY6" fmla="*/ 73320 h 73319"/>
                  <a:gd name="connsiteX7" fmla="*/ 18330 w 24439"/>
                  <a:gd name="connsiteY7" fmla="*/ 67210 h 73319"/>
                  <a:gd name="connsiteX8" fmla="*/ 12220 w 24439"/>
                  <a:gd name="connsiteY8" fmla="*/ 54990 h 73319"/>
                  <a:gd name="connsiteX9" fmla="*/ 6110 w 24439"/>
                  <a:gd name="connsiteY9" fmla="*/ 48880 h 73319"/>
                  <a:gd name="connsiteX10" fmla="*/ 6110 w 24439"/>
                  <a:gd name="connsiteY10" fmla="*/ 42770 h 73319"/>
                  <a:gd name="connsiteX11" fmla="*/ 6110 w 24439"/>
                  <a:gd name="connsiteY11" fmla="*/ 30550 h 73319"/>
                  <a:gd name="connsiteX12" fmla="*/ 6110 w 24439"/>
                  <a:gd name="connsiteY12" fmla="*/ 24440 h 73319"/>
                  <a:gd name="connsiteX13" fmla="*/ 6110 w 24439"/>
                  <a:gd name="connsiteY13" fmla="*/ 18330 h 73319"/>
                  <a:gd name="connsiteX14" fmla="*/ 0 w 24439"/>
                  <a:gd name="connsiteY14" fmla="*/ 0 h 7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39" h="73319">
                    <a:moveTo>
                      <a:pt x="0" y="0"/>
                    </a:moveTo>
                    <a:cubicBezTo>
                      <a:pt x="0" y="0"/>
                      <a:pt x="6110" y="0"/>
                      <a:pt x="0" y="0"/>
                    </a:cubicBezTo>
                    <a:cubicBezTo>
                      <a:pt x="0" y="6110"/>
                      <a:pt x="6110" y="6110"/>
                      <a:pt x="6110" y="12220"/>
                    </a:cubicBezTo>
                    <a:cubicBezTo>
                      <a:pt x="6110" y="18330"/>
                      <a:pt x="6110" y="18330"/>
                      <a:pt x="12220" y="24440"/>
                    </a:cubicBezTo>
                    <a:cubicBezTo>
                      <a:pt x="12220" y="30550"/>
                      <a:pt x="12220" y="30550"/>
                      <a:pt x="18330" y="36660"/>
                    </a:cubicBezTo>
                    <a:cubicBezTo>
                      <a:pt x="18330" y="42770"/>
                      <a:pt x="24440" y="54990"/>
                      <a:pt x="24440" y="61100"/>
                    </a:cubicBezTo>
                    <a:cubicBezTo>
                      <a:pt x="24440" y="67210"/>
                      <a:pt x="24440" y="73320"/>
                      <a:pt x="24440" y="73320"/>
                    </a:cubicBezTo>
                    <a:cubicBezTo>
                      <a:pt x="24440" y="73320"/>
                      <a:pt x="18330" y="67210"/>
                      <a:pt x="18330" y="67210"/>
                    </a:cubicBezTo>
                    <a:cubicBezTo>
                      <a:pt x="18330" y="67210"/>
                      <a:pt x="12220" y="61100"/>
                      <a:pt x="12220" y="54990"/>
                    </a:cubicBezTo>
                    <a:cubicBezTo>
                      <a:pt x="12220" y="54990"/>
                      <a:pt x="12220" y="48880"/>
                      <a:pt x="6110" y="48880"/>
                    </a:cubicBezTo>
                    <a:lnTo>
                      <a:pt x="6110" y="42770"/>
                    </a:lnTo>
                    <a:cubicBezTo>
                      <a:pt x="6110" y="36660"/>
                      <a:pt x="6110" y="30550"/>
                      <a:pt x="6110" y="30550"/>
                    </a:cubicBezTo>
                    <a:cubicBezTo>
                      <a:pt x="6110" y="30550"/>
                      <a:pt x="6110" y="24440"/>
                      <a:pt x="6110" y="24440"/>
                    </a:cubicBezTo>
                    <a:cubicBezTo>
                      <a:pt x="6110" y="24440"/>
                      <a:pt x="6110" y="18330"/>
                      <a:pt x="6110" y="18330"/>
                    </a:cubicBezTo>
                    <a:cubicBezTo>
                      <a:pt x="0" y="0"/>
                      <a:pt x="0" y="0"/>
                      <a:pt x="0" y="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BB3992A3-9AA3-0893-144A-142D47DCE8DB}"/>
                  </a:ext>
                </a:extLst>
              </p:cNvPr>
              <p:cNvSpPr/>
              <p:nvPr/>
            </p:nvSpPr>
            <p:spPr>
              <a:xfrm>
                <a:off x="1632469" y="6780491"/>
                <a:ext cx="238290" cy="403259"/>
              </a:xfrm>
              <a:custGeom>
                <a:avLst/>
                <a:gdLst>
                  <a:gd name="connsiteX0" fmla="*/ 238290 w 238290"/>
                  <a:gd name="connsiteY0" fmla="*/ 0 h 403259"/>
                  <a:gd name="connsiteX1" fmla="*/ 183300 w 238290"/>
                  <a:gd name="connsiteY1" fmla="*/ 61100 h 403259"/>
                  <a:gd name="connsiteX2" fmla="*/ 158860 w 238290"/>
                  <a:gd name="connsiteY2" fmla="*/ 91650 h 403259"/>
                  <a:gd name="connsiteX3" fmla="*/ 146640 w 238290"/>
                  <a:gd name="connsiteY3" fmla="*/ 109980 h 403259"/>
                  <a:gd name="connsiteX4" fmla="*/ 134420 w 238290"/>
                  <a:gd name="connsiteY4" fmla="*/ 128310 h 403259"/>
                  <a:gd name="connsiteX5" fmla="*/ 116090 w 238290"/>
                  <a:gd name="connsiteY5" fmla="*/ 164970 h 403259"/>
                  <a:gd name="connsiteX6" fmla="*/ 109980 w 238290"/>
                  <a:gd name="connsiteY6" fmla="*/ 183300 h 403259"/>
                  <a:gd name="connsiteX7" fmla="*/ 103870 w 238290"/>
                  <a:gd name="connsiteY7" fmla="*/ 201630 h 403259"/>
                  <a:gd name="connsiteX8" fmla="*/ 97760 w 238290"/>
                  <a:gd name="connsiteY8" fmla="*/ 219960 h 403259"/>
                  <a:gd name="connsiteX9" fmla="*/ 91650 w 238290"/>
                  <a:gd name="connsiteY9" fmla="*/ 238290 h 403259"/>
                  <a:gd name="connsiteX10" fmla="*/ 85540 w 238290"/>
                  <a:gd name="connsiteY10" fmla="*/ 274950 h 403259"/>
                  <a:gd name="connsiteX11" fmla="*/ 85540 w 238290"/>
                  <a:gd name="connsiteY11" fmla="*/ 281060 h 403259"/>
                  <a:gd name="connsiteX12" fmla="*/ 79430 w 238290"/>
                  <a:gd name="connsiteY12" fmla="*/ 281060 h 403259"/>
                  <a:gd name="connsiteX13" fmla="*/ 67210 w 238290"/>
                  <a:gd name="connsiteY13" fmla="*/ 287169 h 403259"/>
                  <a:gd name="connsiteX14" fmla="*/ 61100 w 238290"/>
                  <a:gd name="connsiteY14" fmla="*/ 293280 h 403259"/>
                  <a:gd name="connsiteX15" fmla="*/ 42770 w 238290"/>
                  <a:gd name="connsiteY15" fmla="*/ 305500 h 403259"/>
                  <a:gd name="connsiteX16" fmla="*/ 24440 w 238290"/>
                  <a:gd name="connsiteY16" fmla="*/ 317719 h 403259"/>
                  <a:gd name="connsiteX17" fmla="*/ 12220 w 238290"/>
                  <a:gd name="connsiteY17" fmla="*/ 336050 h 403259"/>
                  <a:gd name="connsiteX18" fmla="*/ 6110 w 238290"/>
                  <a:gd name="connsiteY18" fmla="*/ 354380 h 403259"/>
                  <a:gd name="connsiteX19" fmla="*/ 6110 w 238290"/>
                  <a:gd name="connsiteY19" fmla="*/ 366600 h 403259"/>
                  <a:gd name="connsiteX20" fmla="*/ 6110 w 238290"/>
                  <a:gd name="connsiteY20" fmla="*/ 378819 h 403259"/>
                  <a:gd name="connsiteX21" fmla="*/ 12220 w 238290"/>
                  <a:gd name="connsiteY21" fmla="*/ 384929 h 403259"/>
                  <a:gd name="connsiteX22" fmla="*/ 18330 w 238290"/>
                  <a:gd name="connsiteY22" fmla="*/ 391039 h 403259"/>
                  <a:gd name="connsiteX23" fmla="*/ 24440 w 238290"/>
                  <a:gd name="connsiteY23" fmla="*/ 397149 h 403259"/>
                  <a:gd name="connsiteX24" fmla="*/ 36660 w 238290"/>
                  <a:gd name="connsiteY24" fmla="*/ 403259 h 403259"/>
                  <a:gd name="connsiteX25" fmla="*/ 24440 w 238290"/>
                  <a:gd name="connsiteY25" fmla="*/ 403259 h 403259"/>
                  <a:gd name="connsiteX26" fmla="*/ 12220 w 238290"/>
                  <a:gd name="connsiteY26" fmla="*/ 397149 h 403259"/>
                  <a:gd name="connsiteX27" fmla="*/ 6110 w 238290"/>
                  <a:gd name="connsiteY27" fmla="*/ 391039 h 403259"/>
                  <a:gd name="connsiteX28" fmla="*/ 0 w 238290"/>
                  <a:gd name="connsiteY28" fmla="*/ 378819 h 403259"/>
                  <a:gd name="connsiteX29" fmla="*/ 0 w 238290"/>
                  <a:gd name="connsiteY29" fmla="*/ 366600 h 403259"/>
                  <a:gd name="connsiteX30" fmla="*/ 0 w 238290"/>
                  <a:gd name="connsiteY30" fmla="*/ 354380 h 403259"/>
                  <a:gd name="connsiteX31" fmla="*/ 0 w 238290"/>
                  <a:gd name="connsiteY31" fmla="*/ 342159 h 403259"/>
                  <a:gd name="connsiteX32" fmla="*/ 6110 w 238290"/>
                  <a:gd name="connsiteY32" fmla="*/ 329939 h 403259"/>
                  <a:gd name="connsiteX33" fmla="*/ 18330 w 238290"/>
                  <a:gd name="connsiteY33" fmla="*/ 311610 h 403259"/>
                  <a:gd name="connsiteX34" fmla="*/ 36660 w 238290"/>
                  <a:gd name="connsiteY34" fmla="*/ 299389 h 403259"/>
                  <a:gd name="connsiteX35" fmla="*/ 54990 w 238290"/>
                  <a:gd name="connsiteY35" fmla="*/ 287169 h 403259"/>
                  <a:gd name="connsiteX36" fmla="*/ 67210 w 238290"/>
                  <a:gd name="connsiteY36" fmla="*/ 281060 h 403259"/>
                  <a:gd name="connsiteX37" fmla="*/ 79430 w 238290"/>
                  <a:gd name="connsiteY37" fmla="*/ 274950 h 403259"/>
                  <a:gd name="connsiteX38" fmla="*/ 73320 w 238290"/>
                  <a:gd name="connsiteY38" fmla="*/ 281060 h 403259"/>
                  <a:gd name="connsiteX39" fmla="*/ 79430 w 238290"/>
                  <a:gd name="connsiteY39" fmla="*/ 238290 h 403259"/>
                  <a:gd name="connsiteX40" fmla="*/ 91650 w 238290"/>
                  <a:gd name="connsiteY40" fmla="*/ 195520 h 403259"/>
                  <a:gd name="connsiteX41" fmla="*/ 97760 w 238290"/>
                  <a:gd name="connsiteY41" fmla="*/ 177190 h 403259"/>
                  <a:gd name="connsiteX42" fmla="*/ 103870 w 238290"/>
                  <a:gd name="connsiteY42" fmla="*/ 158860 h 403259"/>
                  <a:gd name="connsiteX43" fmla="*/ 122200 w 238290"/>
                  <a:gd name="connsiteY43" fmla="*/ 122200 h 403259"/>
                  <a:gd name="connsiteX44" fmla="*/ 171080 w 238290"/>
                  <a:gd name="connsiteY44" fmla="*/ 54990 h 403259"/>
                  <a:gd name="connsiteX45" fmla="*/ 238290 w 238290"/>
                  <a:gd name="connsiteY45" fmla="*/ 0 h 4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290" h="403259">
                    <a:moveTo>
                      <a:pt x="238290" y="0"/>
                    </a:moveTo>
                    <a:cubicBezTo>
                      <a:pt x="219960" y="18330"/>
                      <a:pt x="201630" y="42770"/>
                      <a:pt x="183300" y="61100"/>
                    </a:cubicBezTo>
                    <a:cubicBezTo>
                      <a:pt x="177190" y="73320"/>
                      <a:pt x="164970" y="85540"/>
                      <a:pt x="158860" y="91650"/>
                    </a:cubicBezTo>
                    <a:cubicBezTo>
                      <a:pt x="152750" y="97760"/>
                      <a:pt x="152750" y="103870"/>
                      <a:pt x="146640" y="109980"/>
                    </a:cubicBezTo>
                    <a:cubicBezTo>
                      <a:pt x="140530" y="116090"/>
                      <a:pt x="140530" y="122200"/>
                      <a:pt x="134420" y="128310"/>
                    </a:cubicBezTo>
                    <a:cubicBezTo>
                      <a:pt x="128310" y="140530"/>
                      <a:pt x="122200" y="152750"/>
                      <a:pt x="116090" y="164970"/>
                    </a:cubicBezTo>
                    <a:cubicBezTo>
                      <a:pt x="109980" y="171080"/>
                      <a:pt x="109980" y="177190"/>
                      <a:pt x="109980" y="183300"/>
                    </a:cubicBezTo>
                    <a:cubicBezTo>
                      <a:pt x="109980" y="189410"/>
                      <a:pt x="103870" y="195520"/>
                      <a:pt x="103870" y="201630"/>
                    </a:cubicBezTo>
                    <a:lnTo>
                      <a:pt x="97760" y="219960"/>
                    </a:lnTo>
                    <a:cubicBezTo>
                      <a:pt x="97760" y="226070"/>
                      <a:pt x="91650" y="232180"/>
                      <a:pt x="91650" y="238290"/>
                    </a:cubicBezTo>
                    <a:cubicBezTo>
                      <a:pt x="85540" y="250510"/>
                      <a:pt x="85540" y="262730"/>
                      <a:pt x="85540" y="274950"/>
                    </a:cubicBezTo>
                    <a:lnTo>
                      <a:pt x="85540" y="281060"/>
                    </a:lnTo>
                    <a:lnTo>
                      <a:pt x="79430" y="281060"/>
                    </a:lnTo>
                    <a:lnTo>
                      <a:pt x="67210" y="287169"/>
                    </a:lnTo>
                    <a:cubicBezTo>
                      <a:pt x="61100" y="287169"/>
                      <a:pt x="61100" y="287169"/>
                      <a:pt x="61100" y="293280"/>
                    </a:cubicBezTo>
                    <a:cubicBezTo>
                      <a:pt x="54990" y="293280"/>
                      <a:pt x="48880" y="299389"/>
                      <a:pt x="42770" y="305500"/>
                    </a:cubicBezTo>
                    <a:cubicBezTo>
                      <a:pt x="36660" y="311610"/>
                      <a:pt x="30550" y="311610"/>
                      <a:pt x="24440" y="317719"/>
                    </a:cubicBezTo>
                    <a:cubicBezTo>
                      <a:pt x="18330" y="323830"/>
                      <a:pt x="18330" y="329939"/>
                      <a:pt x="12220" y="336050"/>
                    </a:cubicBezTo>
                    <a:cubicBezTo>
                      <a:pt x="6110" y="342159"/>
                      <a:pt x="6110" y="348269"/>
                      <a:pt x="6110" y="354380"/>
                    </a:cubicBezTo>
                    <a:cubicBezTo>
                      <a:pt x="6110" y="354380"/>
                      <a:pt x="6110" y="360489"/>
                      <a:pt x="6110" y="366600"/>
                    </a:cubicBezTo>
                    <a:cubicBezTo>
                      <a:pt x="6110" y="372709"/>
                      <a:pt x="6110" y="372709"/>
                      <a:pt x="6110" y="378819"/>
                    </a:cubicBezTo>
                    <a:cubicBezTo>
                      <a:pt x="6110" y="384929"/>
                      <a:pt x="6110" y="384929"/>
                      <a:pt x="12220" y="384929"/>
                    </a:cubicBezTo>
                    <a:cubicBezTo>
                      <a:pt x="12220" y="384929"/>
                      <a:pt x="18330" y="391039"/>
                      <a:pt x="18330" y="391039"/>
                    </a:cubicBezTo>
                    <a:cubicBezTo>
                      <a:pt x="18330" y="391039"/>
                      <a:pt x="24440" y="397149"/>
                      <a:pt x="24440" y="397149"/>
                    </a:cubicBezTo>
                    <a:lnTo>
                      <a:pt x="36660" y="403259"/>
                    </a:lnTo>
                    <a:lnTo>
                      <a:pt x="24440" y="403259"/>
                    </a:lnTo>
                    <a:cubicBezTo>
                      <a:pt x="18330" y="403259"/>
                      <a:pt x="18330" y="403259"/>
                      <a:pt x="12220" y="397149"/>
                    </a:cubicBezTo>
                    <a:cubicBezTo>
                      <a:pt x="6110" y="397149"/>
                      <a:pt x="6110" y="391039"/>
                      <a:pt x="6110" y="391039"/>
                    </a:cubicBezTo>
                    <a:cubicBezTo>
                      <a:pt x="6110" y="391039"/>
                      <a:pt x="0" y="384929"/>
                      <a:pt x="0" y="378819"/>
                    </a:cubicBezTo>
                    <a:cubicBezTo>
                      <a:pt x="0" y="372709"/>
                      <a:pt x="0" y="372709"/>
                      <a:pt x="0" y="366600"/>
                    </a:cubicBezTo>
                    <a:cubicBezTo>
                      <a:pt x="0" y="360489"/>
                      <a:pt x="0" y="360489"/>
                      <a:pt x="0" y="354380"/>
                    </a:cubicBezTo>
                    <a:cubicBezTo>
                      <a:pt x="0" y="348269"/>
                      <a:pt x="0" y="348269"/>
                      <a:pt x="0" y="342159"/>
                    </a:cubicBezTo>
                    <a:cubicBezTo>
                      <a:pt x="0" y="336050"/>
                      <a:pt x="0" y="336050"/>
                      <a:pt x="6110" y="329939"/>
                    </a:cubicBezTo>
                    <a:cubicBezTo>
                      <a:pt x="12220" y="323830"/>
                      <a:pt x="12220" y="317719"/>
                      <a:pt x="18330" y="311610"/>
                    </a:cubicBezTo>
                    <a:cubicBezTo>
                      <a:pt x="24440" y="305500"/>
                      <a:pt x="30550" y="299389"/>
                      <a:pt x="36660" y="299389"/>
                    </a:cubicBezTo>
                    <a:cubicBezTo>
                      <a:pt x="42770" y="293280"/>
                      <a:pt x="48880" y="293280"/>
                      <a:pt x="54990" y="287169"/>
                    </a:cubicBezTo>
                    <a:cubicBezTo>
                      <a:pt x="61100" y="287169"/>
                      <a:pt x="61100" y="281060"/>
                      <a:pt x="67210" y="281060"/>
                    </a:cubicBezTo>
                    <a:lnTo>
                      <a:pt x="79430" y="274950"/>
                    </a:lnTo>
                    <a:lnTo>
                      <a:pt x="73320" y="281060"/>
                    </a:lnTo>
                    <a:cubicBezTo>
                      <a:pt x="73320" y="268840"/>
                      <a:pt x="79430" y="250510"/>
                      <a:pt x="79430" y="238290"/>
                    </a:cubicBezTo>
                    <a:cubicBezTo>
                      <a:pt x="85540" y="226070"/>
                      <a:pt x="85540" y="213850"/>
                      <a:pt x="91650" y="195520"/>
                    </a:cubicBezTo>
                    <a:cubicBezTo>
                      <a:pt x="91650" y="189410"/>
                      <a:pt x="97760" y="183300"/>
                      <a:pt x="97760" y="177190"/>
                    </a:cubicBezTo>
                    <a:cubicBezTo>
                      <a:pt x="97760" y="171080"/>
                      <a:pt x="103870" y="164970"/>
                      <a:pt x="103870" y="158860"/>
                    </a:cubicBezTo>
                    <a:cubicBezTo>
                      <a:pt x="109980" y="146640"/>
                      <a:pt x="116090" y="134420"/>
                      <a:pt x="122200" y="122200"/>
                    </a:cubicBezTo>
                    <a:cubicBezTo>
                      <a:pt x="134420" y="97760"/>
                      <a:pt x="152750" y="73320"/>
                      <a:pt x="171080" y="54990"/>
                    </a:cubicBezTo>
                    <a:cubicBezTo>
                      <a:pt x="195520" y="36660"/>
                      <a:pt x="213850" y="12220"/>
                      <a:pt x="238290" y="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Shape 37">
                <a:extLst>
                  <a:ext uri="{FF2B5EF4-FFF2-40B4-BE49-F238E27FC236}">
                    <a16:creationId xmlns:a16="http://schemas.microsoft.com/office/drawing/2014/main" id="{80F05126-8A83-646E-7AE6-0438C0DBBCC0}"/>
                  </a:ext>
                </a:extLst>
              </p:cNvPr>
              <p:cNvSpPr/>
              <p:nvPr/>
            </p:nvSpPr>
            <p:spPr>
              <a:xfrm>
                <a:off x="1650799" y="7140980"/>
                <a:ext cx="378820" cy="171079"/>
              </a:xfrm>
              <a:custGeom>
                <a:avLst/>
                <a:gdLst>
                  <a:gd name="connsiteX0" fmla="*/ 378820 w 378820"/>
                  <a:gd name="connsiteY0" fmla="*/ 48880 h 171079"/>
                  <a:gd name="connsiteX1" fmla="*/ 366600 w 378820"/>
                  <a:gd name="connsiteY1" fmla="*/ 103870 h 171079"/>
                  <a:gd name="connsiteX2" fmla="*/ 354380 w 378820"/>
                  <a:gd name="connsiteY2" fmla="*/ 128310 h 171079"/>
                  <a:gd name="connsiteX3" fmla="*/ 342160 w 378820"/>
                  <a:gd name="connsiteY3" fmla="*/ 152750 h 171079"/>
                  <a:gd name="connsiteX4" fmla="*/ 329940 w 378820"/>
                  <a:gd name="connsiteY4" fmla="*/ 164970 h 171079"/>
                  <a:gd name="connsiteX5" fmla="*/ 317720 w 378820"/>
                  <a:gd name="connsiteY5" fmla="*/ 171080 h 171079"/>
                  <a:gd name="connsiteX6" fmla="*/ 299390 w 378820"/>
                  <a:gd name="connsiteY6" fmla="*/ 171080 h 171079"/>
                  <a:gd name="connsiteX7" fmla="*/ 287170 w 378820"/>
                  <a:gd name="connsiteY7" fmla="*/ 164970 h 171079"/>
                  <a:gd name="connsiteX8" fmla="*/ 268840 w 378820"/>
                  <a:gd name="connsiteY8" fmla="*/ 140530 h 171079"/>
                  <a:gd name="connsiteX9" fmla="*/ 256620 w 378820"/>
                  <a:gd name="connsiteY9" fmla="*/ 109980 h 171079"/>
                  <a:gd name="connsiteX10" fmla="*/ 256620 w 378820"/>
                  <a:gd name="connsiteY10" fmla="*/ 116090 h 171079"/>
                  <a:gd name="connsiteX11" fmla="*/ 244400 w 378820"/>
                  <a:gd name="connsiteY11" fmla="*/ 103870 h 171079"/>
                  <a:gd name="connsiteX12" fmla="*/ 232180 w 378820"/>
                  <a:gd name="connsiteY12" fmla="*/ 91650 h 171079"/>
                  <a:gd name="connsiteX13" fmla="*/ 219960 w 378820"/>
                  <a:gd name="connsiteY13" fmla="*/ 79430 h 171079"/>
                  <a:gd name="connsiteX14" fmla="*/ 207740 w 378820"/>
                  <a:gd name="connsiteY14" fmla="*/ 73320 h 171079"/>
                  <a:gd name="connsiteX15" fmla="*/ 177190 w 378820"/>
                  <a:gd name="connsiteY15" fmla="*/ 54990 h 171079"/>
                  <a:gd name="connsiteX16" fmla="*/ 158860 w 378820"/>
                  <a:gd name="connsiteY16" fmla="*/ 48880 h 171079"/>
                  <a:gd name="connsiteX17" fmla="*/ 140530 w 378820"/>
                  <a:gd name="connsiteY17" fmla="*/ 42770 h 171079"/>
                  <a:gd name="connsiteX18" fmla="*/ 103870 w 378820"/>
                  <a:gd name="connsiteY18" fmla="*/ 30550 h 171079"/>
                  <a:gd name="connsiteX19" fmla="*/ 67210 w 378820"/>
                  <a:gd name="connsiteY19" fmla="*/ 18330 h 171079"/>
                  <a:gd name="connsiteX20" fmla="*/ 0 w 378820"/>
                  <a:gd name="connsiteY20" fmla="*/ 0 h 171079"/>
                  <a:gd name="connsiteX21" fmla="*/ 36660 w 378820"/>
                  <a:gd name="connsiteY21" fmla="*/ 6110 h 171079"/>
                  <a:gd name="connsiteX22" fmla="*/ 54990 w 378820"/>
                  <a:gd name="connsiteY22" fmla="*/ 12220 h 171079"/>
                  <a:gd name="connsiteX23" fmla="*/ 73320 w 378820"/>
                  <a:gd name="connsiteY23" fmla="*/ 18330 h 171079"/>
                  <a:gd name="connsiteX24" fmla="*/ 109980 w 378820"/>
                  <a:gd name="connsiteY24" fmla="*/ 30550 h 171079"/>
                  <a:gd name="connsiteX25" fmla="*/ 146640 w 378820"/>
                  <a:gd name="connsiteY25" fmla="*/ 42770 h 171079"/>
                  <a:gd name="connsiteX26" fmla="*/ 164970 w 378820"/>
                  <a:gd name="connsiteY26" fmla="*/ 48880 h 171079"/>
                  <a:gd name="connsiteX27" fmla="*/ 183300 w 378820"/>
                  <a:gd name="connsiteY27" fmla="*/ 54990 h 171079"/>
                  <a:gd name="connsiteX28" fmla="*/ 213850 w 378820"/>
                  <a:gd name="connsiteY28" fmla="*/ 73320 h 171079"/>
                  <a:gd name="connsiteX29" fmla="*/ 232180 w 378820"/>
                  <a:gd name="connsiteY29" fmla="*/ 85540 h 171079"/>
                  <a:gd name="connsiteX30" fmla="*/ 250510 w 378820"/>
                  <a:gd name="connsiteY30" fmla="*/ 97760 h 171079"/>
                  <a:gd name="connsiteX31" fmla="*/ 262730 w 378820"/>
                  <a:gd name="connsiteY31" fmla="*/ 109980 h 171079"/>
                  <a:gd name="connsiteX32" fmla="*/ 274950 w 378820"/>
                  <a:gd name="connsiteY32" fmla="*/ 122200 h 171079"/>
                  <a:gd name="connsiteX33" fmla="*/ 274950 w 378820"/>
                  <a:gd name="connsiteY33" fmla="*/ 122200 h 171079"/>
                  <a:gd name="connsiteX34" fmla="*/ 274950 w 378820"/>
                  <a:gd name="connsiteY34" fmla="*/ 122200 h 171079"/>
                  <a:gd name="connsiteX35" fmla="*/ 281060 w 378820"/>
                  <a:gd name="connsiteY35" fmla="*/ 146640 h 171079"/>
                  <a:gd name="connsiteX36" fmla="*/ 293280 w 378820"/>
                  <a:gd name="connsiteY36" fmla="*/ 164970 h 171079"/>
                  <a:gd name="connsiteX37" fmla="*/ 305500 w 378820"/>
                  <a:gd name="connsiteY37" fmla="*/ 171080 h 171079"/>
                  <a:gd name="connsiteX38" fmla="*/ 317720 w 378820"/>
                  <a:gd name="connsiteY38" fmla="*/ 171080 h 171079"/>
                  <a:gd name="connsiteX39" fmla="*/ 329940 w 378820"/>
                  <a:gd name="connsiteY39" fmla="*/ 164970 h 171079"/>
                  <a:gd name="connsiteX40" fmla="*/ 342160 w 378820"/>
                  <a:gd name="connsiteY40" fmla="*/ 158860 h 171079"/>
                  <a:gd name="connsiteX41" fmla="*/ 354380 w 378820"/>
                  <a:gd name="connsiteY41" fmla="*/ 134420 h 171079"/>
                  <a:gd name="connsiteX42" fmla="*/ 366600 w 378820"/>
                  <a:gd name="connsiteY42" fmla="*/ 109980 h 171079"/>
                  <a:gd name="connsiteX43" fmla="*/ 378820 w 378820"/>
                  <a:gd name="connsiteY43" fmla="*/ 48880 h 1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8820" h="171079">
                    <a:moveTo>
                      <a:pt x="378820" y="48880"/>
                    </a:moveTo>
                    <a:cubicBezTo>
                      <a:pt x="378820" y="67210"/>
                      <a:pt x="372710" y="85540"/>
                      <a:pt x="366600" y="103870"/>
                    </a:cubicBezTo>
                    <a:cubicBezTo>
                      <a:pt x="366600" y="109980"/>
                      <a:pt x="360490" y="122200"/>
                      <a:pt x="354380" y="128310"/>
                    </a:cubicBezTo>
                    <a:cubicBezTo>
                      <a:pt x="348270" y="134420"/>
                      <a:pt x="348270" y="146640"/>
                      <a:pt x="342160" y="152750"/>
                    </a:cubicBezTo>
                    <a:cubicBezTo>
                      <a:pt x="336050" y="158860"/>
                      <a:pt x="336050" y="158860"/>
                      <a:pt x="329940" y="164970"/>
                    </a:cubicBezTo>
                    <a:cubicBezTo>
                      <a:pt x="323830" y="171080"/>
                      <a:pt x="323830" y="171080"/>
                      <a:pt x="317720" y="171080"/>
                    </a:cubicBezTo>
                    <a:cubicBezTo>
                      <a:pt x="311610" y="171080"/>
                      <a:pt x="305500" y="171080"/>
                      <a:pt x="299390" y="171080"/>
                    </a:cubicBezTo>
                    <a:cubicBezTo>
                      <a:pt x="293280" y="171080"/>
                      <a:pt x="287170" y="164970"/>
                      <a:pt x="287170" y="164970"/>
                    </a:cubicBezTo>
                    <a:cubicBezTo>
                      <a:pt x="281060" y="158860"/>
                      <a:pt x="274950" y="146640"/>
                      <a:pt x="268840" y="140530"/>
                    </a:cubicBezTo>
                    <a:cubicBezTo>
                      <a:pt x="262730" y="134420"/>
                      <a:pt x="262730" y="122200"/>
                      <a:pt x="256620" y="109980"/>
                    </a:cubicBezTo>
                    <a:lnTo>
                      <a:pt x="256620" y="116090"/>
                    </a:lnTo>
                    <a:cubicBezTo>
                      <a:pt x="250510" y="109980"/>
                      <a:pt x="250510" y="109980"/>
                      <a:pt x="244400" y="103870"/>
                    </a:cubicBezTo>
                    <a:lnTo>
                      <a:pt x="232180" y="91650"/>
                    </a:lnTo>
                    <a:cubicBezTo>
                      <a:pt x="226070" y="85540"/>
                      <a:pt x="219960" y="85540"/>
                      <a:pt x="219960" y="79430"/>
                    </a:cubicBezTo>
                    <a:lnTo>
                      <a:pt x="207740" y="73320"/>
                    </a:lnTo>
                    <a:lnTo>
                      <a:pt x="177190" y="54990"/>
                    </a:lnTo>
                    <a:cubicBezTo>
                      <a:pt x="171080" y="54990"/>
                      <a:pt x="164970" y="48880"/>
                      <a:pt x="158860" y="48880"/>
                    </a:cubicBezTo>
                    <a:lnTo>
                      <a:pt x="140530" y="42770"/>
                    </a:lnTo>
                    <a:cubicBezTo>
                      <a:pt x="128310" y="36660"/>
                      <a:pt x="116090" y="30550"/>
                      <a:pt x="103870" y="30550"/>
                    </a:cubicBezTo>
                    <a:lnTo>
                      <a:pt x="67210" y="18330"/>
                    </a:lnTo>
                    <a:cubicBezTo>
                      <a:pt x="42770" y="12220"/>
                      <a:pt x="18330" y="6110"/>
                      <a:pt x="0" y="0"/>
                    </a:cubicBezTo>
                    <a:cubicBezTo>
                      <a:pt x="12220" y="0"/>
                      <a:pt x="24440" y="6110"/>
                      <a:pt x="36660" y="6110"/>
                    </a:cubicBezTo>
                    <a:lnTo>
                      <a:pt x="54990" y="12220"/>
                    </a:lnTo>
                    <a:cubicBezTo>
                      <a:pt x="61100" y="12220"/>
                      <a:pt x="67210" y="12220"/>
                      <a:pt x="73320" y="18330"/>
                    </a:cubicBezTo>
                    <a:lnTo>
                      <a:pt x="109980" y="30550"/>
                    </a:lnTo>
                    <a:cubicBezTo>
                      <a:pt x="122200" y="36660"/>
                      <a:pt x="134420" y="36660"/>
                      <a:pt x="146640" y="42770"/>
                    </a:cubicBezTo>
                    <a:lnTo>
                      <a:pt x="164970" y="48880"/>
                    </a:lnTo>
                    <a:cubicBezTo>
                      <a:pt x="171080" y="48880"/>
                      <a:pt x="177190" y="54990"/>
                      <a:pt x="183300" y="54990"/>
                    </a:cubicBezTo>
                    <a:lnTo>
                      <a:pt x="213850" y="73320"/>
                    </a:lnTo>
                    <a:lnTo>
                      <a:pt x="232180" y="85540"/>
                    </a:lnTo>
                    <a:cubicBezTo>
                      <a:pt x="238290" y="91650"/>
                      <a:pt x="244400" y="91650"/>
                      <a:pt x="250510" y="97760"/>
                    </a:cubicBezTo>
                    <a:lnTo>
                      <a:pt x="262730" y="109980"/>
                    </a:lnTo>
                    <a:cubicBezTo>
                      <a:pt x="268840" y="116090"/>
                      <a:pt x="274950" y="116090"/>
                      <a:pt x="274950" y="122200"/>
                    </a:cubicBezTo>
                    <a:lnTo>
                      <a:pt x="274950" y="122200"/>
                    </a:lnTo>
                    <a:lnTo>
                      <a:pt x="274950" y="122200"/>
                    </a:lnTo>
                    <a:cubicBezTo>
                      <a:pt x="274950" y="128310"/>
                      <a:pt x="281060" y="140530"/>
                      <a:pt x="281060" y="146640"/>
                    </a:cubicBezTo>
                    <a:cubicBezTo>
                      <a:pt x="287170" y="152750"/>
                      <a:pt x="287170" y="164970"/>
                      <a:pt x="293280" y="164970"/>
                    </a:cubicBezTo>
                    <a:cubicBezTo>
                      <a:pt x="293280" y="164970"/>
                      <a:pt x="299390" y="171080"/>
                      <a:pt x="305500" y="171080"/>
                    </a:cubicBezTo>
                    <a:cubicBezTo>
                      <a:pt x="311610" y="171080"/>
                      <a:pt x="311610" y="171080"/>
                      <a:pt x="317720" y="171080"/>
                    </a:cubicBezTo>
                    <a:cubicBezTo>
                      <a:pt x="317720" y="171080"/>
                      <a:pt x="323830" y="171080"/>
                      <a:pt x="329940" y="164970"/>
                    </a:cubicBezTo>
                    <a:cubicBezTo>
                      <a:pt x="336050" y="164970"/>
                      <a:pt x="336050" y="158860"/>
                      <a:pt x="342160" y="158860"/>
                    </a:cubicBezTo>
                    <a:cubicBezTo>
                      <a:pt x="348270" y="152750"/>
                      <a:pt x="354380" y="146640"/>
                      <a:pt x="354380" y="134420"/>
                    </a:cubicBezTo>
                    <a:cubicBezTo>
                      <a:pt x="360490" y="128310"/>
                      <a:pt x="360490" y="116090"/>
                      <a:pt x="366600" y="109980"/>
                    </a:cubicBezTo>
                    <a:cubicBezTo>
                      <a:pt x="366600" y="85540"/>
                      <a:pt x="372710" y="67210"/>
                      <a:pt x="378820" y="4888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Shape 38">
                <a:extLst>
                  <a:ext uri="{FF2B5EF4-FFF2-40B4-BE49-F238E27FC236}">
                    <a16:creationId xmlns:a16="http://schemas.microsoft.com/office/drawing/2014/main" id="{72D2BD9F-EF1C-C8C2-035D-A1B019039B91}"/>
                  </a:ext>
                </a:extLst>
              </p:cNvPr>
              <p:cNvSpPr/>
              <p:nvPr/>
            </p:nvSpPr>
            <p:spPr>
              <a:xfrm>
                <a:off x="1204769" y="6835481"/>
                <a:ext cx="54990" cy="91649"/>
              </a:xfrm>
              <a:custGeom>
                <a:avLst/>
                <a:gdLst>
                  <a:gd name="connsiteX0" fmla="*/ 54990 w 54990"/>
                  <a:gd name="connsiteY0" fmla="*/ 0 h 91649"/>
                  <a:gd name="connsiteX1" fmla="*/ 48880 w 54990"/>
                  <a:gd name="connsiteY1" fmla="*/ 18330 h 91649"/>
                  <a:gd name="connsiteX2" fmla="*/ 30550 w 54990"/>
                  <a:gd name="connsiteY2" fmla="*/ 48880 h 91649"/>
                  <a:gd name="connsiteX3" fmla="*/ 12220 w 54990"/>
                  <a:gd name="connsiteY3" fmla="*/ 79430 h 91649"/>
                  <a:gd name="connsiteX4" fmla="*/ 0 w 54990"/>
                  <a:gd name="connsiteY4" fmla="*/ 91650 h 91649"/>
                  <a:gd name="connsiteX5" fmla="*/ 6110 w 54990"/>
                  <a:gd name="connsiteY5" fmla="*/ 73320 h 91649"/>
                  <a:gd name="connsiteX6" fmla="*/ 24440 w 54990"/>
                  <a:gd name="connsiteY6" fmla="*/ 42770 h 91649"/>
                  <a:gd name="connsiteX7" fmla="*/ 36660 w 54990"/>
                  <a:gd name="connsiteY7" fmla="*/ 24440 h 91649"/>
                  <a:gd name="connsiteX8" fmla="*/ 48880 w 54990"/>
                  <a:gd name="connsiteY8" fmla="*/ 12220 h 91649"/>
                  <a:gd name="connsiteX9" fmla="*/ 54990 w 54990"/>
                  <a:gd name="connsiteY9" fmla="*/ 0 h 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90" h="91649">
                    <a:moveTo>
                      <a:pt x="54990" y="0"/>
                    </a:moveTo>
                    <a:cubicBezTo>
                      <a:pt x="54990" y="0"/>
                      <a:pt x="54990" y="6110"/>
                      <a:pt x="48880" y="18330"/>
                    </a:cubicBezTo>
                    <a:cubicBezTo>
                      <a:pt x="42770" y="24440"/>
                      <a:pt x="36660" y="36660"/>
                      <a:pt x="30550" y="48880"/>
                    </a:cubicBezTo>
                    <a:cubicBezTo>
                      <a:pt x="24440" y="61100"/>
                      <a:pt x="18330" y="67210"/>
                      <a:pt x="12220" y="79430"/>
                    </a:cubicBezTo>
                    <a:cubicBezTo>
                      <a:pt x="6110" y="91650"/>
                      <a:pt x="0" y="91650"/>
                      <a:pt x="0" y="91650"/>
                    </a:cubicBezTo>
                    <a:cubicBezTo>
                      <a:pt x="0" y="91650"/>
                      <a:pt x="0" y="85540"/>
                      <a:pt x="6110" y="73320"/>
                    </a:cubicBezTo>
                    <a:cubicBezTo>
                      <a:pt x="12220" y="61100"/>
                      <a:pt x="12220" y="54990"/>
                      <a:pt x="24440" y="42770"/>
                    </a:cubicBezTo>
                    <a:cubicBezTo>
                      <a:pt x="30550" y="36660"/>
                      <a:pt x="30550" y="30550"/>
                      <a:pt x="36660" y="24440"/>
                    </a:cubicBezTo>
                    <a:cubicBezTo>
                      <a:pt x="42770" y="18330"/>
                      <a:pt x="42770" y="18330"/>
                      <a:pt x="48880" y="12220"/>
                    </a:cubicBezTo>
                    <a:cubicBezTo>
                      <a:pt x="48880" y="6110"/>
                      <a:pt x="54990" y="0"/>
                      <a:pt x="54990" y="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4717C178-C942-649B-9398-68AA42C9A193}"/>
                  </a:ext>
                </a:extLst>
              </p:cNvPr>
              <p:cNvSpPr/>
              <p:nvPr/>
            </p:nvSpPr>
            <p:spPr>
              <a:xfrm>
                <a:off x="997029" y="7690880"/>
                <a:ext cx="36660" cy="85539"/>
              </a:xfrm>
              <a:custGeom>
                <a:avLst/>
                <a:gdLst>
                  <a:gd name="connsiteX0" fmla="*/ 0 w 36660"/>
                  <a:gd name="connsiteY0" fmla="*/ 0 h 85539"/>
                  <a:gd name="connsiteX1" fmla="*/ 6110 w 36660"/>
                  <a:gd name="connsiteY1" fmla="*/ 12220 h 85539"/>
                  <a:gd name="connsiteX2" fmla="*/ 12220 w 36660"/>
                  <a:gd name="connsiteY2" fmla="*/ 30550 h 85539"/>
                  <a:gd name="connsiteX3" fmla="*/ 18330 w 36660"/>
                  <a:gd name="connsiteY3" fmla="*/ 48880 h 85539"/>
                  <a:gd name="connsiteX4" fmla="*/ 24440 w 36660"/>
                  <a:gd name="connsiteY4" fmla="*/ 54990 h 85539"/>
                  <a:gd name="connsiteX5" fmla="*/ 24440 w 36660"/>
                  <a:gd name="connsiteY5" fmla="*/ 61100 h 85539"/>
                  <a:gd name="connsiteX6" fmla="*/ 30550 w 36660"/>
                  <a:gd name="connsiteY6" fmla="*/ 73320 h 85539"/>
                  <a:gd name="connsiteX7" fmla="*/ 36660 w 36660"/>
                  <a:gd name="connsiteY7" fmla="*/ 85540 h 85539"/>
                  <a:gd name="connsiteX8" fmla="*/ 24440 w 36660"/>
                  <a:gd name="connsiteY8" fmla="*/ 73320 h 85539"/>
                  <a:gd name="connsiteX9" fmla="*/ 12220 w 36660"/>
                  <a:gd name="connsiteY9" fmla="*/ 61100 h 85539"/>
                  <a:gd name="connsiteX10" fmla="*/ 6110 w 36660"/>
                  <a:gd name="connsiteY10" fmla="*/ 48880 h 85539"/>
                  <a:gd name="connsiteX11" fmla="*/ 0 w 36660"/>
                  <a:gd name="connsiteY11" fmla="*/ 30550 h 85539"/>
                  <a:gd name="connsiteX12" fmla="*/ 0 w 36660"/>
                  <a:gd name="connsiteY12" fmla="*/ 12220 h 85539"/>
                  <a:gd name="connsiteX13" fmla="*/ 0 w 36660"/>
                  <a:gd name="connsiteY13" fmla="*/ 0 h 8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60" h="85539">
                    <a:moveTo>
                      <a:pt x="0" y="0"/>
                    </a:moveTo>
                    <a:cubicBezTo>
                      <a:pt x="0" y="0"/>
                      <a:pt x="0" y="6110"/>
                      <a:pt x="6110" y="12220"/>
                    </a:cubicBezTo>
                    <a:cubicBezTo>
                      <a:pt x="6110" y="18330"/>
                      <a:pt x="12220" y="24440"/>
                      <a:pt x="12220" y="30550"/>
                    </a:cubicBezTo>
                    <a:cubicBezTo>
                      <a:pt x="12220" y="36660"/>
                      <a:pt x="18330" y="42770"/>
                      <a:pt x="18330" y="48880"/>
                    </a:cubicBezTo>
                    <a:cubicBezTo>
                      <a:pt x="18330" y="48880"/>
                      <a:pt x="18330" y="54990"/>
                      <a:pt x="24440" y="54990"/>
                    </a:cubicBezTo>
                    <a:cubicBezTo>
                      <a:pt x="24440" y="54990"/>
                      <a:pt x="24440" y="61100"/>
                      <a:pt x="24440" y="61100"/>
                    </a:cubicBezTo>
                    <a:cubicBezTo>
                      <a:pt x="24440" y="67210"/>
                      <a:pt x="30550" y="73320"/>
                      <a:pt x="30550" y="73320"/>
                    </a:cubicBezTo>
                    <a:cubicBezTo>
                      <a:pt x="36660" y="79430"/>
                      <a:pt x="36660" y="85540"/>
                      <a:pt x="36660" y="85540"/>
                    </a:cubicBezTo>
                    <a:cubicBezTo>
                      <a:pt x="36660" y="85540"/>
                      <a:pt x="30550" y="79430"/>
                      <a:pt x="24440" y="73320"/>
                    </a:cubicBezTo>
                    <a:cubicBezTo>
                      <a:pt x="18330" y="67210"/>
                      <a:pt x="18330" y="67210"/>
                      <a:pt x="12220" y="61100"/>
                    </a:cubicBezTo>
                    <a:cubicBezTo>
                      <a:pt x="6110" y="61100"/>
                      <a:pt x="6110" y="54990"/>
                      <a:pt x="6110" y="48880"/>
                    </a:cubicBezTo>
                    <a:cubicBezTo>
                      <a:pt x="6110" y="42770"/>
                      <a:pt x="0" y="36660"/>
                      <a:pt x="0" y="30550"/>
                    </a:cubicBezTo>
                    <a:cubicBezTo>
                      <a:pt x="0" y="24440"/>
                      <a:pt x="0" y="18330"/>
                      <a:pt x="0" y="12220"/>
                    </a:cubicBezTo>
                    <a:cubicBezTo>
                      <a:pt x="0" y="6110"/>
                      <a:pt x="0" y="0"/>
                      <a:pt x="0" y="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8" name="Graphic 16">
              <a:extLst>
                <a:ext uri="{FF2B5EF4-FFF2-40B4-BE49-F238E27FC236}">
                  <a16:creationId xmlns:a16="http://schemas.microsoft.com/office/drawing/2014/main" id="{85D8AF4B-DAE8-D64C-485A-154DBD08DBE8}"/>
                </a:ext>
              </a:extLst>
            </p:cNvPr>
            <p:cNvGrpSpPr/>
            <p:nvPr/>
          </p:nvGrpSpPr>
          <p:grpSpPr>
            <a:xfrm>
              <a:off x="918525" y="6540051"/>
              <a:ext cx="1163289" cy="1479352"/>
              <a:chOff x="918525" y="6540051"/>
              <a:chExt cx="1163289" cy="1479352"/>
            </a:xfrm>
          </p:grpSpPr>
          <p:sp>
            <p:nvSpPr>
              <p:cNvPr id="34" name="Freeform: Shape 33">
                <a:extLst>
                  <a:ext uri="{FF2B5EF4-FFF2-40B4-BE49-F238E27FC236}">
                    <a16:creationId xmlns:a16="http://schemas.microsoft.com/office/drawing/2014/main" id="{48A5A872-829B-C7FB-A1DE-C5ECCAE16133}"/>
                  </a:ext>
                </a:extLst>
              </p:cNvPr>
              <p:cNvSpPr/>
              <p:nvPr/>
            </p:nvSpPr>
            <p:spPr>
              <a:xfrm>
                <a:off x="1302529" y="6540051"/>
                <a:ext cx="665990" cy="277100"/>
              </a:xfrm>
              <a:custGeom>
                <a:avLst/>
                <a:gdLst>
                  <a:gd name="connsiteX0" fmla="*/ 152750 w 665990"/>
                  <a:gd name="connsiteY0" fmla="*/ 99910 h 277100"/>
                  <a:gd name="connsiteX1" fmla="*/ 177190 w 665990"/>
                  <a:gd name="connsiteY1" fmla="*/ 130460 h 277100"/>
                  <a:gd name="connsiteX2" fmla="*/ 238290 w 665990"/>
                  <a:gd name="connsiteY2" fmla="*/ 81580 h 277100"/>
                  <a:gd name="connsiteX3" fmla="*/ 201630 w 665990"/>
                  <a:gd name="connsiteY3" fmla="*/ 277100 h 277100"/>
                  <a:gd name="connsiteX4" fmla="*/ 525460 w 665990"/>
                  <a:gd name="connsiteY4" fmla="*/ 99910 h 277100"/>
                  <a:gd name="connsiteX5" fmla="*/ 665990 w 665990"/>
                  <a:gd name="connsiteY5" fmla="*/ 142680 h 277100"/>
                  <a:gd name="connsiteX6" fmla="*/ 592670 w 665990"/>
                  <a:gd name="connsiteY6" fmla="*/ 57140 h 277100"/>
                  <a:gd name="connsiteX7" fmla="*/ 562120 w 665990"/>
                  <a:gd name="connsiteY7" fmla="*/ 2150 h 277100"/>
                  <a:gd name="connsiteX8" fmla="*/ 513240 w 665990"/>
                  <a:gd name="connsiteY8" fmla="*/ 20480 h 277100"/>
                  <a:gd name="connsiteX9" fmla="*/ 232180 w 665990"/>
                  <a:gd name="connsiteY9" fmla="*/ 222110 h 277100"/>
                  <a:gd name="connsiteX10" fmla="*/ 287170 w 665990"/>
                  <a:gd name="connsiteY10" fmla="*/ 51030 h 277100"/>
                  <a:gd name="connsiteX11" fmla="*/ 287170 w 665990"/>
                  <a:gd name="connsiteY11" fmla="*/ 38810 h 277100"/>
                  <a:gd name="connsiteX12" fmla="*/ 238290 w 665990"/>
                  <a:gd name="connsiteY12" fmla="*/ 14370 h 277100"/>
                  <a:gd name="connsiteX13" fmla="*/ 183300 w 665990"/>
                  <a:gd name="connsiteY13" fmla="*/ 57140 h 277100"/>
                  <a:gd name="connsiteX14" fmla="*/ 0 w 665990"/>
                  <a:gd name="connsiteY14" fmla="*/ 130460 h 277100"/>
                  <a:gd name="connsiteX15" fmla="*/ 0 w 665990"/>
                  <a:gd name="connsiteY15" fmla="*/ 130460 h 277100"/>
                  <a:gd name="connsiteX16" fmla="*/ 152750 w 665990"/>
                  <a:gd name="connsiteY16" fmla="*/ 99910 h 27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5990" h="277100">
                    <a:moveTo>
                      <a:pt x="152750" y="99910"/>
                    </a:moveTo>
                    <a:cubicBezTo>
                      <a:pt x="152750" y="99910"/>
                      <a:pt x="177190" y="93800"/>
                      <a:pt x="177190" y="130460"/>
                    </a:cubicBezTo>
                    <a:cubicBezTo>
                      <a:pt x="195520" y="81580"/>
                      <a:pt x="219960" y="75470"/>
                      <a:pt x="238290" y="81580"/>
                    </a:cubicBezTo>
                    <a:cubicBezTo>
                      <a:pt x="256620" y="87690"/>
                      <a:pt x="201630" y="185450"/>
                      <a:pt x="201630" y="277100"/>
                    </a:cubicBezTo>
                    <a:cubicBezTo>
                      <a:pt x="201630" y="277100"/>
                      <a:pt x="562120" y="26591"/>
                      <a:pt x="525460" y="99910"/>
                    </a:cubicBezTo>
                    <a:cubicBezTo>
                      <a:pt x="549900" y="93800"/>
                      <a:pt x="611000" y="99910"/>
                      <a:pt x="665990" y="142680"/>
                    </a:cubicBezTo>
                    <a:cubicBezTo>
                      <a:pt x="647660" y="118240"/>
                      <a:pt x="623220" y="87690"/>
                      <a:pt x="592670" y="57140"/>
                    </a:cubicBezTo>
                    <a:cubicBezTo>
                      <a:pt x="611000" y="32700"/>
                      <a:pt x="592670" y="-10070"/>
                      <a:pt x="562120" y="2150"/>
                    </a:cubicBezTo>
                    <a:cubicBezTo>
                      <a:pt x="531570" y="14370"/>
                      <a:pt x="513240" y="20480"/>
                      <a:pt x="513240" y="20480"/>
                    </a:cubicBezTo>
                    <a:cubicBezTo>
                      <a:pt x="513240" y="20480"/>
                      <a:pt x="372710" y="99910"/>
                      <a:pt x="232180" y="222110"/>
                    </a:cubicBezTo>
                    <a:cubicBezTo>
                      <a:pt x="238290" y="167120"/>
                      <a:pt x="281060" y="81580"/>
                      <a:pt x="287170" y="51030"/>
                    </a:cubicBezTo>
                    <a:cubicBezTo>
                      <a:pt x="287170" y="51030"/>
                      <a:pt x="287170" y="44920"/>
                      <a:pt x="287170" y="38810"/>
                    </a:cubicBezTo>
                    <a:cubicBezTo>
                      <a:pt x="287170" y="38810"/>
                      <a:pt x="262730" y="-10070"/>
                      <a:pt x="238290" y="14370"/>
                    </a:cubicBezTo>
                    <a:cubicBezTo>
                      <a:pt x="195520" y="51030"/>
                      <a:pt x="183300" y="57140"/>
                      <a:pt x="183300" y="57140"/>
                    </a:cubicBezTo>
                    <a:cubicBezTo>
                      <a:pt x="183300" y="57140"/>
                      <a:pt x="97760" y="87690"/>
                      <a:pt x="0" y="130460"/>
                    </a:cubicBezTo>
                    <a:lnTo>
                      <a:pt x="0" y="130460"/>
                    </a:lnTo>
                    <a:lnTo>
                      <a:pt x="152750" y="99910"/>
                    </a:ln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Shape 34">
                <a:extLst>
                  <a:ext uri="{FF2B5EF4-FFF2-40B4-BE49-F238E27FC236}">
                    <a16:creationId xmlns:a16="http://schemas.microsoft.com/office/drawing/2014/main" id="{B3B77603-E28C-5FB1-FF5C-ECE2878882CA}"/>
                  </a:ext>
                </a:extLst>
              </p:cNvPr>
              <p:cNvSpPr/>
              <p:nvPr/>
            </p:nvSpPr>
            <p:spPr>
              <a:xfrm>
                <a:off x="918525" y="6756051"/>
                <a:ext cx="1163289" cy="1263352"/>
              </a:xfrm>
              <a:custGeom>
                <a:avLst/>
                <a:gdLst>
                  <a:gd name="connsiteX0" fmla="*/ 1025555 w 1163289"/>
                  <a:gd name="connsiteY0" fmla="*/ 476579 h 1263352"/>
                  <a:gd name="connsiteX1" fmla="*/ 848364 w 1163289"/>
                  <a:gd name="connsiteY1" fmla="*/ 360490 h 1263352"/>
                  <a:gd name="connsiteX2" fmla="*/ 1007225 w 1163289"/>
                  <a:gd name="connsiteY2" fmla="*/ 397149 h 1263352"/>
                  <a:gd name="connsiteX3" fmla="*/ 885025 w 1163289"/>
                  <a:gd name="connsiteY3" fmla="*/ 323830 h 1263352"/>
                  <a:gd name="connsiteX4" fmla="*/ 976675 w 1163289"/>
                  <a:gd name="connsiteY4" fmla="*/ 0 h 1263352"/>
                  <a:gd name="connsiteX5" fmla="*/ 793374 w 1163289"/>
                  <a:gd name="connsiteY5" fmla="*/ 299390 h 1263352"/>
                  <a:gd name="connsiteX6" fmla="*/ 768934 w 1163289"/>
                  <a:gd name="connsiteY6" fmla="*/ 415479 h 1263352"/>
                  <a:gd name="connsiteX7" fmla="*/ 377894 w 1163289"/>
                  <a:gd name="connsiteY7" fmla="*/ 1057029 h 1263352"/>
                  <a:gd name="connsiteX8" fmla="*/ 109054 w 1163289"/>
                  <a:gd name="connsiteY8" fmla="*/ 574339 h 1263352"/>
                  <a:gd name="connsiteX9" fmla="*/ 72394 w 1163289"/>
                  <a:gd name="connsiteY9" fmla="*/ 928719 h 1263352"/>
                  <a:gd name="connsiteX10" fmla="*/ 84614 w 1163289"/>
                  <a:gd name="connsiteY10" fmla="*/ 1167008 h 1263352"/>
                  <a:gd name="connsiteX11" fmla="*/ 1025555 w 1163289"/>
                  <a:gd name="connsiteY11" fmla="*/ 1124239 h 1263352"/>
                  <a:gd name="connsiteX12" fmla="*/ 1092765 w 1163289"/>
                  <a:gd name="connsiteY12" fmla="*/ 806519 h 1263352"/>
                  <a:gd name="connsiteX13" fmla="*/ 1123315 w 1163289"/>
                  <a:gd name="connsiteY13" fmla="*/ 360490 h 1263352"/>
                  <a:gd name="connsiteX14" fmla="*/ 1129425 w 1163289"/>
                  <a:gd name="connsiteY14" fmla="*/ 91650 h 1263352"/>
                  <a:gd name="connsiteX15" fmla="*/ 1025555 w 1163289"/>
                  <a:gd name="connsiteY15" fmla="*/ 476579 h 12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3289" h="1263352">
                    <a:moveTo>
                      <a:pt x="1025555" y="476579"/>
                    </a:moveTo>
                    <a:cubicBezTo>
                      <a:pt x="940015" y="391040"/>
                      <a:pt x="817814" y="403259"/>
                      <a:pt x="848364" y="360490"/>
                    </a:cubicBezTo>
                    <a:cubicBezTo>
                      <a:pt x="878914" y="317720"/>
                      <a:pt x="1007225" y="397149"/>
                      <a:pt x="1007225" y="397149"/>
                    </a:cubicBezTo>
                    <a:cubicBezTo>
                      <a:pt x="1007225" y="397149"/>
                      <a:pt x="970565" y="342159"/>
                      <a:pt x="885025" y="323830"/>
                    </a:cubicBezTo>
                    <a:cubicBezTo>
                      <a:pt x="793374" y="305500"/>
                      <a:pt x="854474" y="183300"/>
                      <a:pt x="976675" y="0"/>
                    </a:cubicBezTo>
                    <a:cubicBezTo>
                      <a:pt x="952235" y="18330"/>
                      <a:pt x="842254" y="128310"/>
                      <a:pt x="793374" y="299390"/>
                    </a:cubicBezTo>
                    <a:cubicBezTo>
                      <a:pt x="677284" y="360490"/>
                      <a:pt x="713944" y="403259"/>
                      <a:pt x="768934" y="415479"/>
                    </a:cubicBezTo>
                    <a:cubicBezTo>
                      <a:pt x="768934" y="415479"/>
                      <a:pt x="762824" y="1087579"/>
                      <a:pt x="377894" y="1057029"/>
                    </a:cubicBezTo>
                    <a:cubicBezTo>
                      <a:pt x="78504" y="1032589"/>
                      <a:pt x="90724" y="708759"/>
                      <a:pt x="109054" y="574339"/>
                    </a:cubicBezTo>
                    <a:cubicBezTo>
                      <a:pt x="84614" y="684319"/>
                      <a:pt x="66284" y="812629"/>
                      <a:pt x="72394" y="928719"/>
                    </a:cubicBezTo>
                    <a:cubicBezTo>
                      <a:pt x="-37586" y="1050919"/>
                      <a:pt x="-13146" y="1130349"/>
                      <a:pt x="84614" y="1167008"/>
                    </a:cubicBezTo>
                    <a:cubicBezTo>
                      <a:pt x="182374" y="1203668"/>
                      <a:pt x="573414" y="1386968"/>
                      <a:pt x="1025555" y="1124239"/>
                    </a:cubicBezTo>
                    <a:cubicBezTo>
                      <a:pt x="1178305" y="1014259"/>
                      <a:pt x="1208855" y="995929"/>
                      <a:pt x="1092765" y="806519"/>
                    </a:cubicBezTo>
                    <a:cubicBezTo>
                      <a:pt x="1068325" y="751529"/>
                      <a:pt x="1117205" y="531569"/>
                      <a:pt x="1123315" y="360490"/>
                    </a:cubicBezTo>
                    <a:cubicBezTo>
                      <a:pt x="1141645" y="256620"/>
                      <a:pt x="1147755" y="171080"/>
                      <a:pt x="1129425" y="91650"/>
                    </a:cubicBezTo>
                    <a:cubicBezTo>
                      <a:pt x="1153865" y="323830"/>
                      <a:pt x="1043885" y="507129"/>
                      <a:pt x="1025555" y="476579"/>
                    </a:cubicBezTo>
                    <a:close/>
                  </a:path>
                </a:pathLst>
              </a:custGeom>
              <a:solidFill>
                <a:srgbClr val="F88A7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9" name="Freeform: Shape 18">
              <a:extLst>
                <a:ext uri="{FF2B5EF4-FFF2-40B4-BE49-F238E27FC236}">
                  <a16:creationId xmlns:a16="http://schemas.microsoft.com/office/drawing/2014/main" id="{04944251-88AC-E542-F8DE-7F84F7F3332F}"/>
                </a:ext>
              </a:extLst>
            </p:cNvPr>
            <p:cNvSpPr/>
            <p:nvPr/>
          </p:nvSpPr>
          <p:spPr>
            <a:xfrm>
              <a:off x="1033487" y="6701061"/>
              <a:ext cx="256822" cy="409369"/>
            </a:xfrm>
            <a:custGeom>
              <a:avLst/>
              <a:gdLst>
                <a:gd name="connsiteX0" fmla="*/ 152952 w 256822"/>
                <a:gd name="connsiteY0" fmla="*/ 103870 h 409369"/>
                <a:gd name="connsiteX1" fmla="*/ 238492 w 256822"/>
                <a:gd name="connsiteY1" fmla="*/ 0 h 409369"/>
                <a:gd name="connsiteX2" fmla="*/ 238492 w 256822"/>
                <a:gd name="connsiteY2" fmla="*/ 0 h 409369"/>
                <a:gd name="connsiteX3" fmla="*/ 110182 w 256822"/>
                <a:gd name="connsiteY3" fmla="*/ 73320 h 409369"/>
                <a:gd name="connsiteX4" fmla="*/ 202 w 256822"/>
                <a:gd name="connsiteY4" fmla="*/ 122200 h 409369"/>
                <a:gd name="connsiteX5" fmla="*/ 128512 w 256822"/>
                <a:gd name="connsiteY5" fmla="*/ 256620 h 409369"/>
                <a:gd name="connsiteX6" fmla="*/ 67412 w 256822"/>
                <a:gd name="connsiteY6" fmla="*/ 409370 h 409369"/>
                <a:gd name="connsiteX7" fmla="*/ 256822 w 256822"/>
                <a:gd name="connsiteY7" fmla="*/ 79430 h 409369"/>
                <a:gd name="connsiteX8" fmla="*/ 152952 w 256822"/>
                <a:gd name="connsiteY8" fmla="*/ 103870 h 40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822" h="409369">
                  <a:moveTo>
                    <a:pt x="152952" y="103870"/>
                  </a:moveTo>
                  <a:cubicBezTo>
                    <a:pt x="140732" y="48880"/>
                    <a:pt x="238492" y="0"/>
                    <a:pt x="238492" y="0"/>
                  </a:cubicBezTo>
                  <a:lnTo>
                    <a:pt x="238492" y="0"/>
                  </a:lnTo>
                  <a:cubicBezTo>
                    <a:pt x="195722" y="24440"/>
                    <a:pt x="152952" y="48880"/>
                    <a:pt x="110182" y="73320"/>
                  </a:cubicBezTo>
                  <a:cubicBezTo>
                    <a:pt x="61302" y="103870"/>
                    <a:pt x="202" y="79430"/>
                    <a:pt x="202" y="122200"/>
                  </a:cubicBezTo>
                  <a:cubicBezTo>
                    <a:pt x="-5908" y="164970"/>
                    <a:pt x="128512" y="256620"/>
                    <a:pt x="128512" y="256620"/>
                  </a:cubicBezTo>
                  <a:cubicBezTo>
                    <a:pt x="128512" y="256620"/>
                    <a:pt x="97962" y="317720"/>
                    <a:pt x="67412" y="409370"/>
                  </a:cubicBezTo>
                  <a:cubicBezTo>
                    <a:pt x="128512" y="299390"/>
                    <a:pt x="207942" y="164970"/>
                    <a:pt x="256822" y="79430"/>
                  </a:cubicBezTo>
                  <a:cubicBezTo>
                    <a:pt x="183502" y="152750"/>
                    <a:pt x="165172" y="158860"/>
                    <a:pt x="152952" y="10387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E5990B7C-B5A6-4967-8952-104FEEB3D65C}"/>
                </a:ext>
              </a:extLst>
            </p:cNvPr>
            <p:cNvSpPr/>
            <p:nvPr/>
          </p:nvSpPr>
          <p:spPr>
            <a:xfrm>
              <a:off x="917520" y="7409820"/>
              <a:ext cx="1164294" cy="609583"/>
            </a:xfrm>
            <a:custGeom>
              <a:avLst/>
              <a:gdLst>
                <a:gd name="connsiteX0" fmla="*/ 953239 w 1164294"/>
                <a:gd name="connsiteY0" fmla="*/ 262730 h 609583"/>
                <a:gd name="connsiteX1" fmla="*/ 1087660 w 1164294"/>
                <a:gd name="connsiteY1" fmla="*/ 256620 h 609583"/>
                <a:gd name="connsiteX2" fmla="*/ 464439 w 1164294"/>
                <a:gd name="connsiteY2" fmla="*/ 562119 h 609583"/>
                <a:gd name="connsiteX3" fmla="*/ 55069 w 1164294"/>
                <a:gd name="connsiteY3" fmla="*/ 354380 h 609583"/>
                <a:gd name="connsiteX4" fmla="*/ 146719 w 1164294"/>
                <a:gd name="connsiteY4" fmla="*/ 409370 h 609583"/>
                <a:gd name="connsiteX5" fmla="*/ 67289 w 1164294"/>
                <a:gd name="connsiteY5" fmla="*/ 244400 h 609583"/>
                <a:gd name="connsiteX6" fmla="*/ 67289 w 1164294"/>
                <a:gd name="connsiteY6" fmla="*/ 281060 h 609583"/>
                <a:gd name="connsiteX7" fmla="*/ 85619 w 1164294"/>
                <a:gd name="connsiteY7" fmla="*/ 513239 h 609583"/>
                <a:gd name="connsiteX8" fmla="*/ 1026559 w 1164294"/>
                <a:gd name="connsiteY8" fmla="*/ 470469 h 609583"/>
                <a:gd name="connsiteX9" fmla="*/ 1093770 w 1164294"/>
                <a:gd name="connsiteY9" fmla="*/ 152750 h 609583"/>
                <a:gd name="connsiteX10" fmla="*/ 1093770 w 1164294"/>
                <a:gd name="connsiteY10" fmla="*/ 0 h 609583"/>
                <a:gd name="connsiteX11" fmla="*/ 953239 w 1164294"/>
                <a:gd name="connsiteY11" fmla="*/ 262730 h 60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294" h="609583">
                  <a:moveTo>
                    <a:pt x="953239" y="262730"/>
                  </a:moveTo>
                  <a:cubicBezTo>
                    <a:pt x="1020449" y="250510"/>
                    <a:pt x="1069330" y="183300"/>
                    <a:pt x="1087660" y="256620"/>
                  </a:cubicBezTo>
                  <a:cubicBezTo>
                    <a:pt x="1136540" y="397149"/>
                    <a:pt x="855479" y="568229"/>
                    <a:pt x="464439" y="562119"/>
                  </a:cubicBezTo>
                  <a:cubicBezTo>
                    <a:pt x="79509" y="556009"/>
                    <a:pt x="30629" y="397149"/>
                    <a:pt x="55069" y="354380"/>
                  </a:cubicBezTo>
                  <a:cubicBezTo>
                    <a:pt x="79509" y="311610"/>
                    <a:pt x="85619" y="378820"/>
                    <a:pt x="146719" y="409370"/>
                  </a:cubicBezTo>
                  <a:cubicBezTo>
                    <a:pt x="103949" y="360489"/>
                    <a:pt x="79509" y="299389"/>
                    <a:pt x="67289" y="244400"/>
                  </a:cubicBezTo>
                  <a:cubicBezTo>
                    <a:pt x="67289" y="256620"/>
                    <a:pt x="67289" y="268840"/>
                    <a:pt x="67289" y="281060"/>
                  </a:cubicBezTo>
                  <a:cubicBezTo>
                    <a:pt x="-36581" y="397149"/>
                    <a:pt x="-12141" y="476579"/>
                    <a:pt x="85619" y="513239"/>
                  </a:cubicBezTo>
                  <a:cubicBezTo>
                    <a:pt x="183379" y="549899"/>
                    <a:pt x="574419" y="733199"/>
                    <a:pt x="1026559" y="470469"/>
                  </a:cubicBezTo>
                  <a:cubicBezTo>
                    <a:pt x="1179310" y="360489"/>
                    <a:pt x="1209860" y="342159"/>
                    <a:pt x="1093770" y="152750"/>
                  </a:cubicBezTo>
                  <a:cubicBezTo>
                    <a:pt x="1081550" y="128310"/>
                    <a:pt x="1087660" y="73320"/>
                    <a:pt x="1093770" y="0"/>
                  </a:cubicBezTo>
                  <a:cubicBezTo>
                    <a:pt x="1044890" y="238290"/>
                    <a:pt x="892139" y="274950"/>
                    <a:pt x="953239" y="26273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02D401A0-FCE7-E26F-87CB-68A6C1D3CC99}"/>
                </a:ext>
              </a:extLst>
            </p:cNvPr>
            <p:cNvSpPr/>
            <p:nvPr/>
          </p:nvSpPr>
          <p:spPr>
            <a:xfrm>
              <a:off x="1045909" y="7214090"/>
              <a:ext cx="843180" cy="342369"/>
            </a:xfrm>
            <a:custGeom>
              <a:avLst/>
              <a:gdLst>
                <a:gd name="connsiteX0" fmla="*/ 122200 w 843180"/>
                <a:gd name="connsiteY0" fmla="*/ 61310 h 342369"/>
                <a:gd name="connsiteX1" fmla="*/ 665991 w 843180"/>
                <a:gd name="connsiteY1" fmla="*/ 342370 h 342369"/>
                <a:gd name="connsiteX2" fmla="*/ 843181 w 843180"/>
                <a:gd name="connsiteY2" fmla="*/ 116300 h 342369"/>
                <a:gd name="connsiteX3" fmla="*/ 525460 w 843180"/>
                <a:gd name="connsiteY3" fmla="*/ 214060 h 342369"/>
                <a:gd name="connsiteX4" fmla="*/ 103870 w 843180"/>
                <a:gd name="connsiteY4" fmla="*/ 210 h 342369"/>
                <a:gd name="connsiteX5" fmla="*/ 18330 w 843180"/>
                <a:gd name="connsiteY5" fmla="*/ 12430 h 342369"/>
                <a:gd name="connsiteX6" fmla="*/ 0 w 843180"/>
                <a:gd name="connsiteY6" fmla="*/ 79640 h 342369"/>
                <a:gd name="connsiteX7" fmla="*/ 122200 w 843180"/>
                <a:gd name="connsiteY7" fmla="*/ 61310 h 34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3180" h="342369">
                  <a:moveTo>
                    <a:pt x="122200" y="61310"/>
                  </a:moveTo>
                  <a:cubicBezTo>
                    <a:pt x="274950" y="171290"/>
                    <a:pt x="574340" y="336260"/>
                    <a:pt x="665991" y="342370"/>
                  </a:cubicBezTo>
                  <a:cubicBezTo>
                    <a:pt x="757641" y="342370"/>
                    <a:pt x="843181" y="116300"/>
                    <a:pt x="843181" y="116300"/>
                  </a:cubicBezTo>
                  <a:cubicBezTo>
                    <a:pt x="843181" y="116300"/>
                    <a:pt x="751531" y="299600"/>
                    <a:pt x="525460" y="214060"/>
                  </a:cubicBezTo>
                  <a:cubicBezTo>
                    <a:pt x="305500" y="122410"/>
                    <a:pt x="219960" y="-5900"/>
                    <a:pt x="103870" y="210"/>
                  </a:cubicBezTo>
                  <a:cubicBezTo>
                    <a:pt x="73320" y="210"/>
                    <a:pt x="42770" y="6320"/>
                    <a:pt x="18330" y="12430"/>
                  </a:cubicBezTo>
                  <a:cubicBezTo>
                    <a:pt x="12220" y="30760"/>
                    <a:pt x="6110" y="55200"/>
                    <a:pt x="0" y="79640"/>
                  </a:cubicBezTo>
                  <a:cubicBezTo>
                    <a:pt x="24440" y="73530"/>
                    <a:pt x="67210" y="73530"/>
                    <a:pt x="122200" y="6131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2" name="Graphic 16">
              <a:extLst>
                <a:ext uri="{FF2B5EF4-FFF2-40B4-BE49-F238E27FC236}">
                  <a16:creationId xmlns:a16="http://schemas.microsoft.com/office/drawing/2014/main" id="{B4C236AD-6630-5F59-B3EC-255D5150FE98}"/>
                </a:ext>
              </a:extLst>
            </p:cNvPr>
            <p:cNvGrpSpPr/>
            <p:nvPr/>
          </p:nvGrpSpPr>
          <p:grpSpPr>
            <a:xfrm>
              <a:off x="660979" y="6479056"/>
              <a:ext cx="1283100" cy="1052964"/>
              <a:chOff x="660979" y="6479056"/>
              <a:chExt cx="1283100" cy="1052964"/>
            </a:xfrm>
          </p:grpSpPr>
          <p:grpSp>
            <p:nvGrpSpPr>
              <p:cNvPr id="23" name="Graphic 16">
                <a:extLst>
                  <a:ext uri="{FF2B5EF4-FFF2-40B4-BE49-F238E27FC236}">
                    <a16:creationId xmlns:a16="http://schemas.microsoft.com/office/drawing/2014/main" id="{A047F27A-5CBE-91E9-4CA2-ED58AFBFBBDD}"/>
                  </a:ext>
                </a:extLst>
              </p:cNvPr>
              <p:cNvGrpSpPr/>
              <p:nvPr/>
            </p:nvGrpSpPr>
            <p:grpSpPr>
              <a:xfrm>
                <a:off x="660979" y="6479056"/>
                <a:ext cx="1283100" cy="1052964"/>
                <a:chOff x="660979" y="6479056"/>
                <a:chExt cx="1283100" cy="1052964"/>
              </a:xfrm>
            </p:grpSpPr>
            <p:sp>
              <p:nvSpPr>
                <p:cNvPr id="32" name="Freeform: Shape 31">
                  <a:extLst>
                    <a:ext uri="{FF2B5EF4-FFF2-40B4-BE49-F238E27FC236}">
                      <a16:creationId xmlns:a16="http://schemas.microsoft.com/office/drawing/2014/main" id="{F39011F9-C5B8-DF39-3D2F-5B8505DE0433}"/>
                    </a:ext>
                  </a:extLst>
                </p:cNvPr>
                <p:cNvSpPr/>
                <p:nvPr/>
              </p:nvSpPr>
              <p:spPr>
                <a:xfrm>
                  <a:off x="660979" y="6479056"/>
                  <a:ext cx="1264770" cy="1047109"/>
                </a:xfrm>
                <a:custGeom>
                  <a:avLst/>
                  <a:gdLst>
                    <a:gd name="connsiteX0" fmla="*/ 1026481 w 1264770"/>
                    <a:gd name="connsiteY0" fmla="*/ 680254 h 1047109"/>
                    <a:gd name="connsiteX1" fmla="*/ 983711 w 1264770"/>
                    <a:gd name="connsiteY1" fmla="*/ 790234 h 1047109"/>
                    <a:gd name="connsiteX2" fmla="*/ 647660 w 1264770"/>
                    <a:gd name="connsiteY2" fmla="*/ 606935 h 1047109"/>
                    <a:gd name="connsiteX3" fmla="*/ 513240 w 1264770"/>
                    <a:gd name="connsiteY3" fmla="*/ 344205 h 1047109"/>
                    <a:gd name="connsiteX4" fmla="*/ 207740 w 1264770"/>
                    <a:gd name="connsiteY4" fmla="*/ 57035 h 1047109"/>
                    <a:gd name="connsiteX5" fmla="*/ 0 w 1264770"/>
                    <a:gd name="connsiteY5" fmla="*/ 26485 h 1047109"/>
                    <a:gd name="connsiteX6" fmla="*/ 183300 w 1264770"/>
                    <a:gd name="connsiteY6" fmla="*/ 148685 h 1047109"/>
                    <a:gd name="connsiteX7" fmla="*/ 299390 w 1264770"/>
                    <a:gd name="connsiteY7" fmla="*/ 246445 h 1047109"/>
                    <a:gd name="connsiteX8" fmla="*/ 219960 w 1264770"/>
                    <a:gd name="connsiteY8" fmla="*/ 338095 h 1047109"/>
                    <a:gd name="connsiteX9" fmla="*/ 158860 w 1264770"/>
                    <a:gd name="connsiteY9" fmla="*/ 448075 h 1047109"/>
                    <a:gd name="connsiteX10" fmla="*/ 146640 w 1264770"/>
                    <a:gd name="connsiteY10" fmla="*/ 539725 h 1047109"/>
                    <a:gd name="connsiteX11" fmla="*/ 262730 w 1264770"/>
                    <a:gd name="connsiteY11" fmla="*/ 698585 h 1047109"/>
                    <a:gd name="connsiteX12" fmla="*/ 262730 w 1264770"/>
                    <a:gd name="connsiteY12" fmla="*/ 619154 h 1047109"/>
                    <a:gd name="connsiteX13" fmla="*/ 293280 w 1264770"/>
                    <a:gd name="connsiteY13" fmla="*/ 619154 h 1047109"/>
                    <a:gd name="connsiteX14" fmla="*/ 531570 w 1264770"/>
                    <a:gd name="connsiteY14" fmla="*/ 759684 h 1047109"/>
                    <a:gd name="connsiteX15" fmla="*/ 1075361 w 1264770"/>
                    <a:gd name="connsiteY15" fmla="*/ 1046854 h 1047109"/>
                    <a:gd name="connsiteX16" fmla="*/ 1264771 w 1264770"/>
                    <a:gd name="connsiteY16" fmla="*/ 778014 h 1047109"/>
                    <a:gd name="connsiteX17" fmla="*/ 1026481 w 1264770"/>
                    <a:gd name="connsiteY17" fmla="*/ 680254 h 104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4770" h="1047109">
                      <a:moveTo>
                        <a:pt x="1026481" y="680254"/>
                      </a:moveTo>
                      <a:lnTo>
                        <a:pt x="983711" y="790234"/>
                      </a:lnTo>
                      <a:cubicBezTo>
                        <a:pt x="983711" y="790234"/>
                        <a:pt x="824851" y="704694"/>
                        <a:pt x="647660" y="606935"/>
                      </a:cubicBezTo>
                      <a:cubicBezTo>
                        <a:pt x="580450" y="558055"/>
                        <a:pt x="549900" y="466405"/>
                        <a:pt x="513240" y="344205"/>
                      </a:cubicBezTo>
                      <a:cubicBezTo>
                        <a:pt x="470470" y="222005"/>
                        <a:pt x="403260" y="142575"/>
                        <a:pt x="207740" y="57035"/>
                      </a:cubicBezTo>
                      <a:cubicBezTo>
                        <a:pt x="30550" y="-16285"/>
                        <a:pt x="0" y="-10175"/>
                        <a:pt x="0" y="26485"/>
                      </a:cubicBezTo>
                      <a:cubicBezTo>
                        <a:pt x="0" y="63145"/>
                        <a:pt x="79430" y="81475"/>
                        <a:pt x="183300" y="148685"/>
                      </a:cubicBezTo>
                      <a:cubicBezTo>
                        <a:pt x="287170" y="215895"/>
                        <a:pt x="299390" y="246445"/>
                        <a:pt x="299390" y="246445"/>
                      </a:cubicBezTo>
                      <a:cubicBezTo>
                        <a:pt x="299390" y="246445"/>
                        <a:pt x="207740" y="283105"/>
                        <a:pt x="219960" y="338095"/>
                      </a:cubicBezTo>
                      <a:cubicBezTo>
                        <a:pt x="164970" y="350315"/>
                        <a:pt x="140530" y="417525"/>
                        <a:pt x="158860" y="448075"/>
                      </a:cubicBezTo>
                      <a:cubicBezTo>
                        <a:pt x="116090" y="503065"/>
                        <a:pt x="146640" y="539725"/>
                        <a:pt x="146640" y="539725"/>
                      </a:cubicBezTo>
                      <a:cubicBezTo>
                        <a:pt x="140530" y="619154"/>
                        <a:pt x="207740" y="704694"/>
                        <a:pt x="262730" y="698585"/>
                      </a:cubicBezTo>
                      <a:cubicBezTo>
                        <a:pt x="317720" y="692474"/>
                        <a:pt x="293280" y="631375"/>
                        <a:pt x="262730" y="619154"/>
                      </a:cubicBezTo>
                      <a:cubicBezTo>
                        <a:pt x="293280" y="619154"/>
                        <a:pt x="293280" y="619154"/>
                        <a:pt x="293280" y="619154"/>
                      </a:cubicBezTo>
                      <a:cubicBezTo>
                        <a:pt x="293280" y="619154"/>
                        <a:pt x="336050" y="808564"/>
                        <a:pt x="531570" y="759684"/>
                      </a:cubicBezTo>
                      <a:cubicBezTo>
                        <a:pt x="806521" y="949094"/>
                        <a:pt x="1014261" y="1052964"/>
                        <a:pt x="1075361" y="1046854"/>
                      </a:cubicBezTo>
                      <a:cubicBezTo>
                        <a:pt x="1136461" y="1040744"/>
                        <a:pt x="1264771" y="778014"/>
                        <a:pt x="1264771" y="778014"/>
                      </a:cubicBezTo>
                      <a:cubicBezTo>
                        <a:pt x="1264771" y="778014"/>
                        <a:pt x="1154791" y="680254"/>
                        <a:pt x="1026481" y="680254"/>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9863A09E-7229-C38C-F607-316E0B29F86A}"/>
                    </a:ext>
                  </a:extLst>
                </p:cNvPr>
                <p:cNvSpPr/>
                <p:nvPr/>
              </p:nvSpPr>
              <p:spPr>
                <a:xfrm>
                  <a:off x="660979" y="6482700"/>
                  <a:ext cx="1283100" cy="1049320"/>
                </a:xfrm>
                <a:custGeom>
                  <a:avLst/>
                  <a:gdLst>
                    <a:gd name="connsiteX0" fmla="*/ 1069251 w 1283100"/>
                    <a:gd name="connsiteY0" fmla="*/ 1049320 h 1049320"/>
                    <a:gd name="connsiteX1" fmla="*/ 1069251 w 1283100"/>
                    <a:gd name="connsiteY1" fmla="*/ 1049320 h 1049320"/>
                    <a:gd name="connsiteX2" fmla="*/ 531570 w 1283100"/>
                    <a:gd name="connsiteY2" fmla="*/ 762150 h 1049320"/>
                    <a:gd name="connsiteX3" fmla="*/ 476580 w 1283100"/>
                    <a:gd name="connsiteY3" fmla="*/ 768260 h 1049320"/>
                    <a:gd name="connsiteX4" fmla="*/ 305500 w 1283100"/>
                    <a:gd name="connsiteY4" fmla="*/ 658280 h 1049320"/>
                    <a:gd name="connsiteX5" fmla="*/ 305500 w 1283100"/>
                    <a:gd name="connsiteY5" fmla="*/ 670501 h 1049320"/>
                    <a:gd name="connsiteX6" fmla="*/ 268840 w 1283100"/>
                    <a:gd name="connsiteY6" fmla="*/ 701050 h 1049320"/>
                    <a:gd name="connsiteX7" fmla="*/ 195520 w 1283100"/>
                    <a:gd name="connsiteY7" fmla="*/ 664391 h 1049320"/>
                    <a:gd name="connsiteX8" fmla="*/ 146640 w 1283100"/>
                    <a:gd name="connsiteY8" fmla="*/ 536081 h 1049320"/>
                    <a:gd name="connsiteX9" fmla="*/ 158860 w 1283100"/>
                    <a:gd name="connsiteY9" fmla="*/ 444431 h 1049320"/>
                    <a:gd name="connsiteX10" fmla="*/ 164970 w 1283100"/>
                    <a:gd name="connsiteY10" fmla="*/ 383331 h 1049320"/>
                    <a:gd name="connsiteX11" fmla="*/ 219960 w 1283100"/>
                    <a:gd name="connsiteY11" fmla="*/ 334451 h 1049320"/>
                    <a:gd name="connsiteX12" fmla="*/ 293280 w 1283100"/>
                    <a:gd name="connsiteY12" fmla="*/ 255021 h 1049320"/>
                    <a:gd name="connsiteX13" fmla="*/ 183300 w 1283100"/>
                    <a:gd name="connsiteY13" fmla="*/ 163371 h 1049320"/>
                    <a:gd name="connsiteX14" fmla="*/ 85540 w 1283100"/>
                    <a:gd name="connsiteY14" fmla="*/ 108381 h 1049320"/>
                    <a:gd name="connsiteX15" fmla="*/ 0 w 1283100"/>
                    <a:gd name="connsiteY15" fmla="*/ 35061 h 1049320"/>
                    <a:gd name="connsiteX16" fmla="*/ 6110 w 1283100"/>
                    <a:gd name="connsiteY16" fmla="*/ 10621 h 1049320"/>
                    <a:gd name="connsiteX17" fmla="*/ 213850 w 1283100"/>
                    <a:gd name="connsiteY17" fmla="*/ 59501 h 1049320"/>
                    <a:gd name="connsiteX18" fmla="*/ 525460 w 1283100"/>
                    <a:gd name="connsiteY18" fmla="*/ 346671 h 1049320"/>
                    <a:gd name="connsiteX19" fmla="*/ 537680 w 1283100"/>
                    <a:gd name="connsiteY19" fmla="*/ 389441 h 1049320"/>
                    <a:gd name="connsiteX20" fmla="*/ 659880 w 1283100"/>
                    <a:gd name="connsiteY20" fmla="*/ 609401 h 1049320"/>
                    <a:gd name="connsiteX21" fmla="*/ 989821 w 1283100"/>
                    <a:gd name="connsiteY21" fmla="*/ 786590 h 1049320"/>
                    <a:gd name="connsiteX22" fmla="*/ 1032591 w 1283100"/>
                    <a:gd name="connsiteY22" fmla="*/ 676610 h 1049320"/>
                    <a:gd name="connsiteX23" fmla="*/ 1038701 w 1283100"/>
                    <a:gd name="connsiteY23" fmla="*/ 676610 h 1049320"/>
                    <a:gd name="connsiteX24" fmla="*/ 1276991 w 1283100"/>
                    <a:gd name="connsiteY24" fmla="*/ 774370 h 1049320"/>
                    <a:gd name="connsiteX25" fmla="*/ 1283101 w 1283100"/>
                    <a:gd name="connsiteY25" fmla="*/ 780480 h 1049320"/>
                    <a:gd name="connsiteX26" fmla="*/ 1283101 w 1283100"/>
                    <a:gd name="connsiteY26" fmla="*/ 786590 h 1049320"/>
                    <a:gd name="connsiteX27" fmla="*/ 1075361 w 1283100"/>
                    <a:gd name="connsiteY27" fmla="*/ 1049320 h 1049320"/>
                    <a:gd name="connsiteX28" fmla="*/ 1069251 w 1283100"/>
                    <a:gd name="connsiteY28" fmla="*/ 1049320 h 1049320"/>
                    <a:gd name="connsiteX29" fmla="*/ 531570 w 1283100"/>
                    <a:gd name="connsiteY29" fmla="*/ 749930 h 1049320"/>
                    <a:gd name="connsiteX30" fmla="*/ 531570 w 1283100"/>
                    <a:gd name="connsiteY30" fmla="*/ 749930 h 1049320"/>
                    <a:gd name="connsiteX31" fmla="*/ 1069251 w 1283100"/>
                    <a:gd name="connsiteY31" fmla="*/ 1037100 h 1049320"/>
                    <a:gd name="connsiteX32" fmla="*/ 1069251 w 1283100"/>
                    <a:gd name="connsiteY32" fmla="*/ 1037100 h 1049320"/>
                    <a:gd name="connsiteX33" fmla="*/ 1075361 w 1283100"/>
                    <a:gd name="connsiteY33" fmla="*/ 1037100 h 1049320"/>
                    <a:gd name="connsiteX34" fmla="*/ 1252551 w 1283100"/>
                    <a:gd name="connsiteY34" fmla="*/ 774370 h 1049320"/>
                    <a:gd name="connsiteX35" fmla="*/ 1032591 w 1283100"/>
                    <a:gd name="connsiteY35" fmla="*/ 682721 h 1049320"/>
                    <a:gd name="connsiteX36" fmla="*/ 983711 w 1283100"/>
                    <a:gd name="connsiteY36" fmla="*/ 798810 h 1049320"/>
                    <a:gd name="connsiteX37" fmla="*/ 983711 w 1283100"/>
                    <a:gd name="connsiteY37" fmla="*/ 792700 h 1049320"/>
                    <a:gd name="connsiteX38" fmla="*/ 647660 w 1283100"/>
                    <a:gd name="connsiteY38" fmla="*/ 609401 h 1049320"/>
                    <a:gd name="connsiteX39" fmla="*/ 519350 w 1283100"/>
                    <a:gd name="connsiteY39" fmla="*/ 383331 h 1049320"/>
                    <a:gd name="connsiteX40" fmla="*/ 507130 w 1283100"/>
                    <a:gd name="connsiteY40" fmla="*/ 340561 h 1049320"/>
                    <a:gd name="connsiteX41" fmla="*/ 201630 w 1283100"/>
                    <a:gd name="connsiteY41" fmla="*/ 59501 h 1049320"/>
                    <a:gd name="connsiteX42" fmla="*/ 24440 w 1283100"/>
                    <a:gd name="connsiteY42" fmla="*/ 4511 h 1049320"/>
                    <a:gd name="connsiteX43" fmla="*/ 6110 w 1283100"/>
                    <a:gd name="connsiteY43" fmla="*/ 10621 h 1049320"/>
                    <a:gd name="connsiteX44" fmla="*/ 0 w 1283100"/>
                    <a:gd name="connsiteY44" fmla="*/ 22841 h 1049320"/>
                    <a:gd name="connsiteX45" fmla="*/ 79430 w 1283100"/>
                    <a:gd name="connsiteY45" fmla="*/ 83941 h 1049320"/>
                    <a:gd name="connsiteX46" fmla="*/ 183300 w 1283100"/>
                    <a:gd name="connsiteY46" fmla="*/ 138931 h 1049320"/>
                    <a:gd name="connsiteX47" fmla="*/ 299390 w 1283100"/>
                    <a:gd name="connsiteY47" fmla="*/ 242801 h 1049320"/>
                    <a:gd name="connsiteX48" fmla="*/ 299390 w 1283100"/>
                    <a:gd name="connsiteY48" fmla="*/ 248911 h 1049320"/>
                    <a:gd name="connsiteX49" fmla="*/ 293280 w 1283100"/>
                    <a:gd name="connsiteY49" fmla="*/ 248911 h 1049320"/>
                    <a:gd name="connsiteX50" fmla="*/ 226070 w 1283100"/>
                    <a:gd name="connsiteY50" fmla="*/ 322231 h 1049320"/>
                    <a:gd name="connsiteX51" fmla="*/ 226070 w 1283100"/>
                    <a:gd name="connsiteY51" fmla="*/ 328341 h 1049320"/>
                    <a:gd name="connsiteX52" fmla="*/ 219960 w 1283100"/>
                    <a:gd name="connsiteY52" fmla="*/ 328341 h 1049320"/>
                    <a:gd name="connsiteX53" fmla="*/ 164970 w 1283100"/>
                    <a:gd name="connsiteY53" fmla="*/ 371111 h 1049320"/>
                    <a:gd name="connsiteX54" fmla="*/ 164970 w 1283100"/>
                    <a:gd name="connsiteY54" fmla="*/ 438321 h 1049320"/>
                    <a:gd name="connsiteX55" fmla="*/ 164970 w 1283100"/>
                    <a:gd name="connsiteY55" fmla="*/ 444431 h 1049320"/>
                    <a:gd name="connsiteX56" fmla="*/ 164970 w 1283100"/>
                    <a:gd name="connsiteY56" fmla="*/ 450541 h 1049320"/>
                    <a:gd name="connsiteX57" fmla="*/ 152750 w 1283100"/>
                    <a:gd name="connsiteY57" fmla="*/ 529971 h 1049320"/>
                    <a:gd name="connsiteX58" fmla="*/ 152750 w 1283100"/>
                    <a:gd name="connsiteY58" fmla="*/ 529971 h 1049320"/>
                    <a:gd name="connsiteX59" fmla="*/ 152750 w 1283100"/>
                    <a:gd name="connsiteY59" fmla="*/ 536081 h 1049320"/>
                    <a:gd name="connsiteX60" fmla="*/ 195520 w 1283100"/>
                    <a:gd name="connsiteY60" fmla="*/ 652171 h 1049320"/>
                    <a:gd name="connsiteX61" fmla="*/ 256620 w 1283100"/>
                    <a:gd name="connsiteY61" fmla="*/ 688830 h 1049320"/>
                    <a:gd name="connsiteX62" fmla="*/ 281060 w 1283100"/>
                    <a:gd name="connsiteY62" fmla="*/ 670501 h 1049320"/>
                    <a:gd name="connsiteX63" fmla="*/ 250510 w 1283100"/>
                    <a:gd name="connsiteY63" fmla="*/ 621621 h 1049320"/>
                    <a:gd name="connsiteX64" fmla="*/ 213850 w 1283100"/>
                    <a:gd name="connsiteY64" fmla="*/ 603291 h 1049320"/>
                    <a:gd name="connsiteX65" fmla="*/ 287170 w 1283100"/>
                    <a:gd name="connsiteY65" fmla="*/ 609401 h 1049320"/>
                    <a:gd name="connsiteX66" fmla="*/ 287170 w 1283100"/>
                    <a:gd name="connsiteY66" fmla="*/ 615510 h 1049320"/>
                    <a:gd name="connsiteX67" fmla="*/ 458250 w 1283100"/>
                    <a:gd name="connsiteY67" fmla="*/ 762150 h 1049320"/>
                    <a:gd name="connsiteX68" fmla="*/ 531570 w 1283100"/>
                    <a:gd name="connsiteY68" fmla="*/ 749930 h 1049320"/>
                    <a:gd name="connsiteX69" fmla="*/ 531570 w 1283100"/>
                    <a:gd name="connsiteY69" fmla="*/ 749930 h 104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83100" h="1049320">
                      <a:moveTo>
                        <a:pt x="1069251" y="1049320"/>
                      </a:moveTo>
                      <a:lnTo>
                        <a:pt x="1069251" y="1049320"/>
                      </a:lnTo>
                      <a:cubicBezTo>
                        <a:pt x="989821" y="1049320"/>
                        <a:pt x="769861" y="933230"/>
                        <a:pt x="531570" y="762150"/>
                      </a:cubicBezTo>
                      <a:cubicBezTo>
                        <a:pt x="513240" y="768260"/>
                        <a:pt x="494910" y="768260"/>
                        <a:pt x="476580" y="768260"/>
                      </a:cubicBezTo>
                      <a:cubicBezTo>
                        <a:pt x="378820" y="768260"/>
                        <a:pt x="329940" y="701050"/>
                        <a:pt x="305500" y="658280"/>
                      </a:cubicBezTo>
                      <a:cubicBezTo>
                        <a:pt x="305500" y="664391"/>
                        <a:pt x="305500" y="664391"/>
                        <a:pt x="305500" y="670501"/>
                      </a:cubicBezTo>
                      <a:cubicBezTo>
                        <a:pt x="305500" y="682721"/>
                        <a:pt x="299390" y="694941"/>
                        <a:pt x="268840" y="701050"/>
                      </a:cubicBezTo>
                      <a:cubicBezTo>
                        <a:pt x="244400" y="701050"/>
                        <a:pt x="219960" y="688830"/>
                        <a:pt x="195520" y="664391"/>
                      </a:cubicBezTo>
                      <a:cubicBezTo>
                        <a:pt x="171080" y="633841"/>
                        <a:pt x="146640" y="591071"/>
                        <a:pt x="146640" y="536081"/>
                      </a:cubicBezTo>
                      <a:cubicBezTo>
                        <a:pt x="140530" y="523861"/>
                        <a:pt x="122200" y="493311"/>
                        <a:pt x="158860" y="444431"/>
                      </a:cubicBezTo>
                      <a:cubicBezTo>
                        <a:pt x="152750" y="426101"/>
                        <a:pt x="152750" y="401661"/>
                        <a:pt x="164970" y="383331"/>
                      </a:cubicBezTo>
                      <a:cubicBezTo>
                        <a:pt x="177190" y="358891"/>
                        <a:pt x="195520" y="340561"/>
                        <a:pt x="219960" y="334451"/>
                      </a:cubicBezTo>
                      <a:cubicBezTo>
                        <a:pt x="213850" y="291681"/>
                        <a:pt x="268840" y="261131"/>
                        <a:pt x="293280" y="255021"/>
                      </a:cubicBezTo>
                      <a:cubicBezTo>
                        <a:pt x="287170" y="242801"/>
                        <a:pt x="256620" y="212251"/>
                        <a:pt x="183300" y="163371"/>
                      </a:cubicBezTo>
                      <a:cubicBezTo>
                        <a:pt x="146640" y="138931"/>
                        <a:pt x="109980" y="120601"/>
                        <a:pt x="85540" y="108381"/>
                      </a:cubicBezTo>
                      <a:cubicBezTo>
                        <a:pt x="36660" y="83941"/>
                        <a:pt x="0" y="65611"/>
                        <a:pt x="0" y="35061"/>
                      </a:cubicBezTo>
                      <a:cubicBezTo>
                        <a:pt x="0" y="22841"/>
                        <a:pt x="0" y="16731"/>
                        <a:pt x="6110" y="10621"/>
                      </a:cubicBezTo>
                      <a:cubicBezTo>
                        <a:pt x="24440" y="-13819"/>
                        <a:pt x="85540" y="4511"/>
                        <a:pt x="213850" y="59501"/>
                      </a:cubicBezTo>
                      <a:cubicBezTo>
                        <a:pt x="421590" y="145041"/>
                        <a:pt x="482690" y="230581"/>
                        <a:pt x="525460" y="346671"/>
                      </a:cubicBezTo>
                      <a:cubicBezTo>
                        <a:pt x="531570" y="358891"/>
                        <a:pt x="537680" y="377221"/>
                        <a:pt x="537680" y="389441"/>
                      </a:cubicBezTo>
                      <a:cubicBezTo>
                        <a:pt x="574340" y="487201"/>
                        <a:pt x="598780" y="566631"/>
                        <a:pt x="659880" y="609401"/>
                      </a:cubicBezTo>
                      <a:cubicBezTo>
                        <a:pt x="812631" y="688830"/>
                        <a:pt x="953161" y="768260"/>
                        <a:pt x="989821" y="786590"/>
                      </a:cubicBezTo>
                      <a:lnTo>
                        <a:pt x="1032591" y="676610"/>
                      </a:lnTo>
                      <a:lnTo>
                        <a:pt x="1038701" y="676610"/>
                      </a:lnTo>
                      <a:cubicBezTo>
                        <a:pt x="1167011" y="676610"/>
                        <a:pt x="1270881" y="768260"/>
                        <a:pt x="1276991" y="774370"/>
                      </a:cubicBezTo>
                      <a:lnTo>
                        <a:pt x="1283101" y="780480"/>
                      </a:lnTo>
                      <a:lnTo>
                        <a:pt x="1283101" y="786590"/>
                      </a:lnTo>
                      <a:cubicBezTo>
                        <a:pt x="1252551" y="798810"/>
                        <a:pt x="1136461" y="1037100"/>
                        <a:pt x="1075361" y="1049320"/>
                      </a:cubicBezTo>
                      <a:cubicBezTo>
                        <a:pt x="1075361" y="1049320"/>
                        <a:pt x="1069251" y="1049320"/>
                        <a:pt x="1069251" y="1049320"/>
                      </a:cubicBezTo>
                      <a:close/>
                      <a:moveTo>
                        <a:pt x="531570" y="749930"/>
                      </a:moveTo>
                      <a:lnTo>
                        <a:pt x="531570" y="749930"/>
                      </a:lnTo>
                      <a:cubicBezTo>
                        <a:pt x="800411" y="939340"/>
                        <a:pt x="1002041" y="1037100"/>
                        <a:pt x="1069251" y="1037100"/>
                      </a:cubicBezTo>
                      <a:lnTo>
                        <a:pt x="1069251" y="1037100"/>
                      </a:lnTo>
                      <a:cubicBezTo>
                        <a:pt x="1069251" y="1037100"/>
                        <a:pt x="1075361" y="1037100"/>
                        <a:pt x="1075361" y="1037100"/>
                      </a:cubicBezTo>
                      <a:cubicBezTo>
                        <a:pt x="1118131" y="1030990"/>
                        <a:pt x="1203671" y="878240"/>
                        <a:pt x="1252551" y="774370"/>
                      </a:cubicBezTo>
                      <a:cubicBezTo>
                        <a:pt x="1234221" y="756040"/>
                        <a:pt x="1142571" y="688830"/>
                        <a:pt x="1032591" y="682721"/>
                      </a:cubicBezTo>
                      <a:lnTo>
                        <a:pt x="983711" y="798810"/>
                      </a:lnTo>
                      <a:lnTo>
                        <a:pt x="983711" y="792700"/>
                      </a:lnTo>
                      <a:cubicBezTo>
                        <a:pt x="983711" y="792700"/>
                        <a:pt x="824851" y="707160"/>
                        <a:pt x="647660" y="609401"/>
                      </a:cubicBezTo>
                      <a:cubicBezTo>
                        <a:pt x="580450" y="560521"/>
                        <a:pt x="556010" y="487201"/>
                        <a:pt x="519350" y="383331"/>
                      </a:cubicBezTo>
                      <a:cubicBezTo>
                        <a:pt x="513240" y="371111"/>
                        <a:pt x="507130" y="358891"/>
                        <a:pt x="507130" y="340561"/>
                      </a:cubicBezTo>
                      <a:cubicBezTo>
                        <a:pt x="464360" y="224471"/>
                        <a:pt x="403260" y="145041"/>
                        <a:pt x="201630" y="59501"/>
                      </a:cubicBezTo>
                      <a:cubicBezTo>
                        <a:pt x="116090" y="22841"/>
                        <a:pt x="54990" y="4511"/>
                        <a:pt x="24440" y="4511"/>
                      </a:cubicBezTo>
                      <a:cubicBezTo>
                        <a:pt x="12220" y="4511"/>
                        <a:pt x="6110" y="4511"/>
                        <a:pt x="6110" y="10621"/>
                      </a:cubicBezTo>
                      <a:cubicBezTo>
                        <a:pt x="6110" y="10621"/>
                        <a:pt x="0" y="16731"/>
                        <a:pt x="0" y="22841"/>
                      </a:cubicBezTo>
                      <a:cubicBezTo>
                        <a:pt x="0" y="41171"/>
                        <a:pt x="36660" y="59501"/>
                        <a:pt x="79430" y="83941"/>
                      </a:cubicBezTo>
                      <a:cubicBezTo>
                        <a:pt x="109980" y="96161"/>
                        <a:pt x="140530" y="114491"/>
                        <a:pt x="183300" y="138931"/>
                      </a:cubicBezTo>
                      <a:cubicBezTo>
                        <a:pt x="287170" y="206141"/>
                        <a:pt x="299390" y="242801"/>
                        <a:pt x="299390" y="242801"/>
                      </a:cubicBezTo>
                      <a:lnTo>
                        <a:pt x="299390" y="248911"/>
                      </a:lnTo>
                      <a:lnTo>
                        <a:pt x="293280" y="248911"/>
                      </a:lnTo>
                      <a:cubicBezTo>
                        <a:pt x="293280" y="248911"/>
                        <a:pt x="213850" y="279461"/>
                        <a:pt x="226070" y="322231"/>
                      </a:cubicBezTo>
                      <a:lnTo>
                        <a:pt x="226070" y="328341"/>
                      </a:lnTo>
                      <a:lnTo>
                        <a:pt x="219960" y="328341"/>
                      </a:lnTo>
                      <a:cubicBezTo>
                        <a:pt x="195520" y="334451"/>
                        <a:pt x="177190" y="352781"/>
                        <a:pt x="164970" y="371111"/>
                      </a:cubicBezTo>
                      <a:cubicBezTo>
                        <a:pt x="164970" y="401661"/>
                        <a:pt x="158860" y="426101"/>
                        <a:pt x="164970" y="438321"/>
                      </a:cubicBezTo>
                      <a:lnTo>
                        <a:pt x="164970" y="444431"/>
                      </a:lnTo>
                      <a:lnTo>
                        <a:pt x="164970" y="450541"/>
                      </a:lnTo>
                      <a:cubicBezTo>
                        <a:pt x="128310" y="499421"/>
                        <a:pt x="152750" y="529971"/>
                        <a:pt x="152750" y="529971"/>
                      </a:cubicBezTo>
                      <a:lnTo>
                        <a:pt x="152750" y="529971"/>
                      </a:lnTo>
                      <a:lnTo>
                        <a:pt x="152750" y="536081"/>
                      </a:lnTo>
                      <a:cubicBezTo>
                        <a:pt x="146640" y="572741"/>
                        <a:pt x="164970" y="621621"/>
                        <a:pt x="195520" y="652171"/>
                      </a:cubicBezTo>
                      <a:cubicBezTo>
                        <a:pt x="213850" y="676610"/>
                        <a:pt x="238290" y="688830"/>
                        <a:pt x="256620" y="688830"/>
                      </a:cubicBezTo>
                      <a:cubicBezTo>
                        <a:pt x="268840" y="688830"/>
                        <a:pt x="281060" y="682721"/>
                        <a:pt x="281060" y="670501"/>
                      </a:cubicBezTo>
                      <a:cubicBezTo>
                        <a:pt x="287170" y="652171"/>
                        <a:pt x="268840" y="627731"/>
                        <a:pt x="250510" y="621621"/>
                      </a:cubicBezTo>
                      <a:lnTo>
                        <a:pt x="213850" y="603291"/>
                      </a:lnTo>
                      <a:lnTo>
                        <a:pt x="287170" y="609401"/>
                      </a:lnTo>
                      <a:lnTo>
                        <a:pt x="287170" y="615510"/>
                      </a:lnTo>
                      <a:cubicBezTo>
                        <a:pt x="287170" y="621621"/>
                        <a:pt x="323830" y="762150"/>
                        <a:pt x="458250" y="762150"/>
                      </a:cubicBezTo>
                      <a:cubicBezTo>
                        <a:pt x="488800" y="756040"/>
                        <a:pt x="507130" y="749930"/>
                        <a:pt x="531570" y="749930"/>
                      </a:cubicBezTo>
                      <a:lnTo>
                        <a:pt x="531570" y="749930"/>
                      </a:ln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 name="Graphic 16">
                <a:extLst>
                  <a:ext uri="{FF2B5EF4-FFF2-40B4-BE49-F238E27FC236}">
                    <a16:creationId xmlns:a16="http://schemas.microsoft.com/office/drawing/2014/main" id="{24F6AD3D-ED43-ED55-819D-C7940E31F921}"/>
                  </a:ext>
                </a:extLst>
              </p:cNvPr>
              <p:cNvGrpSpPr/>
              <p:nvPr/>
            </p:nvGrpSpPr>
            <p:grpSpPr>
              <a:xfrm>
                <a:off x="813729" y="6731611"/>
                <a:ext cx="885950" cy="586559"/>
                <a:chOff x="813729" y="6731611"/>
                <a:chExt cx="885950" cy="586559"/>
              </a:xfrm>
              <a:solidFill>
                <a:srgbClr val="BA8058"/>
              </a:solidFill>
            </p:grpSpPr>
            <p:sp>
              <p:nvSpPr>
                <p:cNvPr id="26" name="Freeform: Shape 25">
                  <a:extLst>
                    <a:ext uri="{FF2B5EF4-FFF2-40B4-BE49-F238E27FC236}">
                      <a16:creationId xmlns:a16="http://schemas.microsoft.com/office/drawing/2014/main" id="{83D1B2F6-244A-CD4B-44A2-2219B66297EB}"/>
                    </a:ext>
                  </a:extLst>
                </p:cNvPr>
                <p:cNvSpPr/>
                <p:nvPr/>
              </p:nvSpPr>
              <p:spPr>
                <a:xfrm>
                  <a:off x="1644689" y="7269290"/>
                  <a:ext cx="54990" cy="48879"/>
                </a:xfrm>
                <a:custGeom>
                  <a:avLst/>
                  <a:gdLst>
                    <a:gd name="connsiteX0" fmla="*/ 0 w 54990"/>
                    <a:gd name="connsiteY0" fmla="*/ 0 h 48879"/>
                    <a:gd name="connsiteX1" fmla="*/ 12220 w 54990"/>
                    <a:gd name="connsiteY1" fmla="*/ 0 h 48879"/>
                    <a:gd name="connsiteX2" fmla="*/ 36660 w 54990"/>
                    <a:gd name="connsiteY2" fmla="*/ 12220 h 48879"/>
                    <a:gd name="connsiteX3" fmla="*/ 48880 w 54990"/>
                    <a:gd name="connsiteY3" fmla="*/ 24440 h 48879"/>
                    <a:gd name="connsiteX4" fmla="*/ 54990 w 54990"/>
                    <a:gd name="connsiteY4" fmla="*/ 36660 h 48879"/>
                    <a:gd name="connsiteX5" fmla="*/ 54990 w 54990"/>
                    <a:gd name="connsiteY5" fmla="*/ 48880 h 48879"/>
                    <a:gd name="connsiteX6" fmla="*/ 42770 w 54990"/>
                    <a:gd name="connsiteY6" fmla="*/ 42770 h 48879"/>
                    <a:gd name="connsiteX7" fmla="*/ 36660 w 54990"/>
                    <a:gd name="connsiteY7" fmla="*/ 36660 h 48879"/>
                    <a:gd name="connsiteX8" fmla="*/ 24440 w 54990"/>
                    <a:gd name="connsiteY8" fmla="*/ 30550 h 48879"/>
                    <a:gd name="connsiteX9" fmla="*/ 12220 w 54990"/>
                    <a:gd name="connsiteY9" fmla="*/ 24440 h 48879"/>
                    <a:gd name="connsiteX10" fmla="*/ 6110 w 54990"/>
                    <a:gd name="connsiteY10" fmla="*/ 18330 h 48879"/>
                    <a:gd name="connsiteX11" fmla="*/ 0 w 54990"/>
                    <a:gd name="connsiteY11" fmla="*/ 0 h 48879"/>
                    <a:gd name="connsiteX12" fmla="*/ 0 w 54990"/>
                    <a:gd name="connsiteY12" fmla="*/ 0 h 4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90" h="48879">
                      <a:moveTo>
                        <a:pt x="0" y="0"/>
                      </a:moveTo>
                      <a:cubicBezTo>
                        <a:pt x="0" y="0"/>
                        <a:pt x="6110" y="0"/>
                        <a:pt x="12220" y="0"/>
                      </a:cubicBezTo>
                      <a:cubicBezTo>
                        <a:pt x="18330" y="0"/>
                        <a:pt x="30550" y="6110"/>
                        <a:pt x="36660" y="12220"/>
                      </a:cubicBezTo>
                      <a:cubicBezTo>
                        <a:pt x="42770" y="18330"/>
                        <a:pt x="42770" y="18330"/>
                        <a:pt x="48880" y="24440"/>
                      </a:cubicBezTo>
                      <a:cubicBezTo>
                        <a:pt x="48880" y="30550"/>
                        <a:pt x="54990" y="30550"/>
                        <a:pt x="54990" y="36660"/>
                      </a:cubicBezTo>
                      <a:cubicBezTo>
                        <a:pt x="54990" y="42770"/>
                        <a:pt x="54990" y="48880"/>
                        <a:pt x="54990" y="48880"/>
                      </a:cubicBezTo>
                      <a:cubicBezTo>
                        <a:pt x="54990" y="48880"/>
                        <a:pt x="48880" y="48880"/>
                        <a:pt x="42770" y="42770"/>
                      </a:cubicBezTo>
                      <a:cubicBezTo>
                        <a:pt x="42770" y="42770"/>
                        <a:pt x="36660" y="36660"/>
                        <a:pt x="36660" y="36660"/>
                      </a:cubicBezTo>
                      <a:cubicBezTo>
                        <a:pt x="36660" y="36660"/>
                        <a:pt x="30550" y="30550"/>
                        <a:pt x="24440" y="30550"/>
                      </a:cubicBezTo>
                      <a:cubicBezTo>
                        <a:pt x="18330" y="24440"/>
                        <a:pt x="18330" y="24440"/>
                        <a:pt x="12220" y="24440"/>
                      </a:cubicBezTo>
                      <a:cubicBezTo>
                        <a:pt x="6110" y="24440"/>
                        <a:pt x="6110" y="18330"/>
                        <a:pt x="6110" y="18330"/>
                      </a:cubicBezTo>
                      <a:cubicBezTo>
                        <a:pt x="6110" y="6110"/>
                        <a:pt x="6110" y="6110"/>
                        <a:pt x="0" y="0"/>
                      </a:cubicBezTo>
                      <a:cubicBezTo>
                        <a:pt x="0" y="0"/>
                        <a:pt x="0" y="0"/>
                        <a:pt x="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7" name="Graphic 16">
                  <a:extLst>
                    <a:ext uri="{FF2B5EF4-FFF2-40B4-BE49-F238E27FC236}">
                      <a16:creationId xmlns:a16="http://schemas.microsoft.com/office/drawing/2014/main" id="{0641D0D2-450B-3983-4190-2DE98E66ACE5}"/>
                    </a:ext>
                  </a:extLst>
                </p:cNvPr>
                <p:cNvGrpSpPr/>
                <p:nvPr/>
              </p:nvGrpSpPr>
              <p:grpSpPr>
                <a:xfrm>
                  <a:off x="813729" y="6731611"/>
                  <a:ext cx="183300" cy="281059"/>
                  <a:chOff x="813729" y="6731611"/>
                  <a:chExt cx="183300" cy="281059"/>
                </a:xfrm>
                <a:solidFill>
                  <a:srgbClr val="BA8058"/>
                </a:solidFill>
              </p:grpSpPr>
              <p:sp>
                <p:nvSpPr>
                  <p:cNvPr id="28" name="Freeform: Shape 27">
                    <a:extLst>
                      <a:ext uri="{FF2B5EF4-FFF2-40B4-BE49-F238E27FC236}">
                        <a16:creationId xmlns:a16="http://schemas.microsoft.com/office/drawing/2014/main" id="{9F2C9FD4-DF2B-B3FA-EA51-99162485DCFE}"/>
                      </a:ext>
                    </a:extLst>
                  </p:cNvPr>
                  <p:cNvSpPr/>
                  <p:nvPr/>
                </p:nvSpPr>
                <p:spPr>
                  <a:xfrm>
                    <a:off x="954259" y="6731611"/>
                    <a:ext cx="42770" cy="103869"/>
                  </a:xfrm>
                  <a:custGeom>
                    <a:avLst/>
                    <a:gdLst>
                      <a:gd name="connsiteX0" fmla="*/ 0 w 42770"/>
                      <a:gd name="connsiteY0" fmla="*/ 0 h 103869"/>
                      <a:gd name="connsiteX1" fmla="*/ 12220 w 42770"/>
                      <a:gd name="connsiteY1" fmla="*/ 12220 h 103869"/>
                      <a:gd name="connsiteX2" fmla="*/ 18330 w 42770"/>
                      <a:gd name="connsiteY2" fmla="*/ 18330 h 103869"/>
                      <a:gd name="connsiteX3" fmla="*/ 24440 w 42770"/>
                      <a:gd name="connsiteY3" fmla="*/ 24440 h 103869"/>
                      <a:gd name="connsiteX4" fmla="*/ 36660 w 42770"/>
                      <a:gd name="connsiteY4" fmla="*/ 42770 h 103869"/>
                      <a:gd name="connsiteX5" fmla="*/ 42770 w 42770"/>
                      <a:gd name="connsiteY5" fmla="*/ 54990 h 103869"/>
                      <a:gd name="connsiteX6" fmla="*/ 42770 w 42770"/>
                      <a:gd name="connsiteY6" fmla="*/ 67210 h 103869"/>
                      <a:gd name="connsiteX7" fmla="*/ 42770 w 42770"/>
                      <a:gd name="connsiteY7" fmla="*/ 85540 h 103869"/>
                      <a:gd name="connsiteX8" fmla="*/ 42770 w 42770"/>
                      <a:gd name="connsiteY8" fmla="*/ 103870 h 103869"/>
                      <a:gd name="connsiteX9" fmla="*/ 36660 w 42770"/>
                      <a:gd name="connsiteY9" fmla="*/ 85540 h 103869"/>
                      <a:gd name="connsiteX10" fmla="*/ 30550 w 42770"/>
                      <a:gd name="connsiteY10" fmla="*/ 67210 h 103869"/>
                      <a:gd name="connsiteX11" fmla="*/ 24440 w 42770"/>
                      <a:gd name="connsiteY11" fmla="*/ 48880 h 103869"/>
                      <a:gd name="connsiteX12" fmla="*/ 18330 w 42770"/>
                      <a:gd name="connsiteY12" fmla="*/ 30550 h 103869"/>
                      <a:gd name="connsiteX13" fmla="*/ 12220 w 42770"/>
                      <a:gd name="connsiteY13" fmla="*/ 12220 h 103869"/>
                      <a:gd name="connsiteX14" fmla="*/ 0 w 42770"/>
                      <a:gd name="connsiteY14" fmla="*/ 0 h 103869"/>
                      <a:gd name="connsiteX15" fmla="*/ 0 w 42770"/>
                      <a:gd name="connsiteY15" fmla="*/ 0 h 1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70" h="103869">
                        <a:moveTo>
                          <a:pt x="0" y="0"/>
                        </a:moveTo>
                        <a:cubicBezTo>
                          <a:pt x="0" y="0"/>
                          <a:pt x="6110" y="6110"/>
                          <a:pt x="12220" y="12220"/>
                        </a:cubicBezTo>
                        <a:cubicBezTo>
                          <a:pt x="12220" y="12220"/>
                          <a:pt x="18330" y="18330"/>
                          <a:pt x="18330" y="18330"/>
                        </a:cubicBezTo>
                        <a:cubicBezTo>
                          <a:pt x="18330" y="18330"/>
                          <a:pt x="24440" y="24440"/>
                          <a:pt x="24440" y="24440"/>
                        </a:cubicBezTo>
                        <a:cubicBezTo>
                          <a:pt x="30550" y="30550"/>
                          <a:pt x="30550" y="36660"/>
                          <a:pt x="36660" y="42770"/>
                        </a:cubicBezTo>
                        <a:cubicBezTo>
                          <a:pt x="36660" y="48880"/>
                          <a:pt x="36660" y="48880"/>
                          <a:pt x="42770" y="54990"/>
                        </a:cubicBezTo>
                        <a:cubicBezTo>
                          <a:pt x="42770" y="61100"/>
                          <a:pt x="42770" y="61100"/>
                          <a:pt x="42770" y="67210"/>
                        </a:cubicBezTo>
                        <a:cubicBezTo>
                          <a:pt x="42770" y="73320"/>
                          <a:pt x="42770" y="79430"/>
                          <a:pt x="42770" y="85540"/>
                        </a:cubicBezTo>
                        <a:cubicBezTo>
                          <a:pt x="42770" y="97760"/>
                          <a:pt x="42770" y="103870"/>
                          <a:pt x="42770" y="103870"/>
                        </a:cubicBezTo>
                        <a:cubicBezTo>
                          <a:pt x="42770" y="103870"/>
                          <a:pt x="42770" y="97760"/>
                          <a:pt x="36660" y="85540"/>
                        </a:cubicBezTo>
                        <a:cubicBezTo>
                          <a:pt x="36660" y="79430"/>
                          <a:pt x="30550" y="73320"/>
                          <a:pt x="30550" y="67210"/>
                        </a:cubicBezTo>
                        <a:cubicBezTo>
                          <a:pt x="30550" y="61100"/>
                          <a:pt x="24440" y="54990"/>
                          <a:pt x="24440" y="48880"/>
                        </a:cubicBezTo>
                        <a:cubicBezTo>
                          <a:pt x="24440" y="42770"/>
                          <a:pt x="18330" y="36660"/>
                          <a:pt x="18330" y="30550"/>
                        </a:cubicBezTo>
                        <a:cubicBezTo>
                          <a:pt x="18330" y="24440"/>
                          <a:pt x="12220" y="18330"/>
                          <a:pt x="12220" y="12220"/>
                        </a:cubicBezTo>
                        <a:cubicBezTo>
                          <a:pt x="6110" y="6110"/>
                          <a:pt x="6110" y="6110"/>
                          <a:pt x="0" y="0"/>
                        </a:cubicBezTo>
                        <a:cubicBezTo>
                          <a:pt x="0" y="0"/>
                          <a:pt x="0" y="0"/>
                          <a:pt x="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9E4A06B3-8C61-A2D2-4CD8-E542FD017A87}"/>
                      </a:ext>
                    </a:extLst>
                  </p:cNvPr>
                  <p:cNvSpPr/>
                  <p:nvPr/>
                </p:nvSpPr>
                <p:spPr>
                  <a:xfrm>
                    <a:off x="880939" y="6811041"/>
                    <a:ext cx="103870" cy="24439"/>
                  </a:xfrm>
                  <a:custGeom>
                    <a:avLst/>
                    <a:gdLst>
                      <a:gd name="connsiteX0" fmla="*/ 0 w 103870"/>
                      <a:gd name="connsiteY0" fmla="*/ 6110 h 24439"/>
                      <a:gd name="connsiteX1" fmla="*/ 18330 w 103870"/>
                      <a:gd name="connsiteY1" fmla="*/ 0 h 24439"/>
                      <a:gd name="connsiteX2" fmla="*/ 54990 w 103870"/>
                      <a:gd name="connsiteY2" fmla="*/ 0 h 24439"/>
                      <a:gd name="connsiteX3" fmla="*/ 73320 w 103870"/>
                      <a:gd name="connsiteY3" fmla="*/ 6110 h 24439"/>
                      <a:gd name="connsiteX4" fmla="*/ 91650 w 103870"/>
                      <a:gd name="connsiteY4" fmla="*/ 12220 h 24439"/>
                      <a:gd name="connsiteX5" fmla="*/ 103870 w 103870"/>
                      <a:gd name="connsiteY5" fmla="*/ 24440 h 24439"/>
                      <a:gd name="connsiteX6" fmla="*/ 85540 w 103870"/>
                      <a:gd name="connsiteY6" fmla="*/ 18330 h 24439"/>
                      <a:gd name="connsiteX7" fmla="*/ 67210 w 103870"/>
                      <a:gd name="connsiteY7" fmla="*/ 12220 h 24439"/>
                      <a:gd name="connsiteX8" fmla="*/ 48880 w 103870"/>
                      <a:gd name="connsiteY8" fmla="*/ 6110 h 24439"/>
                      <a:gd name="connsiteX9" fmla="*/ 12220 w 103870"/>
                      <a:gd name="connsiteY9" fmla="*/ 0 h 24439"/>
                      <a:gd name="connsiteX10" fmla="*/ 0 w 103870"/>
                      <a:gd name="connsiteY10" fmla="*/ 6110 h 24439"/>
                      <a:gd name="connsiteX11" fmla="*/ 0 w 103870"/>
                      <a:gd name="connsiteY11" fmla="*/ 6110 h 2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870" h="24439">
                        <a:moveTo>
                          <a:pt x="0" y="6110"/>
                        </a:moveTo>
                        <a:cubicBezTo>
                          <a:pt x="0" y="6110"/>
                          <a:pt x="6110" y="6110"/>
                          <a:pt x="18330" y="0"/>
                        </a:cubicBezTo>
                        <a:cubicBezTo>
                          <a:pt x="30550" y="0"/>
                          <a:pt x="42770" y="0"/>
                          <a:pt x="54990" y="0"/>
                        </a:cubicBezTo>
                        <a:cubicBezTo>
                          <a:pt x="61100" y="0"/>
                          <a:pt x="67210" y="6110"/>
                          <a:pt x="73320" y="6110"/>
                        </a:cubicBezTo>
                        <a:cubicBezTo>
                          <a:pt x="79430" y="6110"/>
                          <a:pt x="85540" y="12220"/>
                          <a:pt x="91650" y="12220"/>
                        </a:cubicBezTo>
                        <a:cubicBezTo>
                          <a:pt x="97760" y="18330"/>
                          <a:pt x="103870" y="24440"/>
                          <a:pt x="103870" y="24440"/>
                        </a:cubicBezTo>
                        <a:cubicBezTo>
                          <a:pt x="103870" y="24440"/>
                          <a:pt x="97760" y="24440"/>
                          <a:pt x="85540" y="18330"/>
                        </a:cubicBezTo>
                        <a:cubicBezTo>
                          <a:pt x="79430" y="18330"/>
                          <a:pt x="73320" y="18330"/>
                          <a:pt x="67210" y="12220"/>
                        </a:cubicBezTo>
                        <a:cubicBezTo>
                          <a:pt x="61100" y="12220"/>
                          <a:pt x="54990" y="12220"/>
                          <a:pt x="48880" y="6110"/>
                        </a:cubicBezTo>
                        <a:cubicBezTo>
                          <a:pt x="36660" y="6110"/>
                          <a:pt x="24440" y="0"/>
                          <a:pt x="12220" y="0"/>
                        </a:cubicBezTo>
                        <a:cubicBezTo>
                          <a:pt x="12220" y="6110"/>
                          <a:pt x="12220" y="6110"/>
                          <a:pt x="0" y="6110"/>
                        </a:cubicBezTo>
                        <a:cubicBezTo>
                          <a:pt x="6110" y="6110"/>
                          <a:pt x="0" y="6110"/>
                          <a:pt x="0" y="611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Shape 29">
                    <a:extLst>
                      <a:ext uri="{FF2B5EF4-FFF2-40B4-BE49-F238E27FC236}">
                        <a16:creationId xmlns:a16="http://schemas.microsoft.com/office/drawing/2014/main" id="{42CF2BDA-7C42-4382-37A7-FB930AE3BCA5}"/>
                      </a:ext>
                    </a:extLst>
                  </p:cNvPr>
                  <p:cNvSpPr/>
                  <p:nvPr/>
                </p:nvSpPr>
                <p:spPr>
                  <a:xfrm>
                    <a:off x="819839" y="6902691"/>
                    <a:ext cx="134420" cy="24439"/>
                  </a:xfrm>
                  <a:custGeom>
                    <a:avLst/>
                    <a:gdLst>
                      <a:gd name="connsiteX0" fmla="*/ 0 w 134420"/>
                      <a:gd name="connsiteY0" fmla="*/ 24440 h 24439"/>
                      <a:gd name="connsiteX1" fmla="*/ 18330 w 134420"/>
                      <a:gd name="connsiteY1" fmla="*/ 12220 h 24439"/>
                      <a:gd name="connsiteX2" fmla="*/ 42770 w 134420"/>
                      <a:gd name="connsiteY2" fmla="*/ 6110 h 24439"/>
                      <a:gd name="connsiteX3" fmla="*/ 67210 w 134420"/>
                      <a:gd name="connsiteY3" fmla="*/ 0 h 24439"/>
                      <a:gd name="connsiteX4" fmla="*/ 79430 w 134420"/>
                      <a:gd name="connsiteY4" fmla="*/ 0 h 24439"/>
                      <a:gd name="connsiteX5" fmla="*/ 91650 w 134420"/>
                      <a:gd name="connsiteY5" fmla="*/ 0 h 24439"/>
                      <a:gd name="connsiteX6" fmla="*/ 103870 w 134420"/>
                      <a:gd name="connsiteY6" fmla="*/ 0 h 24439"/>
                      <a:gd name="connsiteX7" fmla="*/ 116090 w 134420"/>
                      <a:gd name="connsiteY7" fmla="*/ 6110 h 24439"/>
                      <a:gd name="connsiteX8" fmla="*/ 134420 w 134420"/>
                      <a:gd name="connsiteY8" fmla="*/ 18330 h 24439"/>
                      <a:gd name="connsiteX9" fmla="*/ 116090 w 134420"/>
                      <a:gd name="connsiteY9" fmla="*/ 18330 h 24439"/>
                      <a:gd name="connsiteX10" fmla="*/ 97760 w 134420"/>
                      <a:gd name="connsiteY10" fmla="*/ 18330 h 24439"/>
                      <a:gd name="connsiteX11" fmla="*/ 73320 w 134420"/>
                      <a:gd name="connsiteY11" fmla="*/ 18330 h 24439"/>
                      <a:gd name="connsiteX12" fmla="*/ 61100 w 134420"/>
                      <a:gd name="connsiteY12" fmla="*/ 18330 h 24439"/>
                      <a:gd name="connsiteX13" fmla="*/ 48880 w 134420"/>
                      <a:gd name="connsiteY13" fmla="*/ 18330 h 24439"/>
                      <a:gd name="connsiteX14" fmla="*/ 30550 w 134420"/>
                      <a:gd name="connsiteY14" fmla="*/ 24440 h 24439"/>
                      <a:gd name="connsiteX15" fmla="*/ 0 w 134420"/>
                      <a:gd name="connsiteY15" fmla="*/ 24440 h 24439"/>
                      <a:gd name="connsiteX16" fmla="*/ 0 w 134420"/>
                      <a:gd name="connsiteY16" fmla="*/ 24440 h 2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20" h="24439">
                        <a:moveTo>
                          <a:pt x="0" y="24440"/>
                        </a:moveTo>
                        <a:cubicBezTo>
                          <a:pt x="0" y="24440"/>
                          <a:pt x="6110" y="18330"/>
                          <a:pt x="18330" y="12220"/>
                        </a:cubicBezTo>
                        <a:cubicBezTo>
                          <a:pt x="24440" y="6110"/>
                          <a:pt x="30550" y="6110"/>
                          <a:pt x="42770" y="6110"/>
                        </a:cubicBezTo>
                        <a:cubicBezTo>
                          <a:pt x="48880" y="6110"/>
                          <a:pt x="61100" y="0"/>
                          <a:pt x="67210" y="0"/>
                        </a:cubicBezTo>
                        <a:cubicBezTo>
                          <a:pt x="73320" y="0"/>
                          <a:pt x="73320" y="0"/>
                          <a:pt x="79430" y="0"/>
                        </a:cubicBezTo>
                        <a:cubicBezTo>
                          <a:pt x="85540" y="0"/>
                          <a:pt x="85540" y="0"/>
                          <a:pt x="91650" y="0"/>
                        </a:cubicBezTo>
                        <a:cubicBezTo>
                          <a:pt x="97760" y="0"/>
                          <a:pt x="97760" y="0"/>
                          <a:pt x="103870" y="0"/>
                        </a:cubicBezTo>
                        <a:cubicBezTo>
                          <a:pt x="109980" y="0"/>
                          <a:pt x="109980" y="0"/>
                          <a:pt x="116090" y="6110"/>
                        </a:cubicBezTo>
                        <a:cubicBezTo>
                          <a:pt x="128310" y="12220"/>
                          <a:pt x="134420" y="18330"/>
                          <a:pt x="134420" y="18330"/>
                        </a:cubicBezTo>
                        <a:cubicBezTo>
                          <a:pt x="134420" y="18330"/>
                          <a:pt x="128310" y="18330"/>
                          <a:pt x="116090" y="18330"/>
                        </a:cubicBezTo>
                        <a:cubicBezTo>
                          <a:pt x="109980" y="18330"/>
                          <a:pt x="103870" y="18330"/>
                          <a:pt x="97760" y="18330"/>
                        </a:cubicBezTo>
                        <a:cubicBezTo>
                          <a:pt x="91650" y="18330"/>
                          <a:pt x="79430" y="18330"/>
                          <a:pt x="73320" y="18330"/>
                        </a:cubicBezTo>
                        <a:cubicBezTo>
                          <a:pt x="67210" y="18330"/>
                          <a:pt x="67210" y="18330"/>
                          <a:pt x="61100" y="18330"/>
                        </a:cubicBezTo>
                        <a:cubicBezTo>
                          <a:pt x="54990" y="18330"/>
                          <a:pt x="54990" y="18330"/>
                          <a:pt x="48880" y="18330"/>
                        </a:cubicBezTo>
                        <a:cubicBezTo>
                          <a:pt x="42770" y="18330"/>
                          <a:pt x="36660" y="18330"/>
                          <a:pt x="30550" y="24440"/>
                        </a:cubicBezTo>
                        <a:cubicBezTo>
                          <a:pt x="18330" y="18330"/>
                          <a:pt x="12220" y="18330"/>
                          <a:pt x="0" y="24440"/>
                        </a:cubicBezTo>
                        <a:cubicBezTo>
                          <a:pt x="6110" y="24440"/>
                          <a:pt x="0" y="24440"/>
                          <a:pt x="0" y="2444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77D38E65-0297-3BBB-CE94-8032BA066EA8}"/>
                      </a:ext>
                    </a:extLst>
                  </p:cNvPr>
                  <p:cNvSpPr/>
                  <p:nvPr/>
                </p:nvSpPr>
                <p:spPr>
                  <a:xfrm>
                    <a:off x="813729" y="6976011"/>
                    <a:ext cx="116090" cy="36660"/>
                  </a:xfrm>
                  <a:custGeom>
                    <a:avLst/>
                    <a:gdLst>
                      <a:gd name="connsiteX0" fmla="*/ 0 w 116090"/>
                      <a:gd name="connsiteY0" fmla="*/ 36660 h 36660"/>
                      <a:gd name="connsiteX1" fmla="*/ 0 w 116090"/>
                      <a:gd name="connsiteY1" fmla="*/ 36660 h 36660"/>
                      <a:gd name="connsiteX2" fmla="*/ 12220 w 116090"/>
                      <a:gd name="connsiteY2" fmla="*/ 18330 h 36660"/>
                      <a:gd name="connsiteX3" fmla="*/ 30550 w 116090"/>
                      <a:gd name="connsiteY3" fmla="*/ 6110 h 36660"/>
                      <a:gd name="connsiteX4" fmla="*/ 42770 w 116090"/>
                      <a:gd name="connsiteY4" fmla="*/ 0 h 36660"/>
                      <a:gd name="connsiteX5" fmla="*/ 54990 w 116090"/>
                      <a:gd name="connsiteY5" fmla="*/ 0 h 36660"/>
                      <a:gd name="connsiteX6" fmla="*/ 67210 w 116090"/>
                      <a:gd name="connsiteY6" fmla="*/ 0 h 36660"/>
                      <a:gd name="connsiteX7" fmla="*/ 79430 w 116090"/>
                      <a:gd name="connsiteY7" fmla="*/ 0 h 36660"/>
                      <a:gd name="connsiteX8" fmla="*/ 97760 w 116090"/>
                      <a:gd name="connsiteY8" fmla="*/ 6110 h 36660"/>
                      <a:gd name="connsiteX9" fmla="*/ 116090 w 116090"/>
                      <a:gd name="connsiteY9" fmla="*/ 18330 h 36660"/>
                      <a:gd name="connsiteX10" fmla="*/ 97760 w 116090"/>
                      <a:gd name="connsiteY10" fmla="*/ 18330 h 36660"/>
                      <a:gd name="connsiteX11" fmla="*/ 85540 w 116090"/>
                      <a:gd name="connsiteY11" fmla="*/ 18330 h 36660"/>
                      <a:gd name="connsiteX12" fmla="*/ 73320 w 116090"/>
                      <a:gd name="connsiteY12" fmla="*/ 18330 h 36660"/>
                      <a:gd name="connsiteX13" fmla="*/ 61100 w 116090"/>
                      <a:gd name="connsiteY13" fmla="*/ 18330 h 36660"/>
                      <a:gd name="connsiteX14" fmla="*/ 48880 w 116090"/>
                      <a:gd name="connsiteY14" fmla="*/ 18330 h 36660"/>
                      <a:gd name="connsiteX15" fmla="*/ 36660 w 116090"/>
                      <a:gd name="connsiteY15" fmla="*/ 18330 h 36660"/>
                      <a:gd name="connsiteX16" fmla="*/ 24440 w 116090"/>
                      <a:gd name="connsiteY16" fmla="*/ 18330 h 36660"/>
                      <a:gd name="connsiteX17" fmla="*/ 12220 w 116090"/>
                      <a:gd name="connsiteY17" fmla="*/ 18330 h 36660"/>
                      <a:gd name="connsiteX18" fmla="*/ 6110 w 116090"/>
                      <a:gd name="connsiteY18" fmla="*/ 18330 h 36660"/>
                      <a:gd name="connsiteX19" fmla="*/ 0 w 116090"/>
                      <a:gd name="connsiteY19" fmla="*/ 36660 h 36660"/>
                      <a:gd name="connsiteX20" fmla="*/ 0 w 116090"/>
                      <a:gd name="connsiteY20" fmla="*/ 36660 h 3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090" h="36660">
                        <a:moveTo>
                          <a:pt x="0" y="36660"/>
                        </a:moveTo>
                        <a:cubicBezTo>
                          <a:pt x="0" y="36660"/>
                          <a:pt x="0" y="36660"/>
                          <a:pt x="0" y="36660"/>
                        </a:cubicBezTo>
                        <a:cubicBezTo>
                          <a:pt x="6110" y="30550"/>
                          <a:pt x="12220" y="24440"/>
                          <a:pt x="12220" y="18330"/>
                        </a:cubicBezTo>
                        <a:cubicBezTo>
                          <a:pt x="18330" y="18330"/>
                          <a:pt x="24440" y="12220"/>
                          <a:pt x="30550" y="6110"/>
                        </a:cubicBezTo>
                        <a:cubicBezTo>
                          <a:pt x="36660" y="6110"/>
                          <a:pt x="36660" y="6110"/>
                          <a:pt x="42770" y="0"/>
                        </a:cubicBezTo>
                        <a:cubicBezTo>
                          <a:pt x="48880" y="0"/>
                          <a:pt x="48880" y="0"/>
                          <a:pt x="54990" y="0"/>
                        </a:cubicBezTo>
                        <a:cubicBezTo>
                          <a:pt x="61100" y="0"/>
                          <a:pt x="61100" y="0"/>
                          <a:pt x="67210" y="0"/>
                        </a:cubicBezTo>
                        <a:cubicBezTo>
                          <a:pt x="73320" y="0"/>
                          <a:pt x="73320" y="0"/>
                          <a:pt x="79430" y="0"/>
                        </a:cubicBezTo>
                        <a:cubicBezTo>
                          <a:pt x="85540" y="0"/>
                          <a:pt x="91650" y="6110"/>
                          <a:pt x="97760" y="6110"/>
                        </a:cubicBezTo>
                        <a:cubicBezTo>
                          <a:pt x="109980" y="12220"/>
                          <a:pt x="116090" y="18330"/>
                          <a:pt x="116090" y="18330"/>
                        </a:cubicBezTo>
                        <a:cubicBezTo>
                          <a:pt x="116090" y="18330"/>
                          <a:pt x="109980" y="18330"/>
                          <a:pt x="97760" y="18330"/>
                        </a:cubicBezTo>
                        <a:cubicBezTo>
                          <a:pt x="97760" y="18330"/>
                          <a:pt x="91650" y="18330"/>
                          <a:pt x="85540" y="18330"/>
                        </a:cubicBezTo>
                        <a:cubicBezTo>
                          <a:pt x="79430" y="18330"/>
                          <a:pt x="79430" y="18330"/>
                          <a:pt x="73320" y="18330"/>
                        </a:cubicBezTo>
                        <a:cubicBezTo>
                          <a:pt x="67210" y="18330"/>
                          <a:pt x="67210" y="18330"/>
                          <a:pt x="61100" y="18330"/>
                        </a:cubicBezTo>
                        <a:cubicBezTo>
                          <a:pt x="54990" y="18330"/>
                          <a:pt x="54990" y="18330"/>
                          <a:pt x="48880" y="18330"/>
                        </a:cubicBezTo>
                        <a:cubicBezTo>
                          <a:pt x="42770" y="18330"/>
                          <a:pt x="42770" y="18330"/>
                          <a:pt x="36660" y="18330"/>
                        </a:cubicBezTo>
                        <a:cubicBezTo>
                          <a:pt x="30550" y="18330"/>
                          <a:pt x="30550" y="18330"/>
                          <a:pt x="24440" y="18330"/>
                        </a:cubicBezTo>
                        <a:cubicBezTo>
                          <a:pt x="18330" y="18330"/>
                          <a:pt x="18330" y="18330"/>
                          <a:pt x="12220" y="18330"/>
                        </a:cubicBezTo>
                        <a:cubicBezTo>
                          <a:pt x="6110" y="18330"/>
                          <a:pt x="6110" y="18330"/>
                          <a:pt x="6110" y="18330"/>
                        </a:cubicBezTo>
                        <a:cubicBezTo>
                          <a:pt x="12220" y="30550"/>
                          <a:pt x="6110" y="36660"/>
                          <a:pt x="0" y="36660"/>
                        </a:cubicBezTo>
                        <a:cubicBezTo>
                          <a:pt x="0" y="36660"/>
                          <a:pt x="0" y="36660"/>
                          <a:pt x="0" y="3666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25" name="Freeform: Shape 24">
                <a:extLst>
                  <a:ext uri="{FF2B5EF4-FFF2-40B4-BE49-F238E27FC236}">
                    <a16:creationId xmlns:a16="http://schemas.microsoft.com/office/drawing/2014/main" id="{5BBD5952-7600-330D-82A4-B0B9934E3168}"/>
                  </a:ext>
                </a:extLst>
              </p:cNvPr>
              <p:cNvSpPr/>
              <p:nvPr/>
            </p:nvSpPr>
            <p:spPr>
              <a:xfrm>
                <a:off x="660979" y="6493321"/>
                <a:ext cx="1264770" cy="1032843"/>
              </a:xfrm>
              <a:custGeom>
                <a:avLst/>
                <a:gdLst>
                  <a:gd name="connsiteX0" fmla="*/ 1026481 w 1264770"/>
                  <a:gd name="connsiteY0" fmla="*/ 665989 h 1032843"/>
                  <a:gd name="connsiteX1" fmla="*/ 1020371 w 1264770"/>
                  <a:gd name="connsiteY1" fmla="*/ 672099 h 1032843"/>
                  <a:gd name="connsiteX2" fmla="*/ 1124241 w 1264770"/>
                  <a:gd name="connsiteY2" fmla="*/ 702649 h 1032843"/>
                  <a:gd name="connsiteX3" fmla="*/ 1075361 w 1264770"/>
                  <a:gd name="connsiteY3" fmla="*/ 806519 h 1032843"/>
                  <a:gd name="connsiteX4" fmla="*/ 977601 w 1264770"/>
                  <a:gd name="connsiteY4" fmla="*/ 757639 h 1032843"/>
                  <a:gd name="connsiteX5" fmla="*/ 971491 w 1264770"/>
                  <a:gd name="connsiteY5" fmla="*/ 769859 h 1032843"/>
                  <a:gd name="connsiteX6" fmla="*/ 635440 w 1264770"/>
                  <a:gd name="connsiteY6" fmla="*/ 586559 h 1032843"/>
                  <a:gd name="connsiteX7" fmla="*/ 562120 w 1264770"/>
                  <a:gd name="connsiteY7" fmla="*/ 494909 h 1032843"/>
                  <a:gd name="connsiteX8" fmla="*/ 568230 w 1264770"/>
                  <a:gd name="connsiteY8" fmla="*/ 513239 h 1032843"/>
                  <a:gd name="connsiteX9" fmla="*/ 916501 w 1264770"/>
                  <a:gd name="connsiteY9" fmla="*/ 739309 h 1032843"/>
                  <a:gd name="connsiteX10" fmla="*/ 830961 w 1264770"/>
                  <a:gd name="connsiteY10" fmla="*/ 855399 h 1032843"/>
                  <a:gd name="connsiteX11" fmla="*/ 494910 w 1264770"/>
                  <a:gd name="connsiteY11" fmla="*/ 690429 h 1032843"/>
                  <a:gd name="connsiteX12" fmla="*/ 323830 w 1264770"/>
                  <a:gd name="connsiteY12" fmla="*/ 574339 h 1032843"/>
                  <a:gd name="connsiteX13" fmla="*/ 171080 w 1264770"/>
                  <a:gd name="connsiteY13" fmla="*/ 531569 h 1032843"/>
                  <a:gd name="connsiteX14" fmla="*/ 311610 w 1264770"/>
                  <a:gd name="connsiteY14" fmla="*/ 507129 h 1032843"/>
                  <a:gd name="connsiteX15" fmla="*/ 177190 w 1264770"/>
                  <a:gd name="connsiteY15" fmla="*/ 446029 h 1032843"/>
                  <a:gd name="connsiteX16" fmla="*/ 323830 w 1264770"/>
                  <a:gd name="connsiteY16" fmla="*/ 421589 h 1032843"/>
                  <a:gd name="connsiteX17" fmla="*/ 189410 w 1264770"/>
                  <a:gd name="connsiteY17" fmla="*/ 366600 h 1032843"/>
                  <a:gd name="connsiteX18" fmla="*/ 268840 w 1264770"/>
                  <a:gd name="connsiteY18" fmla="*/ 336050 h 1032843"/>
                  <a:gd name="connsiteX19" fmla="*/ 360490 w 1264770"/>
                  <a:gd name="connsiteY19" fmla="*/ 311610 h 1032843"/>
                  <a:gd name="connsiteX20" fmla="*/ 61100 w 1264770"/>
                  <a:gd name="connsiteY20" fmla="*/ 42770 h 1032843"/>
                  <a:gd name="connsiteX21" fmla="*/ 6110 w 1264770"/>
                  <a:gd name="connsiteY21" fmla="*/ 0 h 1032843"/>
                  <a:gd name="connsiteX22" fmla="*/ 0 w 1264770"/>
                  <a:gd name="connsiteY22" fmla="*/ 18330 h 1032843"/>
                  <a:gd name="connsiteX23" fmla="*/ 183300 w 1264770"/>
                  <a:gd name="connsiteY23" fmla="*/ 140530 h 1032843"/>
                  <a:gd name="connsiteX24" fmla="*/ 299390 w 1264770"/>
                  <a:gd name="connsiteY24" fmla="*/ 238290 h 1032843"/>
                  <a:gd name="connsiteX25" fmla="*/ 219960 w 1264770"/>
                  <a:gd name="connsiteY25" fmla="*/ 323830 h 1032843"/>
                  <a:gd name="connsiteX26" fmla="*/ 158860 w 1264770"/>
                  <a:gd name="connsiteY26" fmla="*/ 433809 h 1032843"/>
                  <a:gd name="connsiteX27" fmla="*/ 146640 w 1264770"/>
                  <a:gd name="connsiteY27" fmla="*/ 525459 h 1032843"/>
                  <a:gd name="connsiteX28" fmla="*/ 262730 w 1264770"/>
                  <a:gd name="connsiteY28" fmla="*/ 684319 h 1032843"/>
                  <a:gd name="connsiteX29" fmla="*/ 262730 w 1264770"/>
                  <a:gd name="connsiteY29" fmla="*/ 604889 h 1032843"/>
                  <a:gd name="connsiteX30" fmla="*/ 293280 w 1264770"/>
                  <a:gd name="connsiteY30" fmla="*/ 604889 h 1032843"/>
                  <a:gd name="connsiteX31" fmla="*/ 531570 w 1264770"/>
                  <a:gd name="connsiteY31" fmla="*/ 745419 h 1032843"/>
                  <a:gd name="connsiteX32" fmla="*/ 1075361 w 1264770"/>
                  <a:gd name="connsiteY32" fmla="*/ 1032589 h 1032843"/>
                  <a:gd name="connsiteX33" fmla="*/ 1264771 w 1264770"/>
                  <a:gd name="connsiteY33" fmla="*/ 763749 h 1032843"/>
                  <a:gd name="connsiteX34" fmla="*/ 1026481 w 1264770"/>
                  <a:gd name="connsiteY34" fmla="*/ 665989 h 103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4770" h="1032843">
                    <a:moveTo>
                      <a:pt x="1026481" y="665989"/>
                    </a:moveTo>
                    <a:lnTo>
                      <a:pt x="1020371" y="672099"/>
                    </a:lnTo>
                    <a:cubicBezTo>
                      <a:pt x="1044811" y="678209"/>
                      <a:pt x="1087581" y="684319"/>
                      <a:pt x="1124241" y="702649"/>
                    </a:cubicBezTo>
                    <a:cubicBezTo>
                      <a:pt x="1154791" y="720979"/>
                      <a:pt x="1087581" y="794299"/>
                      <a:pt x="1075361" y="806519"/>
                    </a:cubicBezTo>
                    <a:cubicBezTo>
                      <a:pt x="1069251" y="824849"/>
                      <a:pt x="1050921" y="794299"/>
                      <a:pt x="977601" y="757639"/>
                    </a:cubicBezTo>
                    <a:lnTo>
                      <a:pt x="971491" y="769859"/>
                    </a:lnTo>
                    <a:cubicBezTo>
                      <a:pt x="971491" y="769859"/>
                      <a:pt x="812631" y="684319"/>
                      <a:pt x="635440" y="586559"/>
                    </a:cubicBezTo>
                    <a:cubicBezTo>
                      <a:pt x="604890" y="562119"/>
                      <a:pt x="580450" y="531569"/>
                      <a:pt x="562120" y="494909"/>
                    </a:cubicBezTo>
                    <a:cubicBezTo>
                      <a:pt x="562120" y="501019"/>
                      <a:pt x="562120" y="507129"/>
                      <a:pt x="568230" y="513239"/>
                    </a:cubicBezTo>
                    <a:cubicBezTo>
                      <a:pt x="598780" y="653769"/>
                      <a:pt x="678210" y="604889"/>
                      <a:pt x="916501" y="739309"/>
                    </a:cubicBezTo>
                    <a:cubicBezTo>
                      <a:pt x="1154791" y="873729"/>
                      <a:pt x="1032591" y="959269"/>
                      <a:pt x="830961" y="855399"/>
                    </a:cubicBezTo>
                    <a:cubicBezTo>
                      <a:pt x="629330" y="751529"/>
                      <a:pt x="537680" y="678209"/>
                      <a:pt x="494910" y="690429"/>
                    </a:cubicBezTo>
                    <a:cubicBezTo>
                      <a:pt x="403260" y="708759"/>
                      <a:pt x="348270" y="580449"/>
                      <a:pt x="323830" y="574339"/>
                    </a:cubicBezTo>
                    <a:cubicBezTo>
                      <a:pt x="262730" y="568229"/>
                      <a:pt x="177190" y="562119"/>
                      <a:pt x="171080" y="531569"/>
                    </a:cubicBezTo>
                    <a:cubicBezTo>
                      <a:pt x="171080" y="501019"/>
                      <a:pt x="177190" y="482689"/>
                      <a:pt x="311610" y="507129"/>
                    </a:cubicBezTo>
                    <a:cubicBezTo>
                      <a:pt x="244400" y="452139"/>
                      <a:pt x="171080" y="476579"/>
                      <a:pt x="177190" y="446029"/>
                    </a:cubicBezTo>
                    <a:cubicBezTo>
                      <a:pt x="183300" y="421589"/>
                      <a:pt x="219960" y="415479"/>
                      <a:pt x="323830" y="421589"/>
                    </a:cubicBezTo>
                    <a:cubicBezTo>
                      <a:pt x="250510" y="372709"/>
                      <a:pt x="183300" y="397149"/>
                      <a:pt x="189410" y="366600"/>
                    </a:cubicBezTo>
                    <a:cubicBezTo>
                      <a:pt x="195520" y="342159"/>
                      <a:pt x="219960" y="323830"/>
                      <a:pt x="268840" y="336050"/>
                    </a:cubicBezTo>
                    <a:cubicBezTo>
                      <a:pt x="317720" y="342159"/>
                      <a:pt x="366600" y="372709"/>
                      <a:pt x="360490" y="311610"/>
                    </a:cubicBezTo>
                    <a:cubicBezTo>
                      <a:pt x="329940" y="158860"/>
                      <a:pt x="177190" y="91650"/>
                      <a:pt x="61100" y="42770"/>
                    </a:cubicBezTo>
                    <a:cubicBezTo>
                      <a:pt x="18330" y="24440"/>
                      <a:pt x="6110" y="12220"/>
                      <a:pt x="6110" y="0"/>
                    </a:cubicBezTo>
                    <a:cubicBezTo>
                      <a:pt x="0" y="6110"/>
                      <a:pt x="0" y="12220"/>
                      <a:pt x="0" y="18330"/>
                    </a:cubicBezTo>
                    <a:cubicBezTo>
                      <a:pt x="0" y="54990"/>
                      <a:pt x="79430" y="73320"/>
                      <a:pt x="183300" y="140530"/>
                    </a:cubicBezTo>
                    <a:cubicBezTo>
                      <a:pt x="287170" y="207740"/>
                      <a:pt x="299390" y="238290"/>
                      <a:pt x="299390" y="238290"/>
                    </a:cubicBezTo>
                    <a:cubicBezTo>
                      <a:pt x="299390" y="238290"/>
                      <a:pt x="207740" y="268840"/>
                      <a:pt x="219960" y="323830"/>
                    </a:cubicBezTo>
                    <a:cubicBezTo>
                      <a:pt x="164970" y="336050"/>
                      <a:pt x="140530" y="403259"/>
                      <a:pt x="158860" y="433809"/>
                    </a:cubicBezTo>
                    <a:cubicBezTo>
                      <a:pt x="116090" y="488799"/>
                      <a:pt x="146640" y="525459"/>
                      <a:pt x="146640" y="525459"/>
                    </a:cubicBezTo>
                    <a:cubicBezTo>
                      <a:pt x="140530" y="604889"/>
                      <a:pt x="207740" y="690429"/>
                      <a:pt x="262730" y="684319"/>
                    </a:cubicBezTo>
                    <a:cubicBezTo>
                      <a:pt x="317720" y="678209"/>
                      <a:pt x="293280" y="617109"/>
                      <a:pt x="262730" y="604889"/>
                    </a:cubicBezTo>
                    <a:cubicBezTo>
                      <a:pt x="293280" y="604889"/>
                      <a:pt x="293280" y="604889"/>
                      <a:pt x="293280" y="604889"/>
                    </a:cubicBezTo>
                    <a:cubicBezTo>
                      <a:pt x="293280" y="604889"/>
                      <a:pt x="336050" y="794299"/>
                      <a:pt x="531570" y="745419"/>
                    </a:cubicBezTo>
                    <a:cubicBezTo>
                      <a:pt x="806521" y="934829"/>
                      <a:pt x="1014261" y="1038699"/>
                      <a:pt x="1075361" y="1032589"/>
                    </a:cubicBezTo>
                    <a:cubicBezTo>
                      <a:pt x="1136461" y="1026479"/>
                      <a:pt x="1264771" y="763749"/>
                      <a:pt x="1264771" y="763749"/>
                    </a:cubicBezTo>
                    <a:cubicBezTo>
                      <a:pt x="1264771" y="763749"/>
                      <a:pt x="1154791" y="665989"/>
                      <a:pt x="1026481" y="665989"/>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262" name="Speech Bubble: Rectangle with Corners Rounded 261">
            <a:extLst>
              <a:ext uri="{FF2B5EF4-FFF2-40B4-BE49-F238E27FC236}">
                <a16:creationId xmlns:a16="http://schemas.microsoft.com/office/drawing/2014/main" id="{EAB6A512-58B7-6CBE-A3D1-BAECC1C71729}"/>
              </a:ext>
            </a:extLst>
          </p:cNvPr>
          <p:cNvSpPr/>
          <p:nvPr/>
        </p:nvSpPr>
        <p:spPr>
          <a:xfrm>
            <a:off x="2477385" y="595423"/>
            <a:ext cx="5922335" cy="1733107"/>
          </a:xfrm>
          <a:prstGeom prst="wedgeRoundRectCallout">
            <a:avLst>
              <a:gd name="adj1" fmla="val -27122"/>
              <a:gd name="adj2" fmla="val 64954"/>
              <a:gd name="adj3" fmla="val 16667"/>
            </a:avLst>
          </a:prstGeom>
          <a:ln w="57150">
            <a:solidFill>
              <a:srgbClr val="FF0066"/>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dirty="0">
                <a:solidFill>
                  <a:prstClr val="black"/>
                </a:solidFill>
              </a:rPr>
              <a:t>Sau khi được hướng dẫn, ý thức thực hiện vệ sinh cá nhân của các bạn thế nào?</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3" name="Rectangle: Rounded Corners 262">
            <a:extLst>
              <a:ext uri="{FF2B5EF4-FFF2-40B4-BE49-F238E27FC236}">
                <a16:creationId xmlns:a16="http://schemas.microsoft.com/office/drawing/2014/main" id="{BB00D553-D894-AC1B-80F9-EBA0C4C8F372}"/>
              </a:ext>
            </a:extLst>
          </p:cNvPr>
          <p:cNvSpPr/>
          <p:nvPr/>
        </p:nvSpPr>
        <p:spPr>
          <a:xfrm>
            <a:off x="4129482" y="3368271"/>
            <a:ext cx="6184100" cy="2171292"/>
          </a:xfrm>
          <a:prstGeom prst="roundRect">
            <a:avLst/>
          </a:prstGeom>
          <a:solidFill>
            <a:srgbClr val="FFF3E4"/>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rPr>
              <a:t>Các bạn thực hiện ngay và thường xuyên.</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362592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wipe(down)">
                                      <p:cBhvr>
                                        <p:cTn id="7" dur="500"/>
                                        <p:tgtEl>
                                          <p:spTgt spid="2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3"/>
                                        </p:tgtEl>
                                        <p:attrNameLst>
                                          <p:attrName>style.visibility</p:attrName>
                                        </p:attrNameLst>
                                      </p:cBhvr>
                                      <p:to>
                                        <p:strVal val="visible"/>
                                      </p:to>
                                    </p:set>
                                    <p:animEffect transition="in" filter="fade">
                                      <p:cBhvr>
                                        <p:cTn id="12" dur="1000"/>
                                        <p:tgtEl>
                                          <p:spTgt spid="263"/>
                                        </p:tgtEl>
                                      </p:cBhvr>
                                    </p:animEffect>
                                    <p:anim calcmode="lin" valueType="num">
                                      <p:cBhvr>
                                        <p:cTn id="13" dur="1000" fill="hold"/>
                                        <p:tgtEl>
                                          <p:spTgt spid="263"/>
                                        </p:tgtEl>
                                        <p:attrNameLst>
                                          <p:attrName>ppt_x</p:attrName>
                                        </p:attrNameLst>
                                      </p:cBhvr>
                                      <p:tavLst>
                                        <p:tav tm="0">
                                          <p:val>
                                            <p:strVal val="#ppt_x"/>
                                          </p:val>
                                        </p:tav>
                                        <p:tav tm="100000">
                                          <p:val>
                                            <p:strVal val="#ppt_x"/>
                                          </p:val>
                                        </p:tav>
                                      </p:tavLst>
                                    </p:anim>
                                    <p:anim calcmode="lin" valueType="num">
                                      <p:cBhvr>
                                        <p:cTn id="14" dur="1000" fill="hold"/>
                                        <p:tgtEl>
                                          <p:spTgt spid="2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26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514" name="Picture 2">
            <a:extLst>
              <a:ext uri="{FF2B5EF4-FFF2-40B4-BE49-F238E27FC236}">
                <a16:creationId xmlns:a16="http://schemas.microsoft.com/office/drawing/2014/main" id="{11C3F0CC-A846-4AAA-A6E7-B5D4EDB81CB0}"/>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4405"/>
            <a:ext cx="12192000" cy="6853595"/>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083440" y="169654"/>
            <a:ext cx="6595051" cy="6228659"/>
          </a:xfrm>
          <a:prstGeom prst="rect">
            <a:avLst/>
          </a:prstGeom>
        </p:spPr>
      </p:pic>
      <p:sp>
        <p:nvSpPr>
          <p:cNvPr id="5" name="TextBox 5"/>
          <p:cNvSpPr txBox="1"/>
          <p:nvPr/>
        </p:nvSpPr>
        <p:spPr>
          <a:xfrm>
            <a:off x="3785190" y="1547510"/>
            <a:ext cx="5114260" cy="2492990"/>
          </a:xfrm>
          <a:prstGeom prst="rect">
            <a:avLst/>
          </a:prstGeom>
        </p:spPr>
        <p:txBody>
          <a:bodyPr wrap="square" lIns="0" tIns="0" rIns="0" bIns="0" rtlCol="0" anchor="t">
            <a:spAutoFit/>
          </a:bodyPr>
          <a:lstStyle/>
          <a:p>
            <a:pPr algn="ctr" defTabSz="609630">
              <a:spcBef>
                <a:spcPct val="0"/>
              </a:spcBef>
              <a:defRPr/>
            </a:pPr>
            <a:r>
              <a:rPr lang="vi-VN" sz="5400" dirty="0">
                <a:solidFill>
                  <a:srgbClr val="272626"/>
                </a:solidFill>
                <a:latin typeface="Cambria" panose="02040503050406030204" pitchFamily="18" charset="0"/>
                <a:ea typeface="Cambria" panose="02040503050406030204" pitchFamily="18" charset="0"/>
                <a:cs typeface="#9Slide03 Arima Madurai ExtraBo" panose="00000900000000000000" pitchFamily="2" charset="0"/>
              </a:rPr>
              <a:t>Em cần làm gì để hạn chế bị mụn “trứng cá”?</a:t>
            </a:r>
            <a:endParaRPr lang="en-US" sz="5400" dirty="0">
              <a:solidFill>
                <a:srgbClr val="272626"/>
              </a:solidFill>
              <a:latin typeface="Cambria" panose="02040503050406030204" pitchFamily="18" charset="0"/>
              <a:ea typeface="Cambria" panose="02040503050406030204" pitchFamily="18" charset="0"/>
              <a:cs typeface="#9Slide03 Arima Madurai ExtraBo" panose="00000900000000000000" pitchFamily="2" charset="0"/>
            </a:endParaRPr>
          </a:p>
        </p:txBody>
      </p:sp>
      <p:grpSp>
        <p:nvGrpSpPr>
          <p:cNvPr id="30" name="Group 29">
            <a:extLst>
              <a:ext uri="{FF2B5EF4-FFF2-40B4-BE49-F238E27FC236}">
                <a16:creationId xmlns:a16="http://schemas.microsoft.com/office/drawing/2014/main" id="{A8B7C403-2698-4507-B228-A9A2C71D4955}"/>
              </a:ext>
            </a:extLst>
          </p:cNvPr>
          <p:cNvGrpSpPr/>
          <p:nvPr/>
        </p:nvGrpSpPr>
        <p:grpSpPr>
          <a:xfrm flipH="1">
            <a:off x="409494" y="493282"/>
            <a:ext cx="3035719" cy="6108979"/>
            <a:chOff x="391588" y="4037105"/>
            <a:chExt cx="3024478" cy="6109991"/>
          </a:xfrm>
        </p:grpSpPr>
        <p:grpSp>
          <p:nvGrpSpPr>
            <p:cNvPr id="31" name="Graphic 16">
              <a:extLst>
                <a:ext uri="{FF2B5EF4-FFF2-40B4-BE49-F238E27FC236}">
                  <a16:creationId xmlns:a16="http://schemas.microsoft.com/office/drawing/2014/main" id="{575D665B-AA3C-4EBD-861B-0A20766EDA50}"/>
                </a:ext>
              </a:extLst>
            </p:cNvPr>
            <p:cNvGrpSpPr/>
            <p:nvPr/>
          </p:nvGrpSpPr>
          <p:grpSpPr>
            <a:xfrm>
              <a:off x="391588" y="9462778"/>
              <a:ext cx="1106461" cy="439919"/>
              <a:chOff x="391588" y="9462778"/>
              <a:chExt cx="1106461" cy="439919"/>
            </a:xfrm>
          </p:grpSpPr>
          <p:grpSp>
            <p:nvGrpSpPr>
              <p:cNvPr id="258" name="Graphic 16">
                <a:extLst>
                  <a:ext uri="{FF2B5EF4-FFF2-40B4-BE49-F238E27FC236}">
                    <a16:creationId xmlns:a16="http://schemas.microsoft.com/office/drawing/2014/main" id="{5E025AA1-E4AB-4D65-9441-DCA6FBE8F965}"/>
                  </a:ext>
                </a:extLst>
              </p:cNvPr>
              <p:cNvGrpSpPr/>
              <p:nvPr/>
            </p:nvGrpSpPr>
            <p:grpSpPr>
              <a:xfrm>
                <a:off x="391588" y="9707177"/>
                <a:ext cx="1106461" cy="195519"/>
                <a:chOff x="391588" y="9707177"/>
                <a:chExt cx="1106461" cy="195519"/>
              </a:xfrm>
            </p:grpSpPr>
            <p:sp>
              <p:nvSpPr>
                <p:cNvPr id="281" name="Freeform: Shape 280">
                  <a:extLst>
                    <a:ext uri="{FF2B5EF4-FFF2-40B4-BE49-F238E27FC236}">
                      <a16:creationId xmlns:a16="http://schemas.microsoft.com/office/drawing/2014/main" id="{99598A9E-F068-4EA4-BE4D-F6F96658189F}"/>
                    </a:ext>
                  </a:extLst>
                </p:cNvPr>
                <p:cNvSpPr/>
                <p:nvPr/>
              </p:nvSpPr>
              <p:spPr>
                <a:xfrm>
                  <a:off x="401056" y="9731617"/>
                  <a:ext cx="1084773" cy="159504"/>
                </a:xfrm>
                <a:custGeom>
                  <a:avLst/>
                  <a:gdLst>
                    <a:gd name="connsiteX0" fmla="*/ 9412 w 1084773"/>
                    <a:gd name="connsiteY0" fmla="*/ 0 h 159504"/>
                    <a:gd name="connsiteX1" fmla="*/ 3302 w 1084773"/>
                    <a:gd name="connsiteY1" fmla="*/ 18330 h 159504"/>
                    <a:gd name="connsiteX2" fmla="*/ 510433 w 1084773"/>
                    <a:gd name="connsiteY2" fmla="*/ 158860 h 159504"/>
                    <a:gd name="connsiteX3" fmla="*/ 1084773 w 1084773"/>
                    <a:gd name="connsiteY3" fmla="*/ 42770 h 159504"/>
                    <a:gd name="connsiteX4" fmla="*/ 1084773 w 1084773"/>
                    <a:gd name="connsiteY4" fmla="*/ 36660 h 159504"/>
                    <a:gd name="connsiteX5" fmla="*/ 559313 w 1084773"/>
                    <a:gd name="connsiteY5" fmla="*/ 109980 h 159504"/>
                    <a:gd name="connsiteX6" fmla="*/ 9412 w 1084773"/>
                    <a:gd name="connsiteY6" fmla="*/ 0 h 15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773" h="159504">
                      <a:moveTo>
                        <a:pt x="9412" y="0"/>
                      </a:moveTo>
                      <a:cubicBezTo>
                        <a:pt x="9412" y="6110"/>
                        <a:pt x="3302" y="12220"/>
                        <a:pt x="3302" y="18330"/>
                      </a:cubicBezTo>
                      <a:cubicBezTo>
                        <a:pt x="-33358" y="128310"/>
                        <a:pt x="241593" y="164970"/>
                        <a:pt x="510433" y="158860"/>
                      </a:cubicBezTo>
                      <a:cubicBezTo>
                        <a:pt x="779273" y="152750"/>
                        <a:pt x="1078663" y="140530"/>
                        <a:pt x="1084773" y="42770"/>
                      </a:cubicBezTo>
                      <a:cubicBezTo>
                        <a:pt x="1084773" y="42770"/>
                        <a:pt x="1084773" y="42770"/>
                        <a:pt x="1084773" y="36660"/>
                      </a:cubicBezTo>
                      <a:cubicBezTo>
                        <a:pt x="1023673" y="73320"/>
                        <a:pt x="864813" y="91650"/>
                        <a:pt x="559313" y="109980"/>
                      </a:cubicBezTo>
                      <a:cubicBezTo>
                        <a:pt x="82733" y="134420"/>
                        <a:pt x="9412" y="12220"/>
                        <a:pt x="9412" y="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82" name="Freeform: Shape 281">
                  <a:extLst>
                    <a:ext uri="{FF2B5EF4-FFF2-40B4-BE49-F238E27FC236}">
                      <a16:creationId xmlns:a16="http://schemas.microsoft.com/office/drawing/2014/main" id="{D9A2768B-D87F-4634-8C95-D7568091361F}"/>
                    </a:ext>
                  </a:extLst>
                </p:cNvPr>
                <p:cNvSpPr/>
                <p:nvPr/>
              </p:nvSpPr>
              <p:spPr>
                <a:xfrm>
                  <a:off x="391588" y="9707177"/>
                  <a:ext cx="1106461" cy="195519"/>
                </a:xfrm>
                <a:custGeom>
                  <a:avLst/>
                  <a:gdLst>
                    <a:gd name="connsiteX0" fmla="*/ 458801 w 1106461"/>
                    <a:gd name="connsiteY0" fmla="*/ 189410 h 195519"/>
                    <a:gd name="connsiteX1" fmla="*/ 12771 w 1106461"/>
                    <a:gd name="connsiteY1" fmla="*/ 97760 h 195519"/>
                    <a:gd name="connsiteX2" fmla="*/ 6661 w 1106461"/>
                    <a:gd name="connsiteY2" fmla="*/ 36660 h 195519"/>
                    <a:gd name="connsiteX3" fmla="*/ 12771 w 1106461"/>
                    <a:gd name="connsiteY3" fmla="*/ 18330 h 195519"/>
                    <a:gd name="connsiteX4" fmla="*/ 18881 w 1106461"/>
                    <a:gd name="connsiteY4" fmla="*/ 0 h 195519"/>
                    <a:gd name="connsiteX5" fmla="*/ 24991 w 1106461"/>
                    <a:gd name="connsiteY5" fmla="*/ 18330 h 195519"/>
                    <a:gd name="connsiteX6" fmla="*/ 458801 w 1106461"/>
                    <a:gd name="connsiteY6" fmla="*/ 128310 h 195519"/>
                    <a:gd name="connsiteX7" fmla="*/ 574891 w 1106461"/>
                    <a:gd name="connsiteY7" fmla="*/ 128310 h 195519"/>
                    <a:gd name="connsiteX8" fmla="*/ 1094242 w 1106461"/>
                    <a:gd name="connsiteY8" fmla="*/ 54990 h 195519"/>
                    <a:gd name="connsiteX9" fmla="*/ 1106462 w 1106461"/>
                    <a:gd name="connsiteY9" fmla="*/ 48880 h 195519"/>
                    <a:gd name="connsiteX10" fmla="*/ 1106462 w 1106461"/>
                    <a:gd name="connsiteY10" fmla="*/ 67210 h 195519"/>
                    <a:gd name="connsiteX11" fmla="*/ 519901 w 1106461"/>
                    <a:gd name="connsiteY11" fmla="*/ 195520 h 195519"/>
                    <a:gd name="connsiteX12" fmla="*/ 458801 w 1106461"/>
                    <a:gd name="connsiteY12" fmla="*/ 189410 h 195519"/>
                    <a:gd name="connsiteX13" fmla="*/ 18881 w 1106461"/>
                    <a:gd name="connsiteY13" fmla="*/ 42770 h 195519"/>
                    <a:gd name="connsiteX14" fmla="*/ 18881 w 1106461"/>
                    <a:gd name="connsiteY14" fmla="*/ 42770 h 195519"/>
                    <a:gd name="connsiteX15" fmla="*/ 24991 w 1106461"/>
                    <a:gd name="connsiteY15" fmla="*/ 91650 h 195519"/>
                    <a:gd name="connsiteX16" fmla="*/ 458801 w 1106461"/>
                    <a:gd name="connsiteY16" fmla="*/ 177189 h 195519"/>
                    <a:gd name="connsiteX17" fmla="*/ 519901 w 1106461"/>
                    <a:gd name="connsiteY17" fmla="*/ 177189 h 195519"/>
                    <a:gd name="connsiteX18" fmla="*/ 1088132 w 1106461"/>
                    <a:gd name="connsiteY18" fmla="*/ 73320 h 195519"/>
                    <a:gd name="connsiteX19" fmla="*/ 574891 w 1106461"/>
                    <a:gd name="connsiteY19" fmla="*/ 140530 h 195519"/>
                    <a:gd name="connsiteX20" fmla="*/ 458801 w 1106461"/>
                    <a:gd name="connsiteY20" fmla="*/ 140530 h 195519"/>
                    <a:gd name="connsiteX21" fmla="*/ 18881 w 1106461"/>
                    <a:gd name="connsiteY21" fmla="*/ 42770 h 19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6461" h="195519">
                      <a:moveTo>
                        <a:pt x="458801" y="189410"/>
                      </a:moveTo>
                      <a:cubicBezTo>
                        <a:pt x="342711" y="189410"/>
                        <a:pt x="73871" y="183300"/>
                        <a:pt x="12771" y="97760"/>
                      </a:cubicBezTo>
                      <a:cubicBezTo>
                        <a:pt x="551" y="79430"/>
                        <a:pt x="-5559" y="61100"/>
                        <a:pt x="6661" y="36660"/>
                      </a:cubicBezTo>
                      <a:cubicBezTo>
                        <a:pt x="6661" y="30550"/>
                        <a:pt x="12771" y="24440"/>
                        <a:pt x="12771" y="18330"/>
                      </a:cubicBezTo>
                      <a:lnTo>
                        <a:pt x="18881" y="0"/>
                      </a:lnTo>
                      <a:lnTo>
                        <a:pt x="24991" y="18330"/>
                      </a:lnTo>
                      <a:cubicBezTo>
                        <a:pt x="24991" y="24440"/>
                        <a:pt x="79981" y="128310"/>
                        <a:pt x="458801" y="128310"/>
                      </a:cubicBezTo>
                      <a:cubicBezTo>
                        <a:pt x="495461" y="128310"/>
                        <a:pt x="532121" y="128310"/>
                        <a:pt x="574891" y="128310"/>
                      </a:cubicBezTo>
                      <a:cubicBezTo>
                        <a:pt x="892612" y="109980"/>
                        <a:pt x="1039252" y="91650"/>
                        <a:pt x="1094242" y="54990"/>
                      </a:cubicBezTo>
                      <a:lnTo>
                        <a:pt x="1106462" y="48880"/>
                      </a:lnTo>
                      <a:lnTo>
                        <a:pt x="1106462" y="67210"/>
                      </a:lnTo>
                      <a:cubicBezTo>
                        <a:pt x="1100352" y="171080"/>
                        <a:pt x="837622" y="183300"/>
                        <a:pt x="519901" y="195520"/>
                      </a:cubicBezTo>
                      <a:cubicBezTo>
                        <a:pt x="501571" y="189410"/>
                        <a:pt x="477131" y="189410"/>
                        <a:pt x="458801" y="189410"/>
                      </a:cubicBezTo>
                      <a:close/>
                      <a:moveTo>
                        <a:pt x="18881" y="42770"/>
                      </a:moveTo>
                      <a:cubicBezTo>
                        <a:pt x="18881" y="42770"/>
                        <a:pt x="18881" y="42770"/>
                        <a:pt x="18881" y="42770"/>
                      </a:cubicBezTo>
                      <a:cubicBezTo>
                        <a:pt x="12771" y="61100"/>
                        <a:pt x="12771" y="79430"/>
                        <a:pt x="24991" y="91650"/>
                      </a:cubicBezTo>
                      <a:cubicBezTo>
                        <a:pt x="67761" y="146639"/>
                        <a:pt x="226621" y="177189"/>
                        <a:pt x="458801" y="177189"/>
                      </a:cubicBezTo>
                      <a:cubicBezTo>
                        <a:pt x="477131" y="177189"/>
                        <a:pt x="501571" y="177189"/>
                        <a:pt x="519901" y="177189"/>
                      </a:cubicBezTo>
                      <a:cubicBezTo>
                        <a:pt x="752081" y="171080"/>
                        <a:pt x="1063692" y="164970"/>
                        <a:pt x="1088132" y="73320"/>
                      </a:cubicBezTo>
                      <a:cubicBezTo>
                        <a:pt x="1020922" y="103870"/>
                        <a:pt x="874282" y="122200"/>
                        <a:pt x="574891" y="140530"/>
                      </a:cubicBezTo>
                      <a:cubicBezTo>
                        <a:pt x="532121" y="140530"/>
                        <a:pt x="495461" y="140530"/>
                        <a:pt x="458801" y="140530"/>
                      </a:cubicBezTo>
                      <a:cubicBezTo>
                        <a:pt x="141081" y="146639"/>
                        <a:pt x="43321" y="73320"/>
                        <a:pt x="18881" y="42770"/>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259" name="Freeform: Shape 258">
                <a:extLst>
                  <a:ext uri="{FF2B5EF4-FFF2-40B4-BE49-F238E27FC236}">
                    <a16:creationId xmlns:a16="http://schemas.microsoft.com/office/drawing/2014/main" id="{35EBDEB2-B6BE-415E-8DDC-6BF93301DAA8}"/>
                  </a:ext>
                </a:extLst>
              </p:cNvPr>
              <p:cNvSpPr/>
              <p:nvPr/>
            </p:nvSpPr>
            <p:spPr>
              <a:xfrm>
                <a:off x="660979" y="9768277"/>
                <a:ext cx="830960" cy="124730"/>
              </a:xfrm>
              <a:custGeom>
                <a:avLst/>
                <a:gdLst>
                  <a:gd name="connsiteX0" fmla="*/ 305500 w 830960"/>
                  <a:gd name="connsiteY0" fmla="*/ 73320 h 124730"/>
                  <a:gd name="connsiteX1" fmla="*/ 0 w 830960"/>
                  <a:gd name="connsiteY1" fmla="*/ 67210 h 124730"/>
                  <a:gd name="connsiteX2" fmla="*/ 0 w 830960"/>
                  <a:gd name="connsiteY2" fmla="*/ 116089 h 124730"/>
                  <a:gd name="connsiteX3" fmla="*/ 256620 w 830960"/>
                  <a:gd name="connsiteY3" fmla="*/ 122200 h 124730"/>
                  <a:gd name="connsiteX4" fmla="*/ 830961 w 830960"/>
                  <a:gd name="connsiteY4" fmla="*/ 6110 h 124730"/>
                  <a:gd name="connsiteX5" fmla="*/ 830961 w 830960"/>
                  <a:gd name="connsiteY5" fmla="*/ 0 h 124730"/>
                  <a:gd name="connsiteX6" fmla="*/ 305500 w 830960"/>
                  <a:gd name="connsiteY6" fmla="*/ 73320 h 12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60" h="124730">
                    <a:moveTo>
                      <a:pt x="305500" y="73320"/>
                    </a:moveTo>
                    <a:cubicBezTo>
                      <a:pt x="177190" y="79430"/>
                      <a:pt x="73320" y="73320"/>
                      <a:pt x="0" y="67210"/>
                    </a:cubicBezTo>
                    <a:cubicBezTo>
                      <a:pt x="0" y="85540"/>
                      <a:pt x="0" y="97760"/>
                      <a:pt x="0" y="116089"/>
                    </a:cubicBezTo>
                    <a:cubicBezTo>
                      <a:pt x="79430" y="122200"/>
                      <a:pt x="164970" y="128310"/>
                      <a:pt x="256620" y="122200"/>
                    </a:cubicBezTo>
                    <a:cubicBezTo>
                      <a:pt x="525460" y="116089"/>
                      <a:pt x="824851" y="103870"/>
                      <a:pt x="830961" y="6110"/>
                    </a:cubicBezTo>
                    <a:cubicBezTo>
                      <a:pt x="830961" y="6110"/>
                      <a:pt x="830961" y="6110"/>
                      <a:pt x="830961" y="0"/>
                    </a:cubicBezTo>
                    <a:cubicBezTo>
                      <a:pt x="763751" y="36660"/>
                      <a:pt x="604890" y="54990"/>
                      <a:pt x="305500" y="7332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60" name="Freeform: Shape 259">
                <a:extLst>
                  <a:ext uri="{FF2B5EF4-FFF2-40B4-BE49-F238E27FC236}">
                    <a16:creationId xmlns:a16="http://schemas.microsoft.com/office/drawing/2014/main" id="{637E1BC1-420D-418F-94A9-3272CABCDB4A}"/>
                  </a:ext>
                </a:extLst>
              </p:cNvPr>
              <p:cNvSpPr/>
              <p:nvPr/>
            </p:nvSpPr>
            <p:spPr>
              <a:xfrm>
                <a:off x="1168109" y="9768277"/>
                <a:ext cx="317720" cy="116089"/>
              </a:xfrm>
              <a:custGeom>
                <a:avLst/>
                <a:gdLst>
                  <a:gd name="connsiteX0" fmla="*/ 0 w 317720"/>
                  <a:gd name="connsiteY0" fmla="*/ 61100 h 116089"/>
                  <a:gd name="connsiteX1" fmla="*/ 0 w 317720"/>
                  <a:gd name="connsiteY1" fmla="*/ 116089 h 116089"/>
                  <a:gd name="connsiteX2" fmla="*/ 317720 w 317720"/>
                  <a:gd name="connsiteY2" fmla="*/ 6110 h 116089"/>
                  <a:gd name="connsiteX3" fmla="*/ 317720 w 317720"/>
                  <a:gd name="connsiteY3" fmla="*/ 0 h 116089"/>
                  <a:gd name="connsiteX4" fmla="*/ 0 w 317720"/>
                  <a:gd name="connsiteY4" fmla="*/ 61100 h 116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0" h="116089">
                    <a:moveTo>
                      <a:pt x="0" y="61100"/>
                    </a:moveTo>
                    <a:lnTo>
                      <a:pt x="0" y="116089"/>
                    </a:lnTo>
                    <a:cubicBezTo>
                      <a:pt x="171080" y="103870"/>
                      <a:pt x="311610" y="79430"/>
                      <a:pt x="317720" y="6110"/>
                    </a:cubicBezTo>
                    <a:cubicBezTo>
                      <a:pt x="317720" y="6110"/>
                      <a:pt x="317720" y="6110"/>
                      <a:pt x="317720" y="0"/>
                    </a:cubicBezTo>
                    <a:cubicBezTo>
                      <a:pt x="274950" y="24440"/>
                      <a:pt x="171080" y="42770"/>
                      <a:pt x="0" y="6110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261" name="Graphic 16">
                <a:extLst>
                  <a:ext uri="{FF2B5EF4-FFF2-40B4-BE49-F238E27FC236}">
                    <a16:creationId xmlns:a16="http://schemas.microsoft.com/office/drawing/2014/main" id="{D3FEB84C-DBB5-4E06-92C0-CD9107E83906}"/>
                  </a:ext>
                </a:extLst>
              </p:cNvPr>
              <p:cNvGrpSpPr/>
              <p:nvPr/>
            </p:nvGrpSpPr>
            <p:grpSpPr>
              <a:xfrm>
                <a:off x="398249" y="9462778"/>
                <a:ext cx="1094377" cy="391039"/>
                <a:chOff x="398249" y="9462778"/>
                <a:chExt cx="1094377" cy="391039"/>
              </a:xfrm>
            </p:grpSpPr>
            <p:grpSp>
              <p:nvGrpSpPr>
                <p:cNvPr id="272" name="Graphic 16">
                  <a:extLst>
                    <a:ext uri="{FF2B5EF4-FFF2-40B4-BE49-F238E27FC236}">
                      <a16:creationId xmlns:a16="http://schemas.microsoft.com/office/drawing/2014/main" id="{B4F4B84B-5A7C-4811-995F-F08D6C61068B}"/>
                    </a:ext>
                  </a:extLst>
                </p:cNvPr>
                <p:cNvGrpSpPr/>
                <p:nvPr/>
              </p:nvGrpSpPr>
              <p:grpSpPr>
                <a:xfrm>
                  <a:off x="398249" y="9572757"/>
                  <a:ext cx="441401" cy="281059"/>
                  <a:chOff x="398249" y="9572757"/>
                  <a:chExt cx="441401" cy="281059"/>
                </a:xfrm>
              </p:grpSpPr>
              <p:sp>
                <p:nvSpPr>
                  <p:cNvPr id="279" name="Freeform: Shape 278">
                    <a:extLst>
                      <a:ext uri="{FF2B5EF4-FFF2-40B4-BE49-F238E27FC236}">
                        <a16:creationId xmlns:a16="http://schemas.microsoft.com/office/drawing/2014/main" id="{808E893A-E07F-4B32-A7A2-0C01E8B693A8}"/>
                      </a:ext>
                    </a:extLst>
                  </p:cNvPr>
                  <p:cNvSpPr/>
                  <p:nvPr/>
                </p:nvSpPr>
                <p:spPr>
                  <a:xfrm>
                    <a:off x="404359" y="9578867"/>
                    <a:ext cx="428418" cy="268839"/>
                  </a:xfrm>
                  <a:custGeom>
                    <a:avLst/>
                    <a:gdLst>
                      <a:gd name="connsiteX0" fmla="*/ 354380 w 428418"/>
                      <a:gd name="connsiteY0" fmla="*/ 0 h 268839"/>
                      <a:gd name="connsiteX1" fmla="*/ 305500 w 428418"/>
                      <a:gd name="connsiteY1" fmla="*/ 6110 h 268839"/>
                      <a:gd name="connsiteX2" fmla="*/ 0 w 428418"/>
                      <a:gd name="connsiteY2" fmla="*/ 158860 h 268839"/>
                      <a:gd name="connsiteX3" fmla="*/ 409370 w 428418"/>
                      <a:gd name="connsiteY3" fmla="*/ 268840 h 268839"/>
                      <a:gd name="connsiteX4" fmla="*/ 354380 w 428418"/>
                      <a:gd name="connsiteY4" fmla="*/ 0 h 26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18" h="268839">
                        <a:moveTo>
                          <a:pt x="354380" y="0"/>
                        </a:moveTo>
                        <a:cubicBezTo>
                          <a:pt x="342160" y="0"/>
                          <a:pt x="323830" y="6110"/>
                          <a:pt x="305500" y="6110"/>
                        </a:cubicBezTo>
                        <a:cubicBezTo>
                          <a:pt x="73320" y="24440"/>
                          <a:pt x="30550" y="61100"/>
                          <a:pt x="0" y="158860"/>
                        </a:cubicBezTo>
                        <a:cubicBezTo>
                          <a:pt x="6110" y="164970"/>
                          <a:pt x="61100" y="262730"/>
                          <a:pt x="409370" y="268840"/>
                        </a:cubicBezTo>
                        <a:cubicBezTo>
                          <a:pt x="458250" y="116090"/>
                          <a:pt x="403260" y="36660"/>
                          <a:pt x="354380" y="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80" name="Freeform: Shape 279">
                    <a:extLst>
                      <a:ext uri="{FF2B5EF4-FFF2-40B4-BE49-F238E27FC236}">
                        <a16:creationId xmlns:a16="http://schemas.microsoft.com/office/drawing/2014/main" id="{332CAC8A-AC5C-4431-9C55-9A79C0D23A7F}"/>
                      </a:ext>
                    </a:extLst>
                  </p:cNvPr>
                  <p:cNvSpPr/>
                  <p:nvPr/>
                </p:nvSpPr>
                <p:spPr>
                  <a:xfrm>
                    <a:off x="398249" y="9572757"/>
                    <a:ext cx="441401" cy="281059"/>
                  </a:xfrm>
                  <a:custGeom>
                    <a:avLst/>
                    <a:gdLst>
                      <a:gd name="connsiteX0" fmla="*/ 421590 w 441401"/>
                      <a:gd name="connsiteY0" fmla="*/ 281060 h 281059"/>
                      <a:gd name="connsiteX1" fmla="*/ 421590 w 441401"/>
                      <a:gd name="connsiteY1" fmla="*/ 281060 h 281059"/>
                      <a:gd name="connsiteX2" fmla="*/ 0 w 441401"/>
                      <a:gd name="connsiteY2" fmla="*/ 164970 h 281059"/>
                      <a:gd name="connsiteX3" fmla="*/ 0 w 441401"/>
                      <a:gd name="connsiteY3" fmla="*/ 164970 h 281059"/>
                      <a:gd name="connsiteX4" fmla="*/ 0 w 441401"/>
                      <a:gd name="connsiteY4" fmla="*/ 164970 h 281059"/>
                      <a:gd name="connsiteX5" fmla="*/ 311610 w 441401"/>
                      <a:gd name="connsiteY5" fmla="*/ 6110 h 281059"/>
                      <a:gd name="connsiteX6" fmla="*/ 354380 w 441401"/>
                      <a:gd name="connsiteY6" fmla="*/ 0 h 281059"/>
                      <a:gd name="connsiteX7" fmla="*/ 354380 w 441401"/>
                      <a:gd name="connsiteY7" fmla="*/ 0 h 281059"/>
                      <a:gd name="connsiteX8" fmla="*/ 354380 w 441401"/>
                      <a:gd name="connsiteY8" fmla="*/ 0 h 281059"/>
                      <a:gd name="connsiteX9" fmla="*/ 421590 w 441401"/>
                      <a:gd name="connsiteY9" fmla="*/ 281060 h 281059"/>
                      <a:gd name="connsiteX10" fmla="*/ 421590 w 441401"/>
                      <a:gd name="connsiteY10" fmla="*/ 281060 h 281059"/>
                      <a:gd name="connsiteX11" fmla="*/ 18330 w 441401"/>
                      <a:gd name="connsiteY11" fmla="*/ 158860 h 281059"/>
                      <a:gd name="connsiteX12" fmla="*/ 415480 w 441401"/>
                      <a:gd name="connsiteY12" fmla="*/ 262730 h 281059"/>
                      <a:gd name="connsiteX13" fmla="*/ 360490 w 441401"/>
                      <a:gd name="connsiteY13" fmla="*/ 12220 h 281059"/>
                      <a:gd name="connsiteX14" fmla="*/ 317720 w 441401"/>
                      <a:gd name="connsiteY14" fmla="*/ 18330 h 281059"/>
                      <a:gd name="connsiteX15" fmla="*/ 18330 w 441401"/>
                      <a:gd name="connsiteY15" fmla="*/ 158860 h 28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401" h="281059">
                        <a:moveTo>
                          <a:pt x="421590" y="281060"/>
                        </a:moveTo>
                        <a:lnTo>
                          <a:pt x="421590" y="281060"/>
                        </a:lnTo>
                        <a:cubicBezTo>
                          <a:pt x="67210" y="274950"/>
                          <a:pt x="6110" y="177190"/>
                          <a:pt x="0" y="164970"/>
                        </a:cubicBezTo>
                        <a:lnTo>
                          <a:pt x="0" y="164970"/>
                        </a:lnTo>
                        <a:lnTo>
                          <a:pt x="0" y="164970"/>
                        </a:lnTo>
                        <a:cubicBezTo>
                          <a:pt x="36660" y="54990"/>
                          <a:pt x="85540" y="24440"/>
                          <a:pt x="311610" y="6110"/>
                        </a:cubicBezTo>
                        <a:cubicBezTo>
                          <a:pt x="329940" y="6110"/>
                          <a:pt x="342160" y="6110"/>
                          <a:pt x="354380" y="0"/>
                        </a:cubicBezTo>
                        <a:lnTo>
                          <a:pt x="354380" y="0"/>
                        </a:lnTo>
                        <a:lnTo>
                          <a:pt x="354380" y="0"/>
                        </a:lnTo>
                        <a:cubicBezTo>
                          <a:pt x="421590" y="36660"/>
                          <a:pt x="470470" y="122200"/>
                          <a:pt x="421590" y="281060"/>
                        </a:cubicBezTo>
                        <a:lnTo>
                          <a:pt x="421590" y="281060"/>
                        </a:lnTo>
                        <a:close/>
                        <a:moveTo>
                          <a:pt x="18330" y="158860"/>
                        </a:moveTo>
                        <a:cubicBezTo>
                          <a:pt x="30550" y="177190"/>
                          <a:pt x="97760" y="256620"/>
                          <a:pt x="415480" y="262730"/>
                        </a:cubicBezTo>
                        <a:cubicBezTo>
                          <a:pt x="452140" y="122200"/>
                          <a:pt x="409370" y="48880"/>
                          <a:pt x="360490" y="12220"/>
                        </a:cubicBezTo>
                        <a:cubicBezTo>
                          <a:pt x="348270" y="12220"/>
                          <a:pt x="329940" y="12220"/>
                          <a:pt x="317720" y="18330"/>
                        </a:cubicBezTo>
                        <a:cubicBezTo>
                          <a:pt x="85540" y="30550"/>
                          <a:pt x="48880" y="67210"/>
                          <a:pt x="18330" y="158860"/>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273" name="Freeform: Shape 272">
                  <a:extLst>
                    <a:ext uri="{FF2B5EF4-FFF2-40B4-BE49-F238E27FC236}">
                      <a16:creationId xmlns:a16="http://schemas.microsoft.com/office/drawing/2014/main" id="{79EE161D-053F-41FF-93CD-6C29BB946F35}"/>
                    </a:ext>
                  </a:extLst>
                </p:cNvPr>
                <p:cNvSpPr/>
                <p:nvPr/>
              </p:nvSpPr>
              <p:spPr>
                <a:xfrm>
                  <a:off x="404359" y="9578867"/>
                  <a:ext cx="428418" cy="262729"/>
                </a:xfrm>
                <a:custGeom>
                  <a:avLst/>
                  <a:gdLst>
                    <a:gd name="connsiteX0" fmla="*/ 354380 w 428418"/>
                    <a:gd name="connsiteY0" fmla="*/ 0 h 262729"/>
                    <a:gd name="connsiteX1" fmla="*/ 336050 w 428418"/>
                    <a:gd name="connsiteY1" fmla="*/ 0 h 262729"/>
                    <a:gd name="connsiteX2" fmla="*/ 329940 w 428418"/>
                    <a:gd name="connsiteY2" fmla="*/ 146640 h 262729"/>
                    <a:gd name="connsiteX3" fmla="*/ 183300 w 428418"/>
                    <a:gd name="connsiteY3" fmla="*/ 189410 h 262729"/>
                    <a:gd name="connsiteX4" fmla="*/ 6110 w 428418"/>
                    <a:gd name="connsiteY4" fmla="*/ 140530 h 262729"/>
                    <a:gd name="connsiteX5" fmla="*/ 0 w 428418"/>
                    <a:gd name="connsiteY5" fmla="*/ 152750 h 262729"/>
                    <a:gd name="connsiteX6" fmla="*/ 409370 w 428418"/>
                    <a:gd name="connsiteY6" fmla="*/ 262730 h 262729"/>
                    <a:gd name="connsiteX7" fmla="*/ 354380 w 428418"/>
                    <a:gd name="connsiteY7" fmla="*/ 0 h 2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418" h="262729">
                      <a:moveTo>
                        <a:pt x="354380" y="0"/>
                      </a:moveTo>
                      <a:cubicBezTo>
                        <a:pt x="348270" y="0"/>
                        <a:pt x="342160" y="0"/>
                        <a:pt x="336050" y="0"/>
                      </a:cubicBezTo>
                      <a:cubicBezTo>
                        <a:pt x="360490" y="48880"/>
                        <a:pt x="366600" y="109980"/>
                        <a:pt x="329940" y="146640"/>
                      </a:cubicBezTo>
                      <a:cubicBezTo>
                        <a:pt x="293280" y="183300"/>
                        <a:pt x="232180" y="195520"/>
                        <a:pt x="183300" y="189410"/>
                      </a:cubicBezTo>
                      <a:cubicBezTo>
                        <a:pt x="122200" y="183300"/>
                        <a:pt x="61100" y="164970"/>
                        <a:pt x="6110" y="140530"/>
                      </a:cubicBezTo>
                      <a:cubicBezTo>
                        <a:pt x="6110" y="146640"/>
                        <a:pt x="0" y="146640"/>
                        <a:pt x="0" y="152750"/>
                      </a:cubicBezTo>
                      <a:cubicBezTo>
                        <a:pt x="6110" y="158860"/>
                        <a:pt x="61100" y="256620"/>
                        <a:pt x="409370" y="262730"/>
                      </a:cubicBezTo>
                      <a:cubicBezTo>
                        <a:pt x="458250" y="116090"/>
                        <a:pt x="403260" y="36660"/>
                        <a:pt x="354380" y="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74" name="Freeform: Shape 273">
                  <a:extLst>
                    <a:ext uri="{FF2B5EF4-FFF2-40B4-BE49-F238E27FC236}">
                      <a16:creationId xmlns:a16="http://schemas.microsoft.com/office/drawing/2014/main" id="{F49C223B-E513-4CAD-ABB7-21D2AD34B872}"/>
                    </a:ext>
                  </a:extLst>
                </p:cNvPr>
                <p:cNvSpPr/>
                <p:nvPr/>
              </p:nvSpPr>
              <p:spPr>
                <a:xfrm>
                  <a:off x="618209" y="9688847"/>
                  <a:ext cx="217504" cy="152749"/>
                </a:xfrm>
                <a:custGeom>
                  <a:avLst/>
                  <a:gdLst>
                    <a:gd name="connsiteX0" fmla="*/ 177190 w 217504"/>
                    <a:gd name="connsiteY0" fmla="*/ 67210 h 152749"/>
                    <a:gd name="connsiteX1" fmla="*/ 42770 w 217504"/>
                    <a:gd name="connsiteY1" fmla="*/ 134420 h 152749"/>
                    <a:gd name="connsiteX2" fmla="*/ 0 w 217504"/>
                    <a:gd name="connsiteY2" fmla="*/ 140530 h 152749"/>
                    <a:gd name="connsiteX3" fmla="*/ 201630 w 217504"/>
                    <a:gd name="connsiteY3" fmla="*/ 152750 h 152749"/>
                    <a:gd name="connsiteX4" fmla="*/ 213850 w 217504"/>
                    <a:gd name="connsiteY4" fmla="*/ 0 h 152749"/>
                    <a:gd name="connsiteX5" fmla="*/ 177190 w 217504"/>
                    <a:gd name="connsiteY5" fmla="*/ 67210 h 15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504" h="152749">
                      <a:moveTo>
                        <a:pt x="177190" y="67210"/>
                      </a:moveTo>
                      <a:cubicBezTo>
                        <a:pt x="140530" y="109980"/>
                        <a:pt x="91650" y="122200"/>
                        <a:pt x="42770" y="134420"/>
                      </a:cubicBezTo>
                      <a:cubicBezTo>
                        <a:pt x="30550" y="134420"/>
                        <a:pt x="12220" y="140530"/>
                        <a:pt x="0" y="140530"/>
                      </a:cubicBezTo>
                      <a:cubicBezTo>
                        <a:pt x="54990" y="146640"/>
                        <a:pt x="116090" y="152750"/>
                        <a:pt x="201630" y="152750"/>
                      </a:cubicBezTo>
                      <a:cubicBezTo>
                        <a:pt x="219960" y="91650"/>
                        <a:pt x="219960" y="42770"/>
                        <a:pt x="213850" y="0"/>
                      </a:cubicBezTo>
                      <a:cubicBezTo>
                        <a:pt x="207740" y="30550"/>
                        <a:pt x="195520" y="48880"/>
                        <a:pt x="177190" y="6721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275" name="Graphic 16">
                  <a:extLst>
                    <a:ext uri="{FF2B5EF4-FFF2-40B4-BE49-F238E27FC236}">
                      <a16:creationId xmlns:a16="http://schemas.microsoft.com/office/drawing/2014/main" id="{0F7AB031-2DEF-4575-9B86-4324ECB70FA8}"/>
                    </a:ext>
                  </a:extLst>
                </p:cNvPr>
                <p:cNvGrpSpPr/>
                <p:nvPr/>
              </p:nvGrpSpPr>
              <p:grpSpPr>
                <a:xfrm>
                  <a:off x="756023" y="9462778"/>
                  <a:ext cx="736602" cy="391039"/>
                  <a:chOff x="756023" y="9462778"/>
                  <a:chExt cx="736602" cy="391039"/>
                </a:xfrm>
              </p:grpSpPr>
              <p:sp>
                <p:nvSpPr>
                  <p:cNvPr id="277" name="Freeform: Shape 276">
                    <a:extLst>
                      <a:ext uri="{FF2B5EF4-FFF2-40B4-BE49-F238E27FC236}">
                        <a16:creationId xmlns:a16="http://schemas.microsoft.com/office/drawing/2014/main" id="{DF478EF0-2DD9-4D52-AC46-897D80867ADB}"/>
                      </a:ext>
                    </a:extLst>
                  </p:cNvPr>
                  <p:cNvSpPr/>
                  <p:nvPr/>
                </p:nvSpPr>
                <p:spPr>
                  <a:xfrm>
                    <a:off x="764849" y="9468887"/>
                    <a:ext cx="727090" cy="372709"/>
                  </a:xfrm>
                  <a:custGeom>
                    <a:avLst/>
                    <a:gdLst>
                      <a:gd name="connsiteX0" fmla="*/ 690430 w 727090"/>
                      <a:gd name="connsiteY0" fmla="*/ 54990 h 372709"/>
                      <a:gd name="connsiteX1" fmla="*/ 238290 w 727090"/>
                      <a:gd name="connsiteY1" fmla="*/ 0 h 372709"/>
                      <a:gd name="connsiteX2" fmla="*/ 0 w 727090"/>
                      <a:gd name="connsiteY2" fmla="*/ 109980 h 372709"/>
                      <a:gd name="connsiteX3" fmla="*/ 54990 w 727090"/>
                      <a:gd name="connsiteY3" fmla="*/ 372709 h 372709"/>
                      <a:gd name="connsiteX4" fmla="*/ 201630 w 727090"/>
                      <a:gd name="connsiteY4" fmla="*/ 372709 h 372709"/>
                      <a:gd name="connsiteX5" fmla="*/ 727091 w 727090"/>
                      <a:gd name="connsiteY5" fmla="*/ 299390 h 372709"/>
                      <a:gd name="connsiteX6" fmla="*/ 690430 w 727090"/>
                      <a:gd name="connsiteY6" fmla="*/ 5499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090" h="372709">
                        <a:moveTo>
                          <a:pt x="690430" y="54990"/>
                        </a:moveTo>
                        <a:lnTo>
                          <a:pt x="238290" y="0"/>
                        </a:lnTo>
                        <a:cubicBezTo>
                          <a:pt x="238290" y="0"/>
                          <a:pt x="201630" y="85540"/>
                          <a:pt x="0" y="109980"/>
                        </a:cubicBezTo>
                        <a:cubicBezTo>
                          <a:pt x="42770" y="146640"/>
                          <a:pt x="97760" y="226070"/>
                          <a:pt x="54990" y="372709"/>
                        </a:cubicBezTo>
                        <a:cubicBezTo>
                          <a:pt x="97760" y="372709"/>
                          <a:pt x="146640" y="372709"/>
                          <a:pt x="201630" y="372709"/>
                        </a:cubicBezTo>
                        <a:cubicBezTo>
                          <a:pt x="501020" y="354379"/>
                          <a:pt x="665990" y="336050"/>
                          <a:pt x="727091" y="299390"/>
                        </a:cubicBezTo>
                        <a:cubicBezTo>
                          <a:pt x="727091" y="195520"/>
                          <a:pt x="690430" y="54990"/>
                          <a:pt x="690430" y="54990"/>
                        </a:cubicBezTo>
                        <a:close/>
                      </a:path>
                    </a:pathLst>
                  </a:custGeom>
                  <a:solidFill>
                    <a:srgbClr val="68AB2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78" name="Freeform: Shape 277">
                    <a:extLst>
                      <a:ext uri="{FF2B5EF4-FFF2-40B4-BE49-F238E27FC236}">
                        <a16:creationId xmlns:a16="http://schemas.microsoft.com/office/drawing/2014/main" id="{206D3608-65C7-4108-BFA2-780C57E36B93}"/>
                      </a:ext>
                    </a:extLst>
                  </p:cNvPr>
                  <p:cNvSpPr/>
                  <p:nvPr/>
                </p:nvSpPr>
                <p:spPr>
                  <a:xfrm>
                    <a:off x="756023" y="9462778"/>
                    <a:ext cx="736602" cy="391039"/>
                  </a:xfrm>
                  <a:custGeom>
                    <a:avLst/>
                    <a:gdLst>
                      <a:gd name="connsiteX0" fmla="*/ 94366 w 736602"/>
                      <a:gd name="connsiteY0" fmla="*/ 391039 h 391039"/>
                      <a:gd name="connsiteX1" fmla="*/ 94366 w 736602"/>
                      <a:gd name="connsiteY1" fmla="*/ 391039 h 391039"/>
                      <a:gd name="connsiteX2" fmla="*/ 63816 w 736602"/>
                      <a:gd name="connsiteY2" fmla="*/ 391039 h 391039"/>
                      <a:gd name="connsiteX3" fmla="*/ 57706 w 736602"/>
                      <a:gd name="connsiteY3" fmla="*/ 384929 h 391039"/>
                      <a:gd name="connsiteX4" fmla="*/ 57706 w 736602"/>
                      <a:gd name="connsiteY4" fmla="*/ 378819 h 391039"/>
                      <a:gd name="connsiteX5" fmla="*/ 2716 w 736602"/>
                      <a:gd name="connsiteY5" fmla="*/ 122200 h 391039"/>
                      <a:gd name="connsiteX6" fmla="*/ 2716 w 736602"/>
                      <a:gd name="connsiteY6" fmla="*/ 116089 h 391039"/>
                      <a:gd name="connsiteX7" fmla="*/ 8826 w 736602"/>
                      <a:gd name="connsiteY7" fmla="*/ 109980 h 391039"/>
                      <a:gd name="connsiteX8" fmla="*/ 241006 w 736602"/>
                      <a:gd name="connsiteY8" fmla="*/ 6110 h 391039"/>
                      <a:gd name="connsiteX9" fmla="*/ 247116 w 736602"/>
                      <a:gd name="connsiteY9" fmla="*/ 0 h 391039"/>
                      <a:gd name="connsiteX10" fmla="*/ 699256 w 736602"/>
                      <a:gd name="connsiteY10" fmla="*/ 54990 h 391039"/>
                      <a:gd name="connsiteX11" fmla="*/ 705366 w 736602"/>
                      <a:gd name="connsiteY11" fmla="*/ 61100 h 391039"/>
                      <a:gd name="connsiteX12" fmla="*/ 735916 w 736602"/>
                      <a:gd name="connsiteY12" fmla="*/ 311610 h 391039"/>
                      <a:gd name="connsiteX13" fmla="*/ 729806 w 736602"/>
                      <a:gd name="connsiteY13" fmla="*/ 317719 h 391039"/>
                      <a:gd name="connsiteX14" fmla="*/ 204346 w 736602"/>
                      <a:gd name="connsiteY14" fmla="*/ 391039 h 391039"/>
                      <a:gd name="connsiteX15" fmla="*/ 94366 w 736602"/>
                      <a:gd name="connsiteY15" fmla="*/ 391039 h 391039"/>
                      <a:gd name="connsiteX16" fmla="*/ 69926 w 736602"/>
                      <a:gd name="connsiteY16" fmla="*/ 372709 h 391039"/>
                      <a:gd name="connsiteX17" fmla="*/ 94366 w 736602"/>
                      <a:gd name="connsiteY17" fmla="*/ 372709 h 391039"/>
                      <a:gd name="connsiteX18" fmla="*/ 94366 w 736602"/>
                      <a:gd name="connsiteY18" fmla="*/ 372709 h 391039"/>
                      <a:gd name="connsiteX19" fmla="*/ 210456 w 736602"/>
                      <a:gd name="connsiteY19" fmla="*/ 372709 h 391039"/>
                      <a:gd name="connsiteX20" fmla="*/ 723696 w 736602"/>
                      <a:gd name="connsiteY20" fmla="*/ 305500 h 391039"/>
                      <a:gd name="connsiteX21" fmla="*/ 693146 w 736602"/>
                      <a:gd name="connsiteY21" fmla="*/ 73320 h 391039"/>
                      <a:gd name="connsiteX22" fmla="*/ 253226 w 736602"/>
                      <a:gd name="connsiteY22" fmla="*/ 12220 h 391039"/>
                      <a:gd name="connsiteX23" fmla="*/ 27156 w 736602"/>
                      <a:gd name="connsiteY23" fmla="*/ 116089 h 391039"/>
                      <a:gd name="connsiteX24" fmla="*/ 69926 w 736602"/>
                      <a:gd name="connsiteY24" fmla="*/ 372709 h 39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6602" h="391039">
                        <a:moveTo>
                          <a:pt x="94366" y="391039"/>
                        </a:moveTo>
                        <a:lnTo>
                          <a:pt x="94366" y="391039"/>
                        </a:lnTo>
                        <a:cubicBezTo>
                          <a:pt x="82146" y="391039"/>
                          <a:pt x="69926" y="391039"/>
                          <a:pt x="63816" y="391039"/>
                        </a:cubicBezTo>
                        <a:cubicBezTo>
                          <a:pt x="63816" y="391039"/>
                          <a:pt x="57706" y="391039"/>
                          <a:pt x="57706" y="384929"/>
                        </a:cubicBezTo>
                        <a:cubicBezTo>
                          <a:pt x="57706" y="384929"/>
                          <a:pt x="57706" y="378819"/>
                          <a:pt x="57706" y="378819"/>
                        </a:cubicBezTo>
                        <a:cubicBezTo>
                          <a:pt x="100476" y="232179"/>
                          <a:pt x="51596" y="158860"/>
                          <a:pt x="2716" y="122200"/>
                        </a:cubicBezTo>
                        <a:cubicBezTo>
                          <a:pt x="2716" y="122200"/>
                          <a:pt x="-3394" y="116089"/>
                          <a:pt x="2716" y="116089"/>
                        </a:cubicBezTo>
                        <a:cubicBezTo>
                          <a:pt x="2716" y="109980"/>
                          <a:pt x="8826" y="109980"/>
                          <a:pt x="8826" y="109980"/>
                        </a:cubicBezTo>
                        <a:cubicBezTo>
                          <a:pt x="204346" y="85540"/>
                          <a:pt x="241006" y="6110"/>
                          <a:pt x="241006" y="6110"/>
                        </a:cubicBezTo>
                        <a:cubicBezTo>
                          <a:pt x="241006" y="0"/>
                          <a:pt x="247116" y="0"/>
                          <a:pt x="247116" y="0"/>
                        </a:cubicBezTo>
                        <a:lnTo>
                          <a:pt x="699256" y="54990"/>
                        </a:lnTo>
                        <a:cubicBezTo>
                          <a:pt x="705366" y="54990"/>
                          <a:pt x="705366" y="54990"/>
                          <a:pt x="705366" y="61100"/>
                        </a:cubicBezTo>
                        <a:cubicBezTo>
                          <a:pt x="705366" y="67210"/>
                          <a:pt x="742026" y="207739"/>
                          <a:pt x="735916" y="311610"/>
                        </a:cubicBezTo>
                        <a:cubicBezTo>
                          <a:pt x="735916" y="311610"/>
                          <a:pt x="735916" y="317719"/>
                          <a:pt x="729806" y="317719"/>
                        </a:cubicBezTo>
                        <a:cubicBezTo>
                          <a:pt x="668706" y="354379"/>
                          <a:pt x="522066" y="372709"/>
                          <a:pt x="204346" y="391039"/>
                        </a:cubicBezTo>
                        <a:cubicBezTo>
                          <a:pt x="167686" y="391039"/>
                          <a:pt x="131026" y="391039"/>
                          <a:pt x="94366" y="391039"/>
                        </a:cubicBezTo>
                        <a:close/>
                        <a:moveTo>
                          <a:pt x="69926" y="372709"/>
                        </a:moveTo>
                        <a:cubicBezTo>
                          <a:pt x="76036" y="372709"/>
                          <a:pt x="82146" y="372709"/>
                          <a:pt x="94366" y="372709"/>
                        </a:cubicBezTo>
                        <a:lnTo>
                          <a:pt x="94366" y="372709"/>
                        </a:lnTo>
                        <a:cubicBezTo>
                          <a:pt x="131026" y="372709"/>
                          <a:pt x="167686" y="372709"/>
                          <a:pt x="210456" y="372709"/>
                        </a:cubicBezTo>
                        <a:cubicBezTo>
                          <a:pt x="522066" y="354379"/>
                          <a:pt x="668706" y="336050"/>
                          <a:pt x="723696" y="305500"/>
                        </a:cubicBezTo>
                        <a:cubicBezTo>
                          <a:pt x="729806" y="219960"/>
                          <a:pt x="699256" y="97760"/>
                          <a:pt x="693146" y="73320"/>
                        </a:cubicBezTo>
                        <a:lnTo>
                          <a:pt x="253226" y="12220"/>
                        </a:lnTo>
                        <a:cubicBezTo>
                          <a:pt x="241006" y="30550"/>
                          <a:pt x="192126" y="91650"/>
                          <a:pt x="27156" y="116089"/>
                        </a:cubicBezTo>
                        <a:cubicBezTo>
                          <a:pt x="69926" y="164970"/>
                          <a:pt x="106586" y="238289"/>
                          <a:pt x="69926" y="372709"/>
                        </a:cubicBezTo>
                        <a:close/>
                      </a:path>
                    </a:pathLst>
                  </a:custGeom>
                  <a:solidFill>
                    <a:srgbClr val="3D7205"/>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276" name="Freeform: Shape 275">
                  <a:extLst>
                    <a:ext uri="{FF2B5EF4-FFF2-40B4-BE49-F238E27FC236}">
                      <a16:creationId xmlns:a16="http://schemas.microsoft.com/office/drawing/2014/main" id="{B869F989-F153-4A33-82D7-2254184A11E1}"/>
                    </a:ext>
                  </a:extLst>
                </p:cNvPr>
                <p:cNvSpPr/>
                <p:nvPr/>
              </p:nvSpPr>
              <p:spPr>
                <a:xfrm>
                  <a:off x="764849" y="9468887"/>
                  <a:ext cx="720980" cy="372709"/>
                </a:xfrm>
                <a:custGeom>
                  <a:avLst/>
                  <a:gdLst>
                    <a:gd name="connsiteX0" fmla="*/ 238290 w 720980"/>
                    <a:gd name="connsiteY0" fmla="*/ 0 h 372709"/>
                    <a:gd name="connsiteX1" fmla="*/ 0 w 720980"/>
                    <a:gd name="connsiteY1" fmla="*/ 109980 h 372709"/>
                    <a:gd name="connsiteX2" fmla="*/ 54990 w 720980"/>
                    <a:gd name="connsiteY2" fmla="*/ 372709 h 372709"/>
                    <a:gd name="connsiteX3" fmla="*/ 201630 w 720980"/>
                    <a:gd name="connsiteY3" fmla="*/ 372709 h 372709"/>
                    <a:gd name="connsiteX4" fmla="*/ 629330 w 720980"/>
                    <a:gd name="connsiteY4" fmla="*/ 329940 h 372709"/>
                    <a:gd name="connsiteX5" fmla="*/ 629330 w 720980"/>
                    <a:gd name="connsiteY5" fmla="*/ 323829 h 372709"/>
                    <a:gd name="connsiteX6" fmla="*/ 152750 w 720980"/>
                    <a:gd name="connsiteY6" fmla="*/ 274950 h 372709"/>
                    <a:gd name="connsiteX7" fmla="*/ 262730 w 720980"/>
                    <a:gd name="connsiteY7" fmla="*/ 226070 h 372709"/>
                    <a:gd name="connsiteX8" fmla="*/ 329940 w 720980"/>
                    <a:gd name="connsiteY8" fmla="*/ 189410 h 372709"/>
                    <a:gd name="connsiteX9" fmla="*/ 378820 w 720980"/>
                    <a:gd name="connsiteY9" fmla="*/ 134420 h 372709"/>
                    <a:gd name="connsiteX10" fmla="*/ 629330 w 720980"/>
                    <a:gd name="connsiteY10" fmla="*/ 128310 h 372709"/>
                    <a:gd name="connsiteX11" fmla="*/ 720980 w 720980"/>
                    <a:gd name="connsiteY11" fmla="*/ 238290 h 372709"/>
                    <a:gd name="connsiteX12" fmla="*/ 690430 w 720980"/>
                    <a:gd name="connsiteY12" fmla="*/ 48880 h 372709"/>
                    <a:gd name="connsiteX13" fmla="*/ 238290 w 720980"/>
                    <a:gd name="connsiteY13" fmla="*/ 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0980" h="372709">
                      <a:moveTo>
                        <a:pt x="238290" y="0"/>
                      </a:moveTo>
                      <a:cubicBezTo>
                        <a:pt x="238290" y="0"/>
                        <a:pt x="201630" y="85540"/>
                        <a:pt x="0" y="109980"/>
                      </a:cubicBezTo>
                      <a:cubicBezTo>
                        <a:pt x="42770" y="146640"/>
                        <a:pt x="97760" y="226070"/>
                        <a:pt x="54990" y="372709"/>
                      </a:cubicBezTo>
                      <a:cubicBezTo>
                        <a:pt x="97760" y="372709"/>
                        <a:pt x="146640" y="372709"/>
                        <a:pt x="201630" y="372709"/>
                      </a:cubicBezTo>
                      <a:cubicBezTo>
                        <a:pt x="403260" y="360490"/>
                        <a:pt x="537680" y="348269"/>
                        <a:pt x="629330" y="329940"/>
                      </a:cubicBezTo>
                      <a:cubicBezTo>
                        <a:pt x="629330" y="329940"/>
                        <a:pt x="629330" y="323829"/>
                        <a:pt x="629330" y="323829"/>
                      </a:cubicBezTo>
                      <a:cubicBezTo>
                        <a:pt x="116090" y="397149"/>
                        <a:pt x="85540" y="281060"/>
                        <a:pt x="152750" y="274950"/>
                      </a:cubicBezTo>
                      <a:cubicBezTo>
                        <a:pt x="226070" y="268840"/>
                        <a:pt x="262730" y="268840"/>
                        <a:pt x="262730" y="226070"/>
                      </a:cubicBezTo>
                      <a:cubicBezTo>
                        <a:pt x="262730" y="183300"/>
                        <a:pt x="287170" y="195520"/>
                        <a:pt x="329940" y="189410"/>
                      </a:cubicBezTo>
                      <a:cubicBezTo>
                        <a:pt x="372710" y="183300"/>
                        <a:pt x="336050" y="116090"/>
                        <a:pt x="378820" y="134420"/>
                      </a:cubicBezTo>
                      <a:cubicBezTo>
                        <a:pt x="433810" y="152750"/>
                        <a:pt x="507130" y="152750"/>
                        <a:pt x="629330" y="128310"/>
                      </a:cubicBezTo>
                      <a:cubicBezTo>
                        <a:pt x="690430" y="116090"/>
                        <a:pt x="714870" y="177190"/>
                        <a:pt x="720980" y="238290"/>
                      </a:cubicBezTo>
                      <a:cubicBezTo>
                        <a:pt x="714870" y="146640"/>
                        <a:pt x="690430" y="48880"/>
                        <a:pt x="690430" y="48880"/>
                      </a:cubicBezTo>
                      <a:lnTo>
                        <a:pt x="238290" y="0"/>
                      </a:lnTo>
                      <a:close/>
                    </a:path>
                  </a:pathLst>
                </a:custGeom>
                <a:solidFill>
                  <a:srgbClr val="68AB2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262" name="Graphic 16">
                <a:extLst>
                  <a:ext uri="{FF2B5EF4-FFF2-40B4-BE49-F238E27FC236}">
                    <a16:creationId xmlns:a16="http://schemas.microsoft.com/office/drawing/2014/main" id="{EAD45D1B-34E0-4500-AFF3-E28A075B656C}"/>
                  </a:ext>
                </a:extLst>
              </p:cNvPr>
              <p:cNvGrpSpPr/>
              <p:nvPr/>
            </p:nvGrpSpPr>
            <p:grpSpPr>
              <a:xfrm>
                <a:off x="801509" y="9517767"/>
                <a:ext cx="268840" cy="195520"/>
                <a:chOff x="801509" y="9517767"/>
                <a:chExt cx="268840" cy="195520"/>
              </a:xfrm>
            </p:grpSpPr>
            <p:grpSp>
              <p:nvGrpSpPr>
                <p:cNvPr id="263" name="Graphic 16">
                  <a:extLst>
                    <a:ext uri="{FF2B5EF4-FFF2-40B4-BE49-F238E27FC236}">
                      <a16:creationId xmlns:a16="http://schemas.microsoft.com/office/drawing/2014/main" id="{78CAE2E8-3A16-49E2-B8C6-B08707BD242A}"/>
                    </a:ext>
                  </a:extLst>
                </p:cNvPr>
                <p:cNvGrpSpPr/>
                <p:nvPr/>
              </p:nvGrpSpPr>
              <p:grpSpPr>
                <a:xfrm>
                  <a:off x="801509" y="9554427"/>
                  <a:ext cx="183300" cy="128309"/>
                  <a:chOff x="801509" y="9554427"/>
                  <a:chExt cx="183300" cy="128309"/>
                </a:xfrm>
              </p:grpSpPr>
              <p:sp>
                <p:nvSpPr>
                  <p:cNvPr id="270" name="Freeform: Shape 269">
                    <a:extLst>
                      <a:ext uri="{FF2B5EF4-FFF2-40B4-BE49-F238E27FC236}">
                        <a16:creationId xmlns:a16="http://schemas.microsoft.com/office/drawing/2014/main" id="{EC9A5731-16A8-42EC-B885-7F28C5A6E0C6}"/>
                      </a:ext>
                    </a:extLst>
                  </p:cNvPr>
                  <p:cNvSpPr/>
                  <p:nvPr/>
                </p:nvSpPr>
                <p:spPr>
                  <a:xfrm>
                    <a:off x="807619" y="9560537"/>
                    <a:ext cx="171080" cy="116089"/>
                  </a:xfrm>
                  <a:custGeom>
                    <a:avLst/>
                    <a:gdLst>
                      <a:gd name="connsiteX0" fmla="*/ 0 w 171080"/>
                      <a:gd name="connsiteY0" fmla="*/ 18330 h 116089"/>
                      <a:gd name="connsiteX1" fmla="*/ 0 w 171080"/>
                      <a:gd name="connsiteY1" fmla="*/ 18330 h 116089"/>
                      <a:gd name="connsiteX2" fmla="*/ 12220 w 171080"/>
                      <a:gd name="connsiteY2" fmla="*/ 0 h 116089"/>
                      <a:gd name="connsiteX3" fmla="*/ 171080 w 171080"/>
                      <a:gd name="connsiteY3" fmla="*/ 97760 h 116089"/>
                      <a:gd name="connsiteX4" fmla="*/ 171080 w 171080"/>
                      <a:gd name="connsiteY4" fmla="*/ 97760 h 116089"/>
                      <a:gd name="connsiteX5" fmla="*/ 164970 w 171080"/>
                      <a:gd name="connsiteY5" fmla="*/ 116090 h 116089"/>
                      <a:gd name="connsiteX6" fmla="*/ 146640 w 171080"/>
                      <a:gd name="connsiteY6" fmla="*/ 109980 h 116089"/>
                      <a:gd name="connsiteX7" fmla="*/ 6110 w 171080"/>
                      <a:gd name="connsiteY7" fmla="*/ 24440 h 116089"/>
                      <a:gd name="connsiteX8" fmla="*/ 0 w 171080"/>
                      <a:gd name="connsiteY8" fmla="*/ 18330 h 11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080" h="116089">
                        <a:moveTo>
                          <a:pt x="0" y="18330"/>
                        </a:moveTo>
                        <a:cubicBezTo>
                          <a:pt x="0" y="12220"/>
                          <a:pt x="0" y="12220"/>
                          <a:pt x="0" y="18330"/>
                        </a:cubicBezTo>
                        <a:cubicBezTo>
                          <a:pt x="0" y="6110"/>
                          <a:pt x="6110" y="0"/>
                          <a:pt x="12220" y="0"/>
                        </a:cubicBezTo>
                        <a:cubicBezTo>
                          <a:pt x="18330" y="0"/>
                          <a:pt x="134420" y="12220"/>
                          <a:pt x="171080" y="97760"/>
                        </a:cubicBezTo>
                        <a:cubicBezTo>
                          <a:pt x="171080" y="97760"/>
                          <a:pt x="171080" y="97760"/>
                          <a:pt x="171080" y="97760"/>
                        </a:cubicBezTo>
                        <a:cubicBezTo>
                          <a:pt x="171080" y="103870"/>
                          <a:pt x="171080" y="109980"/>
                          <a:pt x="164970" y="116090"/>
                        </a:cubicBezTo>
                        <a:cubicBezTo>
                          <a:pt x="158860" y="116090"/>
                          <a:pt x="152750" y="116090"/>
                          <a:pt x="146640" y="109980"/>
                        </a:cubicBezTo>
                        <a:cubicBezTo>
                          <a:pt x="122200" y="36660"/>
                          <a:pt x="12220" y="24440"/>
                          <a:pt x="6110" y="24440"/>
                        </a:cubicBezTo>
                        <a:cubicBezTo>
                          <a:pt x="6110" y="24440"/>
                          <a:pt x="0" y="18330"/>
                          <a:pt x="0" y="1833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71" name="Freeform: Shape 270">
                    <a:extLst>
                      <a:ext uri="{FF2B5EF4-FFF2-40B4-BE49-F238E27FC236}">
                        <a16:creationId xmlns:a16="http://schemas.microsoft.com/office/drawing/2014/main" id="{30518A34-531D-4EFA-995E-8B3FC12341D2}"/>
                      </a:ext>
                    </a:extLst>
                  </p:cNvPr>
                  <p:cNvSpPr/>
                  <p:nvPr/>
                </p:nvSpPr>
                <p:spPr>
                  <a:xfrm>
                    <a:off x="801509" y="9554427"/>
                    <a:ext cx="183300" cy="128309"/>
                  </a:xfrm>
                  <a:custGeom>
                    <a:avLst/>
                    <a:gdLst>
                      <a:gd name="connsiteX0" fmla="*/ 164970 w 183300"/>
                      <a:gd name="connsiteY0" fmla="*/ 128310 h 128309"/>
                      <a:gd name="connsiteX1" fmla="*/ 146640 w 183300"/>
                      <a:gd name="connsiteY1" fmla="*/ 116089 h 128309"/>
                      <a:gd name="connsiteX2" fmla="*/ 12220 w 183300"/>
                      <a:gd name="connsiteY2" fmla="*/ 36660 h 128309"/>
                      <a:gd name="connsiteX3" fmla="*/ 0 w 183300"/>
                      <a:gd name="connsiteY3" fmla="*/ 24440 h 128309"/>
                      <a:gd name="connsiteX4" fmla="*/ 0 w 183300"/>
                      <a:gd name="connsiteY4" fmla="*/ 18330 h 128309"/>
                      <a:gd name="connsiteX5" fmla="*/ 18330 w 183300"/>
                      <a:gd name="connsiteY5" fmla="*/ 0 h 128309"/>
                      <a:gd name="connsiteX6" fmla="*/ 18330 w 183300"/>
                      <a:gd name="connsiteY6" fmla="*/ 0 h 128309"/>
                      <a:gd name="connsiteX7" fmla="*/ 183300 w 183300"/>
                      <a:gd name="connsiteY7" fmla="*/ 103870 h 128309"/>
                      <a:gd name="connsiteX8" fmla="*/ 183300 w 183300"/>
                      <a:gd name="connsiteY8" fmla="*/ 103870 h 128309"/>
                      <a:gd name="connsiteX9" fmla="*/ 183300 w 183300"/>
                      <a:gd name="connsiteY9" fmla="*/ 116089 h 128309"/>
                      <a:gd name="connsiteX10" fmla="*/ 171080 w 183300"/>
                      <a:gd name="connsiteY10" fmla="*/ 128310 h 128309"/>
                      <a:gd name="connsiteX11" fmla="*/ 164970 w 183300"/>
                      <a:gd name="connsiteY11" fmla="*/ 128310 h 128309"/>
                      <a:gd name="connsiteX12" fmla="*/ 18330 w 183300"/>
                      <a:gd name="connsiteY12" fmla="*/ 12220 h 128309"/>
                      <a:gd name="connsiteX13" fmla="*/ 12220 w 183300"/>
                      <a:gd name="connsiteY13" fmla="*/ 18330 h 128309"/>
                      <a:gd name="connsiteX14" fmla="*/ 12220 w 183300"/>
                      <a:gd name="connsiteY14" fmla="*/ 18330 h 128309"/>
                      <a:gd name="connsiteX15" fmla="*/ 18330 w 183300"/>
                      <a:gd name="connsiteY15" fmla="*/ 24440 h 128309"/>
                      <a:gd name="connsiteX16" fmla="*/ 164970 w 183300"/>
                      <a:gd name="connsiteY16" fmla="*/ 116089 h 128309"/>
                      <a:gd name="connsiteX17" fmla="*/ 171080 w 183300"/>
                      <a:gd name="connsiteY17" fmla="*/ 122200 h 128309"/>
                      <a:gd name="connsiteX18" fmla="*/ 177190 w 183300"/>
                      <a:gd name="connsiteY18" fmla="*/ 116089 h 128309"/>
                      <a:gd name="connsiteX19" fmla="*/ 177190 w 183300"/>
                      <a:gd name="connsiteY19" fmla="*/ 109980 h 128309"/>
                      <a:gd name="connsiteX20" fmla="*/ 177190 w 183300"/>
                      <a:gd name="connsiteY20" fmla="*/ 103870 h 128309"/>
                      <a:gd name="connsiteX21" fmla="*/ 171080 w 183300"/>
                      <a:gd name="connsiteY21" fmla="*/ 103870 h 128309"/>
                      <a:gd name="connsiteX22" fmla="*/ 18330 w 183300"/>
                      <a:gd name="connsiteY22" fmla="*/ 12220 h 128309"/>
                      <a:gd name="connsiteX23" fmla="*/ 18330 w 183300"/>
                      <a:gd name="connsiteY23" fmla="*/ 12220 h 12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3300" h="128309">
                        <a:moveTo>
                          <a:pt x="164970" y="128310"/>
                        </a:moveTo>
                        <a:cubicBezTo>
                          <a:pt x="158860" y="128310"/>
                          <a:pt x="152750" y="122200"/>
                          <a:pt x="146640" y="116089"/>
                        </a:cubicBezTo>
                        <a:cubicBezTo>
                          <a:pt x="122200" y="48880"/>
                          <a:pt x="12220" y="36660"/>
                          <a:pt x="12220" y="36660"/>
                        </a:cubicBezTo>
                        <a:cubicBezTo>
                          <a:pt x="6110" y="36660"/>
                          <a:pt x="0" y="30550"/>
                          <a:pt x="0" y="24440"/>
                        </a:cubicBezTo>
                        <a:cubicBezTo>
                          <a:pt x="0" y="24440"/>
                          <a:pt x="0" y="18330"/>
                          <a:pt x="0" y="18330"/>
                        </a:cubicBezTo>
                        <a:cubicBezTo>
                          <a:pt x="0" y="6110"/>
                          <a:pt x="6110" y="0"/>
                          <a:pt x="18330" y="0"/>
                        </a:cubicBezTo>
                        <a:lnTo>
                          <a:pt x="18330" y="0"/>
                        </a:lnTo>
                        <a:cubicBezTo>
                          <a:pt x="24440" y="0"/>
                          <a:pt x="146640" y="12220"/>
                          <a:pt x="183300" y="103870"/>
                        </a:cubicBezTo>
                        <a:lnTo>
                          <a:pt x="183300" y="103870"/>
                        </a:lnTo>
                        <a:cubicBezTo>
                          <a:pt x="183300" y="109980"/>
                          <a:pt x="183300" y="116089"/>
                          <a:pt x="183300" y="116089"/>
                        </a:cubicBezTo>
                        <a:cubicBezTo>
                          <a:pt x="183300" y="122200"/>
                          <a:pt x="177190" y="122200"/>
                          <a:pt x="171080" y="128310"/>
                        </a:cubicBezTo>
                        <a:cubicBezTo>
                          <a:pt x="171080" y="128310"/>
                          <a:pt x="164970" y="128310"/>
                          <a:pt x="164970" y="128310"/>
                        </a:cubicBezTo>
                        <a:close/>
                        <a:moveTo>
                          <a:pt x="18330" y="12220"/>
                        </a:moveTo>
                        <a:cubicBezTo>
                          <a:pt x="12220" y="12220"/>
                          <a:pt x="12220" y="12220"/>
                          <a:pt x="12220" y="18330"/>
                        </a:cubicBezTo>
                        <a:cubicBezTo>
                          <a:pt x="12220" y="18330"/>
                          <a:pt x="12220" y="18330"/>
                          <a:pt x="12220" y="18330"/>
                        </a:cubicBezTo>
                        <a:cubicBezTo>
                          <a:pt x="12220" y="18330"/>
                          <a:pt x="12220" y="24440"/>
                          <a:pt x="18330" y="24440"/>
                        </a:cubicBezTo>
                        <a:cubicBezTo>
                          <a:pt x="24440" y="24440"/>
                          <a:pt x="134420" y="36660"/>
                          <a:pt x="164970" y="116089"/>
                        </a:cubicBezTo>
                        <a:cubicBezTo>
                          <a:pt x="164970" y="122200"/>
                          <a:pt x="171080" y="122200"/>
                          <a:pt x="171080" y="122200"/>
                        </a:cubicBezTo>
                        <a:cubicBezTo>
                          <a:pt x="171080" y="122200"/>
                          <a:pt x="171080" y="122200"/>
                          <a:pt x="177190" y="116089"/>
                        </a:cubicBezTo>
                        <a:cubicBezTo>
                          <a:pt x="177190" y="116089"/>
                          <a:pt x="177190" y="109980"/>
                          <a:pt x="177190" y="109980"/>
                        </a:cubicBezTo>
                        <a:lnTo>
                          <a:pt x="177190" y="103870"/>
                        </a:lnTo>
                        <a:lnTo>
                          <a:pt x="171080" y="103870"/>
                        </a:lnTo>
                        <a:cubicBezTo>
                          <a:pt x="134420" y="24440"/>
                          <a:pt x="18330" y="12220"/>
                          <a:pt x="18330" y="12220"/>
                        </a:cubicBezTo>
                        <a:lnTo>
                          <a:pt x="18330" y="12220"/>
                        </a:ln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264" name="Graphic 16">
                  <a:extLst>
                    <a:ext uri="{FF2B5EF4-FFF2-40B4-BE49-F238E27FC236}">
                      <a16:creationId xmlns:a16="http://schemas.microsoft.com/office/drawing/2014/main" id="{4E50BBFC-0C45-42DF-9484-84F3FB0AEC00}"/>
                    </a:ext>
                  </a:extLst>
                </p:cNvPr>
                <p:cNvGrpSpPr/>
                <p:nvPr/>
              </p:nvGrpSpPr>
              <p:grpSpPr>
                <a:xfrm>
                  <a:off x="868719" y="9533700"/>
                  <a:ext cx="57403" cy="179586"/>
                  <a:chOff x="868719" y="9533700"/>
                  <a:chExt cx="57403" cy="179586"/>
                </a:xfrm>
              </p:grpSpPr>
              <p:sp>
                <p:nvSpPr>
                  <p:cNvPr id="268" name="Freeform: Shape 267">
                    <a:extLst>
                      <a:ext uri="{FF2B5EF4-FFF2-40B4-BE49-F238E27FC236}">
                        <a16:creationId xmlns:a16="http://schemas.microsoft.com/office/drawing/2014/main" id="{5618E0A7-F38E-4515-90C0-66E90CF1DF38}"/>
                      </a:ext>
                    </a:extLst>
                  </p:cNvPr>
                  <p:cNvSpPr/>
                  <p:nvPr/>
                </p:nvSpPr>
                <p:spPr>
                  <a:xfrm>
                    <a:off x="874829" y="9536097"/>
                    <a:ext cx="45183" cy="171079"/>
                  </a:xfrm>
                  <a:custGeom>
                    <a:avLst/>
                    <a:gdLst>
                      <a:gd name="connsiteX0" fmla="*/ 18330 w 45183"/>
                      <a:gd name="connsiteY0" fmla="*/ 164970 h 171079"/>
                      <a:gd name="connsiteX1" fmla="*/ 18330 w 45183"/>
                      <a:gd name="connsiteY1" fmla="*/ 158860 h 171079"/>
                      <a:gd name="connsiteX2" fmla="*/ 0 w 45183"/>
                      <a:gd name="connsiteY2" fmla="*/ 18330 h 171079"/>
                      <a:gd name="connsiteX3" fmla="*/ 6110 w 45183"/>
                      <a:gd name="connsiteY3" fmla="*/ 0 h 171079"/>
                      <a:gd name="connsiteX4" fmla="*/ 24440 w 45183"/>
                      <a:gd name="connsiteY4" fmla="*/ 6110 h 171079"/>
                      <a:gd name="connsiteX5" fmla="*/ 42770 w 45183"/>
                      <a:gd name="connsiteY5" fmla="*/ 158860 h 171079"/>
                      <a:gd name="connsiteX6" fmla="*/ 30550 w 45183"/>
                      <a:gd name="connsiteY6" fmla="*/ 171080 h 171079"/>
                      <a:gd name="connsiteX7" fmla="*/ 18330 w 45183"/>
                      <a:gd name="connsiteY7" fmla="*/ 164970 h 1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83" h="171079">
                        <a:moveTo>
                          <a:pt x="18330" y="164970"/>
                        </a:moveTo>
                        <a:cubicBezTo>
                          <a:pt x="18330" y="164970"/>
                          <a:pt x="18330" y="158860"/>
                          <a:pt x="18330" y="158860"/>
                        </a:cubicBezTo>
                        <a:cubicBezTo>
                          <a:pt x="18330" y="158860"/>
                          <a:pt x="30550" y="97760"/>
                          <a:pt x="0" y="18330"/>
                        </a:cubicBezTo>
                        <a:cubicBezTo>
                          <a:pt x="0" y="12220"/>
                          <a:pt x="0" y="6110"/>
                          <a:pt x="6110" y="0"/>
                        </a:cubicBezTo>
                        <a:cubicBezTo>
                          <a:pt x="12220" y="0"/>
                          <a:pt x="18330" y="0"/>
                          <a:pt x="24440" y="6110"/>
                        </a:cubicBezTo>
                        <a:cubicBezTo>
                          <a:pt x="54990" y="85540"/>
                          <a:pt x="42770" y="152750"/>
                          <a:pt x="42770" y="158860"/>
                        </a:cubicBezTo>
                        <a:cubicBezTo>
                          <a:pt x="42770" y="164970"/>
                          <a:pt x="36660" y="171080"/>
                          <a:pt x="30550" y="171080"/>
                        </a:cubicBezTo>
                        <a:cubicBezTo>
                          <a:pt x="24440" y="171080"/>
                          <a:pt x="18330" y="164970"/>
                          <a:pt x="18330" y="16497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69" name="Freeform: Shape 268">
                    <a:extLst>
                      <a:ext uri="{FF2B5EF4-FFF2-40B4-BE49-F238E27FC236}">
                        <a16:creationId xmlns:a16="http://schemas.microsoft.com/office/drawing/2014/main" id="{F9FBFCA9-3593-4D74-9963-FAECF6C75E3D}"/>
                      </a:ext>
                    </a:extLst>
                  </p:cNvPr>
                  <p:cNvSpPr/>
                  <p:nvPr/>
                </p:nvSpPr>
                <p:spPr>
                  <a:xfrm>
                    <a:off x="868719" y="9533700"/>
                    <a:ext cx="57403" cy="179586"/>
                  </a:xfrm>
                  <a:custGeom>
                    <a:avLst/>
                    <a:gdLst>
                      <a:gd name="connsiteX0" fmla="*/ 36660 w 57403"/>
                      <a:gd name="connsiteY0" fmla="*/ 179587 h 179586"/>
                      <a:gd name="connsiteX1" fmla="*/ 36660 w 57403"/>
                      <a:gd name="connsiteY1" fmla="*/ 179587 h 179586"/>
                      <a:gd name="connsiteX2" fmla="*/ 18330 w 57403"/>
                      <a:gd name="connsiteY2" fmla="*/ 167367 h 179586"/>
                      <a:gd name="connsiteX3" fmla="*/ 18330 w 57403"/>
                      <a:gd name="connsiteY3" fmla="*/ 155147 h 179586"/>
                      <a:gd name="connsiteX4" fmla="*/ 0 w 57403"/>
                      <a:gd name="connsiteY4" fmla="*/ 20727 h 179586"/>
                      <a:gd name="connsiteX5" fmla="*/ 0 w 57403"/>
                      <a:gd name="connsiteY5" fmla="*/ 8507 h 179586"/>
                      <a:gd name="connsiteX6" fmla="*/ 12220 w 57403"/>
                      <a:gd name="connsiteY6" fmla="*/ 2397 h 179586"/>
                      <a:gd name="connsiteX7" fmla="*/ 36660 w 57403"/>
                      <a:gd name="connsiteY7" fmla="*/ 14617 h 179586"/>
                      <a:gd name="connsiteX8" fmla="*/ 54990 w 57403"/>
                      <a:gd name="connsiteY8" fmla="*/ 167367 h 179586"/>
                      <a:gd name="connsiteX9" fmla="*/ 36660 w 57403"/>
                      <a:gd name="connsiteY9" fmla="*/ 179587 h 179586"/>
                      <a:gd name="connsiteX10" fmla="*/ 18330 w 57403"/>
                      <a:gd name="connsiteY10" fmla="*/ 8507 h 179586"/>
                      <a:gd name="connsiteX11" fmla="*/ 18330 w 57403"/>
                      <a:gd name="connsiteY11" fmla="*/ 8507 h 179586"/>
                      <a:gd name="connsiteX12" fmla="*/ 18330 w 57403"/>
                      <a:gd name="connsiteY12" fmla="*/ 8507 h 179586"/>
                      <a:gd name="connsiteX13" fmla="*/ 12220 w 57403"/>
                      <a:gd name="connsiteY13" fmla="*/ 20727 h 179586"/>
                      <a:gd name="connsiteX14" fmla="*/ 30550 w 57403"/>
                      <a:gd name="connsiteY14" fmla="*/ 161257 h 179586"/>
                      <a:gd name="connsiteX15" fmla="*/ 30550 w 57403"/>
                      <a:gd name="connsiteY15" fmla="*/ 167367 h 179586"/>
                      <a:gd name="connsiteX16" fmla="*/ 36660 w 57403"/>
                      <a:gd name="connsiteY16" fmla="*/ 173477 h 179586"/>
                      <a:gd name="connsiteX17" fmla="*/ 36660 w 57403"/>
                      <a:gd name="connsiteY17" fmla="*/ 173477 h 179586"/>
                      <a:gd name="connsiteX18" fmla="*/ 42770 w 57403"/>
                      <a:gd name="connsiteY18" fmla="*/ 167367 h 179586"/>
                      <a:gd name="connsiteX19" fmla="*/ 18330 w 57403"/>
                      <a:gd name="connsiteY19" fmla="*/ 8507 h 179586"/>
                      <a:gd name="connsiteX20" fmla="*/ 18330 w 57403"/>
                      <a:gd name="connsiteY20" fmla="*/ 8507 h 17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403" h="179586">
                        <a:moveTo>
                          <a:pt x="36660" y="179587"/>
                        </a:moveTo>
                        <a:cubicBezTo>
                          <a:pt x="36660" y="179587"/>
                          <a:pt x="36660" y="179587"/>
                          <a:pt x="36660" y="179587"/>
                        </a:cubicBezTo>
                        <a:cubicBezTo>
                          <a:pt x="24440" y="179587"/>
                          <a:pt x="24440" y="173477"/>
                          <a:pt x="18330" y="167367"/>
                        </a:cubicBezTo>
                        <a:cubicBezTo>
                          <a:pt x="18330" y="161257"/>
                          <a:pt x="18330" y="161257"/>
                          <a:pt x="18330" y="155147"/>
                        </a:cubicBezTo>
                        <a:cubicBezTo>
                          <a:pt x="18330" y="155147"/>
                          <a:pt x="30550" y="94047"/>
                          <a:pt x="0" y="20727"/>
                        </a:cubicBezTo>
                        <a:cubicBezTo>
                          <a:pt x="0" y="14617"/>
                          <a:pt x="0" y="8507"/>
                          <a:pt x="0" y="8507"/>
                        </a:cubicBezTo>
                        <a:cubicBezTo>
                          <a:pt x="6110" y="2397"/>
                          <a:pt x="6110" y="2397"/>
                          <a:pt x="12220" y="2397"/>
                        </a:cubicBezTo>
                        <a:cubicBezTo>
                          <a:pt x="24440" y="-3713"/>
                          <a:pt x="30550" y="2397"/>
                          <a:pt x="36660" y="14617"/>
                        </a:cubicBezTo>
                        <a:cubicBezTo>
                          <a:pt x="67210" y="100157"/>
                          <a:pt x="54990" y="167367"/>
                          <a:pt x="54990" y="167367"/>
                        </a:cubicBezTo>
                        <a:cubicBezTo>
                          <a:pt x="54990" y="173477"/>
                          <a:pt x="42770" y="179587"/>
                          <a:pt x="36660" y="179587"/>
                        </a:cubicBezTo>
                        <a:close/>
                        <a:moveTo>
                          <a:pt x="18330" y="8507"/>
                        </a:moveTo>
                        <a:cubicBezTo>
                          <a:pt x="18330" y="8507"/>
                          <a:pt x="18330" y="8507"/>
                          <a:pt x="18330" y="8507"/>
                        </a:cubicBezTo>
                        <a:cubicBezTo>
                          <a:pt x="18330" y="8507"/>
                          <a:pt x="12220" y="14617"/>
                          <a:pt x="18330" y="8507"/>
                        </a:cubicBezTo>
                        <a:cubicBezTo>
                          <a:pt x="12220" y="14617"/>
                          <a:pt x="12220" y="14617"/>
                          <a:pt x="12220" y="20727"/>
                        </a:cubicBezTo>
                        <a:cubicBezTo>
                          <a:pt x="42770" y="100157"/>
                          <a:pt x="30550" y="161257"/>
                          <a:pt x="30550" y="161257"/>
                        </a:cubicBezTo>
                        <a:cubicBezTo>
                          <a:pt x="30550" y="161257"/>
                          <a:pt x="30550" y="161257"/>
                          <a:pt x="30550" y="167367"/>
                        </a:cubicBezTo>
                        <a:cubicBezTo>
                          <a:pt x="30550" y="167367"/>
                          <a:pt x="30550" y="173477"/>
                          <a:pt x="36660" y="173477"/>
                        </a:cubicBezTo>
                        <a:lnTo>
                          <a:pt x="36660" y="173477"/>
                        </a:lnTo>
                        <a:cubicBezTo>
                          <a:pt x="36660" y="173477"/>
                          <a:pt x="42770" y="173477"/>
                          <a:pt x="42770" y="167367"/>
                        </a:cubicBezTo>
                        <a:cubicBezTo>
                          <a:pt x="42770" y="161257"/>
                          <a:pt x="54990" y="94047"/>
                          <a:pt x="18330" y="8507"/>
                        </a:cubicBezTo>
                        <a:cubicBezTo>
                          <a:pt x="24440" y="14617"/>
                          <a:pt x="24440" y="8507"/>
                          <a:pt x="18330" y="8507"/>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265" name="Graphic 16">
                  <a:extLst>
                    <a:ext uri="{FF2B5EF4-FFF2-40B4-BE49-F238E27FC236}">
                      <a16:creationId xmlns:a16="http://schemas.microsoft.com/office/drawing/2014/main" id="{1AE887D2-41DA-459F-96FA-166EA0DD5834}"/>
                    </a:ext>
                  </a:extLst>
                </p:cNvPr>
                <p:cNvGrpSpPr/>
                <p:nvPr/>
              </p:nvGrpSpPr>
              <p:grpSpPr>
                <a:xfrm>
                  <a:off x="899269" y="9517767"/>
                  <a:ext cx="171080" cy="97760"/>
                  <a:chOff x="899269" y="9517767"/>
                  <a:chExt cx="171080" cy="97760"/>
                </a:xfrm>
              </p:grpSpPr>
              <p:sp>
                <p:nvSpPr>
                  <p:cNvPr id="266" name="Freeform: Shape 265">
                    <a:extLst>
                      <a:ext uri="{FF2B5EF4-FFF2-40B4-BE49-F238E27FC236}">
                        <a16:creationId xmlns:a16="http://schemas.microsoft.com/office/drawing/2014/main" id="{88734076-C804-4A4D-9A91-7140D52855AC}"/>
                      </a:ext>
                    </a:extLst>
                  </p:cNvPr>
                  <p:cNvSpPr/>
                  <p:nvPr/>
                </p:nvSpPr>
                <p:spPr>
                  <a:xfrm>
                    <a:off x="902663" y="9523878"/>
                    <a:ext cx="166158" cy="90122"/>
                  </a:xfrm>
                  <a:custGeom>
                    <a:avLst/>
                    <a:gdLst>
                      <a:gd name="connsiteX0" fmla="*/ 2716 w 166158"/>
                      <a:gd name="connsiteY0" fmla="*/ 18330 h 90122"/>
                      <a:gd name="connsiteX1" fmla="*/ 2716 w 166158"/>
                      <a:gd name="connsiteY1" fmla="*/ 18330 h 90122"/>
                      <a:gd name="connsiteX2" fmla="*/ 14936 w 166158"/>
                      <a:gd name="connsiteY2" fmla="*/ 0 h 90122"/>
                      <a:gd name="connsiteX3" fmla="*/ 161576 w 166158"/>
                      <a:gd name="connsiteY3" fmla="*/ 67210 h 90122"/>
                      <a:gd name="connsiteX4" fmla="*/ 161576 w 166158"/>
                      <a:gd name="connsiteY4" fmla="*/ 85540 h 90122"/>
                      <a:gd name="connsiteX5" fmla="*/ 143246 w 166158"/>
                      <a:gd name="connsiteY5" fmla="*/ 85540 h 90122"/>
                      <a:gd name="connsiteX6" fmla="*/ 14936 w 166158"/>
                      <a:gd name="connsiteY6" fmla="*/ 30550 h 90122"/>
                      <a:gd name="connsiteX7" fmla="*/ 2716 w 166158"/>
                      <a:gd name="connsiteY7" fmla="*/ 18330 h 9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58" h="90122">
                        <a:moveTo>
                          <a:pt x="2716" y="18330"/>
                        </a:moveTo>
                        <a:cubicBezTo>
                          <a:pt x="2716" y="18330"/>
                          <a:pt x="-3394" y="18330"/>
                          <a:pt x="2716" y="18330"/>
                        </a:cubicBezTo>
                        <a:cubicBezTo>
                          <a:pt x="2716" y="6110"/>
                          <a:pt x="8826" y="0"/>
                          <a:pt x="14936" y="0"/>
                        </a:cubicBezTo>
                        <a:cubicBezTo>
                          <a:pt x="21046" y="0"/>
                          <a:pt x="106586" y="0"/>
                          <a:pt x="161576" y="67210"/>
                        </a:cubicBezTo>
                        <a:cubicBezTo>
                          <a:pt x="167686" y="73320"/>
                          <a:pt x="167686" y="79430"/>
                          <a:pt x="161576" y="85540"/>
                        </a:cubicBezTo>
                        <a:cubicBezTo>
                          <a:pt x="155466" y="91650"/>
                          <a:pt x="149356" y="91650"/>
                          <a:pt x="143246" y="85540"/>
                        </a:cubicBezTo>
                        <a:cubicBezTo>
                          <a:pt x="94366" y="30550"/>
                          <a:pt x="21046" y="30550"/>
                          <a:pt x="14936" y="30550"/>
                        </a:cubicBezTo>
                        <a:cubicBezTo>
                          <a:pt x="8826" y="24440"/>
                          <a:pt x="2716" y="24440"/>
                          <a:pt x="2716" y="1833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67" name="Freeform: Shape 266">
                    <a:extLst>
                      <a:ext uri="{FF2B5EF4-FFF2-40B4-BE49-F238E27FC236}">
                        <a16:creationId xmlns:a16="http://schemas.microsoft.com/office/drawing/2014/main" id="{AD2086F7-0448-4C6B-BE73-097579B46C01}"/>
                      </a:ext>
                    </a:extLst>
                  </p:cNvPr>
                  <p:cNvSpPr/>
                  <p:nvPr/>
                </p:nvSpPr>
                <p:spPr>
                  <a:xfrm>
                    <a:off x="899269" y="9517767"/>
                    <a:ext cx="171080" cy="97760"/>
                  </a:xfrm>
                  <a:custGeom>
                    <a:avLst/>
                    <a:gdLst>
                      <a:gd name="connsiteX0" fmla="*/ 152750 w 171080"/>
                      <a:gd name="connsiteY0" fmla="*/ 97760 h 97760"/>
                      <a:gd name="connsiteX1" fmla="*/ 140530 w 171080"/>
                      <a:gd name="connsiteY1" fmla="*/ 91650 h 97760"/>
                      <a:gd name="connsiteX2" fmla="*/ 18330 w 171080"/>
                      <a:gd name="connsiteY2" fmla="*/ 36660 h 97760"/>
                      <a:gd name="connsiteX3" fmla="*/ 0 w 171080"/>
                      <a:gd name="connsiteY3" fmla="*/ 24440 h 97760"/>
                      <a:gd name="connsiteX4" fmla="*/ 0 w 171080"/>
                      <a:gd name="connsiteY4" fmla="*/ 18330 h 97760"/>
                      <a:gd name="connsiteX5" fmla="*/ 18330 w 171080"/>
                      <a:gd name="connsiteY5" fmla="*/ 0 h 97760"/>
                      <a:gd name="connsiteX6" fmla="*/ 164970 w 171080"/>
                      <a:gd name="connsiteY6" fmla="*/ 67210 h 97760"/>
                      <a:gd name="connsiteX7" fmla="*/ 171080 w 171080"/>
                      <a:gd name="connsiteY7" fmla="*/ 79430 h 97760"/>
                      <a:gd name="connsiteX8" fmla="*/ 164970 w 171080"/>
                      <a:gd name="connsiteY8" fmla="*/ 91650 h 97760"/>
                      <a:gd name="connsiteX9" fmla="*/ 152750 w 171080"/>
                      <a:gd name="connsiteY9" fmla="*/ 97760 h 97760"/>
                      <a:gd name="connsiteX10" fmla="*/ 12220 w 171080"/>
                      <a:gd name="connsiteY10" fmla="*/ 12220 h 97760"/>
                      <a:gd name="connsiteX11" fmla="*/ 6110 w 171080"/>
                      <a:gd name="connsiteY11" fmla="*/ 18330 h 97760"/>
                      <a:gd name="connsiteX12" fmla="*/ 6110 w 171080"/>
                      <a:gd name="connsiteY12" fmla="*/ 18330 h 97760"/>
                      <a:gd name="connsiteX13" fmla="*/ 12220 w 171080"/>
                      <a:gd name="connsiteY13" fmla="*/ 24440 h 97760"/>
                      <a:gd name="connsiteX14" fmla="*/ 140530 w 171080"/>
                      <a:gd name="connsiteY14" fmla="*/ 85540 h 97760"/>
                      <a:gd name="connsiteX15" fmla="*/ 146640 w 171080"/>
                      <a:gd name="connsiteY15" fmla="*/ 85540 h 97760"/>
                      <a:gd name="connsiteX16" fmla="*/ 146640 w 171080"/>
                      <a:gd name="connsiteY16" fmla="*/ 79430 h 97760"/>
                      <a:gd name="connsiteX17" fmla="*/ 146640 w 171080"/>
                      <a:gd name="connsiteY17" fmla="*/ 73320 h 97760"/>
                      <a:gd name="connsiteX18" fmla="*/ 12220 w 171080"/>
                      <a:gd name="connsiteY18" fmla="*/ 12220 h 9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080" h="97760">
                        <a:moveTo>
                          <a:pt x="152750" y="97760"/>
                        </a:moveTo>
                        <a:cubicBezTo>
                          <a:pt x="146640" y="97760"/>
                          <a:pt x="140530" y="97760"/>
                          <a:pt x="140530" y="91650"/>
                        </a:cubicBezTo>
                        <a:cubicBezTo>
                          <a:pt x="97760" y="36660"/>
                          <a:pt x="18330" y="36660"/>
                          <a:pt x="18330" y="36660"/>
                        </a:cubicBezTo>
                        <a:cubicBezTo>
                          <a:pt x="12220" y="36660"/>
                          <a:pt x="6110" y="30550"/>
                          <a:pt x="0" y="24440"/>
                        </a:cubicBezTo>
                        <a:cubicBezTo>
                          <a:pt x="0" y="24440"/>
                          <a:pt x="0" y="18330"/>
                          <a:pt x="0" y="18330"/>
                        </a:cubicBezTo>
                        <a:cubicBezTo>
                          <a:pt x="0" y="6110"/>
                          <a:pt x="6110" y="0"/>
                          <a:pt x="18330" y="0"/>
                        </a:cubicBezTo>
                        <a:cubicBezTo>
                          <a:pt x="24440" y="0"/>
                          <a:pt x="109980" y="0"/>
                          <a:pt x="164970" y="67210"/>
                        </a:cubicBezTo>
                        <a:cubicBezTo>
                          <a:pt x="171080" y="73320"/>
                          <a:pt x="171080" y="73320"/>
                          <a:pt x="171080" y="79430"/>
                        </a:cubicBezTo>
                        <a:cubicBezTo>
                          <a:pt x="171080" y="85540"/>
                          <a:pt x="171080" y="91650"/>
                          <a:pt x="164970" y="91650"/>
                        </a:cubicBezTo>
                        <a:cubicBezTo>
                          <a:pt x="158860" y="97760"/>
                          <a:pt x="152750" y="97760"/>
                          <a:pt x="152750" y="97760"/>
                        </a:cubicBezTo>
                        <a:close/>
                        <a:moveTo>
                          <a:pt x="12220" y="12220"/>
                        </a:moveTo>
                        <a:cubicBezTo>
                          <a:pt x="6110" y="12220"/>
                          <a:pt x="6110" y="12220"/>
                          <a:pt x="6110" y="18330"/>
                        </a:cubicBezTo>
                        <a:cubicBezTo>
                          <a:pt x="6110" y="18330"/>
                          <a:pt x="6110" y="18330"/>
                          <a:pt x="6110" y="18330"/>
                        </a:cubicBezTo>
                        <a:cubicBezTo>
                          <a:pt x="6110" y="18330"/>
                          <a:pt x="12220" y="24440"/>
                          <a:pt x="12220" y="24440"/>
                        </a:cubicBezTo>
                        <a:cubicBezTo>
                          <a:pt x="12220" y="24440"/>
                          <a:pt x="91650" y="24440"/>
                          <a:pt x="140530" y="85540"/>
                        </a:cubicBezTo>
                        <a:cubicBezTo>
                          <a:pt x="140530" y="85540"/>
                          <a:pt x="146640" y="91650"/>
                          <a:pt x="146640" y="85540"/>
                        </a:cubicBezTo>
                        <a:cubicBezTo>
                          <a:pt x="146640" y="85540"/>
                          <a:pt x="146640" y="85540"/>
                          <a:pt x="146640" y="79430"/>
                        </a:cubicBezTo>
                        <a:cubicBezTo>
                          <a:pt x="146640" y="79430"/>
                          <a:pt x="146640" y="73320"/>
                          <a:pt x="146640" y="73320"/>
                        </a:cubicBezTo>
                        <a:cubicBezTo>
                          <a:pt x="103870" y="12220"/>
                          <a:pt x="18330" y="12220"/>
                          <a:pt x="12220" y="12220"/>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grpSp>
        <p:grpSp>
          <p:nvGrpSpPr>
            <p:cNvPr id="32" name="Graphic 16">
              <a:extLst>
                <a:ext uri="{FF2B5EF4-FFF2-40B4-BE49-F238E27FC236}">
                  <a16:creationId xmlns:a16="http://schemas.microsoft.com/office/drawing/2014/main" id="{83B03D20-D134-4FAB-8621-C3C375A0D7BB}"/>
                </a:ext>
              </a:extLst>
            </p:cNvPr>
            <p:cNvGrpSpPr/>
            <p:nvPr/>
          </p:nvGrpSpPr>
          <p:grpSpPr>
            <a:xfrm>
              <a:off x="1546929" y="9529987"/>
              <a:ext cx="947050" cy="617109"/>
              <a:chOff x="1546929" y="9529987"/>
              <a:chExt cx="947050" cy="617109"/>
            </a:xfrm>
          </p:grpSpPr>
          <p:grpSp>
            <p:nvGrpSpPr>
              <p:cNvPr id="233" name="Graphic 16">
                <a:extLst>
                  <a:ext uri="{FF2B5EF4-FFF2-40B4-BE49-F238E27FC236}">
                    <a16:creationId xmlns:a16="http://schemas.microsoft.com/office/drawing/2014/main" id="{437FE6B7-74AA-40F1-B902-C1E5D84B7FDC}"/>
                  </a:ext>
                </a:extLst>
              </p:cNvPr>
              <p:cNvGrpSpPr/>
              <p:nvPr/>
            </p:nvGrpSpPr>
            <p:grpSpPr>
              <a:xfrm>
                <a:off x="1553039" y="9529987"/>
                <a:ext cx="940940" cy="568228"/>
                <a:chOff x="1553039" y="9529987"/>
                <a:chExt cx="940940" cy="568228"/>
              </a:xfrm>
            </p:grpSpPr>
            <p:grpSp>
              <p:nvGrpSpPr>
                <p:cNvPr id="251" name="Graphic 16">
                  <a:extLst>
                    <a:ext uri="{FF2B5EF4-FFF2-40B4-BE49-F238E27FC236}">
                      <a16:creationId xmlns:a16="http://schemas.microsoft.com/office/drawing/2014/main" id="{818B3BE3-D9E0-4B94-B9AF-638E0568DC0E}"/>
                    </a:ext>
                  </a:extLst>
                </p:cNvPr>
                <p:cNvGrpSpPr/>
                <p:nvPr/>
              </p:nvGrpSpPr>
              <p:grpSpPr>
                <a:xfrm>
                  <a:off x="1699679" y="9529987"/>
                  <a:ext cx="794300" cy="482689"/>
                  <a:chOff x="1699679" y="9529987"/>
                  <a:chExt cx="794300" cy="482689"/>
                </a:xfrm>
              </p:grpSpPr>
              <p:sp>
                <p:nvSpPr>
                  <p:cNvPr id="256" name="Freeform: Shape 255">
                    <a:extLst>
                      <a:ext uri="{FF2B5EF4-FFF2-40B4-BE49-F238E27FC236}">
                        <a16:creationId xmlns:a16="http://schemas.microsoft.com/office/drawing/2014/main" id="{C8ED472F-0EBE-45AE-870C-260F5D63D70F}"/>
                      </a:ext>
                    </a:extLst>
                  </p:cNvPr>
                  <p:cNvSpPr/>
                  <p:nvPr/>
                </p:nvSpPr>
                <p:spPr>
                  <a:xfrm>
                    <a:off x="1705789" y="9529987"/>
                    <a:ext cx="769860" cy="470469"/>
                  </a:xfrm>
                  <a:custGeom>
                    <a:avLst/>
                    <a:gdLst>
                      <a:gd name="connsiteX0" fmla="*/ 769860 w 769860"/>
                      <a:gd name="connsiteY0" fmla="*/ 195520 h 470469"/>
                      <a:gd name="connsiteX1" fmla="*/ 769860 w 769860"/>
                      <a:gd name="connsiteY1" fmla="*/ 171080 h 470469"/>
                      <a:gd name="connsiteX2" fmla="*/ 727091 w 769860"/>
                      <a:gd name="connsiteY2" fmla="*/ 0 h 470469"/>
                      <a:gd name="connsiteX3" fmla="*/ 232180 w 769860"/>
                      <a:gd name="connsiteY3" fmla="*/ 85540 h 470469"/>
                      <a:gd name="connsiteX4" fmla="*/ 85540 w 769860"/>
                      <a:gd name="connsiteY4" fmla="*/ 274950 h 470469"/>
                      <a:gd name="connsiteX5" fmla="*/ 0 w 769860"/>
                      <a:gd name="connsiteY5" fmla="*/ 311610 h 470469"/>
                      <a:gd name="connsiteX6" fmla="*/ 476580 w 769860"/>
                      <a:gd name="connsiteY6" fmla="*/ 470469 h 470469"/>
                      <a:gd name="connsiteX7" fmla="*/ 769860 w 769860"/>
                      <a:gd name="connsiteY7" fmla="*/ 195520 h 4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60" h="470469">
                        <a:moveTo>
                          <a:pt x="769860" y="195520"/>
                        </a:moveTo>
                        <a:cubicBezTo>
                          <a:pt x="769860" y="189410"/>
                          <a:pt x="769860" y="177190"/>
                          <a:pt x="769860" y="171080"/>
                        </a:cubicBezTo>
                        <a:cubicBezTo>
                          <a:pt x="745421" y="54990"/>
                          <a:pt x="727091" y="0"/>
                          <a:pt x="727091" y="0"/>
                        </a:cubicBezTo>
                        <a:lnTo>
                          <a:pt x="232180" y="85540"/>
                        </a:lnTo>
                        <a:cubicBezTo>
                          <a:pt x="232180" y="85540"/>
                          <a:pt x="238290" y="201629"/>
                          <a:pt x="85540" y="274950"/>
                        </a:cubicBezTo>
                        <a:cubicBezTo>
                          <a:pt x="54990" y="287169"/>
                          <a:pt x="24440" y="299390"/>
                          <a:pt x="0" y="311610"/>
                        </a:cubicBezTo>
                        <a:cubicBezTo>
                          <a:pt x="122200" y="274950"/>
                          <a:pt x="427700" y="201629"/>
                          <a:pt x="476580" y="470469"/>
                        </a:cubicBezTo>
                        <a:cubicBezTo>
                          <a:pt x="586560" y="415479"/>
                          <a:pt x="690430" y="323829"/>
                          <a:pt x="769860" y="195520"/>
                        </a:cubicBezTo>
                        <a:close/>
                      </a:path>
                    </a:pathLst>
                  </a:custGeom>
                  <a:solidFill>
                    <a:srgbClr val="68AB2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57" name="Freeform: Shape 256">
                    <a:extLst>
                      <a:ext uri="{FF2B5EF4-FFF2-40B4-BE49-F238E27FC236}">
                        <a16:creationId xmlns:a16="http://schemas.microsoft.com/office/drawing/2014/main" id="{5BC8DA78-F119-4180-9C7F-833EAB247B53}"/>
                      </a:ext>
                    </a:extLst>
                  </p:cNvPr>
                  <p:cNvSpPr/>
                  <p:nvPr/>
                </p:nvSpPr>
                <p:spPr>
                  <a:xfrm>
                    <a:off x="1699679" y="9529987"/>
                    <a:ext cx="794300" cy="482689"/>
                  </a:xfrm>
                  <a:custGeom>
                    <a:avLst/>
                    <a:gdLst>
                      <a:gd name="connsiteX0" fmla="*/ 482690 w 794300"/>
                      <a:gd name="connsiteY0" fmla="*/ 482689 h 482689"/>
                      <a:gd name="connsiteX1" fmla="*/ 482690 w 794300"/>
                      <a:gd name="connsiteY1" fmla="*/ 482689 h 482689"/>
                      <a:gd name="connsiteX2" fmla="*/ 476580 w 794300"/>
                      <a:gd name="connsiteY2" fmla="*/ 476579 h 482689"/>
                      <a:gd name="connsiteX3" fmla="*/ 226070 w 794300"/>
                      <a:gd name="connsiteY3" fmla="*/ 287169 h 482689"/>
                      <a:gd name="connsiteX4" fmla="*/ 12220 w 794300"/>
                      <a:gd name="connsiteY4" fmla="*/ 323829 h 482689"/>
                      <a:gd name="connsiteX5" fmla="*/ 0 w 794300"/>
                      <a:gd name="connsiteY5" fmla="*/ 317719 h 482689"/>
                      <a:gd name="connsiteX6" fmla="*/ 6110 w 794300"/>
                      <a:gd name="connsiteY6" fmla="*/ 305500 h 482689"/>
                      <a:gd name="connsiteX7" fmla="*/ 24440 w 794300"/>
                      <a:gd name="connsiteY7" fmla="*/ 299390 h 482689"/>
                      <a:gd name="connsiteX8" fmla="*/ 97760 w 794300"/>
                      <a:gd name="connsiteY8" fmla="*/ 268840 h 482689"/>
                      <a:gd name="connsiteX9" fmla="*/ 238290 w 794300"/>
                      <a:gd name="connsiteY9" fmla="*/ 91650 h 482689"/>
                      <a:gd name="connsiteX10" fmla="*/ 244400 w 794300"/>
                      <a:gd name="connsiteY10" fmla="*/ 85540 h 482689"/>
                      <a:gd name="connsiteX11" fmla="*/ 739311 w 794300"/>
                      <a:gd name="connsiteY11" fmla="*/ 0 h 482689"/>
                      <a:gd name="connsiteX12" fmla="*/ 751531 w 794300"/>
                      <a:gd name="connsiteY12" fmla="*/ 6110 h 482689"/>
                      <a:gd name="connsiteX13" fmla="*/ 794301 w 794300"/>
                      <a:gd name="connsiteY13" fmla="*/ 177190 h 482689"/>
                      <a:gd name="connsiteX14" fmla="*/ 794301 w 794300"/>
                      <a:gd name="connsiteY14" fmla="*/ 201629 h 482689"/>
                      <a:gd name="connsiteX15" fmla="*/ 794301 w 794300"/>
                      <a:gd name="connsiteY15" fmla="*/ 207740 h 482689"/>
                      <a:gd name="connsiteX16" fmla="*/ 482690 w 794300"/>
                      <a:gd name="connsiteY16" fmla="*/ 482689 h 482689"/>
                      <a:gd name="connsiteX17" fmla="*/ 482690 w 794300"/>
                      <a:gd name="connsiteY17" fmla="*/ 482689 h 482689"/>
                      <a:gd name="connsiteX18" fmla="*/ 219960 w 794300"/>
                      <a:gd name="connsiteY18" fmla="*/ 268840 h 482689"/>
                      <a:gd name="connsiteX19" fmla="*/ 488800 w 794300"/>
                      <a:gd name="connsiteY19" fmla="*/ 458249 h 482689"/>
                      <a:gd name="connsiteX20" fmla="*/ 769861 w 794300"/>
                      <a:gd name="connsiteY20" fmla="*/ 189410 h 482689"/>
                      <a:gd name="connsiteX21" fmla="*/ 769861 w 794300"/>
                      <a:gd name="connsiteY21" fmla="*/ 171080 h 482689"/>
                      <a:gd name="connsiteX22" fmla="*/ 733201 w 794300"/>
                      <a:gd name="connsiteY22" fmla="*/ 12220 h 482689"/>
                      <a:gd name="connsiteX23" fmla="*/ 250510 w 794300"/>
                      <a:gd name="connsiteY23" fmla="*/ 97760 h 482689"/>
                      <a:gd name="connsiteX24" fmla="*/ 109980 w 794300"/>
                      <a:gd name="connsiteY24" fmla="*/ 281060 h 482689"/>
                      <a:gd name="connsiteX25" fmla="*/ 219960 w 794300"/>
                      <a:gd name="connsiteY25" fmla="*/ 268840 h 48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4300" h="482689">
                        <a:moveTo>
                          <a:pt x="482690" y="482689"/>
                        </a:moveTo>
                        <a:cubicBezTo>
                          <a:pt x="476580" y="482689"/>
                          <a:pt x="476580" y="482689"/>
                          <a:pt x="482690" y="482689"/>
                        </a:cubicBezTo>
                        <a:cubicBezTo>
                          <a:pt x="476580" y="482689"/>
                          <a:pt x="476580" y="476579"/>
                          <a:pt x="476580" y="476579"/>
                        </a:cubicBezTo>
                        <a:cubicBezTo>
                          <a:pt x="452140" y="348269"/>
                          <a:pt x="366600" y="287169"/>
                          <a:pt x="226070" y="287169"/>
                        </a:cubicBezTo>
                        <a:cubicBezTo>
                          <a:pt x="146640" y="287169"/>
                          <a:pt x="61100" y="305500"/>
                          <a:pt x="12220" y="323829"/>
                        </a:cubicBezTo>
                        <a:cubicBezTo>
                          <a:pt x="6110" y="323829"/>
                          <a:pt x="6110" y="323829"/>
                          <a:pt x="0" y="317719"/>
                        </a:cubicBezTo>
                        <a:cubicBezTo>
                          <a:pt x="0" y="311610"/>
                          <a:pt x="0" y="311610"/>
                          <a:pt x="6110" y="305500"/>
                        </a:cubicBezTo>
                        <a:lnTo>
                          <a:pt x="24440" y="299390"/>
                        </a:lnTo>
                        <a:cubicBezTo>
                          <a:pt x="42770" y="293279"/>
                          <a:pt x="67210" y="281060"/>
                          <a:pt x="97760" y="268840"/>
                        </a:cubicBezTo>
                        <a:cubicBezTo>
                          <a:pt x="238290" y="201629"/>
                          <a:pt x="238290" y="97760"/>
                          <a:pt x="238290" y="91650"/>
                        </a:cubicBezTo>
                        <a:cubicBezTo>
                          <a:pt x="238290" y="85540"/>
                          <a:pt x="238290" y="85540"/>
                          <a:pt x="244400" y="85540"/>
                        </a:cubicBezTo>
                        <a:lnTo>
                          <a:pt x="739311" y="0"/>
                        </a:lnTo>
                        <a:cubicBezTo>
                          <a:pt x="745420" y="0"/>
                          <a:pt x="745420" y="0"/>
                          <a:pt x="751531" y="6110"/>
                        </a:cubicBezTo>
                        <a:cubicBezTo>
                          <a:pt x="751531" y="6110"/>
                          <a:pt x="763751" y="54990"/>
                          <a:pt x="794301" y="177190"/>
                        </a:cubicBezTo>
                        <a:cubicBezTo>
                          <a:pt x="794301" y="183300"/>
                          <a:pt x="794301" y="195520"/>
                          <a:pt x="794301" y="201629"/>
                        </a:cubicBezTo>
                        <a:cubicBezTo>
                          <a:pt x="794301" y="201629"/>
                          <a:pt x="794301" y="207740"/>
                          <a:pt x="794301" y="207740"/>
                        </a:cubicBezTo>
                        <a:cubicBezTo>
                          <a:pt x="708761" y="323829"/>
                          <a:pt x="604890" y="415479"/>
                          <a:pt x="482690" y="482689"/>
                        </a:cubicBezTo>
                        <a:cubicBezTo>
                          <a:pt x="482690" y="482689"/>
                          <a:pt x="482690" y="482689"/>
                          <a:pt x="482690" y="482689"/>
                        </a:cubicBezTo>
                        <a:close/>
                        <a:moveTo>
                          <a:pt x="219960" y="268840"/>
                        </a:moveTo>
                        <a:cubicBezTo>
                          <a:pt x="366600" y="268840"/>
                          <a:pt x="458250" y="336050"/>
                          <a:pt x="488800" y="458249"/>
                        </a:cubicBezTo>
                        <a:cubicBezTo>
                          <a:pt x="604890" y="397149"/>
                          <a:pt x="696540" y="305500"/>
                          <a:pt x="769861" y="189410"/>
                        </a:cubicBezTo>
                        <a:cubicBezTo>
                          <a:pt x="769861" y="183300"/>
                          <a:pt x="769861" y="177190"/>
                          <a:pt x="769861" y="171080"/>
                        </a:cubicBezTo>
                        <a:cubicBezTo>
                          <a:pt x="751531" y="79430"/>
                          <a:pt x="733201" y="30550"/>
                          <a:pt x="733201" y="12220"/>
                        </a:cubicBezTo>
                        <a:lnTo>
                          <a:pt x="250510" y="97760"/>
                        </a:lnTo>
                        <a:cubicBezTo>
                          <a:pt x="250510" y="122200"/>
                          <a:pt x="232180" y="219960"/>
                          <a:pt x="109980" y="281060"/>
                        </a:cubicBezTo>
                        <a:cubicBezTo>
                          <a:pt x="134420" y="274950"/>
                          <a:pt x="177190" y="268840"/>
                          <a:pt x="219960" y="268840"/>
                        </a:cubicBezTo>
                        <a:close/>
                      </a:path>
                    </a:pathLst>
                  </a:custGeom>
                  <a:solidFill>
                    <a:srgbClr val="3D7205"/>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252" name="Graphic 16">
                  <a:extLst>
                    <a:ext uri="{FF2B5EF4-FFF2-40B4-BE49-F238E27FC236}">
                      <a16:creationId xmlns:a16="http://schemas.microsoft.com/office/drawing/2014/main" id="{B69BEA3A-29F1-4A3B-8B9A-125D57C129B5}"/>
                    </a:ext>
                  </a:extLst>
                </p:cNvPr>
                <p:cNvGrpSpPr/>
                <p:nvPr/>
              </p:nvGrpSpPr>
              <p:grpSpPr>
                <a:xfrm>
                  <a:off x="1553039" y="9810178"/>
                  <a:ext cx="635440" cy="288037"/>
                  <a:chOff x="1553039" y="9810178"/>
                  <a:chExt cx="635440" cy="288037"/>
                </a:xfrm>
              </p:grpSpPr>
              <p:sp>
                <p:nvSpPr>
                  <p:cNvPr id="254" name="Freeform: Shape 253">
                    <a:extLst>
                      <a:ext uri="{FF2B5EF4-FFF2-40B4-BE49-F238E27FC236}">
                        <a16:creationId xmlns:a16="http://schemas.microsoft.com/office/drawing/2014/main" id="{48144C77-7F78-4598-A79A-D96345548D69}"/>
                      </a:ext>
                    </a:extLst>
                  </p:cNvPr>
                  <p:cNvSpPr/>
                  <p:nvPr/>
                </p:nvSpPr>
                <p:spPr>
                  <a:xfrm>
                    <a:off x="1559149" y="9810178"/>
                    <a:ext cx="623220" cy="282832"/>
                  </a:xfrm>
                  <a:custGeom>
                    <a:avLst/>
                    <a:gdLst>
                      <a:gd name="connsiteX0" fmla="*/ 140530 w 623220"/>
                      <a:gd name="connsiteY0" fmla="*/ 37528 h 282832"/>
                      <a:gd name="connsiteX1" fmla="*/ 0 w 623220"/>
                      <a:gd name="connsiteY1" fmla="*/ 184168 h 282832"/>
                      <a:gd name="connsiteX2" fmla="*/ 238290 w 623220"/>
                      <a:gd name="connsiteY2" fmla="*/ 281928 h 282832"/>
                      <a:gd name="connsiteX3" fmla="*/ 623220 w 623220"/>
                      <a:gd name="connsiteY3" fmla="*/ 196388 h 282832"/>
                      <a:gd name="connsiteX4" fmla="*/ 140530 w 623220"/>
                      <a:gd name="connsiteY4" fmla="*/ 37528 h 282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20" h="282832">
                        <a:moveTo>
                          <a:pt x="140530" y="37528"/>
                        </a:moveTo>
                        <a:cubicBezTo>
                          <a:pt x="48880" y="74188"/>
                          <a:pt x="0" y="98628"/>
                          <a:pt x="0" y="184168"/>
                        </a:cubicBezTo>
                        <a:cubicBezTo>
                          <a:pt x="30550" y="220828"/>
                          <a:pt x="97760" y="269708"/>
                          <a:pt x="238290" y="281928"/>
                        </a:cubicBezTo>
                        <a:cubicBezTo>
                          <a:pt x="354380" y="288038"/>
                          <a:pt x="494910" y="263598"/>
                          <a:pt x="623220" y="196388"/>
                        </a:cubicBezTo>
                        <a:cubicBezTo>
                          <a:pt x="568230" y="-72451"/>
                          <a:pt x="262730" y="868"/>
                          <a:pt x="140530" y="37528"/>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55" name="Freeform: Shape 254">
                    <a:extLst>
                      <a:ext uri="{FF2B5EF4-FFF2-40B4-BE49-F238E27FC236}">
                        <a16:creationId xmlns:a16="http://schemas.microsoft.com/office/drawing/2014/main" id="{7115F594-9554-4EE7-AE1F-8BE2C5DD3FCA}"/>
                      </a:ext>
                    </a:extLst>
                  </p:cNvPr>
                  <p:cNvSpPr/>
                  <p:nvPr/>
                </p:nvSpPr>
                <p:spPr>
                  <a:xfrm>
                    <a:off x="1553039" y="9811047"/>
                    <a:ext cx="635440" cy="287169"/>
                  </a:xfrm>
                  <a:custGeom>
                    <a:avLst/>
                    <a:gdLst>
                      <a:gd name="connsiteX0" fmla="*/ 281060 w 635440"/>
                      <a:gd name="connsiteY0" fmla="*/ 287169 h 287169"/>
                      <a:gd name="connsiteX1" fmla="*/ 281060 w 635440"/>
                      <a:gd name="connsiteY1" fmla="*/ 287169 h 287169"/>
                      <a:gd name="connsiteX2" fmla="*/ 244400 w 635440"/>
                      <a:gd name="connsiteY2" fmla="*/ 287169 h 287169"/>
                      <a:gd name="connsiteX3" fmla="*/ 0 w 635440"/>
                      <a:gd name="connsiteY3" fmla="*/ 189410 h 287169"/>
                      <a:gd name="connsiteX4" fmla="*/ 0 w 635440"/>
                      <a:gd name="connsiteY4" fmla="*/ 189410 h 287169"/>
                      <a:gd name="connsiteX5" fmla="*/ 0 w 635440"/>
                      <a:gd name="connsiteY5" fmla="*/ 189410 h 287169"/>
                      <a:gd name="connsiteX6" fmla="*/ 146640 w 635440"/>
                      <a:gd name="connsiteY6" fmla="*/ 36660 h 287169"/>
                      <a:gd name="connsiteX7" fmla="*/ 366600 w 635440"/>
                      <a:gd name="connsiteY7" fmla="*/ 0 h 287169"/>
                      <a:gd name="connsiteX8" fmla="*/ 635440 w 635440"/>
                      <a:gd name="connsiteY8" fmla="*/ 201630 h 287169"/>
                      <a:gd name="connsiteX9" fmla="*/ 635440 w 635440"/>
                      <a:gd name="connsiteY9" fmla="*/ 207740 h 287169"/>
                      <a:gd name="connsiteX10" fmla="*/ 629330 w 635440"/>
                      <a:gd name="connsiteY10" fmla="*/ 207740 h 287169"/>
                      <a:gd name="connsiteX11" fmla="*/ 281060 w 635440"/>
                      <a:gd name="connsiteY11" fmla="*/ 287169 h 287169"/>
                      <a:gd name="connsiteX12" fmla="*/ 12220 w 635440"/>
                      <a:gd name="connsiteY12" fmla="*/ 183300 h 287169"/>
                      <a:gd name="connsiteX13" fmla="*/ 244400 w 635440"/>
                      <a:gd name="connsiteY13" fmla="*/ 274950 h 287169"/>
                      <a:gd name="connsiteX14" fmla="*/ 281060 w 635440"/>
                      <a:gd name="connsiteY14" fmla="*/ 274950 h 287169"/>
                      <a:gd name="connsiteX15" fmla="*/ 623220 w 635440"/>
                      <a:gd name="connsiteY15" fmla="*/ 189410 h 287169"/>
                      <a:gd name="connsiteX16" fmla="*/ 372710 w 635440"/>
                      <a:gd name="connsiteY16" fmla="*/ 6110 h 287169"/>
                      <a:gd name="connsiteX17" fmla="*/ 158860 w 635440"/>
                      <a:gd name="connsiteY17" fmla="*/ 42770 h 287169"/>
                      <a:gd name="connsiteX18" fmla="*/ 12220 w 635440"/>
                      <a:gd name="connsiteY18" fmla="*/ 183300 h 28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5440" h="287169">
                        <a:moveTo>
                          <a:pt x="281060" y="287169"/>
                        </a:moveTo>
                        <a:lnTo>
                          <a:pt x="281060" y="287169"/>
                        </a:lnTo>
                        <a:cubicBezTo>
                          <a:pt x="268840" y="287169"/>
                          <a:pt x="256620" y="287169"/>
                          <a:pt x="244400" y="287169"/>
                        </a:cubicBezTo>
                        <a:cubicBezTo>
                          <a:pt x="103870" y="281060"/>
                          <a:pt x="36660" y="226070"/>
                          <a:pt x="0" y="189410"/>
                        </a:cubicBezTo>
                        <a:lnTo>
                          <a:pt x="0" y="189410"/>
                        </a:lnTo>
                        <a:lnTo>
                          <a:pt x="0" y="189410"/>
                        </a:lnTo>
                        <a:cubicBezTo>
                          <a:pt x="6110" y="97760"/>
                          <a:pt x="54990" y="73320"/>
                          <a:pt x="146640" y="36660"/>
                        </a:cubicBezTo>
                        <a:cubicBezTo>
                          <a:pt x="201630" y="18330"/>
                          <a:pt x="287170" y="0"/>
                          <a:pt x="366600" y="0"/>
                        </a:cubicBezTo>
                        <a:cubicBezTo>
                          <a:pt x="519350" y="0"/>
                          <a:pt x="611000" y="67210"/>
                          <a:pt x="635440" y="201630"/>
                        </a:cubicBezTo>
                        <a:lnTo>
                          <a:pt x="635440" y="207740"/>
                        </a:lnTo>
                        <a:lnTo>
                          <a:pt x="629330" y="207740"/>
                        </a:lnTo>
                        <a:cubicBezTo>
                          <a:pt x="519350" y="256619"/>
                          <a:pt x="397150" y="287169"/>
                          <a:pt x="281060" y="287169"/>
                        </a:cubicBezTo>
                        <a:close/>
                        <a:moveTo>
                          <a:pt x="12220" y="183300"/>
                        </a:moveTo>
                        <a:cubicBezTo>
                          <a:pt x="42770" y="219960"/>
                          <a:pt x="109980" y="268840"/>
                          <a:pt x="244400" y="274950"/>
                        </a:cubicBezTo>
                        <a:cubicBezTo>
                          <a:pt x="256620" y="274950"/>
                          <a:pt x="268840" y="274950"/>
                          <a:pt x="281060" y="274950"/>
                        </a:cubicBezTo>
                        <a:cubicBezTo>
                          <a:pt x="397150" y="274950"/>
                          <a:pt x="513240" y="244400"/>
                          <a:pt x="623220" y="189410"/>
                        </a:cubicBezTo>
                        <a:cubicBezTo>
                          <a:pt x="598780" y="67210"/>
                          <a:pt x="513240" y="6110"/>
                          <a:pt x="372710" y="6110"/>
                        </a:cubicBezTo>
                        <a:cubicBezTo>
                          <a:pt x="293280" y="6110"/>
                          <a:pt x="207740" y="24440"/>
                          <a:pt x="158860" y="42770"/>
                        </a:cubicBezTo>
                        <a:cubicBezTo>
                          <a:pt x="61100" y="79430"/>
                          <a:pt x="18330" y="103870"/>
                          <a:pt x="12220" y="183300"/>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253" name="Freeform: Shape 252">
                  <a:extLst>
                    <a:ext uri="{FF2B5EF4-FFF2-40B4-BE49-F238E27FC236}">
                      <a16:creationId xmlns:a16="http://schemas.microsoft.com/office/drawing/2014/main" id="{3972EED1-5EB5-4353-92E5-040C096BD18A}"/>
                    </a:ext>
                  </a:extLst>
                </p:cNvPr>
                <p:cNvSpPr/>
                <p:nvPr/>
              </p:nvSpPr>
              <p:spPr>
                <a:xfrm>
                  <a:off x="1705789" y="9529987"/>
                  <a:ext cx="757640" cy="470469"/>
                </a:xfrm>
                <a:custGeom>
                  <a:avLst/>
                  <a:gdLst>
                    <a:gd name="connsiteX0" fmla="*/ 464360 w 757640"/>
                    <a:gd name="connsiteY0" fmla="*/ 311610 h 470469"/>
                    <a:gd name="connsiteX1" fmla="*/ 507130 w 757640"/>
                    <a:gd name="connsiteY1" fmla="*/ 238290 h 470469"/>
                    <a:gd name="connsiteX2" fmla="*/ 507130 w 757640"/>
                    <a:gd name="connsiteY2" fmla="*/ 183300 h 470469"/>
                    <a:gd name="connsiteX3" fmla="*/ 696541 w 757640"/>
                    <a:gd name="connsiteY3" fmla="*/ 109980 h 470469"/>
                    <a:gd name="connsiteX4" fmla="*/ 757641 w 757640"/>
                    <a:gd name="connsiteY4" fmla="*/ 116090 h 470469"/>
                    <a:gd name="connsiteX5" fmla="*/ 727091 w 757640"/>
                    <a:gd name="connsiteY5" fmla="*/ 0 h 470469"/>
                    <a:gd name="connsiteX6" fmla="*/ 232180 w 757640"/>
                    <a:gd name="connsiteY6" fmla="*/ 85540 h 470469"/>
                    <a:gd name="connsiteX7" fmla="*/ 85540 w 757640"/>
                    <a:gd name="connsiteY7" fmla="*/ 274950 h 470469"/>
                    <a:gd name="connsiteX8" fmla="*/ 0 w 757640"/>
                    <a:gd name="connsiteY8" fmla="*/ 311610 h 470469"/>
                    <a:gd name="connsiteX9" fmla="*/ 476580 w 757640"/>
                    <a:gd name="connsiteY9" fmla="*/ 470469 h 470469"/>
                    <a:gd name="connsiteX10" fmla="*/ 696541 w 757640"/>
                    <a:gd name="connsiteY10" fmla="*/ 293279 h 470469"/>
                    <a:gd name="connsiteX11" fmla="*/ 678210 w 757640"/>
                    <a:gd name="connsiteY11" fmla="*/ 305500 h 470469"/>
                    <a:gd name="connsiteX12" fmla="*/ 464360 w 757640"/>
                    <a:gd name="connsiteY12" fmla="*/ 311610 h 4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40" h="470469">
                      <a:moveTo>
                        <a:pt x="464360" y="311610"/>
                      </a:moveTo>
                      <a:cubicBezTo>
                        <a:pt x="501020" y="281060"/>
                        <a:pt x="556010" y="262729"/>
                        <a:pt x="507130" y="238290"/>
                      </a:cubicBezTo>
                      <a:cubicBezTo>
                        <a:pt x="458250" y="213850"/>
                        <a:pt x="452140" y="189410"/>
                        <a:pt x="507130" y="183300"/>
                      </a:cubicBezTo>
                      <a:cubicBezTo>
                        <a:pt x="562120" y="177190"/>
                        <a:pt x="598780" y="177190"/>
                        <a:pt x="696541" y="109980"/>
                      </a:cubicBezTo>
                      <a:cubicBezTo>
                        <a:pt x="720980" y="91650"/>
                        <a:pt x="739310" y="97760"/>
                        <a:pt x="757641" y="116090"/>
                      </a:cubicBezTo>
                      <a:cubicBezTo>
                        <a:pt x="739310" y="36660"/>
                        <a:pt x="727091" y="0"/>
                        <a:pt x="727091" y="0"/>
                      </a:cubicBezTo>
                      <a:lnTo>
                        <a:pt x="232180" y="85540"/>
                      </a:lnTo>
                      <a:cubicBezTo>
                        <a:pt x="232180" y="85540"/>
                        <a:pt x="238290" y="201629"/>
                        <a:pt x="85540" y="274950"/>
                      </a:cubicBezTo>
                      <a:cubicBezTo>
                        <a:pt x="54990" y="287169"/>
                        <a:pt x="24440" y="299390"/>
                        <a:pt x="0" y="311610"/>
                      </a:cubicBezTo>
                      <a:cubicBezTo>
                        <a:pt x="122200" y="274950"/>
                        <a:pt x="427700" y="201629"/>
                        <a:pt x="476580" y="470469"/>
                      </a:cubicBezTo>
                      <a:cubicBezTo>
                        <a:pt x="556010" y="427699"/>
                        <a:pt x="635440" y="366600"/>
                        <a:pt x="696541" y="293279"/>
                      </a:cubicBezTo>
                      <a:cubicBezTo>
                        <a:pt x="690430" y="299390"/>
                        <a:pt x="684321" y="299390"/>
                        <a:pt x="678210" y="305500"/>
                      </a:cubicBezTo>
                      <a:cubicBezTo>
                        <a:pt x="507130" y="433809"/>
                        <a:pt x="427700" y="342159"/>
                        <a:pt x="464360" y="311610"/>
                      </a:cubicBezTo>
                      <a:close/>
                    </a:path>
                  </a:pathLst>
                </a:custGeom>
                <a:solidFill>
                  <a:srgbClr val="68AB2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234" name="Graphic 16">
                <a:extLst>
                  <a:ext uri="{FF2B5EF4-FFF2-40B4-BE49-F238E27FC236}">
                    <a16:creationId xmlns:a16="http://schemas.microsoft.com/office/drawing/2014/main" id="{01F29732-8E27-4377-95A5-677E721799C8}"/>
                  </a:ext>
                </a:extLst>
              </p:cNvPr>
              <p:cNvGrpSpPr/>
              <p:nvPr/>
            </p:nvGrpSpPr>
            <p:grpSpPr>
              <a:xfrm>
                <a:off x="1876869" y="9615527"/>
                <a:ext cx="262730" cy="232179"/>
                <a:chOff x="1876869" y="9615527"/>
                <a:chExt cx="262730" cy="232179"/>
              </a:xfrm>
            </p:grpSpPr>
            <p:grpSp>
              <p:nvGrpSpPr>
                <p:cNvPr id="242" name="Graphic 16">
                  <a:extLst>
                    <a:ext uri="{FF2B5EF4-FFF2-40B4-BE49-F238E27FC236}">
                      <a16:creationId xmlns:a16="http://schemas.microsoft.com/office/drawing/2014/main" id="{FC578127-F0F1-4342-B71F-B82493D4E4C4}"/>
                    </a:ext>
                  </a:extLst>
                </p:cNvPr>
                <p:cNvGrpSpPr/>
                <p:nvPr/>
              </p:nvGrpSpPr>
              <p:grpSpPr>
                <a:xfrm>
                  <a:off x="1876869" y="9713287"/>
                  <a:ext cx="256620" cy="73319"/>
                  <a:chOff x="1876869" y="9713287"/>
                  <a:chExt cx="256620" cy="73319"/>
                </a:xfrm>
              </p:grpSpPr>
              <p:sp>
                <p:nvSpPr>
                  <p:cNvPr id="249" name="Freeform: Shape 248">
                    <a:extLst>
                      <a:ext uri="{FF2B5EF4-FFF2-40B4-BE49-F238E27FC236}">
                        <a16:creationId xmlns:a16="http://schemas.microsoft.com/office/drawing/2014/main" id="{B7C934BF-D823-4154-B334-3CEE1FA91DC9}"/>
                      </a:ext>
                    </a:extLst>
                  </p:cNvPr>
                  <p:cNvSpPr/>
                  <p:nvPr/>
                </p:nvSpPr>
                <p:spPr>
                  <a:xfrm>
                    <a:off x="1884507" y="9713803"/>
                    <a:ext cx="248982" cy="64597"/>
                  </a:xfrm>
                  <a:custGeom>
                    <a:avLst/>
                    <a:gdLst>
                      <a:gd name="connsiteX0" fmla="*/ 10693 w 248982"/>
                      <a:gd name="connsiteY0" fmla="*/ 60584 h 64597"/>
                      <a:gd name="connsiteX1" fmla="*/ 4583 w 248982"/>
                      <a:gd name="connsiteY1" fmla="*/ 54474 h 64597"/>
                      <a:gd name="connsiteX2" fmla="*/ 4583 w 248982"/>
                      <a:gd name="connsiteY2" fmla="*/ 36144 h 64597"/>
                      <a:gd name="connsiteX3" fmla="*/ 236763 w 248982"/>
                      <a:gd name="connsiteY3" fmla="*/ 17814 h 64597"/>
                      <a:gd name="connsiteX4" fmla="*/ 236763 w 248982"/>
                      <a:gd name="connsiteY4" fmla="*/ 17814 h 64597"/>
                      <a:gd name="connsiteX5" fmla="*/ 248983 w 248982"/>
                      <a:gd name="connsiteY5" fmla="*/ 36144 h 64597"/>
                      <a:gd name="connsiteX6" fmla="*/ 230653 w 248982"/>
                      <a:gd name="connsiteY6" fmla="*/ 42254 h 64597"/>
                      <a:gd name="connsiteX7" fmla="*/ 29023 w 248982"/>
                      <a:gd name="connsiteY7" fmla="*/ 54474 h 64597"/>
                      <a:gd name="connsiteX8" fmla="*/ 10693 w 248982"/>
                      <a:gd name="connsiteY8" fmla="*/ 60584 h 6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82" h="64597">
                        <a:moveTo>
                          <a:pt x="10693" y="60584"/>
                        </a:moveTo>
                        <a:cubicBezTo>
                          <a:pt x="10693" y="60584"/>
                          <a:pt x="4583" y="60584"/>
                          <a:pt x="4583" y="54474"/>
                        </a:cubicBezTo>
                        <a:cubicBezTo>
                          <a:pt x="-1528" y="48364"/>
                          <a:pt x="-1528" y="42254"/>
                          <a:pt x="4583" y="36144"/>
                        </a:cubicBezTo>
                        <a:cubicBezTo>
                          <a:pt x="10693" y="36144"/>
                          <a:pt x="120673" y="-31066"/>
                          <a:pt x="236763" y="17814"/>
                        </a:cubicBezTo>
                        <a:cubicBezTo>
                          <a:pt x="236763" y="17814"/>
                          <a:pt x="236763" y="17814"/>
                          <a:pt x="236763" y="17814"/>
                        </a:cubicBezTo>
                        <a:cubicBezTo>
                          <a:pt x="242873" y="23924"/>
                          <a:pt x="248983" y="30034"/>
                          <a:pt x="248983" y="36144"/>
                        </a:cubicBezTo>
                        <a:cubicBezTo>
                          <a:pt x="248983" y="42254"/>
                          <a:pt x="236763" y="42254"/>
                          <a:pt x="230653" y="42254"/>
                        </a:cubicBezTo>
                        <a:cubicBezTo>
                          <a:pt x="132893" y="-516"/>
                          <a:pt x="29023" y="54474"/>
                          <a:pt x="29023" y="54474"/>
                        </a:cubicBezTo>
                        <a:cubicBezTo>
                          <a:pt x="22912" y="66694"/>
                          <a:pt x="16803" y="66694"/>
                          <a:pt x="10693" y="60584"/>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50" name="Freeform: Shape 249">
                    <a:extLst>
                      <a:ext uri="{FF2B5EF4-FFF2-40B4-BE49-F238E27FC236}">
                        <a16:creationId xmlns:a16="http://schemas.microsoft.com/office/drawing/2014/main" id="{0248DEAD-F881-46C2-8143-B85407D543A4}"/>
                      </a:ext>
                    </a:extLst>
                  </p:cNvPr>
                  <p:cNvSpPr/>
                  <p:nvPr/>
                </p:nvSpPr>
                <p:spPr>
                  <a:xfrm>
                    <a:off x="1876869" y="9713287"/>
                    <a:ext cx="256620" cy="73319"/>
                  </a:xfrm>
                  <a:custGeom>
                    <a:avLst/>
                    <a:gdLst>
                      <a:gd name="connsiteX0" fmla="*/ 24440 w 256620"/>
                      <a:gd name="connsiteY0" fmla="*/ 73320 h 73319"/>
                      <a:gd name="connsiteX1" fmla="*/ 12220 w 256620"/>
                      <a:gd name="connsiteY1" fmla="*/ 73320 h 73319"/>
                      <a:gd name="connsiteX2" fmla="*/ 6110 w 256620"/>
                      <a:gd name="connsiteY2" fmla="*/ 67210 h 73319"/>
                      <a:gd name="connsiteX3" fmla="*/ 0 w 256620"/>
                      <a:gd name="connsiteY3" fmla="*/ 48880 h 73319"/>
                      <a:gd name="connsiteX4" fmla="*/ 6110 w 256620"/>
                      <a:gd name="connsiteY4" fmla="*/ 36660 h 73319"/>
                      <a:gd name="connsiteX5" fmla="*/ 146640 w 256620"/>
                      <a:gd name="connsiteY5" fmla="*/ 0 h 73319"/>
                      <a:gd name="connsiteX6" fmla="*/ 244400 w 256620"/>
                      <a:gd name="connsiteY6" fmla="*/ 18330 h 73319"/>
                      <a:gd name="connsiteX7" fmla="*/ 244400 w 256620"/>
                      <a:gd name="connsiteY7" fmla="*/ 18330 h 73319"/>
                      <a:gd name="connsiteX8" fmla="*/ 256620 w 256620"/>
                      <a:gd name="connsiteY8" fmla="*/ 30550 h 73319"/>
                      <a:gd name="connsiteX9" fmla="*/ 256620 w 256620"/>
                      <a:gd name="connsiteY9" fmla="*/ 42770 h 73319"/>
                      <a:gd name="connsiteX10" fmla="*/ 226070 w 256620"/>
                      <a:gd name="connsiteY10" fmla="*/ 48880 h 73319"/>
                      <a:gd name="connsiteX11" fmla="*/ 152750 w 256620"/>
                      <a:gd name="connsiteY11" fmla="*/ 30550 h 73319"/>
                      <a:gd name="connsiteX12" fmla="*/ 30550 w 256620"/>
                      <a:gd name="connsiteY12" fmla="*/ 61100 h 73319"/>
                      <a:gd name="connsiteX13" fmla="*/ 24440 w 256620"/>
                      <a:gd name="connsiteY13" fmla="*/ 73320 h 73319"/>
                      <a:gd name="connsiteX14" fmla="*/ 146640 w 256620"/>
                      <a:gd name="connsiteY14" fmla="*/ 12220 h 73319"/>
                      <a:gd name="connsiteX15" fmla="*/ 12220 w 256620"/>
                      <a:gd name="connsiteY15" fmla="*/ 48880 h 73319"/>
                      <a:gd name="connsiteX16" fmla="*/ 12220 w 256620"/>
                      <a:gd name="connsiteY16" fmla="*/ 48880 h 73319"/>
                      <a:gd name="connsiteX17" fmla="*/ 12220 w 256620"/>
                      <a:gd name="connsiteY17" fmla="*/ 54990 h 73319"/>
                      <a:gd name="connsiteX18" fmla="*/ 18330 w 256620"/>
                      <a:gd name="connsiteY18" fmla="*/ 54990 h 73319"/>
                      <a:gd name="connsiteX19" fmla="*/ 30550 w 256620"/>
                      <a:gd name="connsiteY19" fmla="*/ 54990 h 73319"/>
                      <a:gd name="connsiteX20" fmla="*/ 158860 w 256620"/>
                      <a:gd name="connsiteY20" fmla="*/ 24440 h 73319"/>
                      <a:gd name="connsiteX21" fmla="*/ 238290 w 256620"/>
                      <a:gd name="connsiteY21" fmla="*/ 42770 h 73319"/>
                      <a:gd name="connsiteX22" fmla="*/ 250510 w 256620"/>
                      <a:gd name="connsiteY22" fmla="*/ 42770 h 73319"/>
                      <a:gd name="connsiteX23" fmla="*/ 250510 w 256620"/>
                      <a:gd name="connsiteY23" fmla="*/ 42770 h 73319"/>
                      <a:gd name="connsiteX24" fmla="*/ 244400 w 256620"/>
                      <a:gd name="connsiteY24" fmla="*/ 36660 h 73319"/>
                      <a:gd name="connsiteX25" fmla="*/ 244400 w 256620"/>
                      <a:gd name="connsiteY25" fmla="*/ 30550 h 73319"/>
                      <a:gd name="connsiteX26" fmla="*/ 244400 w 256620"/>
                      <a:gd name="connsiteY26" fmla="*/ 36660 h 73319"/>
                      <a:gd name="connsiteX27" fmla="*/ 146640 w 256620"/>
                      <a:gd name="connsiteY27" fmla="*/ 12220 h 7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6620" h="73319">
                        <a:moveTo>
                          <a:pt x="24440" y="73320"/>
                        </a:moveTo>
                        <a:cubicBezTo>
                          <a:pt x="18330" y="73320"/>
                          <a:pt x="18330" y="73320"/>
                          <a:pt x="12220" y="73320"/>
                        </a:cubicBezTo>
                        <a:cubicBezTo>
                          <a:pt x="6110" y="73320"/>
                          <a:pt x="6110" y="67210"/>
                          <a:pt x="6110" y="67210"/>
                        </a:cubicBezTo>
                        <a:cubicBezTo>
                          <a:pt x="0" y="61100"/>
                          <a:pt x="0" y="54990"/>
                          <a:pt x="0" y="48880"/>
                        </a:cubicBezTo>
                        <a:cubicBezTo>
                          <a:pt x="0" y="42770"/>
                          <a:pt x="6110" y="36660"/>
                          <a:pt x="6110" y="36660"/>
                        </a:cubicBezTo>
                        <a:cubicBezTo>
                          <a:pt x="12220" y="30550"/>
                          <a:pt x="73320" y="0"/>
                          <a:pt x="146640" y="0"/>
                        </a:cubicBezTo>
                        <a:cubicBezTo>
                          <a:pt x="183300" y="0"/>
                          <a:pt x="213850" y="6110"/>
                          <a:pt x="244400" y="18330"/>
                        </a:cubicBezTo>
                        <a:lnTo>
                          <a:pt x="244400" y="18330"/>
                        </a:lnTo>
                        <a:cubicBezTo>
                          <a:pt x="250510" y="18330"/>
                          <a:pt x="256620" y="24440"/>
                          <a:pt x="256620" y="30550"/>
                        </a:cubicBezTo>
                        <a:cubicBezTo>
                          <a:pt x="256620" y="36660"/>
                          <a:pt x="256620" y="42770"/>
                          <a:pt x="256620" y="42770"/>
                        </a:cubicBezTo>
                        <a:cubicBezTo>
                          <a:pt x="250510" y="54990"/>
                          <a:pt x="238290" y="54990"/>
                          <a:pt x="226070" y="48880"/>
                        </a:cubicBezTo>
                        <a:cubicBezTo>
                          <a:pt x="201630" y="36660"/>
                          <a:pt x="177190" y="30550"/>
                          <a:pt x="152750" y="30550"/>
                        </a:cubicBezTo>
                        <a:cubicBezTo>
                          <a:pt x="91650" y="30550"/>
                          <a:pt x="36660" y="61100"/>
                          <a:pt x="30550" y="61100"/>
                        </a:cubicBezTo>
                        <a:cubicBezTo>
                          <a:pt x="30550" y="67210"/>
                          <a:pt x="30550" y="73320"/>
                          <a:pt x="24440" y="73320"/>
                        </a:cubicBezTo>
                        <a:close/>
                        <a:moveTo>
                          <a:pt x="146640" y="12220"/>
                        </a:moveTo>
                        <a:cubicBezTo>
                          <a:pt x="73320" y="12220"/>
                          <a:pt x="12220" y="42770"/>
                          <a:pt x="12220" y="48880"/>
                        </a:cubicBezTo>
                        <a:cubicBezTo>
                          <a:pt x="12220" y="48880"/>
                          <a:pt x="12220" y="48880"/>
                          <a:pt x="12220" y="48880"/>
                        </a:cubicBezTo>
                        <a:cubicBezTo>
                          <a:pt x="12220" y="48880"/>
                          <a:pt x="12220" y="48880"/>
                          <a:pt x="12220" y="54990"/>
                        </a:cubicBezTo>
                        <a:cubicBezTo>
                          <a:pt x="12220" y="54990"/>
                          <a:pt x="12220" y="54990"/>
                          <a:pt x="18330" y="54990"/>
                        </a:cubicBezTo>
                        <a:cubicBezTo>
                          <a:pt x="24440" y="54990"/>
                          <a:pt x="24440" y="54990"/>
                          <a:pt x="30550" y="54990"/>
                        </a:cubicBezTo>
                        <a:cubicBezTo>
                          <a:pt x="36660" y="48880"/>
                          <a:pt x="91650" y="24440"/>
                          <a:pt x="158860" y="24440"/>
                        </a:cubicBezTo>
                        <a:cubicBezTo>
                          <a:pt x="189410" y="24440"/>
                          <a:pt x="213850" y="30550"/>
                          <a:pt x="238290" y="42770"/>
                        </a:cubicBezTo>
                        <a:cubicBezTo>
                          <a:pt x="244400" y="42770"/>
                          <a:pt x="250510" y="42770"/>
                          <a:pt x="250510" y="42770"/>
                        </a:cubicBezTo>
                        <a:cubicBezTo>
                          <a:pt x="250510" y="42770"/>
                          <a:pt x="250510" y="42770"/>
                          <a:pt x="250510" y="42770"/>
                        </a:cubicBezTo>
                        <a:cubicBezTo>
                          <a:pt x="250510" y="42770"/>
                          <a:pt x="250510" y="36660"/>
                          <a:pt x="244400" y="36660"/>
                        </a:cubicBezTo>
                        <a:lnTo>
                          <a:pt x="244400" y="30550"/>
                        </a:lnTo>
                        <a:lnTo>
                          <a:pt x="244400" y="36660"/>
                        </a:lnTo>
                        <a:cubicBezTo>
                          <a:pt x="207740" y="18330"/>
                          <a:pt x="183300" y="12220"/>
                          <a:pt x="146640" y="12220"/>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243" name="Graphic 16">
                  <a:extLst>
                    <a:ext uri="{FF2B5EF4-FFF2-40B4-BE49-F238E27FC236}">
                      <a16:creationId xmlns:a16="http://schemas.microsoft.com/office/drawing/2014/main" id="{016E207C-144C-4A6D-AF07-AA3B51422540}"/>
                    </a:ext>
                  </a:extLst>
                </p:cNvPr>
                <p:cNvGrpSpPr/>
                <p:nvPr/>
              </p:nvGrpSpPr>
              <p:grpSpPr>
                <a:xfrm>
                  <a:off x="1913529" y="9682737"/>
                  <a:ext cx="201630" cy="164969"/>
                  <a:chOff x="1913529" y="9682737"/>
                  <a:chExt cx="201630" cy="164969"/>
                </a:xfrm>
              </p:grpSpPr>
              <p:sp>
                <p:nvSpPr>
                  <p:cNvPr id="247" name="Freeform: Shape 246">
                    <a:extLst>
                      <a:ext uri="{FF2B5EF4-FFF2-40B4-BE49-F238E27FC236}">
                        <a16:creationId xmlns:a16="http://schemas.microsoft.com/office/drawing/2014/main" id="{CE070BB8-5B43-4525-847C-B73439462FED}"/>
                      </a:ext>
                    </a:extLst>
                  </p:cNvPr>
                  <p:cNvSpPr/>
                  <p:nvPr/>
                </p:nvSpPr>
                <p:spPr>
                  <a:xfrm>
                    <a:off x="1929329" y="9682737"/>
                    <a:ext cx="184303" cy="144543"/>
                  </a:xfrm>
                  <a:custGeom>
                    <a:avLst/>
                    <a:gdLst>
                      <a:gd name="connsiteX0" fmla="*/ 161391 w 184303"/>
                      <a:gd name="connsiteY0" fmla="*/ 140530 h 144543"/>
                      <a:gd name="connsiteX1" fmla="*/ 155281 w 184303"/>
                      <a:gd name="connsiteY1" fmla="*/ 134420 h 144543"/>
                      <a:gd name="connsiteX2" fmla="*/ 8641 w 184303"/>
                      <a:gd name="connsiteY2" fmla="*/ 24440 h 144543"/>
                      <a:gd name="connsiteX3" fmla="*/ 2531 w 184303"/>
                      <a:gd name="connsiteY3" fmla="*/ 6110 h 144543"/>
                      <a:gd name="connsiteX4" fmla="*/ 20861 w 184303"/>
                      <a:gd name="connsiteY4" fmla="*/ 0 h 144543"/>
                      <a:gd name="connsiteX5" fmla="*/ 179721 w 184303"/>
                      <a:gd name="connsiteY5" fmla="*/ 116090 h 144543"/>
                      <a:gd name="connsiteX6" fmla="*/ 179721 w 184303"/>
                      <a:gd name="connsiteY6" fmla="*/ 134420 h 144543"/>
                      <a:gd name="connsiteX7" fmla="*/ 161391 w 184303"/>
                      <a:gd name="connsiteY7" fmla="*/ 140530 h 14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03" h="144543">
                        <a:moveTo>
                          <a:pt x="161391" y="140530"/>
                        </a:moveTo>
                        <a:cubicBezTo>
                          <a:pt x="161391" y="140530"/>
                          <a:pt x="155281" y="134420"/>
                          <a:pt x="155281" y="134420"/>
                        </a:cubicBezTo>
                        <a:cubicBezTo>
                          <a:pt x="155281" y="134420"/>
                          <a:pt x="106401" y="73320"/>
                          <a:pt x="8641" y="24440"/>
                        </a:cubicBezTo>
                        <a:cubicBezTo>
                          <a:pt x="2531" y="18330"/>
                          <a:pt x="-3579" y="12220"/>
                          <a:pt x="2531" y="6110"/>
                        </a:cubicBezTo>
                        <a:cubicBezTo>
                          <a:pt x="8641" y="0"/>
                          <a:pt x="14751" y="0"/>
                          <a:pt x="20861" y="0"/>
                        </a:cubicBezTo>
                        <a:cubicBezTo>
                          <a:pt x="124731" y="48880"/>
                          <a:pt x="179721" y="116090"/>
                          <a:pt x="179721" y="116090"/>
                        </a:cubicBezTo>
                        <a:cubicBezTo>
                          <a:pt x="185831" y="122200"/>
                          <a:pt x="185831" y="128310"/>
                          <a:pt x="179721" y="134420"/>
                        </a:cubicBezTo>
                        <a:cubicBezTo>
                          <a:pt x="167501" y="146640"/>
                          <a:pt x="161391" y="146640"/>
                          <a:pt x="161391" y="14053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48" name="Freeform: Shape 247">
                    <a:extLst>
                      <a:ext uri="{FF2B5EF4-FFF2-40B4-BE49-F238E27FC236}">
                        <a16:creationId xmlns:a16="http://schemas.microsoft.com/office/drawing/2014/main" id="{E55A3EE6-4A39-4BE5-A076-304EA9C14046}"/>
                      </a:ext>
                    </a:extLst>
                  </p:cNvPr>
                  <p:cNvSpPr/>
                  <p:nvPr/>
                </p:nvSpPr>
                <p:spPr>
                  <a:xfrm>
                    <a:off x="1913529" y="9690944"/>
                    <a:ext cx="201630" cy="156763"/>
                  </a:xfrm>
                  <a:custGeom>
                    <a:avLst/>
                    <a:gdLst>
                      <a:gd name="connsiteX0" fmla="*/ 183300 w 201630"/>
                      <a:gd name="connsiteY0" fmla="*/ 144543 h 156763"/>
                      <a:gd name="connsiteX1" fmla="*/ 171080 w 201630"/>
                      <a:gd name="connsiteY1" fmla="*/ 144543 h 156763"/>
                      <a:gd name="connsiteX2" fmla="*/ 158860 w 201630"/>
                      <a:gd name="connsiteY2" fmla="*/ 138433 h 156763"/>
                      <a:gd name="connsiteX3" fmla="*/ 12220 w 201630"/>
                      <a:gd name="connsiteY3" fmla="*/ 34563 h 156763"/>
                      <a:gd name="connsiteX4" fmla="*/ 0 w 201630"/>
                      <a:gd name="connsiteY4" fmla="*/ 22343 h 156763"/>
                      <a:gd name="connsiteX5" fmla="*/ 0 w 201630"/>
                      <a:gd name="connsiteY5" fmla="*/ 10123 h 156763"/>
                      <a:gd name="connsiteX6" fmla="*/ 30550 w 201630"/>
                      <a:gd name="connsiteY6" fmla="*/ 4013 h 156763"/>
                      <a:gd name="connsiteX7" fmla="*/ 195520 w 201630"/>
                      <a:gd name="connsiteY7" fmla="*/ 126213 h 156763"/>
                      <a:gd name="connsiteX8" fmla="*/ 201630 w 201630"/>
                      <a:gd name="connsiteY8" fmla="*/ 144543 h 156763"/>
                      <a:gd name="connsiteX9" fmla="*/ 189410 w 201630"/>
                      <a:gd name="connsiteY9" fmla="*/ 156763 h 156763"/>
                      <a:gd name="connsiteX10" fmla="*/ 183300 w 201630"/>
                      <a:gd name="connsiteY10" fmla="*/ 144543 h 156763"/>
                      <a:gd name="connsiteX11" fmla="*/ 24440 w 201630"/>
                      <a:gd name="connsiteY11" fmla="*/ 4013 h 156763"/>
                      <a:gd name="connsiteX12" fmla="*/ 24440 w 201630"/>
                      <a:gd name="connsiteY12" fmla="*/ 4013 h 156763"/>
                      <a:gd name="connsiteX13" fmla="*/ 24440 w 201630"/>
                      <a:gd name="connsiteY13" fmla="*/ 4013 h 156763"/>
                      <a:gd name="connsiteX14" fmla="*/ 24440 w 201630"/>
                      <a:gd name="connsiteY14" fmla="*/ 16234 h 156763"/>
                      <a:gd name="connsiteX15" fmla="*/ 177190 w 201630"/>
                      <a:gd name="connsiteY15" fmla="*/ 126213 h 156763"/>
                      <a:gd name="connsiteX16" fmla="*/ 183300 w 201630"/>
                      <a:gd name="connsiteY16" fmla="*/ 132323 h 156763"/>
                      <a:gd name="connsiteX17" fmla="*/ 189410 w 201630"/>
                      <a:gd name="connsiteY17" fmla="*/ 132323 h 156763"/>
                      <a:gd name="connsiteX18" fmla="*/ 189410 w 201630"/>
                      <a:gd name="connsiteY18" fmla="*/ 132323 h 156763"/>
                      <a:gd name="connsiteX19" fmla="*/ 189410 w 201630"/>
                      <a:gd name="connsiteY19" fmla="*/ 126213 h 156763"/>
                      <a:gd name="connsiteX20" fmla="*/ 24440 w 201630"/>
                      <a:gd name="connsiteY20" fmla="*/ 4013 h 156763"/>
                      <a:gd name="connsiteX21" fmla="*/ 24440 w 201630"/>
                      <a:gd name="connsiteY21" fmla="*/ 4013 h 15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1630" h="156763">
                        <a:moveTo>
                          <a:pt x="183300" y="144543"/>
                        </a:moveTo>
                        <a:cubicBezTo>
                          <a:pt x="177190" y="144543"/>
                          <a:pt x="177190" y="144543"/>
                          <a:pt x="171080" y="144543"/>
                        </a:cubicBezTo>
                        <a:cubicBezTo>
                          <a:pt x="164970" y="144543"/>
                          <a:pt x="164970" y="138433"/>
                          <a:pt x="158860" y="138433"/>
                        </a:cubicBezTo>
                        <a:cubicBezTo>
                          <a:pt x="158860" y="138433"/>
                          <a:pt x="109980" y="77334"/>
                          <a:pt x="12220" y="34563"/>
                        </a:cubicBezTo>
                        <a:cubicBezTo>
                          <a:pt x="6110" y="28453"/>
                          <a:pt x="0" y="28453"/>
                          <a:pt x="0" y="22343"/>
                        </a:cubicBezTo>
                        <a:cubicBezTo>
                          <a:pt x="0" y="16234"/>
                          <a:pt x="0" y="10123"/>
                          <a:pt x="0" y="10123"/>
                        </a:cubicBezTo>
                        <a:cubicBezTo>
                          <a:pt x="6110" y="-2097"/>
                          <a:pt x="18330" y="-2097"/>
                          <a:pt x="30550" y="4013"/>
                        </a:cubicBezTo>
                        <a:cubicBezTo>
                          <a:pt x="134420" y="52893"/>
                          <a:pt x="189410" y="113993"/>
                          <a:pt x="195520" y="126213"/>
                        </a:cubicBezTo>
                        <a:cubicBezTo>
                          <a:pt x="201630" y="132323"/>
                          <a:pt x="201630" y="138433"/>
                          <a:pt x="201630" y="144543"/>
                        </a:cubicBezTo>
                        <a:cubicBezTo>
                          <a:pt x="201630" y="150653"/>
                          <a:pt x="195520" y="156763"/>
                          <a:pt x="189410" y="156763"/>
                        </a:cubicBezTo>
                        <a:cubicBezTo>
                          <a:pt x="189410" y="144543"/>
                          <a:pt x="183300" y="144543"/>
                          <a:pt x="183300" y="144543"/>
                        </a:cubicBezTo>
                        <a:close/>
                        <a:moveTo>
                          <a:pt x="24440" y="4013"/>
                        </a:moveTo>
                        <a:cubicBezTo>
                          <a:pt x="18330" y="4013"/>
                          <a:pt x="18330" y="4013"/>
                          <a:pt x="24440" y="4013"/>
                        </a:cubicBezTo>
                        <a:cubicBezTo>
                          <a:pt x="18330" y="10123"/>
                          <a:pt x="18330" y="10123"/>
                          <a:pt x="24440" y="4013"/>
                        </a:cubicBezTo>
                        <a:cubicBezTo>
                          <a:pt x="18330" y="10123"/>
                          <a:pt x="24440" y="10123"/>
                          <a:pt x="24440" y="16234"/>
                        </a:cubicBezTo>
                        <a:cubicBezTo>
                          <a:pt x="122200" y="65113"/>
                          <a:pt x="171080" y="126213"/>
                          <a:pt x="177190" y="126213"/>
                        </a:cubicBezTo>
                        <a:cubicBezTo>
                          <a:pt x="177190" y="126213"/>
                          <a:pt x="177190" y="126213"/>
                          <a:pt x="183300" y="132323"/>
                        </a:cubicBezTo>
                        <a:cubicBezTo>
                          <a:pt x="189410" y="132323"/>
                          <a:pt x="189410" y="132323"/>
                          <a:pt x="189410" y="132323"/>
                        </a:cubicBezTo>
                        <a:cubicBezTo>
                          <a:pt x="189410" y="132323"/>
                          <a:pt x="189410" y="132323"/>
                          <a:pt x="189410" y="132323"/>
                        </a:cubicBezTo>
                        <a:cubicBezTo>
                          <a:pt x="189410" y="132323"/>
                          <a:pt x="189410" y="132323"/>
                          <a:pt x="189410" y="126213"/>
                        </a:cubicBezTo>
                        <a:cubicBezTo>
                          <a:pt x="183300" y="120103"/>
                          <a:pt x="128310" y="52893"/>
                          <a:pt x="24440" y="4013"/>
                        </a:cubicBezTo>
                        <a:cubicBezTo>
                          <a:pt x="24440" y="4013"/>
                          <a:pt x="24440" y="4013"/>
                          <a:pt x="24440" y="4013"/>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244" name="Graphic 16">
                  <a:extLst>
                    <a:ext uri="{FF2B5EF4-FFF2-40B4-BE49-F238E27FC236}">
                      <a16:creationId xmlns:a16="http://schemas.microsoft.com/office/drawing/2014/main" id="{3ED9D2C0-9906-443C-A94B-7538D2199C4D}"/>
                    </a:ext>
                  </a:extLst>
                </p:cNvPr>
                <p:cNvGrpSpPr/>
                <p:nvPr/>
              </p:nvGrpSpPr>
              <p:grpSpPr>
                <a:xfrm>
                  <a:off x="1925750" y="9615527"/>
                  <a:ext cx="213850" cy="79429"/>
                  <a:chOff x="1925750" y="9615527"/>
                  <a:chExt cx="213850" cy="79429"/>
                </a:xfrm>
              </p:grpSpPr>
              <p:sp>
                <p:nvSpPr>
                  <p:cNvPr id="245" name="Freeform: Shape 244">
                    <a:extLst>
                      <a:ext uri="{FF2B5EF4-FFF2-40B4-BE49-F238E27FC236}">
                        <a16:creationId xmlns:a16="http://schemas.microsoft.com/office/drawing/2014/main" id="{0A06F8A7-D5E3-4D50-B7A9-3AEECECC5F30}"/>
                      </a:ext>
                    </a:extLst>
                  </p:cNvPr>
                  <p:cNvSpPr/>
                  <p:nvPr/>
                </p:nvSpPr>
                <p:spPr>
                  <a:xfrm>
                    <a:off x="1933956" y="9617896"/>
                    <a:ext cx="205643" cy="69423"/>
                  </a:xfrm>
                  <a:custGeom>
                    <a:avLst/>
                    <a:gdLst>
                      <a:gd name="connsiteX0" fmla="*/ 10123 w 205643"/>
                      <a:gd name="connsiteY0" fmla="*/ 64841 h 69423"/>
                      <a:gd name="connsiteX1" fmla="*/ 10123 w 205643"/>
                      <a:gd name="connsiteY1" fmla="*/ 64841 h 69423"/>
                      <a:gd name="connsiteX2" fmla="*/ 4013 w 205643"/>
                      <a:gd name="connsiteY2" fmla="*/ 40401 h 69423"/>
                      <a:gd name="connsiteX3" fmla="*/ 187313 w 205643"/>
                      <a:gd name="connsiteY3" fmla="*/ 3741 h 69423"/>
                      <a:gd name="connsiteX4" fmla="*/ 205644 w 205643"/>
                      <a:gd name="connsiteY4" fmla="*/ 22071 h 69423"/>
                      <a:gd name="connsiteX5" fmla="*/ 187313 w 205643"/>
                      <a:gd name="connsiteY5" fmla="*/ 34291 h 69423"/>
                      <a:gd name="connsiteX6" fmla="*/ 28453 w 205643"/>
                      <a:gd name="connsiteY6" fmla="*/ 64841 h 69423"/>
                      <a:gd name="connsiteX7" fmla="*/ 10123 w 205643"/>
                      <a:gd name="connsiteY7" fmla="*/ 64841 h 6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43" h="69423">
                        <a:moveTo>
                          <a:pt x="10123" y="64841"/>
                        </a:moveTo>
                        <a:cubicBezTo>
                          <a:pt x="10123" y="64841"/>
                          <a:pt x="4013" y="64841"/>
                          <a:pt x="10123" y="64841"/>
                        </a:cubicBezTo>
                        <a:cubicBezTo>
                          <a:pt x="-2097" y="58731"/>
                          <a:pt x="-2097" y="46511"/>
                          <a:pt x="4013" y="40401"/>
                        </a:cubicBezTo>
                        <a:cubicBezTo>
                          <a:pt x="10123" y="40401"/>
                          <a:pt x="83443" y="-14589"/>
                          <a:pt x="187313" y="3741"/>
                        </a:cubicBezTo>
                        <a:cubicBezTo>
                          <a:pt x="193423" y="3741"/>
                          <a:pt x="205644" y="9851"/>
                          <a:pt x="205644" y="22071"/>
                        </a:cubicBezTo>
                        <a:cubicBezTo>
                          <a:pt x="205644" y="28181"/>
                          <a:pt x="199533" y="34291"/>
                          <a:pt x="187313" y="34291"/>
                        </a:cubicBezTo>
                        <a:cubicBezTo>
                          <a:pt x="95663" y="15961"/>
                          <a:pt x="28453" y="64841"/>
                          <a:pt x="28453" y="64841"/>
                        </a:cubicBezTo>
                        <a:cubicBezTo>
                          <a:pt x="22343" y="70951"/>
                          <a:pt x="16233" y="70951"/>
                          <a:pt x="10123" y="64841"/>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46" name="Freeform: Shape 245">
                    <a:extLst>
                      <a:ext uri="{FF2B5EF4-FFF2-40B4-BE49-F238E27FC236}">
                        <a16:creationId xmlns:a16="http://schemas.microsoft.com/office/drawing/2014/main" id="{1F0B30C7-FCC8-4A74-97F6-A79CB5A6B524}"/>
                      </a:ext>
                    </a:extLst>
                  </p:cNvPr>
                  <p:cNvSpPr/>
                  <p:nvPr/>
                </p:nvSpPr>
                <p:spPr>
                  <a:xfrm>
                    <a:off x="1925750" y="9615527"/>
                    <a:ext cx="213850" cy="79429"/>
                  </a:xfrm>
                  <a:custGeom>
                    <a:avLst/>
                    <a:gdLst>
                      <a:gd name="connsiteX0" fmla="*/ 24440 w 213850"/>
                      <a:gd name="connsiteY0" fmla="*/ 79430 h 79429"/>
                      <a:gd name="connsiteX1" fmla="*/ 12220 w 213850"/>
                      <a:gd name="connsiteY1" fmla="*/ 79430 h 79429"/>
                      <a:gd name="connsiteX2" fmla="*/ 6110 w 213850"/>
                      <a:gd name="connsiteY2" fmla="*/ 73320 h 79429"/>
                      <a:gd name="connsiteX3" fmla="*/ 0 w 213850"/>
                      <a:gd name="connsiteY3" fmla="*/ 54990 h 79429"/>
                      <a:gd name="connsiteX4" fmla="*/ 6110 w 213850"/>
                      <a:gd name="connsiteY4" fmla="*/ 42770 h 79429"/>
                      <a:gd name="connsiteX5" fmla="*/ 146640 w 213850"/>
                      <a:gd name="connsiteY5" fmla="*/ 0 h 79429"/>
                      <a:gd name="connsiteX6" fmla="*/ 195520 w 213850"/>
                      <a:gd name="connsiteY6" fmla="*/ 6110 h 79429"/>
                      <a:gd name="connsiteX7" fmla="*/ 213850 w 213850"/>
                      <a:gd name="connsiteY7" fmla="*/ 30550 h 79429"/>
                      <a:gd name="connsiteX8" fmla="*/ 189410 w 213850"/>
                      <a:gd name="connsiteY8" fmla="*/ 48880 h 79429"/>
                      <a:gd name="connsiteX9" fmla="*/ 146640 w 213850"/>
                      <a:gd name="connsiteY9" fmla="*/ 42770 h 79429"/>
                      <a:gd name="connsiteX10" fmla="*/ 30550 w 213850"/>
                      <a:gd name="connsiteY10" fmla="*/ 79430 h 79429"/>
                      <a:gd name="connsiteX11" fmla="*/ 24440 w 213850"/>
                      <a:gd name="connsiteY11" fmla="*/ 79430 h 79429"/>
                      <a:gd name="connsiteX12" fmla="*/ 146640 w 213850"/>
                      <a:gd name="connsiteY12" fmla="*/ 12220 h 79429"/>
                      <a:gd name="connsiteX13" fmla="*/ 18330 w 213850"/>
                      <a:gd name="connsiteY13" fmla="*/ 48880 h 79429"/>
                      <a:gd name="connsiteX14" fmla="*/ 18330 w 213850"/>
                      <a:gd name="connsiteY14" fmla="*/ 48880 h 79429"/>
                      <a:gd name="connsiteX15" fmla="*/ 18330 w 213850"/>
                      <a:gd name="connsiteY15" fmla="*/ 54990 h 79429"/>
                      <a:gd name="connsiteX16" fmla="*/ 24440 w 213850"/>
                      <a:gd name="connsiteY16" fmla="*/ 54990 h 79429"/>
                      <a:gd name="connsiteX17" fmla="*/ 36660 w 213850"/>
                      <a:gd name="connsiteY17" fmla="*/ 54990 h 79429"/>
                      <a:gd name="connsiteX18" fmla="*/ 158860 w 213850"/>
                      <a:gd name="connsiteY18" fmla="*/ 18330 h 79429"/>
                      <a:gd name="connsiteX19" fmla="*/ 201630 w 213850"/>
                      <a:gd name="connsiteY19" fmla="*/ 24440 h 79429"/>
                      <a:gd name="connsiteX20" fmla="*/ 201630 w 213850"/>
                      <a:gd name="connsiteY20" fmla="*/ 24440 h 79429"/>
                      <a:gd name="connsiteX21" fmla="*/ 207740 w 213850"/>
                      <a:gd name="connsiteY21" fmla="*/ 18330 h 79429"/>
                      <a:gd name="connsiteX22" fmla="*/ 195520 w 213850"/>
                      <a:gd name="connsiteY22" fmla="*/ 12220 h 79429"/>
                      <a:gd name="connsiteX23" fmla="*/ 146640 w 213850"/>
                      <a:gd name="connsiteY23" fmla="*/ 12220 h 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850" h="79429">
                        <a:moveTo>
                          <a:pt x="24440" y="79430"/>
                        </a:moveTo>
                        <a:cubicBezTo>
                          <a:pt x="18330" y="79430"/>
                          <a:pt x="18330" y="79430"/>
                          <a:pt x="12220" y="79430"/>
                        </a:cubicBezTo>
                        <a:cubicBezTo>
                          <a:pt x="12220" y="79430"/>
                          <a:pt x="6110" y="79430"/>
                          <a:pt x="6110" y="73320"/>
                        </a:cubicBezTo>
                        <a:cubicBezTo>
                          <a:pt x="0" y="67210"/>
                          <a:pt x="0" y="61100"/>
                          <a:pt x="0" y="54990"/>
                        </a:cubicBezTo>
                        <a:cubicBezTo>
                          <a:pt x="0" y="48880"/>
                          <a:pt x="0" y="42770"/>
                          <a:pt x="6110" y="42770"/>
                        </a:cubicBezTo>
                        <a:cubicBezTo>
                          <a:pt x="6110" y="42770"/>
                          <a:pt x="61100" y="0"/>
                          <a:pt x="146640" y="0"/>
                        </a:cubicBezTo>
                        <a:cubicBezTo>
                          <a:pt x="164970" y="0"/>
                          <a:pt x="183300" y="0"/>
                          <a:pt x="195520" y="6110"/>
                        </a:cubicBezTo>
                        <a:cubicBezTo>
                          <a:pt x="207740" y="6110"/>
                          <a:pt x="213850" y="18330"/>
                          <a:pt x="213850" y="30550"/>
                        </a:cubicBezTo>
                        <a:cubicBezTo>
                          <a:pt x="213850" y="42770"/>
                          <a:pt x="201630" y="48880"/>
                          <a:pt x="189410" y="48880"/>
                        </a:cubicBezTo>
                        <a:cubicBezTo>
                          <a:pt x="177190" y="48880"/>
                          <a:pt x="164970" y="42770"/>
                          <a:pt x="146640" y="42770"/>
                        </a:cubicBezTo>
                        <a:cubicBezTo>
                          <a:pt x="79430" y="42770"/>
                          <a:pt x="30550" y="73320"/>
                          <a:pt x="30550" y="79430"/>
                        </a:cubicBezTo>
                        <a:cubicBezTo>
                          <a:pt x="36660" y="79430"/>
                          <a:pt x="30550" y="79430"/>
                          <a:pt x="24440" y="79430"/>
                        </a:cubicBezTo>
                        <a:close/>
                        <a:moveTo>
                          <a:pt x="146640" y="12220"/>
                        </a:moveTo>
                        <a:cubicBezTo>
                          <a:pt x="67210" y="12220"/>
                          <a:pt x="18330" y="48880"/>
                          <a:pt x="18330" y="48880"/>
                        </a:cubicBezTo>
                        <a:cubicBezTo>
                          <a:pt x="18330" y="48880"/>
                          <a:pt x="18330" y="48880"/>
                          <a:pt x="18330" y="48880"/>
                        </a:cubicBezTo>
                        <a:cubicBezTo>
                          <a:pt x="18330" y="48880"/>
                          <a:pt x="18330" y="54990"/>
                          <a:pt x="18330" y="54990"/>
                        </a:cubicBezTo>
                        <a:cubicBezTo>
                          <a:pt x="18330" y="54990"/>
                          <a:pt x="18330" y="54990"/>
                          <a:pt x="24440" y="54990"/>
                        </a:cubicBezTo>
                        <a:cubicBezTo>
                          <a:pt x="30550" y="54990"/>
                          <a:pt x="30550" y="54990"/>
                          <a:pt x="36660" y="54990"/>
                        </a:cubicBezTo>
                        <a:cubicBezTo>
                          <a:pt x="36660" y="54990"/>
                          <a:pt x="85540" y="18330"/>
                          <a:pt x="158860" y="18330"/>
                        </a:cubicBezTo>
                        <a:cubicBezTo>
                          <a:pt x="171080" y="18330"/>
                          <a:pt x="189410" y="18330"/>
                          <a:pt x="201630" y="24440"/>
                        </a:cubicBezTo>
                        <a:cubicBezTo>
                          <a:pt x="201630" y="24440"/>
                          <a:pt x="201630" y="24440"/>
                          <a:pt x="201630" y="24440"/>
                        </a:cubicBezTo>
                        <a:cubicBezTo>
                          <a:pt x="201630" y="24440"/>
                          <a:pt x="207740" y="24440"/>
                          <a:pt x="207740" y="18330"/>
                        </a:cubicBezTo>
                        <a:cubicBezTo>
                          <a:pt x="207740" y="18330"/>
                          <a:pt x="201630" y="12220"/>
                          <a:pt x="195520" y="12220"/>
                        </a:cubicBezTo>
                        <a:cubicBezTo>
                          <a:pt x="177190" y="18330"/>
                          <a:pt x="164970" y="12220"/>
                          <a:pt x="146640" y="12220"/>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grpSp>
            <p:nvGrpSpPr>
              <p:cNvPr id="235" name="Graphic 16">
                <a:extLst>
                  <a:ext uri="{FF2B5EF4-FFF2-40B4-BE49-F238E27FC236}">
                    <a16:creationId xmlns:a16="http://schemas.microsoft.com/office/drawing/2014/main" id="{339AEB89-D67B-4142-818E-F04D89CB1F21}"/>
                  </a:ext>
                </a:extLst>
              </p:cNvPr>
              <p:cNvGrpSpPr/>
              <p:nvPr/>
            </p:nvGrpSpPr>
            <p:grpSpPr>
              <a:xfrm>
                <a:off x="1546929" y="9701067"/>
                <a:ext cx="928720" cy="446029"/>
                <a:chOff x="1546929" y="9701067"/>
                <a:chExt cx="928720" cy="446029"/>
              </a:xfrm>
            </p:grpSpPr>
            <p:sp>
              <p:nvSpPr>
                <p:cNvPr id="240" name="Freeform: Shape 239">
                  <a:extLst>
                    <a:ext uri="{FF2B5EF4-FFF2-40B4-BE49-F238E27FC236}">
                      <a16:creationId xmlns:a16="http://schemas.microsoft.com/office/drawing/2014/main" id="{85394B16-3996-4D25-9028-A2188B1688AD}"/>
                    </a:ext>
                  </a:extLst>
                </p:cNvPr>
                <p:cNvSpPr/>
                <p:nvPr/>
              </p:nvSpPr>
              <p:spPr>
                <a:xfrm>
                  <a:off x="1552935" y="9731617"/>
                  <a:ext cx="916605" cy="409389"/>
                </a:xfrm>
                <a:custGeom>
                  <a:avLst/>
                  <a:gdLst>
                    <a:gd name="connsiteX0" fmla="*/ 238395 w 916605"/>
                    <a:gd name="connsiteY0" fmla="*/ 360490 h 409389"/>
                    <a:gd name="connsiteX1" fmla="*/ 105 w 916605"/>
                    <a:gd name="connsiteY1" fmla="*/ 262730 h 409389"/>
                    <a:gd name="connsiteX2" fmla="*/ 105 w 916605"/>
                    <a:gd name="connsiteY2" fmla="*/ 268840 h 409389"/>
                    <a:gd name="connsiteX3" fmla="*/ 507235 w 916605"/>
                    <a:gd name="connsiteY3" fmla="*/ 378820 h 409389"/>
                    <a:gd name="connsiteX4" fmla="*/ 916605 w 916605"/>
                    <a:gd name="connsiteY4" fmla="*/ 0 h 409389"/>
                    <a:gd name="connsiteX5" fmla="*/ 238395 w 916605"/>
                    <a:gd name="connsiteY5" fmla="*/ 360490 h 40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605" h="409389">
                      <a:moveTo>
                        <a:pt x="238395" y="360490"/>
                      </a:moveTo>
                      <a:cubicBezTo>
                        <a:pt x="97865" y="354380"/>
                        <a:pt x="30655" y="299390"/>
                        <a:pt x="105" y="262730"/>
                      </a:cubicBezTo>
                      <a:cubicBezTo>
                        <a:pt x="105" y="262730"/>
                        <a:pt x="105" y="268840"/>
                        <a:pt x="105" y="268840"/>
                      </a:cubicBezTo>
                      <a:cubicBezTo>
                        <a:pt x="-6005" y="384930"/>
                        <a:pt x="256725" y="452140"/>
                        <a:pt x="507235" y="378820"/>
                      </a:cubicBezTo>
                      <a:cubicBezTo>
                        <a:pt x="745525" y="311610"/>
                        <a:pt x="916605" y="116090"/>
                        <a:pt x="916605" y="0"/>
                      </a:cubicBezTo>
                      <a:cubicBezTo>
                        <a:pt x="751635" y="274950"/>
                        <a:pt x="458355" y="372710"/>
                        <a:pt x="238395" y="36049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41" name="Freeform: Shape 240">
                  <a:extLst>
                    <a:ext uri="{FF2B5EF4-FFF2-40B4-BE49-F238E27FC236}">
                      <a16:creationId xmlns:a16="http://schemas.microsoft.com/office/drawing/2014/main" id="{8C472959-F1AB-422E-91B6-329F02BAB7A1}"/>
                    </a:ext>
                  </a:extLst>
                </p:cNvPr>
                <p:cNvSpPr/>
                <p:nvPr/>
              </p:nvSpPr>
              <p:spPr>
                <a:xfrm>
                  <a:off x="1546929" y="9701067"/>
                  <a:ext cx="928720" cy="446029"/>
                </a:xfrm>
                <a:custGeom>
                  <a:avLst/>
                  <a:gdLst>
                    <a:gd name="connsiteX0" fmla="*/ 305500 w 928720"/>
                    <a:gd name="connsiteY0" fmla="*/ 446030 h 446029"/>
                    <a:gd name="connsiteX1" fmla="*/ 30550 w 928720"/>
                    <a:gd name="connsiteY1" fmla="*/ 366600 h 446029"/>
                    <a:gd name="connsiteX2" fmla="*/ 0 w 928720"/>
                    <a:gd name="connsiteY2" fmla="*/ 299390 h 446029"/>
                    <a:gd name="connsiteX3" fmla="*/ 0 w 928720"/>
                    <a:gd name="connsiteY3" fmla="*/ 293280 h 446029"/>
                    <a:gd name="connsiteX4" fmla="*/ 0 w 928720"/>
                    <a:gd name="connsiteY4" fmla="*/ 274950 h 446029"/>
                    <a:gd name="connsiteX5" fmla="*/ 12220 w 928720"/>
                    <a:gd name="connsiteY5" fmla="*/ 287170 h 446029"/>
                    <a:gd name="connsiteX6" fmla="*/ 244400 w 928720"/>
                    <a:gd name="connsiteY6" fmla="*/ 378820 h 446029"/>
                    <a:gd name="connsiteX7" fmla="*/ 281060 w 928720"/>
                    <a:gd name="connsiteY7" fmla="*/ 378820 h 446029"/>
                    <a:gd name="connsiteX8" fmla="*/ 916501 w 928720"/>
                    <a:gd name="connsiteY8" fmla="*/ 18330 h 446029"/>
                    <a:gd name="connsiteX9" fmla="*/ 928721 w 928720"/>
                    <a:gd name="connsiteY9" fmla="*/ 0 h 446029"/>
                    <a:gd name="connsiteX10" fmla="*/ 928721 w 928720"/>
                    <a:gd name="connsiteY10" fmla="*/ 24440 h 446029"/>
                    <a:gd name="connsiteX11" fmla="*/ 513240 w 928720"/>
                    <a:gd name="connsiteY11" fmla="*/ 415480 h 446029"/>
                    <a:gd name="connsiteX12" fmla="*/ 305500 w 928720"/>
                    <a:gd name="connsiteY12" fmla="*/ 446030 h 446029"/>
                    <a:gd name="connsiteX13" fmla="*/ 18330 w 928720"/>
                    <a:gd name="connsiteY13" fmla="*/ 311610 h 446029"/>
                    <a:gd name="connsiteX14" fmla="*/ 42770 w 928720"/>
                    <a:gd name="connsiteY14" fmla="*/ 354380 h 446029"/>
                    <a:gd name="connsiteX15" fmla="*/ 305500 w 928720"/>
                    <a:gd name="connsiteY15" fmla="*/ 427699 h 446029"/>
                    <a:gd name="connsiteX16" fmla="*/ 519350 w 928720"/>
                    <a:gd name="connsiteY16" fmla="*/ 397149 h 446029"/>
                    <a:gd name="connsiteX17" fmla="*/ 922611 w 928720"/>
                    <a:gd name="connsiteY17" fmla="*/ 48880 h 446029"/>
                    <a:gd name="connsiteX18" fmla="*/ 287170 w 928720"/>
                    <a:gd name="connsiteY18" fmla="*/ 391040 h 446029"/>
                    <a:gd name="connsiteX19" fmla="*/ 250510 w 928720"/>
                    <a:gd name="connsiteY19" fmla="*/ 391040 h 446029"/>
                    <a:gd name="connsiteX20" fmla="*/ 18330 w 928720"/>
                    <a:gd name="connsiteY20" fmla="*/ 311610 h 44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720" h="446029">
                      <a:moveTo>
                        <a:pt x="305500" y="446030"/>
                      </a:moveTo>
                      <a:cubicBezTo>
                        <a:pt x="183300" y="446030"/>
                        <a:pt x="79430" y="415480"/>
                        <a:pt x="30550" y="366600"/>
                      </a:cubicBezTo>
                      <a:cubicBezTo>
                        <a:pt x="12220" y="348270"/>
                        <a:pt x="0" y="323830"/>
                        <a:pt x="0" y="299390"/>
                      </a:cubicBezTo>
                      <a:cubicBezTo>
                        <a:pt x="0" y="299390"/>
                        <a:pt x="0" y="299390"/>
                        <a:pt x="0" y="293280"/>
                      </a:cubicBezTo>
                      <a:lnTo>
                        <a:pt x="0" y="274950"/>
                      </a:lnTo>
                      <a:lnTo>
                        <a:pt x="12220" y="287170"/>
                      </a:lnTo>
                      <a:cubicBezTo>
                        <a:pt x="42770" y="323830"/>
                        <a:pt x="109980" y="372710"/>
                        <a:pt x="244400" y="378820"/>
                      </a:cubicBezTo>
                      <a:cubicBezTo>
                        <a:pt x="256620" y="378820"/>
                        <a:pt x="268840" y="378820"/>
                        <a:pt x="281060" y="378820"/>
                      </a:cubicBezTo>
                      <a:cubicBezTo>
                        <a:pt x="482690" y="378820"/>
                        <a:pt x="751531" y="281060"/>
                        <a:pt x="916501" y="18330"/>
                      </a:cubicBezTo>
                      <a:lnTo>
                        <a:pt x="928721" y="0"/>
                      </a:lnTo>
                      <a:lnTo>
                        <a:pt x="928721" y="24440"/>
                      </a:lnTo>
                      <a:cubicBezTo>
                        <a:pt x="928721" y="152750"/>
                        <a:pt x="751531" y="342160"/>
                        <a:pt x="513240" y="415480"/>
                      </a:cubicBezTo>
                      <a:cubicBezTo>
                        <a:pt x="452140" y="433810"/>
                        <a:pt x="378820" y="446030"/>
                        <a:pt x="305500" y="446030"/>
                      </a:cubicBezTo>
                      <a:close/>
                      <a:moveTo>
                        <a:pt x="18330" y="311610"/>
                      </a:moveTo>
                      <a:cubicBezTo>
                        <a:pt x="18330" y="323830"/>
                        <a:pt x="30550" y="342160"/>
                        <a:pt x="42770" y="354380"/>
                      </a:cubicBezTo>
                      <a:cubicBezTo>
                        <a:pt x="85540" y="403260"/>
                        <a:pt x="189410" y="427699"/>
                        <a:pt x="305500" y="427699"/>
                      </a:cubicBezTo>
                      <a:cubicBezTo>
                        <a:pt x="372710" y="427699"/>
                        <a:pt x="446030" y="415480"/>
                        <a:pt x="519350" y="397149"/>
                      </a:cubicBezTo>
                      <a:cubicBezTo>
                        <a:pt x="733201" y="336050"/>
                        <a:pt x="898171" y="171080"/>
                        <a:pt x="922611" y="48880"/>
                      </a:cubicBezTo>
                      <a:cubicBezTo>
                        <a:pt x="751531" y="299390"/>
                        <a:pt x="488800" y="391040"/>
                        <a:pt x="287170" y="391040"/>
                      </a:cubicBezTo>
                      <a:cubicBezTo>
                        <a:pt x="274950" y="391040"/>
                        <a:pt x="262730" y="391040"/>
                        <a:pt x="250510" y="391040"/>
                      </a:cubicBezTo>
                      <a:cubicBezTo>
                        <a:pt x="122200" y="391040"/>
                        <a:pt x="54990" y="348270"/>
                        <a:pt x="18330" y="311610"/>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236" name="Freeform: Shape 235">
                <a:extLst>
                  <a:ext uri="{FF2B5EF4-FFF2-40B4-BE49-F238E27FC236}">
                    <a16:creationId xmlns:a16="http://schemas.microsoft.com/office/drawing/2014/main" id="{EBF7152D-B53B-433B-92E7-E78FAC580EBF}"/>
                  </a:ext>
                </a:extLst>
              </p:cNvPr>
              <p:cNvSpPr/>
              <p:nvPr/>
            </p:nvSpPr>
            <p:spPr>
              <a:xfrm>
                <a:off x="1974630" y="9731617"/>
                <a:ext cx="494910" cy="397149"/>
              </a:xfrm>
              <a:custGeom>
                <a:avLst/>
                <a:gdLst>
                  <a:gd name="connsiteX0" fmla="*/ 0 w 494910"/>
                  <a:gd name="connsiteY0" fmla="*/ 348270 h 397149"/>
                  <a:gd name="connsiteX1" fmla="*/ 0 w 494910"/>
                  <a:gd name="connsiteY1" fmla="*/ 397149 h 397149"/>
                  <a:gd name="connsiteX2" fmla="*/ 85540 w 494910"/>
                  <a:gd name="connsiteY2" fmla="*/ 378820 h 397149"/>
                  <a:gd name="connsiteX3" fmla="*/ 494910 w 494910"/>
                  <a:gd name="connsiteY3" fmla="*/ 0 h 397149"/>
                  <a:gd name="connsiteX4" fmla="*/ 0 w 494910"/>
                  <a:gd name="connsiteY4" fmla="*/ 348270 h 39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910" h="397149">
                    <a:moveTo>
                      <a:pt x="0" y="348270"/>
                    </a:moveTo>
                    <a:cubicBezTo>
                      <a:pt x="0" y="366600"/>
                      <a:pt x="0" y="384930"/>
                      <a:pt x="0" y="397149"/>
                    </a:cubicBezTo>
                    <a:cubicBezTo>
                      <a:pt x="30550" y="391040"/>
                      <a:pt x="61100" y="384930"/>
                      <a:pt x="85540" y="378820"/>
                    </a:cubicBezTo>
                    <a:cubicBezTo>
                      <a:pt x="323830" y="311610"/>
                      <a:pt x="494910" y="116090"/>
                      <a:pt x="494910" y="0"/>
                    </a:cubicBezTo>
                    <a:cubicBezTo>
                      <a:pt x="372710" y="201630"/>
                      <a:pt x="183300" y="311610"/>
                      <a:pt x="0" y="34827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37" name="Freeform: Shape 236">
                <a:extLst>
                  <a:ext uri="{FF2B5EF4-FFF2-40B4-BE49-F238E27FC236}">
                    <a16:creationId xmlns:a16="http://schemas.microsoft.com/office/drawing/2014/main" id="{804BBCD5-F8A4-461C-B78A-F669F35D3B48}"/>
                  </a:ext>
                </a:extLst>
              </p:cNvPr>
              <p:cNvSpPr/>
              <p:nvPr/>
            </p:nvSpPr>
            <p:spPr>
              <a:xfrm>
                <a:off x="2292350" y="9725507"/>
                <a:ext cx="183300" cy="268839"/>
              </a:xfrm>
              <a:custGeom>
                <a:avLst/>
                <a:gdLst>
                  <a:gd name="connsiteX0" fmla="*/ 0 w 183300"/>
                  <a:gd name="connsiteY0" fmla="*/ 207740 h 268839"/>
                  <a:gd name="connsiteX1" fmla="*/ 6110 w 183300"/>
                  <a:gd name="connsiteY1" fmla="*/ 268840 h 268839"/>
                  <a:gd name="connsiteX2" fmla="*/ 183300 w 183300"/>
                  <a:gd name="connsiteY2" fmla="*/ 0 h 268839"/>
                  <a:gd name="connsiteX3" fmla="*/ 0 w 183300"/>
                  <a:gd name="connsiteY3" fmla="*/ 207740 h 268839"/>
                </a:gdLst>
                <a:ahLst/>
                <a:cxnLst>
                  <a:cxn ang="0">
                    <a:pos x="connsiteX0" y="connsiteY0"/>
                  </a:cxn>
                  <a:cxn ang="0">
                    <a:pos x="connsiteX1" y="connsiteY1"/>
                  </a:cxn>
                  <a:cxn ang="0">
                    <a:pos x="connsiteX2" y="connsiteY2"/>
                  </a:cxn>
                  <a:cxn ang="0">
                    <a:pos x="connsiteX3" y="connsiteY3"/>
                  </a:cxn>
                </a:cxnLst>
                <a:rect l="l" t="t" r="r" b="b"/>
                <a:pathLst>
                  <a:path w="183300" h="268839">
                    <a:moveTo>
                      <a:pt x="0" y="207740"/>
                    </a:moveTo>
                    <a:cubicBezTo>
                      <a:pt x="0" y="226070"/>
                      <a:pt x="6110" y="250510"/>
                      <a:pt x="6110" y="268840"/>
                    </a:cubicBezTo>
                    <a:cubicBezTo>
                      <a:pt x="116090" y="183300"/>
                      <a:pt x="183300" y="79430"/>
                      <a:pt x="183300" y="0"/>
                    </a:cubicBezTo>
                    <a:cubicBezTo>
                      <a:pt x="128310" y="85540"/>
                      <a:pt x="67210" y="152750"/>
                      <a:pt x="0" y="20774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38" name="Freeform: Shape 237">
                <a:extLst>
                  <a:ext uri="{FF2B5EF4-FFF2-40B4-BE49-F238E27FC236}">
                    <a16:creationId xmlns:a16="http://schemas.microsoft.com/office/drawing/2014/main" id="{DED46B65-0C99-4AF1-875F-4581D59858A3}"/>
                  </a:ext>
                </a:extLst>
              </p:cNvPr>
              <p:cNvSpPr/>
              <p:nvPr/>
            </p:nvSpPr>
            <p:spPr>
              <a:xfrm>
                <a:off x="1559149" y="9811047"/>
                <a:ext cx="623220" cy="281964"/>
              </a:xfrm>
              <a:custGeom>
                <a:avLst/>
                <a:gdLst>
                  <a:gd name="connsiteX0" fmla="*/ 378820 w 623220"/>
                  <a:gd name="connsiteY0" fmla="*/ 0 h 281964"/>
                  <a:gd name="connsiteX1" fmla="*/ 403260 w 623220"/>
                  <a:gd name="connsiteY1" fmla="*/ 6110 h 281964"/>
                  <a:gd name="connsiteX2" fmla="*/ 177190 w 623220"/>
                  <a:gd name="connsiteY2" fmla="*/ 177190 h 281964"/>
                  <a:gd name="connsiteX3" fmla="*/ 79430 w 623220"/>
                  <a:gd name="connsiteY3" fmla="*/ 67210 h 281964"/>
                  <a:gd name="connsiteX4" fmla="*/ 79430 w 623220"/>
                  <a:gd name="connsiteY4" fmla="*/ 67210 h 281964"/>
                  <a:gd name="connsiteX5" fmla="*/ 0 w 623220"/>
                  <a:gd name="connsiteY5" fmla="*/ 183300 h 281964"/>
                  <a:gd name="connsiteX6" fmla="*/ 238290 w 623220"/>
                  <a:gd name="connsiteY6" fmla="*/ 281060 h 281964"/>
                  <a:gd name="connsiteX7" fmla="*/ 623220 w 623220"/>
                  <a:gd name="connsiteY7" fmla="*/ 195520 h 281964"/>
                  <a:gd name="connsiteX8" fmla="*/ 378820 w 623220"/>
                  <a:gd name="connsiteY8" fmla="*/ 0 h 2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220" h="281964">
                    <a:moveTo>
                      <a:pt x="378820" y="0"/>
                    </a:moveTo>
                    <a:cubicBezTo>
                      <a:pt x="384930" y="0"/>
                      <a:pt x="391040" y="0"/>
                      <a:pt x="403260" y="6110"/>
                    </a:cubicBezTo>
                    <a:cubicBezTo>
                      <a:pt x="629330" y="42770"/>
                      <a:pt x="384930" y="219960"/>
                      <a:pt x="177190" y="177190"/>
                    </a:cubicBezTo>
                    <a:cubicBezTo>
                      <a:pt x="-30550" y="134420"/>
                      <a:pt x="79430" y="67210"/>
                      <a:pt x="79430" y="67210"/>
                    </a:cubicBezTo>
                    <a:lnTo>
                      <a:pt x="79430" y="67210"/>
                    </a:lnTo>
                    <a:cubicBezTo>
                      <a:pt x="30550" y="91650"/>
                      <a:pt x="0" y="122200"/>
                      <a:pt x="0" y="183300"/>
                    </a:cubicBezTo>
                    <a:cubicBezTo>
                      <a:pt x="30550" y="219960"/>
                      <a:pt x="97760" y="268840"/>
                      <a:pt x="238290" y="281060"/>
                    </a:cubicBezTo>
                    <a:cubicBezTo>
                      <a:pt x="354380" y="287169"/>
                      <a:pt x="494910" y="262730"/>
                      <a:pt x="623220" y="195520"/>
                    </a:cubicBezTo>
                    <a:cubicBezTo>
                      <a:pt x="592670" y="48880"/>
                      <a:pt x="488800" y="6110"/>
                      <a:pt x="378820" y="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39" name="Freeform: Shape 238">
                <a:extLst>
                  <a:ext uri="{FF2B5EF4-FFF2-40B4-BE49-F238E27FC236}">
                    <a16:creationId xmlns:a16="http://schemas.microsoft.com/office/drawing/2014/main" id="{D08A2565-127E-40F1-BDE1-F5D964DBF168}"/>
                  </a:ext>
                </a:extLst>
              </p:cNvPr>
              <p:cNvSpPr/>
              <p:nvPr/>
            </p:nvSpPr>
            <p:spPr>
              <a:xfrm>
                <a:off x="1632469" y="9908807"/>
                <a:ext cx="543790" cy="178094"/>
              </a:xfrm>
              <a:custGeom>
                <a:avLst/>
                <a:gdLst>
                  <a:gd name="connsiteX0" fmla="*/ 513240 w 543790"/>
                  <a:gd name="connsiteY0" fmla="*/ 0 h 178094"/>
                  <a:gd name="connsiteX1" fmla="*/ 0 w 543790"/>
                  <a:gd name="connsiteY1" fmla="*/ 140530 h 178094"/>
                  <a:gd name="connsiteX2" fmla="*/ 158860 w 543790"/>
                  <a:gd name="connsiteY2" fmla="*/ 177190 h 178094"/>
                  <a:gd name="connsiteX3" fmla="*/ 543790 w 543790"/>
                  <a:gd name="connsiteY3" fmla="*/ 91650 h 178094"/>
                  <a:gd name="connsiteX4" fmla="*/ 513240 w 543790"/>
                  <a:gd name="connsiteY4" fmla="*/ 0 h 17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790" h="178094">
                    <a:moveTo>
                      <a:pt x="513240" y="0"/>
                    </a:moveTo>
                    <a:cubicBezTo>
                      <a:pt x="482690" y="79430"/>
                      <a:pt x="372710" y="213850"/>
                      <a:pt x="0" y="140530"/>
                    </a:cubicBezTo>
                    <a:cubicBezTo>
                      <a:pt x="36660" y="158860"/>
                      <a:pt x="91650" y="177190"/>
                      <a:pt x="158860" y="177190"/>
                    </a:cubicBezTo>
                    <a:cubicBezTo>
                      <a:pt x="274950" y="183300"/>
                      <a:pt x="415480" y="158860"/>
                      <a:pt x="543790" y="91650"/>
                    </a:cubicBezTo>
                    <a:cubicBezTo>
                      <a:pt x="537680" y="61100"/>
                      <a:pt x="525460" y="24440"/>
                      <a:pt x="513240" y="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33" name="Graphic 16">
              <a:extLst>
                <a:ext uri="{FF2B5EF4-FFF2-40B4-BE49-F238E27FC236}">
                  <a16:creationId xmlns:a16="http://schemas.microsoft.com/office/drawing/2014/main" id="{9E8B1467-62A7-4F9C-9CA5-0EE61729E106}"/>
                </a:ext>
              </a:extLst>
            </p:cNvPr>
            <p:cNvGrpSpPr/>
            <p:nvPr/>
          </p:nvGrpSpPr>
          <p:grpSpPr>
            <a:xfrm>
              <a:off x="918675" y="7764200"/>
              <a:ext cx="1562364" cy="1924647"/>
              <a:chOff x="918675" y="7764200"/>
              <a:chExt cx="1562364" cy="1924647"/>
            </a:xfrm>
          </p:grpSpPr>
          <p:grpSp>
            <p:nvGrpSpPr>
              <p:cNvPr id="207" name="Graphic 16">
                <a:extLst>
                  <a:ext uri="{FF2B5EF4-FFF2-40B4-BE49-F238E27FC236}">
                    <a16:creationId xmlns:a16="http://schemas.microsoft.com/office/drawing/2014/main" id="{9FB8957A-33BD-4AAB-AF6E-5274373C73D5}"/>
                  </a:ext>
                </a:extLst>
              </p:cNvPr>
              <p:cNvGrpSpPr/>
              <p:nvPr/>
            </p:nvGrpSpPr>
            <p:grpSpPr>
              <a:xfrm>
                <a:off x="918675" y="7764200"/>
                <a:ext cx="1562364" cy="1924647"/>
                <a:chOff x="918675" y="7764200"/>
                <a:chExt cx="1562364" cy="1924647"/>
              </a:xfrm>
            </p:grpSpPr>
            <p:sp>
              <p:nvSpPr>
                <p:cNvPr id="231" name="Freeform: Shape 230">
                  <a:extLst>
                    <a:ext uri="{FF2B5EF4-FFF2-40B4-BE49-F238E27FC236}">
                      <a16:creationId xmlns:a16="http://schemas.microsoft.com/office/drawing/2014/main" id="{F4033EBA-1287-42D9-B1FD-164673F4FF40}"/>
                    </a:ext>
                  </a:extLst>
                </p:cNvPr>
                <p:cNvSpPr/>
                <p:nvPr/>
              </p:nvSpPr>
              <p:spPr>
                <a:xfrm>
                  <a:off x="918675" y="7776420"/>
                  <a:ext cx="1536031" cy="1904426"/>
                </a:xfrm>
                <a:custGeom>
                  <a:avLst/>
                  <a:gdLst>
                    <a:gd name="connsiteX0" fmla="*/ 66134 w 1536031"/>
                    <a:gd name="connsiteY0" fmla="*/ 116090 h 1904426"/>
                    <a:gd name="connsiteX1" fmla="*/ 17254 w 1536031"/>
                    <a:gd name="connsiteY1" fmla="*/ 201630 h 1904426"/>
                    <a:gd name="connsiteX2" fmla="*/ 41694 w 1536031"/>
                    <a:gd name="connsiteY2" fmla="*/ 262730 h 1904426"/>
                    <a:gd name="connsiteX3" fmla="*/ 47804 w 1536031"/>
                    <a:gd name="connsiteY3" fmla="*/ 1637478 h 1904426"/>
                    <a:gd name="connsiteX4" fmla="*/ 102794 w 1536031"/>
                    <a:gd name="connsiteY4" fmla="*/ 1771898 h 1904426"/>
                    <a:gd name="connsiteX5" fmla="*/ 616034 w 1536031"/>
                    <a:gd name="connsiteY5" fmla="*/ 1698578 h 1904426"/>
                    <a:gd name="connsiteX6" fmla="*/ 573264 w 1536031"/>
                    <a:gd name="connsiteY6" fmla="*/ 1649698 h 1904426"/>
                    <a:gd name="connsiteX7" fmla="*/ 518274 w 1536031"/>
                    <a:gd name="connsiteY7" fmla="*/ 1197559 h 1904426"/>
                    <a:gd name="connsiteX8" fmla="*/ 530494 w 1536031"/>
                    <a:gd name="connsiteY8" fmla="*/ 1099798 h 1904426"/>
                    <a:gd name="connsiteX9" fmla="*/ 561044 w 1536031"/>
                    <a:gd name="connsiteY9" fmla="*/ 714869 h 1904426"/>
                    <a:gd name="connsiteX10" fmla="*/ 707684 w 1536031"/>
                    <a:gd name="connsiteY10" fmla="*/ 1136459 h 1904426"/>
                    <a:gd name="connsiteX11" fmla="*/ 823774 w 1536031"/>
                    <a:gd name="connsiteY11" fmla="*/ 1356418 h 1904426"/>
                    <a:gd name="connsiteX12" fmla="*/ 909314 w 1536031"/>
                    <a:gd name="connsiteY12" fmla="*/ 1716908 h 1904426"/>
                    <a:gd name="connsiteX13" fmla="*/ 939864 w 1536031"/>
                    <a:gd name="connsiteY13" fmla="*/ 1857437 h 1904426"/>
                    <a:gd name="connsiteX14" fmla="*/ 1501985 w 1536031"/>
                    <a:gd name="connsiteY14" fmla="*/ 1802447 h 1904426"/>
                    <a:gd name="connsiteX15" fmla="*/ 1495875 w 1536031"/>
                    <a:gd name="connsiteY15" fmla="*/ 1674138 h 1904426"/>
                    <a:gd name="connsiteX16" fmla="*/ 1227034 w 1536031"/>
                    <a:gd name="connsiteY16" fmla="*/ 977599 h 1904426"/>
                    <a:gd name="connsiteX17" fmla="*/ 1214814 w 1536031"/>
                    <a:gd name="connsiteY17" fmla="*/ 849289 h 1904426"/>
                    <a:gd name="connsiteX18" fmla="*/ 1190374 w 1536031"/>
                    <a:gd name="connsiteY18" fmla="*/ 458249 h 1904426"/>
                    <a:gd name="connsiteX19" fmla="*/ 1104834 w 1536031"/>
                    <a:gd name="connsiteY19" fmla="*/ 0 h 1904426"/>
                    <a:gd name="connsiteX20" fmla="*/ 66134 w 1536031"/>
                    <a:gd name="connsiteY20" fmla="*/ 116090 h 190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36031" h="1904426">
                      <a:moveTo>
                        <a:pt x="66134" y="116090"/>
                      </a:moveTo>
                      <a:cubicBezTo>
                        <a:pt x="66134" y="116090"/>
                        <a:pt x="41694" y="158860"/>
                        <a:pt x="17254" y="201630"/>
                      </a:cubicBezTo>
                      <a:cubicBezTo>
                        <a:pt x="-1076" y="238290"/>
                        <a:pt x="41694" y="262730"/>
                        <a:pt x="41694" y="262730"/>
                      </a:cubicBezTo>
                      <a:cubicBezTo>
                        <a:pt x="41694" y="262730"/>
                        <a:pt x="-56066" y="1093688"/>
                        <a:pt x="47804" y="1637478"/>
                      </a:cubicBezTo>
                      <a:cubicBezTo>
                        <a:pt x="-37736" y="1692468"/>
                        <a:pt x="11144" y="1747458"/>
                        <a:pt x="102794" y="1771898"/>
                      </a:cubicBezTo>
                      <a:cubicBezTo>
                        <a:pt x="194444" y="1796338"/>
                        <a:pt x="609924" y="1826888"/>
                        <a:pt x="616034" y="1698578"/>
                      </a:cubicBezTo>
                      <a:cubicBezTo>
                        <a:pt x="616034" y="1655808"/>
                        <a:pt x="573264" y="1649698"/>
                        <a:pt x="573264" y="1649698"/>
                      </a:cubicBezTo>
                      <a:lnTo>
                        <a:pt x="518274" y="1197559"/>
                      </a:lnTo>
                      <a:cubicBezTo>
                        <a:pt x="518274" y="1197559"/>
                        <a:pt x="585484" y="1173119"/>
                        <a:pt x="530494" y="1099798"/>
                      </a:cubicBezTo>
                      <a:cubicBezTo>
                        <a:pt x="524384" y="898169"/>
                        <a:pt x="561044" y="714869"/>
                        <a:pt x="561044" y="714869"/>
                      </a:cubicBezTo>
                      <a:cubicBezTo>
                        <a:pt x="561044" y="714869"/>
                        <a:pt x="603814" y="873729"/>
                        <a:pt x="707684" y="1136459"/>
                      </a:cubicBezTo>
                      <a:cubicBezTo>
                        <a:pt x="756564" y="1264768"/>
                        <a:pt x="799334" y="1264768"/>
                        <a:pt x="823774" y="1356418"/>
                      </a:cubicBezTo>
                      <a:cubicBezTo>
                        <a:pt x="848214" y="1448068"/>
                        <a:pt x="909314" y="1716908"/>
                        <a:pt x="909314" y="1716908"/>
                      </a:cubicBezTo>
                      <a:cubicBezTo>
                        <a:pt x="909314" y="1716908"/>
                        <a:pt x="817664" y="1790228"/>
                        <a:pt x="939864" y="1857437"/>
                      </a:cubicBezTo>
                      <a:cubicBezTo>
                        <a:pt x="1062064" y="1924647"/>
                        <a:pt x="1343125" y="1930758"/>
                        <a:pt x="1501985" y="1802447"/>
                      </a:cubicBezTo>
                      <a:cubicBezTo>
                        <a:pt x="1569195" y="1729128"/>
                        <a:pt x="1520315" y="1716908"/>
                        <a:pt x="1495875" y="1674138"/>
                      </a:cubicBezTo>
                      <a:cubicBezTo>
                        <a:pt x="1440885" y="1441958"/>
                        <a:pt x="1343125" y="1136459"/>
                        <a:pt x="1227034" y="977599"/>
                      </a:cubicBezTo>
                      <a:cubicBezTo>
                        <a:pt x="1196484" y="922609"/>
                        <a:pt x="1245364" y="885949"/>
                        <a:pt x="1214814" y="849289"/>
                      </a:cubicBezTo>
                      <a:cubicBezTo>
                        <a:pt x="1184264" y="812629"/>
                        <a:pt x="1202594" y="635439"/>
                        <a:pt x="1190374" y="458249"/>
                      </a:cubicBezTo>
                      <a:cubicBezTo>
                        <a:pt x="1178154" y="281060"/>
                        <a:pt x="1104834" y="0"/>
                        <a:pt x="1104834" y="0"/>
                      </a:cubicBezTo>
                      <a:cubicBezTo>
                        <a:pt x="1104834" y="0"/>
                        <a:pt x="707684" y="384929"/>
                        <a:pt x="66134" y="116090"/>
                      </a:cubicBezTo>
                      <a:close/>
                    </a:path>
                  </a:pathLst>
                </a:custGeom>
                <a:solidFill>
                  <a:srgbClr val="FAB54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32" name="Freeform: Shape 231">
                  <a:extLst>
                    <a:ext uri="{FF2B5EF4-FFF2-40B4-BE49-F238E27FC236}">
                      <a16:creationId xmlns:a16="http://schemas.microsoft.com/office/drawing/2014/main" id="{4F957E70-CC47-43CB-84AD-8ABE4DD5F236}"/>
                    </a:ext>
                  </a:extLst>
                </p:cNvPr>
                <p:cNvSpPr/>
                <p:nvPr/>
              </p:nvSpPr>
              <p:spPr>
                <a:xfrm>
                  <a:off x="918675" y="7764200"/>
                  <a:ext cx="1562364" cy="1924647"/>
                </a:xfrm>
                <a:custGeom>
                  <a:avLst/>
                  <a:gdLst>
                    <a:gd name="connsiteX0" fmla="*/ 1184264 w 1562364"/>
                    <a:gd name="connsiteY0" fmla="*/ 1924648 h 1924647"/>
                    <a:gd name="connsiteX1" fmla="*/ 952084 w 1562364"/>
                    <a:gd name="connsiteY1" fmla="*/ 1875767 h 1924647"/>
                    <a:gd name="connsiteX2" fmla="*/ 884874 w 1562364"/>
                    <a:gd name="connsiteY2" fmla="*/ 1796338 h 1924647"/>
                    <a:gd name="connsiteX3" fmla="*/ 915424 w 1562364"/>
                    <a:gd name="connsiteY3" fmla="*/ 1729128 h 1924647"/>
                    <a:gd name="connsiteX4" fmla="*/ 829884 w 1562364"/>
                    <a:gd name="connsiteY4" fmla="*/ 1374748 h 1924647"/>
                    <a:gd name="connsiteX5" fmla="*/ 781004 w 1562364"/>
                    <a:gd name="connsiteY5" fmla="*/ 1276988 h 1924647"/>
                    <a:gd name="connsiteX6" fmla="*/ 713794 w 1562364"/>
                    <a:gd name="connsiteY6" fmla="*/ 1154789 h 1924647"/>
                    <a:gd name="connsiteX7" fmla="*/ 573264 w 1562364"/>
                    <a:gd name="connsiteY7" fmla="*/ 763749 h 1924647"/>
                    <a:gd name="connsiteX8" fmla="*/ 548824 w 1562364"/>
                    <a:gd name="connsiteY8" fmla="*/ 1112018 h 1924647"/>
                    <a:gd name="connsiteX9" fmla="*/ 567154 w 1562364"/>
                    <a:gd name="connsiteY9" fmla="*/ 1185339 h 1924647"/>
                    <a:gd name="connsiteX10" fmla="*/ 536604 w 1562364"/>
                    <a:gd name="connsiteY10" fmla="*/ 1215889 h 1924647"/>
                    <a:gd name="connsiteX11" fmla="*/ 591594 w 1562364"/>
                    <a:gd name="connsiteY11" fmla="*/ 1655808 h 1924647"/>
                    <a:gd name="connsiteX12" fmla="*/ 634364 w 1562364"/>
                    <a:gd name="connsiteY12" fmla="*/ 1710798 h 1924647"/>
                    <a:gd name="connsiteX13" fmla="*/ 347194 w 1562364"/>
                    <a:gd name="connsiteY13" fmla="*/ 1814668 h 1924647"/>
                    <a:gd name="connsiteX14" fmla="*/ 115014 w 1562364"/>
                    <a:gd name="connsiteY14" fmla="*/ 1790228 h 1924647"/>
                    <a:gd name="connsiteX15" fmla="*/ 11144 w 1562364"/>
                    <a:gd name="connsiteY15" fmla="*/ 1716908 h 1924647"/>
                    <a:gd name="connsiteX16" fmla="*/ 53914 w 1562364"/>
                    <a:gd name="connsiteY16" fmla="*/ 1643588 h 1924647"/>
                    <a:gd name="connsiteX17" fmla="*/ 47804 w 1562364"/>
                    <a:gd name="connsiteY17" fmla="*/ 274950 h 1924647"/>
                    <a:gd name="connsiteX18" fmla="*/ 23364 w 1562364"/>
                    <a:gd name="connsiteY18" fmla="*/ 207740 h 1924647"/>
                    <a:gd name="connsiteX19" fmla="*/ 72244 w 1562364"/>
                    <a:gd name="connsiteY19" fmla="*/ 122200 h 1924647"/>
                    <a:gd name="connsiteX20" fmla="*/ 66134 w 1562364"/>
                    <a:gd name="connsiteY20" fmla="*/ 122200 h 1924647"/>
                    <a:gd name="connsiteX21" fmla="*/ 72244 w 1562364"/>
                    <a:gd name="connsiteY21" fmla="*/ 122200 h 1924647"/>
                    <a:gd name="connsiteX22" fmla="*/ 518274 w 1562364"/>
                    <a:gd name="connsiteY22" fmla="*/ 213850 h 1924647"/>
                    <a:gd name="connsiteX23" fmla="*/ 1123164 w 1562364"/>
                    <a:gd name="connsiteY23" fmla="*/ 6110 h 1924647"/>
                    <a:gd name="connsiteX24" fmla="*/ 1123164 w 1562364"/>
                    <a:gd name="connsiteY24" fmla="*/ 0 h 1924647"/>
                    <a:gd name="connsiteX25" fmla="*/ 1129274 w 1562364"/>
                    <a:gd name="connsiteY25" fmla="*/ 12220 h 1924647"/>
                    <a:gd name="connsiteX26" fmla="*/ 1214814 w 1562364"/>
                    <a:gd name="connsiteY26" fmla="*/ 470469 h 1924647"/>
                    <a:gd name="connsiteX27" fmla="*/ 1220924 w 1562364"/>
                    <a:gd name="connsiteY27" fmla="*/ 665989 h 1924647"/>
                    <a:gd name="connsiteX28" fmla="*/ 1239254 w 1562364"/>
                    <a:gd name="connsiteY28" fmla="*/ 855399 h 1924647"/>
                    <a:gd name="connsiteX29" fmla="*/ 1245364 w 1562364"/>
                    <a:gd name="connsiteY29" fmla="*/ 916499 h 1924647"/>
                    <a:gd name="connsiteX30" fmla="*/ 1251474 w 1562364"/>
                    <a:gd name="connsiteY30" fmla="*/ 983709 h 1924647"/>
                    <a:gd name="connsiteX31" fmla="*/ 1520315 w 1562364"/>
                    <a:gd name="connsiteY31" fmla="*/ 1680248 h 1924647"/>
                    <a:gd name="connsiteX32" fmla="*/ 1538645 w 1562364"/>
                    <a:gd name="connsiteY32" fmla="*/ 1698578 h 1924647"/>
                    <a:gd name="connsiteX33" fmla="*/ 1526425 w 1562364"/>
                    <a:gd name="connsiteY33" fmla="*/ 1814668 h 1924647"/>
                    <a:gd name="connsiteX34" fmla="*/ 1184264 w 1562364"/>
                    <a:gd name="connsiteY34" fmla="*/ 1924648 h 1924647"/>
                    <a:gd name="connsiteX35" fmla="*/ 567154 w 1562364"/>
                    <a:gd name="connsiteY35" fmla="*/ 696539 h 1924647"/>
                    <a:gd name="connsiteX36" fmla="*/ 573264 w 1562364"/>
                    <a:gd name="connsiteY36" fmla="*/ 727089 h 1924647"/>
                    <a:gd name="connsiteX37" fmla="*/ 719904 w 1562364"/>
                    <a:gd name="connsiteY37" fmla="*/ 1148679 h 1924647"/>
                    <a:gd name="connsiteX38" fmla="*/ 787114 w 1562364"/>
                    <a:gd name="connsiteY38" fmla="*/ 1270879 h 1924647"/>
                    <a:gd name="connsiteX39" fmla="*/ 835994 w 1562364"/>
                    <a:gd name="connsiteY39" fmla="*/ 1374748 h 1924647"/>
                    <a:gd name="connsiteX40" fmla="*/ 921534 w 1562364"/>
                    <a:gd name="connsiteY40" fmla="*/ 1735238 h 1924647"/>
                    <a:gd name="connsiteX41" fmla="*/ 921534 w 1562364"/>
                    <a:gd name="connsiteY41" fmla="*/ 1741348 h 1924647"/>
                    <a:gd name="connsiteX42" fmla="*/ 915424 w 1562364"/>
                    <a:gd name="connsiteY42" fmla="*/ 1741348 h 1924647"/>
                    <a:gd name="connsiteX43" fmla="*/ 884874 w 1562364"/>
                    <a:gd name="connsiteY43" fmla="*/ 1802448 h 1924647"/>
                    <a:gd name="connsiteX44" fmla="*/ 945974 w 1562364"/>
                    <a:gd name="connsiteY44" fmla="*/ 1869658 h 1924647"/>
                    <a:gd name="connsiteX45" fmla="*/ 1172044 w 1562364"/>
                    <a:gd name="connsiteY45" fmla="*/ 1918538 h 1924647"/>
                    <a:gd name="connsiteX46" fmla="*/ 1501985 w 1562364"/>
                    <a:gd name="connsiteY46" fmla="*/ 1814668 h 1924647"/>
                    <a:gd name="connsiteX47" fmla="*/ 1514205 w 1562364"/>
                    <a:gd name="connsiteY47" fmla="*/ 1723018 h 1924647"/>
                    <a:gd name="connsiteX48" fmla="*/ 1495875 w 1562364"/>
                    <a:gd name="connsiteY48" fmla="*/ 1698578 h 1924647"/>
                    <a:gd name="connsiteX49" fmla="*/ 1495875 w 1562364"/>
                    <a:gd name="connsiteY49" fmla="*/ 1698578 h 1924647"/>
                    <a:gd name="connsiteX50" fmla="*/ 1227034 w 1562364"/>
                    <a:gd name="connsiteY50" fmla="*/ 1002039 h 1924647"/>
                    <a:gd name="connsiteX51" fmla="*/ 1220924 w 1562364"/>
                    <a:gd name="connsiteY51" fmla="*/ 922609 h 1924647"/>
                    <a:gd name="connsiteX52" fmla="*/ 1214814 w 1562364"/>
                    <a:gd name="connsiteY52" fmla="*/ 873729 h 1924647"/>
                    <a:gd name="connsiteX53" fmla="*/ 1196484 w 1562364"/>
                    <a:gd name="connsiteY53" fmla="*/ 672099 h 1924647"/>
                    <a:gd name="connsiteX54" fmla="*/ 1190374 w 1562364"/>
                    <a:gd name="connsiteY54" fmla="*/ 476580 h 1924647"/>
                    <a:gd name="connsiteX55" fmla="*/ 1104834 w 1562364"/>
                    <a:gd name="connsiteY55" fmla="*/ 36660 h 1924647"/>
                    <a:gd name="connsiteX56" fmla="*/ 499944 w 1562364"/>
                    <a:gd name="connsiteY56" fmla="*/ 244400 h 1924647"/>
                    <a:gd name="connsiteX57" fmla="*/ 53914 w 1562364"/>
                    <a:gd name="connsiteY57" fmla="*/ 152750 h 1924647"/>
                    <a:gd name="connsiteX58" fmla="*/ 11144 w 1562364"/>
                    <a:gd name="connsiteY58" fmla="*/ 232180 h 1924647"/>
                    <a:gd name="connsiteX59" fmla="*/ 35584 w 1562364"/>
                    <a:gd name="connsiteY59" fmla="*/ 281060 h 1924647"/>
                    <a:gd name="connsiteX60" fmla="*/ 41694 w 1562364"/>
                    <a:gd name="connsiteY60" fmla="*/ 281060 h 1924647"/>
                    <a:gd name="connsiteX61" fmla="*/ 41694 w 1562364"/>
                    <a:gd name="connsiteY61" fmla="*/ 287169 h 1924647"/>
                    <a:gd name="connsiteX62" fmla="*/ 47804 w 1562364"/>
                    <a:gd name="connsiteY62" fmla="*/ 1655808 h 1924647"/>
                    <a:gd name="connsiteX63" fmla="*/ 47804 w 1562364"/>
                    <a:gd name="connsiteY63" fmla="*/ 1661918 h 1924647"/>
                    <a:gd name="connsiteX64" fmla="*/ 41694 w 1562364"/>
                    <a:gd name="connsiteY64" fmla="*/ 1661918 h 1924647"/>
                    <a:gd name="connsiteX65" fmla="*/ 5034 w 1562364"/>
                    <a:gd name="connsiteY65" fmla="*/ 1723018 h 1924647"/>
                    <a:gd name="connsiteX66" fmla="*/ 102794 w 1562364"/>
                    <a:gd name="connsiteY66" fmla="*/ 1790228 h 1924647"/>
                    <a:gd name="connsiteX67" fmla="*/ 334974 w 1562364"/>
                    <a:gd name="connsiteY67" fmla="*/ 1814668 h 1924647"/>
                    <a:gd name="connsiteX68" fmla="*/ 609924 w 1562364"/>
                    <a:gd name="connsiteY68" fmla="*/ 1723018 h 1924647"/>
                    <a:gd name="connsiteX69" fmla="*/ 573264 w 1562364"/>
                    <a:gd name="connsiteY69" fmla="*/ 1680248 h 1924647"/>
                    <a:gd name="connsiteX70" fmla="*/ 567154 w 1562364"/>
                    <a:gd name="connsiteY70" fmla="*/ 1680248 h 1924647"/>
                    <a:gd name="connsiteX71" fmla="*/ 512164 w 1562364"/>
                    <a:gd name="connsiteY71" fmla="*/ 1215889 h 1924647"/>
                    <a:gd name="connsiteX72" fmla="*/ 518274 w 1562364"/>
                    <a:gd name="connsiteY72" fmla="*/ 1215889 h 1924647"/>
                    <a:gd name="connsiteX73" fmla="*/ 542714 w 1562364"/>
                    <a:gd name="connsiteY73" fmla="*/ 1191449 h 1924647"/>
                    <a:gd name="connsiteX74" fmla="*/ 524384 w 1562364"/>
                    <a:gd name="connsiteY74" fmla="*/ 1130349 h 1924647"/>
                    <a:gd name="connsiteX75" fmla="*/ 524384 w 1562364"/>
                    <a:gd name="connsiteY75" fmla="*/ 1130349 h 1924647"/>
                    <a:gd name="connsiteX76" fmla="*/ 524384 w 1562364"/>
                    <a:gd name="connsiteY76" fmla="*/ 1130349 h 1924647"/>
                    <a:gd name="connsiteX77" fmla="*/ 554934 w 1562364"/>
                    <a:gd name="connsiteY77" fmla="*/ 745419 h 1924647"/>
                    <a:gd name="connsiteX78" fmla="*/ 567154 w 1562364"/>
                    <a:gd name="connsiteY78" fmla="*/ 696539 h 192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562364" h="1924647">
                      <a:moveTo>
                        <a:pt x="1184264" y="1924648"/>
                      </a:moveTo>
                      <a:cubicBezTo>
                        <a:pt x="1092614" y="1924648"/>
                        <a:pt x="1007074" y="1906317"/>
                        <a:pt x="952084" y="1875767"/>
                      </a:cubicBezTo>
                      <a:cubicBezTo>
                        <a:pt x="909314" y="1851328"/>
                        <a:pt x="884874" y="1826888"/>
                        <a:pt x="884874" y="1796338"/>
                      </a:cubicBezTo>
                      <a:cubicBezTo>
                        <a:pt x="884874" y="1759678"/>
                        <a:pt x="909314" y="1735238"/>
                        <a:pt x="915424" y="1729128"/>
                      </a:cubicBezTo>
                      <a:cubicBezTo>
                        <a:pt x="909314" y="1692468"/>
                        <a:pt x="848214" y="1460288"/>
                        <a:pt x="829884" y="1374748"/>
                      </a:cubicBezTo>
                      <a:cubicBezTo>
                        <a:pt x="817664" y="1331979"/>
                        <a:pt x="805444" y="1307538"/>
                        <a:pt x="781004" y="1276988"/>
                      </a:cubicBezTo>
                      <a:cubicBezTo>
                        <a:pt x="762674" y="1252548"/>
                        <a:pt x="738234" y="1215889"/>
                        <a:pt x="713794" y="1154789"/>
                      </a:cubicBezTo>
                      <a:cubicBezTo>
                        <a:pt x="634364" y="959269"/>
                        <a:pt x="591594" y="824849"/>
                        <a:pt x="573264" y="763749"/>
                      </a:cubicBezTo>
                      <a:cubicBezTo>
                        <a:pt x="561044" y="824849"/>
                        <a:pt x="542714" y="965379"/>
                        <a:pt x="548824" y="1112018"/>
                      </a:cubicBezTo>
                      <a:cubicBezTo>
                        <a:pt x="567154" y="1136458"/>
                        <a:pt x="573264" y="1160899"/>
                        <a:pt x="567154" y="1185339"/>
                      </a:cubicBezTo>
                      <a:cubicBezTo>
                        <a:pt x="561044" y="1203668"/>
                        <a:pt x="542714" y="1215889"/>
                        <a:pt x="536604" y="1215889"/>
                      </a:cubicBezTo>
                      <a:lnTo>
                        <a:pt x="591594" y="1655808"/>
                      </a:lnTo>
                      <a:cubicBezTo>
                        <a:pt x="609924" y="1661918"/>
                        <a:pt x="634364" y="1680248"/>
                        <a:pt x="634364" y="1710798"/>
                      </a:cubicBezTo>
                      <a:cubicBezTo>
                        <a:pt x="634364" y="1802448"/>
                        <a:pt x="451064" y="1814668"/>
                        <a:pt x="347194" y="1814668"/>
                      </a:cubicBezTo>
                      <a:cubicBezTo>
                        <a:pt x="249434" y="1814668"/>
                        <a:pt x="151674" y="1802448"/>
                        <a:pt x="115014" y="1790228"/>
                      </a:cubicBezTo>
                      <a:cubicBezTo>
                        <a:pt x="53914" y="1771898"/>
                        <a:pt x="17254" y="1747458"/>
                        <a:pt x="11144" y="1716908"/>
                      </a:cubicBezTo>
                      <a:cubicBezTo>
                        <a:pt x="5034" y="1692468"/>
                        <a:pt x="23364" y="1668028"/>
                        <a:pt x="53914" y="1643588"/>
                      </a:cubicBezTo>
                      <a:cubicBezTo>
                        <a:pt x="-49956" y="1124239"/>
                        <a:pt x="41694" y="342159"/>
                        <a:pt x="47804" y="274950"/>
                      </a:cubicBezTo>
                      <a:cubicBezTo>
                        <a:pt x="29474" y="262730"/>
                        <a:pt x="11144" y="238290"/>
                        <a:pt x="23364" y="207740"/>
                      </a:cubicBezTo>
                      <a:cubicBezTo>
                        <a:pt x="47804" y="164970"/>
                        <a:pt x="72244" y="122200"/>
                        <a:pt x="72244" y="122200"/>
                      </a:cubicBezTo>
                      <a:lnTo>
                        <a:pt x="66134" y="122200"/>
                      </a:lnTo>
                      <a:lnTo>
                        <a:pt x="72244" y="122200"/>
                      </a:lnTo>
                      <a:cubicBezTo>
                        <a:pt x="218884" y="183300"/>
                        <a:pt x="371634" y="213850"/>
                        <a:pt x="518274" y="213850"/>
                      </a:cubicBezTo>
                      <a:cubicBezTo>
                        <a:pt x="890984" y="213850"/>
                        <a:pt x="1117054" y="6110"/>
                        <a:pt x="1123164" y="6110"/>
                      </a:cubicBezTo>
                      <a:lnTo>
                        <a:pt x="1123164" y="0"/>
                      </a:lnTo>
                      <a:lnTo>
                        <a:pt x="1129274" y="12220"/>
                      </a:lnTo>
                      <a:cubicBezTo>
                        <a:pt x="1129274" y="12220"/>
                        <a:pt x="1202594" y="293280"/>
                        <a:pt x="1214814" y="470469"/>
                      </a:cubicBezTo>
                      <a:cubicBezTo>
                        <a:pt x="1220924" y="537680"/>
                        <a:pt x="1220924" y="604889"/>
                        <a:pt x="1220924" y="665989"/>
                      </a:cubicBezTo>
                      <a:cubicBezTo>
                        <a:pt x="1220924" y="757639"/>
                        <a:pt x="1220924" y="837069"/>
                        <a:pt x="1239254" y="855399"/>
                      </a:cubicBezTo>
                      <a:cubicBezTo>
                        <a:pt x="1257585" y="873729"/>
                        <a:pt x="1251474" y="898169"/>
                        <a:pt x="1245364" y="916499"/>
                      </a:cubicBezTo>
                      <a:cubicBezTo>
                        <a:pt x="1239254" y="934829"/>
                        <a:pt x="1233144" y="959269"/>
                        <a:pt x="1251474" y="983709"/>
                      </a:cubicBezTo>
                      <a:cubicBezTo>
                        <a:pt x="1373675" y="1142568"/>
                        <a:pt x="1465325" y="1454178"/>
                        <a:pt x="1520315" y="1680248"/>
                      </a:cubicBezTo>
                      <a:cubicBezTo>
                        <a:pt x="1526425" y="1686358"/>
                        <a:pt x="1532535" y="1692468"/>
                        <a:pt x="1538645" y="1698578"/>
                      </a:cubicBezTo>
                      <a:cubicBezTo>
                        <a:pt x="1563085" y="1723018"/>
                        <a:pt x="1581415" y="1747458"/>
                        <a:pt x="1526425" y="1814668"/>
                      </a:cubicBezTo>
                      <a:cubicBezTo>
                        <a:pt x="1440885" y="1887988"/>
                        <a:pt x="1318685" y="1924648"/>
                        <a:pt x="1184264" y="1924648"/>
                      </a:cubicBezTo>
                      <a:close/>
                      <a:moveTo>
                        <a:pt x="567154" y="696539"/>
                      </a:moveTo>
                      <a:lnTo>
                        <a:pt x="573264" y="727089"/>
                      </a:lnTo>
                      <a:cubicBezTo>
                        <a:pt x="573264" y="727089"/>
                        <a:pt x="616034" y="885949"/>
                        <a:pt x="719904" y="1148679"/>
                      </a:cubicBezTo>
                      <a:cubicBezTo>
                        <a:pt x="744344" y="1209779"/>
                        <a:pt x="768784" y="1240329"/>
                        <a:pt x="787114" y="1270879"/>
                      </a:cubicBezTo>
                      <a:cubicBezTo>
                        <a:pt x="805444" y="1301429"/>
                        <a:pt x="823774" y="1325868"/>
                        <a:pt x="835994" y="1374748"/>
                      </a:cubicBezTo>
                      <a:cubicBezTo>
                        <a:pt x="860434" y="1466398"/>
                        <a:pt x="921534" y="1735238"/>
                        <a:pt x="921534" y="1735238"/>
                      </a:cubicBezTo>
                      <a:lnTo>
                        <a:pt x="921534" y="1741348"/>
                      </a:lnTo>
                      <a:lnTo>
                        <a:pt x="915424" y="1741348"/>
                      </a:lnTo>
                      <a:cubicBezTo>
                        <a:pt x="915424" y="1741348"/>
                        <a:pt x="884874" y="1765788"/>
                        <a:pt x="884874" y="1802448"/>
                      </a:cubicBezTo>
                      <a:cubicBezTo>
                        <a:pt x="884874" y="1826888"/>
                        <a:pt x="909314" y="1851328"/>
                        <a:pt x="945974" y="1869658"/>
                      </a:cubicBezTo>
                      <a:cubicBezTo>
                        <a:pt x="1000964" y="1900207"/>
                        <a:pt x="1086504" y="1918538"/>
                        <a:pt x="1172044" y="1918538"/>
                      </a:cubicBezTo>
                      <a:cubicBezTo>
                        <a:pt x="1300354" y="1918538"/>
                        <a:pt x="1422555" y="1881878"/>
                        <a:pt x="1501985" y="1814668"/>
                      </a:cubicBezTo>
                      <a:cubicBezTo>
                        <a:pt x="1550865" y="1765788"/>
                        <a:pt x="1532535" y="1747458"/>
                        <a:pt x="1514205" y="1723018"/>
                      </a:cubicBezTo>
                      <a:cubicBezTo>
                        <a:pt x="1508095" y="1716908"/>
                        <a:pt x="1501985" y="1710798"/>
                        <a:pt x="1495875" y="1698578"/>
                      </a:cubicBezTo>
                      <a:lnTo>
                        <a:pt x="1495875" y="1698578"/>
                      </a:lnTo>
                      <a:cubicBezTo>
                        <a:pt x="1440885" y="1466398"/>
                        <a:pt x="1343125" y="1160899"/>
                        <a:pt x="1227034" y="1002039"/>
                      </a:cubicBezTo>
                      <a:cubicBezTo>
                        <a:pt x="1208704" y="971489"/>
                        <a:pt x="1214814" y="947049"/>
                        <a:pt x="1220924" y="922609"/>
                      </a:cubicBezTo>
                      <a:cubicBezTo>
                        <a:pt x="1227034" y="904279"/>
                        <a:pt x="1227034" y="885949"/>
                        <a:pt x="1214814" y="873729"/>
                      </a:cubicBezTo>
                      <a:cubicBezTo>
                        <a:pt x="1196484" y="849289"/>
                        <a:pt x="1196484" y="775969"/>
                        <a:pt x="1196484" y="672099"/>
                      </a:cubicBezTo>
                      <a:cubicBezTo>
                        <a:pt x="1196484" y="610999"/>
                        <a:pt x="1196484" y="543789"/>
                        <a:pt x="1190374" y="476580"/>
                      </a:cubicBezTo>
                      <a:cubicBezTo>
                        <a:pt x="1178154" y="323830"/>
                        <a:pt x="1123164" y="85540"/>
                        <a:pt x="1104834" y="36660"/>
                      </a:cubicBezTo>
                      <a:cubicBezTo>
                        <a:pt x="1055954" y="73320"/>
                        <a:pt x="835994" y="244400"/>
                        <a:pt x="499944" y="244400"/>
                      </a:cubicBezTo>
                      <a:cubicBezTo>
                        <a:pt x="353304" y="244400"/>
                        <a:pt x="206664" y="213850"/>
                        <a:pt x="53914" y="152750"/>
                      </a:cubicBezTo>
                      <a:cubicBezTo>
                        <a:pt x="47804" y="164970"/>
                        <a:pt x="29474" y="201630"/>
                        <a:pt x="11144" y="232180"/>
                      </a:cubicBezTo>
                      <a:cubicBezTo>
                        <a:pt x="-1076" y="262730"/>
                        <a:pt x="35584" y="281060"/>
                        <a:pt x="35584" y="281060"/>
                      </a:cubicBezTo>
                      <a:lnTo>
                        <a:pt x="41694" y="281060"/>
                      </a:lnTo>
                      <a:lnTo>
                        <a:pt x="41694" y="287169"/>
                      </a:lnTo>
                      <a:cubicBezTo>
                        <a:pt x="41694" y="293280"/>
                        <a:pt x="-56066" y="1118129"/>
                        <a:pt x="47804" y="1655808"/>
                      </a:cubicBezTo>
                      <a:lnTo>
                        <a:pt x="47804" y="1661918"/>
                      </a:lnTo>
                      <a:lnTo>
                        <a:pt x="41694" y="1661918"/>
                      </a:lnTo>
                      <a:cubicBezTo>
                        <a:pt x="23364" y="1674138"/>
                        <a:pt x="-1076" y="1698578"/>
                        <a:pt x="5034" y="1723018"/>
                      </a:cubicBezTo>
                      <a:cubicBezTo>
                        <a:pt x="11144" y="1747458"/>
                        <a:pt x="47804" y="1771898"/>
                        <a:pt x="102794" y="1790228"/>
                      </a:cubicBezTo>
                      <a:cubicBezTo>
                        <a:pt x="139454" y="1802448"/>
                        <a:pt x="237214" y="1814668"/>
                        <a:pt x="334974" y="1814668"/>
                      </a:cubicBezTo>
                      <a:cubicBezTo>
                        <a:pt x="414404" y="1814668"/>
                        <a:pt x="603814" y="1808558"/>
                        <a:pt x="609924" y="1723018"/>
                      </a:cubicBezTo>
                      <a:cubicBezTo>
                        <a:pt x="609924" y="1686358"/>
                        <a:pt x="573264" y="1680248"/>
                        <a:pt x="573264" y="1680248"/>
                      </a:cubicBezTo>
                      <a:lnTo>
                        <a:pt x="567154" y="1680248"/>
                      </a:lnTo>
                      <a:lnTo>
                        <a:pt x="512164" y="1215889"/>
                      </a:lnTo>
                      <a:lnTo>
                        <a:pt x="518274" y="1215889"/>
                      </a:lnTo>
                      <a:cubicBezTo>
                        <a:pt x="518274" y="1215889"/>
                        <a:pt x="536604" y="1209779"/>
                        <a:pt x="542714" y="1191449"/>
                      </a:cubicBezTo>
                      <a:cubicBezTo>
                        <a:pt x="548824" y="1173118"/>
                        <a:pt x="542714" y="1154789"/>
                        <a:pt x="524384" y="1130349"/>
                      </a:cubicBezTo>
                      <a:lnTo>
                        <a:pt x="524384" y="1130349"/>
                      </a:lnTo>
                      <a:lnTo>
                        <a:pt x="524384" y="1130349"/>
                      </a:lnTo>
                      <a:cubicBezTo>
                        <a:pt x="518274" y="928719"/>
                        <a:pt x="554934" y="745419"/>
                        <a:pt x="554934" y="745419"/>
                      </a:cubicBezTo>
                      <a:lnTo>
                        <a:pt x="567154" y="696539"/>
                      </a:lnTo>
                      <a:close/>
                    </a:path>
                  </a:pathLst>
                </a:custGeom>
                <a:solidFill>
                  <a:srgbClr val="CC861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208" name="Freeform: Shape 207">
                <a:extLst>
                  <a:ext uri="{FF2B5EF4-FFF2-40B4-BE49-F238E27FC236}">
                    <a16:creationId xmlns:a16="http://schemas.microsoft.com/office/drawing/2014/main" id="{70E775D8-83BE-4738-9595-408D55D15B96}"/>
                  </a:ext>
                </a:extLst>
              </p:cNvPr>
              <p:cNvSpPr/>
              <p:nvPr/>
            </p:nvSpPr>
            <p:spPr>
              <a:xfrm>
                <a:off x="925252" y="7776420"/>
                <a:ext cx="1542001" cy="1904426"/>
              </a:xfrm>
              <a:custGeom>
                <a:avLst/>
                <a:gdLst>
                  <a:gd name="connsiteX0" fmla="*/ 1501518 w 1542001"/>
                  <a:gd name="connsiteY0" fmla="*/ 1674138 h 1904426"/>
                  <a:gd name="connsiteX1" fmla="*/ 1232678 w 1542001"/>
                  <a:gd name="connsiteY1" fmla="*/ 977599 h 1904426"/>
                  <a:gd name="connsiteX2" fmla="*/ 1220458 w 1542001"/>
                  <a:gd name="connsiteY2" fmla="*/ 849289 h 1904426"/>
                  <a:gd name="connsiteX3" fmla="*/ 1196017 w 1542001"/>
                  <a:gd name="connsiteY3" fmla="*/ 458249 h 1904426"/>
                  <a:gd name="connsiteX4" fmla="*/ 1110477 w 1542001"/>
                  <a:gd name="connsiteY4" fmla="*/ 0 h 1904426"/>
                  <a:gd name="connsiteX5" fmla="*/ 53447 w 1542001"/>
                  <a:gd name="connsiteY5" fmla="*/ 116090 h 1904426"/>
                  <a:gd name="connsiteX6" fmla="*/ 4567 w 1542001"/>
                  <a:gd name="connsiteY6" fmla="*/ 201630 h 1904426"/>
                  <a:gd name="connsiteX7" fmla="*/ 29007 w 1542001"/>
                  <a:gd name="connsiteY7" fmla="*/ 262730 h 1904426"/>
                  <a:gd name="connsiteX8" fmla="*/ 4567 w 1542001"/>
                  <a:gd name="connsiteY8" fmla="*/ 714869 h 1904426"/>
                  <a:gd name="connsiteX9" fmla="*/ 120657 w 1542001"/>
                  <a:gd name="connsiteY9" fmla="*/ 482689 h 1904426"/>
                  <a:gd name="connsiteX10" fmla="*/ 346727 w 1542001"/>
                  <a:gd name="connsiteY10" fmla="*/ 794299 h 1904426"/>
                  <a:gd name="connsiteX11" fmla="*/ 181757 w 1542001"/>
                  <a:gd name="connsiteY11" fmla="*/ 1057029 h 1904426"/>
                  <a:gd name="connsiteX12" fmla="*/ 273407 w 1542001"/>
                  <a:gd name="connsiteY12" fmla="*/ 1087579 h 1904426"/>
                  <a:gd name="connsiteX13" fmla="*/ 377277 w 1542001"/>
                  <a:gd name="connsiteY13" fmla="*/ 1576378 h 1904426"/>
                  <a:gd name="connsiteX14" fmla="*/ 242857 w 1542001"/>
                  <a:gd name="connsiteY14" fmla="*/ 1655808 h 1904426"/>
                  <a:gd name="connsiteX15" fmla="*/ 383387 w 1542001"/>
                  <a:gd name="connsiteY15" fmla="*/ 1747458 h 1904426"/>
                  <a:gd name="connsiteX16" fmla="*/ 4567 w 1542001"/>
                  <a:gd name="connsiteY16" fmla="*/ 1710798 h 1904426"/>
                  <a:gd name="connsiteX17" fmla="*/ 102327 w 1542001"/>
                  <a:gd name="connsiteY17" fmla="*/ 1771898 h 1904426"/>
                  <a:gd name="connsiteX18" fmla="*/ 615567 w 1542001"/>
                  <a:gd name="connsiteY18" fmla="*/ 1698578 h 1904426"/>
                  <a:gd name="connsiteX19" fmla="*/ 572797 w 1542001"/>
                  <a:gd name="connsiteY19" fmla="*/ 1649698 h 1904426"/>
                  <a:gd name="connsiteX20" fmla="*/ 517807 w 1542001"/>
                  <a:gd name="connsiteY20" fmla="*/ 1197559 h 1904426"/>
                  <a:gd name="connsiteX21" fmla="*/ 530027 w 1542001"/>
                  <a:gd name="connsiteY21" fmla="*/ 1099798 h 1904426"/>
                  <a:gd name="connsiteX22" fmla="*/ 560577 w 1542001"/>
                  <a:gd name="connsiteY22" fmla="*/ 714869 h 1904426"/>
                  <a:gd name="connsiteX23" fmla="*/ 707217 w 1542001"/>
                  <a:gd name="connsiteY23" fmla="*/ 1136459 h 1904426"/>
                  <a:gd name="connsiteX24" fmla="*/ 823307 w 1542001"/>
                  <a:gd name="connsiteY24" fmla="*/ 1356418 h 1904426"/>
                  <a:gd name="connsiteX25" fmla="*/ 908847 w 1542001"/>
                  <a:gd name="connsiteY25" fmla="*/ 1716908 h 1904426"/>
                  <a:gd name="connsiteX26" fmla="*/ 939397 w 1542001"/>
                  <a:gd name="connsiteY26" fmla="*/ 1857437 h 1904426"/>
                  <a:gd name="connsiteX27" fmla="*/ 1501518 w 1542001"/>
                  <a:gd name="connsiteY27" fmla="*/ 1802447 h 1904426"/>
                  <a:gd name="connsiteX28" fmla="*/ 1501518 w 1542001"/>
                  <a:gd name="connsiteY28" fmla="*/ 1674138 h 1904426"/>
                  <a:gd name="connsiteX29" fmla="*/ 261187 w 1542001"/>
                  <a:gd name="connsiteY29" fmla="*/ 439919 h 1904426"/>
                  <a:gd name="connsiteX30" fmla="*/ 157317 w 1542001"/>
                  <a:gd name="connsiteY30" fmla="*/ 323830 h 1904426"/>
                  <a:gd name="connsiteX31" fmla="*/ 145097 w 1542001"/>
                  <a:gd name="connsiteY31" fmla="*/ 238290 h 1904426"/>
                  <a:gd name="connsiteX32" fmla="*/ 780537 w 1542001"/>
                  <a:gd name="connsiteY32" fmla="*/ 250510 h 1904426"/>
                  <a:gd name="connsiteX33" fmla="*/ 847747 w 1542001"/>
                  <a:gd name="connsiteY33" fmla="*/ 287170 h 1904426"/>
                  <a:gd name="connsiteX34" fmla="*/ 719437 w 1542001"/>
                  <a:gd name="connsiteY34" fmla="*/ 427699 h 1904426"/>
                  <a:gd name="connsiteX35" fmla="*/ 835527 w 1542001"/>
                  <a:gd name="connsiteY35" fmla="*/ 372710 h 1904426"/>
                  <a:gd name="connsiteX36" fmla="*/ 578907 w 1542001"/>
                  <a:gd name="connsiteY36" fmla="*/ 568229 h 1904426"/>
                  <a:gd name="connsiteX37" fmla="*/ 261187 w 1542001"/>
                  <a:gd name="connsiteY37" fmla="*/ 439919 h 1904426"/>
                  <a:gd name="connsiteX38" fmla="*/ 1171577 w 1542001"/>
                  <a:gd name="connsiteY38" fmla="*/ 1863547 h 1904426"/>
                  <a:gd name="connsiteX39" fmla="*/ 1012717 w 1542001"/>
                  <a:gd name="connsiteY39" fmla="*/ 1759678 h 1904426"/>
                  <a:gd name="connsiteX40" fmla="*/ 1165467 w 1542001"/>
                  <a:gd name="connsiteY40" fmla="*/ 1723018 h 1904426"/>
                  <a:gd name="connsiteX41" fmla="*/ 939397 w 1542001"/>
                  <a:gd name="connsiteY41" fmla="*/ 1613038 h 1904426"/>
                  <a:gd name="connsiteX42" fmla="*/ 890517 w 1542001"/>
                  <a:gd name="connsiteY42" fmla="*/ 1258659 h 1904426"/>
                  <a:gd name="connsiteX43" fmla="*/ 908847 w 1542001"/>
                  <a:gd name="connsiteY43" fmla="*/ 1179228 h 1904426"/>
                  <a:gd name="connsiteX44" fmla="*/ 682777 w 1542001"/>
                  <a:gd name="connsiteY44" fmla="*/ 855399 h 1904426"/>
                  <a:gd name="connsiteX45" fmla="*/ 866077 w 1542001"/>
                  <a:gd name="connsiteY45" fmla="*/ 476579 h 1904426"/>
                  <a:gd name="connsiteX46" fmla="*/ 1073817 w 1542001"/>
                  <a:gd name="connsiteY46" fmla="*/ 916499 h 1904426"/>
                  <a:gd name="connsiteX47" fmla="*/ 1153247 w 1542001"/>
                  <a:gd name="connsiteY47" fmla="*/ 1063139 h 1904426"/>
                  <a:gd name="connsiteX48" fmla="*/ 1189908 w 1542001"/>
                  <a:gd name="connsiteY48" fmla="*/ 1148679 h 1904426"/>
                  <a:gd name="connsiteX49" fmla="*/ 1379318 w 1542001"/>
                  <a:gd name="connsiteY49" fmla="*/ 1747458 h 1904426"/>
                  <a:gd name="connsiteX50" fmla="*/ 1171577 w 1542001"/>
                  <a:gd name="connsiteY50" fmla="*/ 1863547 h 190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42001" h="1904426">
                    <a:moveTo>
                      <a:pt x="1501518" y="1674138"/>
                    </a:moveTo>
                    <a:cubicBezTo>
                      <a:pt x="1446528" y="1441958"/>
                      <a:pt x="1348768" y="1136459"/>
                      <a:pt x="1232678" y="977599"/>
                    </a:cubicBezTo>
                    <a:cubicBezTo>
                      <a:pt x="1202127" y="922609"/>
                      <a:pt x="1251008" y="885949"/>
                      <a:pt x="1220458" y="849289"/>
                    </a:cubicBezTo>
                    <a:cubicBezTo>
                      <a:pt x="1189908" y="812629"/>
                      <a:pt x="1208238" y="635439"/>
                      <a:pt x="1196017" y="458249"/>
                    </a:cubicBezTo>
                    <a:cubicBezTo>
                      <a:pt x="1183798" y="281060"/>
                      <a:pt x="1110477" y="0"/>
                      <a:pt x="1110477" y="0"/>
                    </a:cubicBezTo>
                    <a:cubicBezTo>
                      <a:pt x="1110477" y="0"/>
                      <a:pt x="694997" y="384929"/>
                      <a:pt x="53447" y="116090"/>
                    </a:cubicBezTo>
                    <a:cubicBezTo>
                      <a:pt x="53447" y="116090"/>
                      <a:pt x="29007" y="158860"/>
                      <a:pt x="4567" y="201630"/>
                    </a:cubicBezTo>
                    <a:cubicBezTo>
                      <a:pt x="-13763" y="238290"/>
                      <a:pt x="29007" y="262730"/>
                      <a:pt x="29007" y="262730"/>
                    </a:cubicBezTo>
                    <a:cubicBezTo>
                      <a:pt x="29007" y="262730"/>
                      <a:pt x="16787" y="458249"/>
                      <a:pt x="4567" y="714869"/>
                    </a:cubicBezTo>
                    <a:cubicBezTo>
                      <a:pt x="16787" y="604889"/>
                      <a:pt x="47337" y="488799"/>
                      <a:pt x="120657" y="482689"/>
                    </a:cubicBezTo>
                    <a:cubicBezTo>
                      <a:pt x="267297" y="458249"/>
                      <a:pt x="371167" y="580449"/>
                      <a:pt x="346727" y="794299"/>
                    </a:cubicBezTo>
                    <a:cubicBezTo>
                      <a:pt x="322287" y="1008148"/>
                      <a:pt x="273407" y="1044809"/>
                      <a:pt x="181757" y="1057029"/>
                    </a:cubicBezTo>
                    <a:cubicBezTo>
                      <a:pt x="90107" y="1069248"/>
                      <a:pt x="175647" y="1099798"/>
                      <a:pt x="273407" y="1087579"/>
                    </a:cubicBezTo>
                    <a:cubicBezTo>
                      <a:pt x="352837" y="1075359"/>
                      <a:pt x="371167" y="1325868"/>
                      <a:pt x="377277" y="1576378"/>
                    </a:cubicBezTo>
                    <a:cubicBezTo>
                      <a:pt x="365057" y="1655808"/>
                      <a:pt x="340617" y="1655808"/>
                      <a:pt x="242857" y="1655808"/>
                    </a:cubicBezTo>
                    <a:cubicBezTo>
                      <a:pt x="371167" y="1692468"/>
                      <a:pt x="377277" y="1698578"/>
                      <a:pt x="383387" y="1747458"/>
                    </a:cubicBezTo>
                    <a:cubicBezTo>
                      <a:pt x="389497" y="1790228"/>
                      <a:pt x="132877" y="1784118"/>
                      <a:pt x="4567" y="1710798"/>
                    </a:cubicBezTo>
                    <a:cubicBezTo>
                      <a:pt x="16787" y="1735238"/>
                      <a:pt x="53447" y="1759678"/>
                      <a:pt x="102327" y="1771898"/>
                    </a:cubicBezTo>
                    <a:cubicBezTo>
                      <a:pt x="193977" y="1796338"/>
                      <a:pt x="609457" y="1826888"/>
                      <a:pt x="615567" y="1698578"/>
                    </a:cubicBezTo>
                    <a:cubicBezTo>
                      <a:pt x="615567" y="1655808"/>
                      <a:pt x="572797" y="1649698"/>
                      <a:pt x="572797" y="1649698"/>
                    </a:cubicBezTo>
                    <a:lnTo>
                      <a:pt x="517807" y="1197559"/>
                    </a:lnTo>
                    <a:cubicBezTo>
                      <a:pt x="517807" y="1197559"/>
                      <a:pt x="585017" y="1173119"/>
                      <a:pt x="530027" y="1099798"/>
                    </a:cubicBezTo>
                    <a:cubicBezTo>
                      <a:pt x="523917" y="898169"/>
                      <a:pt x="560577" y="714869"/>
                      <a:pt x="560577" y="714869"/>
                    </a:cubicBezTo>
                    <a:cubicBezTo>
                      <a:pt x="560577" y="714869"/>
                      <a:pt x="603347" y="873729"/>
                      <a:pt x="707217" y="1136459"/>
                    </a:cubicBezTo>
                    <a:cubicBezTo>
                      <a:pt x="756097" y="1264768"/>
                      <a:pt x="798867" y="1264768"/>
                      <a:pt x="823307" y="1356418"/>
                    </a:cubicBezTo>
                    <a:cubicBezTo>
                      <a:pt x="847747" y="1448068"/>
                      <a:pt x="908847" y="1716908"/>
                      <a:pt x="908847" y="1716908"/>
                    </a:cubicBezTo>
                    <a:cubicBezTo>
                      <a:pt x="908847" y="1716908"/>
                      <a:pt x="817197" y="1790228"/>
                      <a:pt x="939397" y="1857437"/>
                    </a:cubicBezTo>
                    <a:cubicBezTo>
                      <a:pt x="1061597" y="1924647"/>
                      <a:pt x="1342658" y="1930758"/>
                      <a:pt x="1501518" y="1802447"/>
                    </a:cubicBezTo>
                    <a:cubicBezTo>
                      <a:pt x="1574838" y="1729128"/>
                      <a:pt x="1532068" y="1716908"/>
                      <a:pt x="1501518" y="1674138"/>
                    </a:cubicBezTo>
                    <a:close/>
                    <a:moveTo>
                      <a:pt x="261187" y="439919"/>
                    </a:moveTo>
                    <a:cubicBezTo>
                      <a:pt x="114547" y="360489"/>
                      <a:pt x="71777" y="287170"/>
                      <a:pt x="157317" y="323830"/>
                    </a:cubicBezTo>
                    <a:cubicBezTo>
                      <a:pt x="242857" y="360489"/>
                      <a:pt x="-13763" y="140530"/>
                      <a:pt x="145097" y="238290"/>
                    </a:cubicBezTo>
                    <a:cubicBezTo>
                      <a:pt x="145097" y="238290"/>
                      <a:pt x="450597" y="366599"/>
                      <a:pt x="780537" y="250510"/>
                    </a:cubicBezTo>
                    <a:cubicBezTo>
                      <a:pt x="835527" y="219960"/>
                      <a:pt x="847747" y="250510"/>
                      <a:pt x="847747" y="287170"/>
                    </a:cubicBezTo>
                    <a:cubicBezTo>
                      <a:pt x="847747" y="323830"/>
                      <a:pt x="768317" y="384929"/>
                      <a:pt x="719437" y="427699"/>
                    </a:cubicBezTo>
                    <a:cubicBezTo>
                      <a:pt x="670557" y="470469"/>
                      <a:pt x="756097" y="415479"/>
                      <a:pt x="835527" y="372710"/>
                    </a:cubicBezTo>
                    <a:cubicBezTo>
                      <a:pt x="914957" y="336049"/>
                      <a:pt x="676667" y="507129"/>
                      <a:pt x="578907" y="568229"/>
                    </a:cubicBezTo>
                    <a:cubicBezTo>
                      <a:pt x="487257" y="623219"/>
                      <a:pt x="407827" y="519349"/>
                      <a:pt x="261187" y="439919"/>
                    </a:cubicBezTo>
                    <a:close/>
                    <a:moveTo>
                      <a:pt x="1171577" y="1863547"/>
                    </a:moveTo>
                    <a:cubicBezTo>
                      <a:pt x="945507" y="1881878"/>
                      <a:pt x="921067" y="1759678"/>
                      <a:pt x="1012717" y="1759678"/>
                    </a:cubicBezTo>
                    <a:cubicBezTo>
                      <a:pt x="1098257" y="1759678"/>
                      <a:pt x="1165467" y="1771898"/>
                      <a:pt x="1165467" y="1723018"/>
                    </a:cubicBezTo>
                    <a:cubicBezTo>
                      <a:pt x="1024937" y="1741348"/>
                      <a:pt x="969947" y="1747458"/>
                      <a:pt x="939397" y="1613038"/>
                    </a:cubicBezTo>
                    <a:cubicBezTo>
                      <a:pt x="878297" y="1411408"/>
                      <a:pt x="823307" y="1276988"/>
                      <a:pt x="890517" y="1258659"/>
                    </a:cubicBezTo>
                    <a:cubicBezTo>
                      <a:pt x="1000497" y="1209778"/>
                      <a:pt x="939397" y="1154788"/>
                      <a:pt x="908847" y="1179228"/>
                    </a:cubicBezTo>
                    <a:cubicBezTo>
                      <a:pt x="804977" y="1234218"/>
                      <a:pt x="749987" y="1124238"/>
                      <a:pt x="682777" y="855399"/>
                    </a:cubicBezTo>
                    <a:cubicBezTo>
                      <a:pt x="615567" y="592669"/>
                      <a:pt x="866077" y="476579"/>
                      <a:pt x="866077" y="476579"/>
                    </a:cubicBezTo>
                    <a:cubicBezTo>
                      <a:pt x="1079927" y="354380"/>
                      <a:pt x="1079927" y="775969"/>
                      <a:pt x="1073817" y="916499"/>
                    </a:cubicBezTo>
                    <a:cubicBezTo>
                      <a:pt x="1067707" y="1057029"/>
                      <a:pt x="1165467" y="1038698"/>
                      <a:pt x="1153247" y="1063139"/>
                    </a:cubicBezTo>
                    <a:cubicBezTo>
                      <a:pt x="1141027" y="1093688"/>
                      <a:pt x="1128808" y="1075359"/>
                      <a:pt x="1189908" y="1148679"/>
                    </a:cubicBezTo>
                    <a:cubicBezTo>
                      <a:pt x="1360988" y="1423628"/>
                      <a:pt x="1379318" y="1747458"/>
                      <a:pt x="1379318" y="1747458"/>
                    </a:cubicBezTo>
                    <a:cubicBezTo>
                      <a:pt x="1458748" y="1765788"/>
                      <a:pt x="1440418" y="1845218"/>
                      <a:pt x="1171577" y="1863547"/>
                    </a:cubicBezTo>
                    <a:close/>
                  </a:path>
                </a:pathLst>
              </a:custGeom>
              <a:solidFill>
                <a:srgbClr val="FAB548">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209" name="Graphic 16">
                <a:extLst>
                  <a:ext uri="{FF2B5EF4-FFF2-40B4-BE49-F238E27FC236}">
                    <a16:creationId xmlns:a16="http://schemas.microsoft.com/office/drawing/2014/main" id="{295B5BB9-5D67-4BE3-BB4B-D8E4DAC6C87F}"/>
                  </a:ext>
                </a:extLst>
              </p:cNvPr>
              <p:cNvGrpSpPr/>
              <p:nvPr/>
            </p:nvGrpSpPr>
            <p:grpSpPr>
              <a:xfrm>
                <a:off x="1259759" y="8124689"/>
                <a:ext cx="1093690" cy="1503057"/>
                <a:chOff x="1259759" y="8124689"/>
                <a:chExt cx="1093690" cy="1503057"/>
              </a:xfrm>
              <a:solidFill>
                <a:srgbClr val="CC861F"/>
              </a:solidFill>
            </p:grpSpPr>
            <p:sp>
              <p:nvSpPr>
                <p:cNvPr id="228" name="Freeform: Shape 227">
                  <a:extLst>
                    <a:ext uri="{FF2B5EF4-FFF2-40B4-BE49-F238E27FC236}">
                      <a16:creationId xmlns:a16="http://schemas.microsoft.com/office/drawing/2014/main" id="{200A851A-E870-4312-AE17-EA5E28C0C0FC}"/>
                    </a:ext>
                  </a:extLst>
                </p:cNvPr>
                <p:cNvSpPr/>
                <p:nvPr/>
              </p:nvSpPr>
              <p:spPr>
                <a:xfrm>
                  <a:off x="1259759" y="8289659"/>
                  <a:ext cx="238290" cy="219959"/>
                </a:xfrm>
                <a:custGeom>
                  <a:avLst/>
                  <a:gdLst>
                    <a:gd name="connsiteX0" fmla="*/ 0 w 238290"/>
                    <a:gd name="connsiteY0" fmla="*/ 0 h 219959"/>
                    <a:gd name="connsiteX1" fmla="*/ 48880 w 238290"/>
                    <a:gd name="connsiteY1" fmla="*/ 18330 h 219959"/>
                    <a:gd name="connsiteX2" fmla="*/ 97760 w 238290"/>
                    <a:gd name="connsiteY2" fmla="*/ 42770 h 219959"/>
                    <a:gd name="connsiteX3" fmla="*/ 152750 w 238290"/>
                    <a:gd name="connsiteY3" fmla="*/ 73320 h 219959"/>
                    <a:gd name="connsiteX4" fmla="*/ 164970 w 238290"/>
                    <a:gd name="connsiteY4" fmla="*/ 85540 h 219959"/>
                    <a:gd name="connsiteX5" fmla="*/ 177190 w 238290"/>
                    <a:gd name="connsiteY5" fmla="*/ 97760 h 219959"/>
                    <a:gd name="connsiteX6" fmla="*/ 195520 w 238290"/>
                    <a:gd name="connsiteY6" fmla="*/ 122200 h 219959"/>
                    <a:gd name="connsiteX7" fmla="*/ 207740 w 238290"/>
                    <a:gd name="connsiteY7" fmla="*/ 146640 h 219959"/>
                    <a:gd name="connsiteX8" fmla="*/ 219960 w 238290"/>
                    <a:gd name="connsiteY8" fmla="*/ 171080 h 219959"/>
                    <a:gd name="connsiteX9" fmla="*/ 232180 w 238290"/>
                    <a:gd name="connsiteY9" fmla="*/ 207740 h 219959"/>
                    <a:gd name="connsiteX10" fmla="*/ 238290 w 238290"/>
                    <a:gd name="connsiteY10" fmla="*/ 219960 h 219959"/>
                    <a:gd name="connsiteX11" fmla="*/ 232180 w 238290"/>
                    <a:gd name="connsiteY11" fmla="*/ 207740 h 219959"/>
                    <a:gd name="connsiteX12" fmla="*/ 213850 w 238290"/>
                    <a:gd name="connsiteY12" fmla="*/ 177190 h 219959"/>
                    <a:gd name="connsiteX13" fmla="*/ 183300 w 238290"/>
                    <a:gd name="connsiteY13" fmla="*/ 134420 h 219959"/>
                    <a:gd name="connsiteX14" fmla="*/ 164970 w 238290"/>
                    <a:gd name="connsiteY14" fmla="*/ 109980 h 219959"/>
                    <a:gd name="connsiteX15" fmla="*/ 152750 w 238290"/>
                    <a:gd name="connsiteY15" fmla="*/ 97760 h 219959"/>
                    <a:gd name="connsiteX16" fmla="*/ 140530 w 238290"/>
                    <a:gd name="connsiteY16" fmla="*/ 85540 h 219959"/>
                    <a:gd name="connsiteX17" fmla="*/ 116090 w 238290"/>
                    <a:gd name="connsiteY17" fmla="*/ 67210 h 219959"/>
                    <a:gd name="connsiteX18" fmla="*/ 91650 w 238290"/>
                    <a:gd name="connsiteY18" fmla="*/ 54990 h 219959"/>
                    <a:gd name="connsiteX19" fmla="*/ 48880 w 238290"/>
                    <a:gd name="connsiteY19" fmla="*/ 30550 h 219959"/>
                    <a:gd name="connsiteX20" fmla="*/ 18330 w 238290"/>
                    <a:gd name="connsiteY20" fmla="*/ 12220 h 219959"/>
                    <a:gd name="connsiteX21" fmla="*/ 0 w 238290"/>
                    <a:gd name="connsiteY21" fmla="*/ 0 h 21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8290" h="219959">
                      <a:moveTo>
                        <a:pt x="0" y="0"/>
                      </a:moveTo>
                      <a:cubicBezTo>
                        <a:pt x="0" y="0"/>
                        <a:pt x="18330" y="6110"/>
                        <a:pt x="48880" y="18330"/>
                      </a:cubicBezTo>
                      <a:cubicBezTo>
                        <a:pt x="61100" y="24440"/>
                        <a:pt x="79430" y="30550"/>
                        <a:pt x="97760" y="42770"/>
                      </a:cubicBezTo>
                      <a:cubicBezTo>
                        <a:pt x="116090" y="48880"/>
                        <a:pt x="134420" y="61100"/>
                        <a:pt x="152750" y="73320"/>
                      </a:cubicBezTo>
                      <a:cubicBezTo>
                        <a:pt x="158860" y="79430"/>
                        <a:pt x="158860" y="79430"/>
                        <a:pt x="164970" y="85540"/>
                      </a:cubicBezTo>
                      <a:cubicBezTo>
                        <a:pt x="171080" y="91650"/>
                        <a:pt x="171080" y="91650"/>
                        <a:pt x="177190" y="97760"/>
                      </a:cubicBezTo>
                      <a:cubicBezTo>
                        <a:pt x="183300" y="103870"/>
                        <a:pt x="189410" y="116090"/>
                        <a:pt x="195520" y="122200"/>
                      </a:cubicBezTo>
                      <a:cubicBezTo>
                        <a:pt x="201630" y="128310"/>
                        <a:pt x="207740" y="140530"/>
                        <a:pt x="207740" y="146640"/>
                      </a:cubicBezTo>
                      <a:cubicBezTo>
                        <a:pt x="213850" y="152750"/>
                        <a:pt x="213850" y="158860"/>
                        <a:pt x="219960" y="171080"/>
                      </a:cubicBezTo>
                      <a:cubicBezTo>
                        <a:pt x="226070" y="183300"/>
                        <a:pt x="232180" y="195520"/>
                        <a:pt x="232180" y="207740"/>
                      </a:cubicBezTo>
                      <a:cubicBezTo>
                        <a:pt x="232180" y="213850"/>
                        <a:pt x="238290" y="219960"/>
                        <a:pt x="238290" y="219960"/>
                      </a:cubicBezTo>
                      <a:cubicBezTo>
                        <a:pt x="238290" y="219960"/>
                        <a:pt x="238290" y="213850"/>
                        <a:pt x="232180" y="207740"/>
                      </a:cubicBezTo>
                      <a:cubicBezTo>
                        <a:pt x="226070" y="201630"/>
                        <a:pt x="219960" y="189410"/>
                        <a:pt x="213850" y="177190"/>
                      </a:cubicBezTo>
                      <a:cubicBezTo>
                        <a:pt x="207740" y="164970"/>
                        <a:pt x="195520" y="146640"/>
                        <a:pt x="183300" y="134420"/>
                      </a:cubicBezTo>
                      <a:cubicBezTo>
                        <a:pt x="177190" y="128310"/>
                        <a:pt x="171080" y="122200"/>
                        <a:pt x="164970" y="109980"/>
                      </a:cubicBezTo>
                      <a:cubicBezTo>
                        <a:pt x="164970" y="103870"/>
                        <a:pt x="158860" y="103870"/>
                        <a:pt x="152750" y="97760"/>
                      </a:cubicBezTo>
                      <a:cubicBezTo>
                        <a:pt x="146640" y="91650"/>
                        <a:pt x="146640" y="91650"/>
                        <a:pt x="140530" y="85540"/>
                      </a:cubicBezTo>
                      <a:cubicBezTo>
                        <a:pt x="134420" y="79430"/>
                        <a:pt x="122200" y="73320"/>
                        <a:pt x="116090" y="67210"/>
                      </a:cubicBezTo>
                      <a:cubicBezTo>
                        <a:pt x="109980" y="61100"/>
                        <a:pt x="97760" y="54990"/>
                        <a:pt x="91650" y="54990"/>
                      </a:cubicBezTo>
                      <a:cubicBezTo>
                        <a:pt x="73320" y="42770"/>
                        <a:pt x="61100" y="36660"/>
                        <a:pt x="48880" y="30550"/>
                      </a:cubicBezTo>
                      <a:cubicBezTo>
                        <a:pt x="36660" y="24440"/>
                        <a:pt x="24440" y="18330"/>
                        <a:pt x="18330" y="12220"/>
                      </a:cubicBezTo>
                      <a:cubicBezTo>
                        <a:pt x="6110" y="6110"/>
                        <a:pt x="0" y="0"/>
                        <a:pt x="0" y="0"/>
                      </a:cubicBezTo>
                      <a:close/>
                    </a:path>
                  </a:pathLst>
                </a:custGeom>
                <a:solidFill>
                  <a:srgbClr val="CC861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29" name="Freeform: Shape 228">
                  <a:extLst>
                    <a:ext uri="{FF2B5EF4-FFF2-40B4-BE49-F238E27FC236}">
                      <a16:creationId xmlns:a16="http://schemas.microsoft.com/office/drawing/2014/main" id="{73CC7A9C-F1BD-4365-99FB-F0B7E04A973E}"/>
                    </a:ext>
                  </a:extLst>
                </p:cNvPr>
                <p:cNvSpPr/>
                <p:nvPr/>
              </p:nvSpPr>
              <p:spPr>
                <a:xfrm>
                  <a:off x="1510269" y="8295769"/>
                  <a:ext cx="134420" cy="128310"/>
                </a:xfrm>
                <a:custGeom>
                  <a:avLst/>
                  <a:gdLst>
                    <a:gd name="connsiteX0" fmla="*/ 0 w 134420"/>
                    <a:gd name="connsiteY0" fmla="*/ 128310 h 128310"/>
                    <a:gd name="connsiteX1" fmla="*/ 18330 w 134420"/>
                    <a:gd name="connsiteY1" fmla="*/ 103870 h 128310"/>
                    <a:gd name="connsiteX2" fmla="*/ 61100 w 134420"/>
                    <a:gd name="connsiteY2" fmla="*/ 54990 h 128310"/>
                    <a:gd name="connsiteX3" fmla="*/ 85540 w 134420"/>
                    <a:gd name="connsiteY3" fmla="*/ 30550 h 128310"/>
                    <a:gd name="connsiteX4" fmla="*/ 109980 w 134420"/>
                    <a:gd name="connsiteY4" fmla="*/ 12220 h 128310"/>
                    <a:gd name="connsiteX5" fmla="*/ 128310 w 134420"/>
                    <a:gd name="connsiteY5" fmla="*/ 0 h 128310"/>
                    <a:gd name="connsiteX6" fmla="*/ 134420 w 134420"/>
                    <a:gd name="connsiteY6" fmla="*/ 0 h 128310"/>
                    <a:gd name="connsiteX7" fmla="*/ 128310 w 134420"/>
                    <a:gd name="connsiteY7" fmla="*/ 6110 h 128310"/>
                    <a:gd name="connsiteX8" fmla="*/ 109980 w 134420"/>
                    <a:gd name="connsiteY8" fmla="*/ 18330 h 128310"/>
                    <a:gd name="connsiteX9" fmla="*/ 85540 w 134420"/>
                    <a:gd name="connsiteY9" fmla="*/ 36660 h 128310"/>
                    <a:gd name="connsiteX10" fmla="*/ 61100 w 134420"/>
                    <a:gd name="connsiteY10" fmla="*/ 61100 h 128310"/>
                    <a:gd name="connsiteX11" fmla="*/ 12220 w 134420"/>
                    <a:gd name="connsiteY11" fmla="*/ 109980 h 128310"/>
                    <a:gd name="connsiteX12" fmla="*/ 0 w 134420"/>
                    <a:gd name="connsiteY12" fmla="*/ 128310 h 12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420" h="128310">
                      <a:moveTo>
                        <a:pt x="0" y="128310"/>
                      </a:moveTo>
                      <a:cubicBezTo>
                        <a:pt x="0" y="128310"/>
                        <a:pt x="6110" y="116090"/>
                        <a:pt x="18330" y="103870"/>
                      </a:cubicBezTo>
                      <a:cubicBezTo>
                        <a:pt x="30550" y="91650"/>
                        <a:pt x="42770" y="73320"/>
                        <a:pt x="61100" y="54990"/>
                      </a:cubicBezTo>
                      <a:cubicBezTo>
                        <a:pt x="67210" y="48880"/>
                        <a:pt x="79430" y="36660"/>
                        <a:pt x="85540" y="30550"/>
                      </a:cubicBezTo>
                      <a:cubicBezTo>
                        <a:pt x="91650" y="24440"/>
                        <a:pt x="103870" y="18330"/>
                        <a:pt x="109980" y="12220"/>
                      </a:cubicBezTo>
                      <a:cubicBezTo>
                        <a:pt x="116090" y="6110"/>
                        <a:pt x="128310" y="6110"/>
                        <a:pt x="128310" y="0"/>
                      </a:cubicBezTo>
                      <a:cubicBezTo>
                        <a:pt x="134420" y="0"/>
                        <a:pt x="134420" y="0"/>
                        <a:pt x="134420" y="0"/>
                      </a:cubicBezTo>
                      <a:cubicBezTo>
                        <a:pt x="134420" y="0"/>
                        <a:pt x="134420" y="0"/>
                        <a:pt x="128310" y="6110"/>
                      </a:cubicBezTo>
                      <a:cubicBezTo>
                        <a:pt x="122200" y="12220"/>
                        <a:pt x="116090" y="12220"/>
                        <a:pt x="109980" y="18330"/>
                      </a:cubicBezTo>
                      <a:cubicBezTo>
                        <a:pt x="103870" y="24440"/>
                        <a:pt x="97760" y="30550"/>
                        <a:pt x="85540" y="36660"/>
                      </a:cubicBezTo>
                      <a:cubicBezTo>
                        <a:pt x="79430" y="42770"/>
                        <a:pt x="67210" y="54990"/>
                        <a:pt x="61100" y="61100"/>
                      </a:cubicBezTo>
                      <a:cubicBezTo>
                        <a:pt x="42770" y="79430"/>
                        <a:pt x="24440" y="97760"/>
                        <a:pt x="12220" y="109980"/>
                      </a:cubicBezTo>
                      <a:cubicBezTo>
                        <a:pt x="12220" y="122200"/>
                        <a:pt x="0" y="128310"/>
                        <a:pt x="0" y="128310"/>
                      </a:cubicBezTo>
                      <a:close/>
                    </a:path>
                  </a:pathLst>
                </a:custGeom>
                <a:solidFill>
                  <a:srgbClr val="CC861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30" name="Freeform: Shape 229">
                  <a:extLst>
                    <a:ext uri="{FF2B5EF4-FFF2-40B4-BE49-F238E27FC236}">
                      <a16:creationId xmlns:a16="http://schemas.microsoft.com/office/drawing/2014/main" id="{7C8CB27E-E736-4595-8576-0D4603EC70E8}"/>
                    </a:ext>
                  </a:extLst>
                </p:cNvPr>
                <p:cNvSpPr/>
                <p:nvPr/>
              </p:nvSpPr>
              <p:spPr>
                <a:xfrm>
                  <a:off x="1999070" y="8124689"/>
                  <a:ext cx="354380" cy="1503057"/>
                </a:xfrm>
                <a:custGeom>
                  <a:avLst/>
                  <a:gdLst>
                    <a:gd name="connsiteX0" fmla="*/ 0 w 354380"/>
                    <a:gd name="connsiteY0" fmla="*/ 0 h 1503057"/>
                    <a:gd name="connsiteX1" fmla="*/ 6110 w 354380"/>
                    <a:gd name="connsiteY1" fmla="*/ 67210 h 1503057"/>
                    <a:gd name="connsiteX2" fmla="*/ 12220 w 354380"/>
                    <a:gd name="connsiteY2" fmla="*/ 146640 h 1503057"/>
                    <a:gd name="connsiteX3" fmla="*/ 18330 w 354380"/>
                    <a:gd name="connsiteY3" fmla="*/ 250510 h 1503057"/>
                    <a:gd name="connsiteX4" fmla="*/ 24440 w 354380"/>
                    <a:gd name="connsiteY4" fmla="*/ 372709 h 1503057"/>
                    <a:gd name="connsiteX5" fmla="*/ 24440 w 354380"/>
                    <a:gd name="connsiteY5" fmla="*/ 403259 h 1503057"/>
                    <a:gd name="connsiteX6" fmla="*/ 30550 w 354380"/>
                    <a:gd name="connsiteY6" fmla="*/ 439919 h 1503057"/>
                    <a:gd name="connsiteX7" fmla="*/ 36660 w 354380"/>
                    <a:gd name="connsiteY7" fmla="*/ 513239 h 1503057"/>
                    <a:gd name="connsiteX8" fmla="*/ 36660 w 354380"/>
                    <a:gd name="connsiteY8" fmla="*/ 586559 h 1503057"/>
                    <a:gd name="connsiteX9" fmla="*/ 42770 w 354380"/>
                    <a:gd name="connsiteY9" fmla="*/ 617109 h 1503057"/>
                    <a:gd name="connsiteX10" fmla="*/ 54990 w 354380"/>
                    <a:gd name="connsiteY10" fmla="*/ 623219 h 1503057"/>
                    <a:gd name="connsiteX11" fmla="*/ 73320 w 354380"/>
                    <a:gd name="connsiteY11" fmla="*/ 629329 h 1503057"/>
                    <a:gd name="connsiteX12" fmla="*/ 109980 w 354380"/>
                    <a:gd name="connsiteY12" fmla="*/ 641549 h 1503057"/>
                    <a:gd name="connsiteX13" fmla="*/ 128310 w 354380"/>
                    <a:gd name="connsiteY13" fmla="*/ 647659 h 1503057"/>
                    <a:gd name="connsiteX14" fmla="*/ 146640 w 354380"/>
                    <a:gd name="connsiteY14" fmla="*/ 665989 h 1503057"/>
                    <a:gd name="connsiteX15" fmla="*/ 146640 w 354380"/>
                    <a:gd name="connsiteY15" fmla="*/ 672099 h 1503057"/>
                    <a:gd name="connsiteX16" fmla="*/ 146640 w 354380"/>
                    <a:gd name="connsiteY16" fmla="*/ 678209 h 1503057"/>
                    <a:gd name="connsiteX17" fmla="*/ 140530 w 354380"/>
                    <a:gd name="connsiteY17" fmla="*/ 690429 h 1503057"/>
                    <a:gd name="connsiteX18" fmla="*/ 128310 w 354380"/>
                    <a:gd name="connsiteY18" fmla="*/ 708759 h 1503057"/>
                    <a:gd name="connsiteX19" fmla="*/ 116090 w 354380"/>
                    <a:gd name="connsiteY19" fmla="*/ 739309 h 1503057"/>
                    <a:gd name="connsiteX20" fmla="*/ 134420 w 354380"/>
                    <a:gd name="connsiteY20" fmla="*/ 769859 h 1503057"/>
                    <a:gd name="connsiteX21" fmla="*/ 158860 w 354380"/>
                    <a:gd name="connsiteY21" fmla="*/ 800409 h 1503057"/>
                    <a:gd name="connsiteX22" fmla="*/ 195520 w 354380"/>
                    <a:gd name="connsiteY22" fmla="*/ 867619 h 1503057"/>
                    <a:gd name="connsiteX23" fmla="*/ 262730 w 354380"/>
                    <a:gd name="connsiteY23" fmla="*/ 1002039 h 1503057"/>
                    <a:gd name="connsiteX24" fmla="*/ 311610 w 354380"/>
                    <a:gd name="connsiteY24" fmla="*/ 1130349 h 1503057"/>
                    <a:gd name="connsiteX25" fmla="*/ 342160 w 354380"/>
                    <a:gd name="connsiteY25" fmla="*/ 1252548 h 1503057"/>
                    <a:gd name="connsiteX26" fmla="*/ 348270 w 354380"/>
                    <a:gd name="connsiteY26" fmla="*/ 1307538 h 1503057"/>
                    <a:gd name="connsiteX27" fmla="*/ 354380 w 354380"/>
                    <a:gd name="connsiteY27" fmla="*/ 1356418 h 1503057"/>
                    <a:gd name="connsiteX28" fmla="*/ 354380 w 354380"/>
                    <a:gd name="connsiteY28" fmla="*/ 1435848 h 1503057"/>
                    <a:gd name="connsiteX29" fmla="*/ 348270 w 354380"/>
                    <a:gd name="connsiteY29" fmla="*/ 1503058 h 1503057"/>
                    <a:gd name="connsiteX30" fmla="*/ 348270 w 354380"/>
                    <a:gd name="connsiteY30" fmla="*/ 1435848 h 1503057"/>
                    <a:gd name="connsiteX31" fmla="*/ 342160 w 354380"/>
                    <a:gd name="connsiteY31" fmla="*/ 1356418 h 1503057"/>
                    <a:gd name="connsiteX32" fmla="*/ 336050 w 354380"/>
                    <a:gd name="connsiteY32" fmla="*/ 1307538 h 1503057"/>
                    <a:gd name="connsiteX33" fmla="*/ 323830 w 354380"/>
                    <a:gd name="connsiteY33" fmla="*/ 1252548 h 1503057"/>
                    <a:gd name="connsiteX34" fmla="*/ 293280 w 354380"/>
                    <a:gd name="connsiteY34" fmla="*/ 1136458 h 1503057"/>
                    <a:gd name="connsiteX35" fmla="*/ 244400 w 354380"/>
                    <a:gd name="connsiteY35" fmla="*/ 1008149 h 1503057"/>
                    <a:gd name="connsiteX36" fmla="*/ 177190 w 354380"/>
                    <a:gd name="connsiteY36" fmla="*/ 879839 h 1503057"/>
                    <a:gd name="connsiteX37" fmla="*/ 140530 w 354380"/>
                    <a:gd name="connsiteY37" fmla="*/ 812629 h 1503057"/>
                    <a:gd name="connsiteX38" fmla="*/ 122200 w 354380"/>
                    <a:gd name="connsiteY38" fmla="*/ 782079 h 1503057"/>
                    <a:gd name="connsiteX39" fmla="*/ 109980 w 354380"/>
                    <a:gd name="connsiteY39" fmla="*/ 769859 h 1503057"/>
                    <a:gd name="connsiteX40" fmla="*/ 97760 w 354380"/>
                    <a:gd name="connsiteY40" fmla="*/ 751529 h 1503057"/>
                    <a:gd name="connsiteX41" fmla="*/ 97760 w 354380"/>
                    <a:gd name="connsiteY41" fmla="*/ 727089 h 1503057"/>
                    <a:gd name="connsiteX42" fmla="*/ 109980 w 354380"/>
                    <a:gd name="connsiteY42" fmla="*/ 708759 h 1503057"/>
                    <a:gd name="connsiteX43" fmla="*/ 122200 w 354380"/>
                    <a:gd name="connsiteY43" fmla="*/ 690429 h 1503057"/>
                    <a:gd name="connsiteX44" fmla="*/ 128310 w 354380"/>
                    <a:gd name="connsiteY44" fmla="*/ 684319 h 1503057"/>
                    <a:gd name="connsiteX45" fmla="*/ 128310 w 354380"/>
                    <a:gd name="connsiteY45" fmla="*/ 684319 h 1503057"/>
                    <a:gd name="connsiteX46" fmla="*/ 128310 w 354380"/>
                    <a:gd name="connsiteY46" fmla="*/ 678209 h 1503057"/>
                    <a:gd name="connsiteX47" fmla="*/ 122200 w 354380"/>
                    <a:gd name="connsiteY47" fmla="*/ 672099 h 1503057"/>
                    <a:gd name="connsiteX48" fmla="*/ 103870 w 354380"/>
                    <a:gd name="connsiteY48" fmla="*/ 665989 h 1503057"/>
                    <a:gd name="connsiteX49" fmla="*/ 67210 w 354380"/>
                    <a:gd name="connsiteY49" fmla="*/ 653769 h 1503057"/>
                    <a:gd name="connsiteX50" fmla="*/ 48880 w 354380"/>
                    <a:gd name="connsiteY50" fmla="*/ 647659 h 1503057"/>
                    <a:gd name="connsiteX51" fmla="*/ 30550 w 354380"/>
                    <a:gd name="connsiteY51" fmla="*/ 635439 h 1503057"/>
                    <a:gd name="connsiteX52" fmla="*/ 24440 w 354380"/>
                    <a:gd name="connsiteY52" fmla="*/ 598779 h 1503057"/>
                    <a:gd name="connsiteX53" fmla="*/ 24440 w 354380"/>
                    <a:gd name="connsiteY53" fmla="*/ 525459 h 1503057"/>
                    <a:gd name="connsiteX54" fmla="*/ 18330 w 354380"/>
                    <a:gd name="connsiteY54" fmla="*/ 458249 h 1503057"/>
                    <a:gd name="connsiteX55" fmla="*/ 18330 w 354380"/>
                    <a:gd name="connsiteY55" fmla="*/ 421590 h 1503057"/>
                    <a:gd name="connsiteX56" fmla="*/ 18330 w 354380"/>
                    <a:gd name="connsiteY56" fmla="*/ 391040 h 1503057"/>
                    <a:gd name="connsiteX57" fmla="*/ 12220 w 354380"/>
                    <a:gd name="connsiteY57" fmla="*/ 268840 h 1503057"/>
                    <a:gd name="connsiteX58" fmla="*/ 6110 w 354380"/>
                    <a:gd name="connsiteY58" fmla="*/ 164970 h 1503057"/>
                    <a:gd name="connsiteX59" fmla="*/ 0 w 354380"/>
                    <a:gd name="connsiteY59" fmla="*/ 85540 h 1503057"/>
                    <a:gd name="connsiteX60" fmla="*/ 0 w 354380"/>
                    <a:gd name="connsiteY60" fmla="*/ 0 h 150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54380" h="1503057">
                      <a:moveTo>
                        <a:pt x="0" y="0"/>
                      </a:moveTo>
                      <a:cubicBezTo>
                        <a:pt x="0" y="0"/>
                        <a:pt x="0" y="24440"/>
                        <a:pt x="6110" y="67210"/>
                      </a:cubicBezTo>
                      <a:cubicBezTo>
                        <a:pt x="6110" y="91650"/>
                        <a:pt x="12220" y="116090"/>
                        <a:pt x="12220" y="146640"/>
                      </a:cubicBezTo>
                      <a:cubicBezTo>
                        <a:pt x="12220" y="177190"/>
                        <a:pt x="18330" y="213850"/>
                        <a:pt x="18330" y="250510"/>
                      </a:cubicBezTo>
                      <a:cubicBezTo>
                        <a:pt x="18330" y="287169"/>
                        <a:pt x="24440" y="329940"/>
                        <a:pt x="24440" y="372709"/>
                      </a:cubicBezTo>
                      <a:cubicBezTo>
                        <a:pt x="24440" y="384929"/>
                        <a:pt x="24440" y="397149"/>
                        <a:pt x="24440" y="403259"/>
                      </a:cubicBezTo>
                      <a:cubicBezTo>
                        <a:pt x="24440" y="415479"/>
                        <a:pt x="24440" y="427699"/>
                        <a:pt x="30550" y="439919"/>
                      </a:cubicBezTo>
                      <a:cubicBezTo>
                        <a:pt x="30550" y="464359"/>
                        <a:pt x="36660" y="488799"/>
                        <a:pt x="36660" y="513239"/>
                      </a:cubicBezTo>
                      <a:cubicBezTo>
                        <a:pt x="36660" y="537679"/>
                        <a:pt x="36660" y="562119"/>
                        <a:pt x="36660" y="586559"/>
                      </a:cubicBezTo>
                      <a:cubicBezTo>
                        <a:pt x="36660" y="598779"/>
                        <a:pt x="36660" y="610999"/>
                        <a:pt x="42770" y="617109"/>
                      </a:cubicBezTo>
                      <a:cubicBezTo>
                        <a:pt x="42770" y="623219"/>
                        <a:pt x="48880" y="623219"/>
                        <a:pt x="54990" y="623219"/>
                      </a:cubicBezTo>
                      <a:cubicBezTo>
                        <a:pt x="61100" y="623219"/>
                        <a:pt x="67210" y="629329"/>
                        <a:pt x="73320" y="629329"/>
                      </a:cubicBezTo>
                      <a:cubicBezTo>
                        <a:pt x="85540" y="635439"/>
                        <a:pt x="97760" y="635439"/>
                        <a:pt x="109980" y="641549"/>
                      </a:cubicBezTo>
                      <a:cubicBezTo>
                        <a:pt x="116090" y="641549"/>
                        <a:pt x="122200" y="647659"/>
                        <a:pt x="128310" y="647659"/>
                      </a:cubicBezTo>
                      <a:cubicBezTo>
                        <a:pt x="134420" y="653769"/>
                        <a:pt x="140530" y="653769"/>
                        <a:pt x="146640" y="665989"/>
                      </a:cubicBezTo>
                      <a:cubicBezTo>
                        <a:pt x="146640" y="665989"/>
                        <a:pt x="146640" y="665989"/>
                        <a:pt x="146640" y="672099"/>
                      </a:cubicBezTo>
                      <a:cubicBezTo>
                        <a:pt x="146640" y="672099"/>
                        <a:pt x="146640" y="678209"/>
                        <a:pt x="146640" y="678209"/>
                      </a:cubicBezTo>
                      <a:cubicBezTo>
                        <a:pt x="146640" y="684319"/>
                        <a:pt x="140530" y="684319"/>
                        <a:pt x="140530" y="690429"/>
                      </a:cubicBezTo>
                      <a:lnTo>
                        <a:pt x="128310" y="708759"/>
                      </a:lnTo>
                      <a:cubicBezTo>
                        <a:pt x="122200" y="720979"/>
                        <a:pt x="116090" y="727089"/>
                        <a:pt x="116090" y="739309"/>
                      </a:cubicBezTo>
                      <a:cubicBezTo>
                        <a:pt x="116090" y="745419"/>
                        <a:pt x="128310" y="757639"/>
                        <a:pt x="134420" y="769859"/>
                      </a:cubicBezTo>
                      <a:cubicBezTo>
                        <a:pt x="140530" y="782079"/>
                        <a:pt x="146640" y="788189"/>
                        <a:pt x="158860" y="800409"/>
                      </a:cubicBezTo>
                      <a:cubicBezTo>
                        <a:pt x="171080" y="818739"/>
                        <a:pt x="183300" y="843179"/>
                        <a:pt x="195520" y="867619"/>
                      </a:cubicBezTo>
                      <a:cubicBezTo>
                        <a:pt x="219960" y="910389"/>
                        <a:pt x="238290" y="959269"/>
                        <a:pt x="262730" y="1002039"/>
                      </a:cubicBezTo>
                      <a:cubicBezTo>
                        <a:pt x="281060" y="1044809"/>
                        <a:pt x="299390" y="1087578"/>
                        <a:pt x="311610" y="1130349"/>
                      </a:cubicBezTo>
                      <a:cubicBezTo>
                        <a:pt x="323830" y="1173118"/>
                        <a:pt x="336050" y="1215889"/>
                        <a:pt x="342160" y="1252548"/>
                      </a:cubicBezTo>
                      <a:cubicBezTo>
                        <a:pt x="342160" y="1270878"/>
                        <a:pt x="348270" y="1289208"/>
                        <a:pt x="348270" y="1307538"/>
                      </a:cubicBezTo>
                      <a:cubicBezTo>
                        <a:pt x="348270" y="1325868"/>
                        <a:pt x="354380" y="1344198"/>
                        <a:pt x="354380" y="1356418"/>
                      </a:cubicBezTo>
                      <a:cubicBezTo>
                        <a:pt x="354380" y="1386968"/>
                        <a:pt x="354380" y="1417518"/>
                        <a:pt x="354380" y="1435848"/>
                      </a:cubicBezTo>
                      <a:cubicBezTo>
                        <a:pt x="354380" y="1478618"/>
                        <a:pt x="348270" y="1503058"/>
                        <a:pt x="348270" y="1503058"/>
                      </a:cubicBezTo>
                      <a:cubicBezTo>
                        <a:pt x="348270" y="1503058"/>
                        <a:pt x="348270" y="1478618"/>
                        <a:pt x="348270" y="1435848"/>
                      </a:cubicBezTo>
                      <a:cubicBezTo>
                        <a:pt x="348270" y="1411408"/>
                        <a:pt x="348270" y="1386968"/>
                        <a:pt x="342160" y="1356418"/>
                      </a:cubicBezTo>
                      <a:cubicBezTo>
                        <a:pt x="342160" y="1338088"/>
                        <a:pt x="336050" y="1325868"/>
                        <a:pt x="336050" y="1307538"/>
                      </a:cubicBezTo>
                      <a:cubicBezTo>
                        <a:pt x="336050" y="1289208"/>
                        <a:pt x="329940" y="1270878"/>
                        <a:pt x="323830" y="1252548"/>
                      </a:cubicBezTo>
                      <a:cubicBezTo>
                        <a:pt x="317720" y="1215889"/>
                        <a:pt x="305500" y="1173118"/>
                        <a:pt x="293280" y="1136458"/>
                      </a:cubicBezTo>
                      <a:cubicBezTo>
                        <a:pt x="281060" y="1093689"/>
                        <a:pt x="262730" y="1050919"/>
                        <a:pt x="244400" y="1008149"/>
                      </a:cubicBezTo>
                      <a:cubicBezTo>
                        <a:pt x="226070" y="965378"/>
                        <a:pt x="201630" y="922609"/>
                        <a:pt x="177190" y="879839"/>
                      </a:cubicBezTo>
                      <a:cubicBezTo>
                        <a:pt x="164970" y="855399"/>
                        <a:pt x="152750" y="837069"/>
                        <a:pt x="140530" y="812629"/>
                      </a:cubicBezTo>
                      <a:cubicBezTo>
                        <a:pt x="134420" y="800409"/>
                        <a:pt x="128310" y="794299"/>
                        <a:pt x="122200" y="782079"/>
                      </a:cubicBezTo>
                      <a:cubicBezTo>
                        <a:pt x="116090" y="775969"/>
                        <a:pt x="116090" y="769859"/>
                        <a:pt x="109980" y="769859"/>
                      </a:cubicBezTo>
                      <a:cubicBezTo>
                        <a:pt x="103870" y="763749"/>
                        <a:pt x="97760" y="757639"/>
                        <a:pt x="97760" y="751529"/>
                      </a:cubicBezTo>
                      <a:cubicBezTo>
                        <a:pt x="97760" y="745419"/>
                        <a:pt x="97760" y="733199"/>
                        <a:pt x="97760" y="727089"/>
                      </a:cubicBezTo>
                      <a:cubicBezTo>
                        <a:pt x="97760" y="720979"/>
                        <a:pt x="103870" y="714869"/>
                        <a:pt x="109980" y="708759"/>
                      </a:cubicBezTo>
                      <a:lnTo>
                        <a:pt x="122200" y="690429"/>
                      </a:lnTo>
                      <a:cubicBezTo>
                        <a:pt x="122200" y="690429"/>
                        <a:pt x="128310" y="684319"/>
                        <a:pt x="128310" y="684319"/>
                      </a:cubicBezTo>
                      <a:cubicBezTo>
                        <a:pt x="128310" y="684319"/>
                        <a:pt x="128310" y="684319"/>
                        <a:pt x="128310" y="684319"/>
                      </a:cubicBezTo>
                      <a:cubicBezTo>
                        <a:pt x="128310" y="684319"/>
                        <a:pt x="128310" y="684319"/>
                        <a:pt x="128310" y="678209"/>
                      </a:cubicBezTo>
                      <a:cubicBezTo>
                        <a:pt x="128310" y="678209"/>
                        <a:pt x="122200" y="672099"/>
                        <a:pt x="122200" y="672099"/>
                      </a:cubicBezTo>
                      <a:cubicBezTo>
                        <a:pt x="116090" y="672099"/>
                        <a:pt x="109980" y="665989"/>
                        <a:pt x="103870" y="665989"/>
                      </a:cubicBezTo>
                      <a:cubicBezTo>
                        <a:pt x="91650" y="659879"/>
                        <a:pt x="79430" y="659879"/>
                        <a:pt x="67210" y="653769"/>
                      </a:cubicBezTo>
                      <a:cubicBezTo>
                        <a:pt x="61100" y="653769"/>
                        <a:pt x="54990" y="647659"/>
                        <a:pt x="48880" y="647659"/>
                      </a:cubicBezTo>
                      <a:cubicBezTo>
                        <a:pt x="42770" y="647659"/>
                        <a:pt x="36660" y="641549"/>
                        <a:pt x="30550" y="635439"/>
                      </a:cubicBezTo>
                      <a:cubicBezTo>
                        <a:pt x="24440" y="623219"/>
                        <a:pt x="24440" y="610999"/>
                        <a:pt x="24440" y="598779"/>
                      </a:cubicBezTo>
                      <a:cubicBezTo>
                        <a:pt x="24440" y="574339"/>
                        <a:pt x="24440" y="549899"/>
                        <a:pt x="24440" y="525459"/>
                      </a:cubicBezTo>
                      <a:cubicBezTo>
                        <a:pt x="24440" y="501019"/>
                        <a:pt x="24440" y="476579"/>
                        <a:pt x="18330" y="458249"/>
                      </a:cubicBezTo>
                      <a:cubicBezTo>
                        <a:pt x="18330" y="446029"/>
                        <a:pt x="18330" y="433809"/>
                        <a:pt x="18330" y="421590"/>
                      </a:cubicBezTo>
                      <a:cubicBezTo>
                        <a:pt x="18330" y="409369"/>
                        <a:pt x="18330" y="397149"/>
                        <a:pt x="18330" y="391040"/>
                      </a:cubicBezTo>
                      <a:cubicBezTo>
                        <a:pt x="18330" y="348269"/>
                        <a:pt x="12220" y="305500"/>
                        <a:pt x="12220" y="268840"/>
                      </a:cubicBezTo>
                      <a:cubicBezTo>
                        <a:pt x="12220" y="232179"/>
                        <a:pt x="6110" y="195520"/>
                        <a:pt x="6110" y="164970"/>
                      </a:cubicBezTo>
                      <a:cubicBezTo>
                        <a:pt x="6110" y="134420"/>
                        <a:pt x="6110" y="109980"/>
                        <a:pt x="0" y="85540"/>
                      </a:cubicBezTo>
                      <a:cubicBezTo>
                        <a:pt x="0" y="30550"/>
                        <a:pt x="0" y="0"/>
                        <a:pt x="0" y="0"/>
                      </a:cubicBezTo>
                      <a:close/>
                    </a:path>
                  </a:pathLst>
                </a:custGeom>
                <a:solidFill>
                  <a:srgbClr val="CC861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210" name="Graphic 16">
                <a:extLst>
                  <a:ext uri="{FF2B5EF4-FFF2-40B4-BE49-F238E27FC236}">
                    <a16:creationId xmlns:a16="http://schemas.microsoft.com/office/drawing/2014/main" id="{6718B41C-3DA6-4250-B6E6-7ACBBF5854C6}"/>
                  </a:ext>
                </a:extLst>
              </p:cNvPr>
              <p:cNvGrpSpPr/>
              <p:nvPr/>
            </p:nvGrpSpPr>
            <p:grpSpPr>
              <a:xfrm>
                <a:off x="1760779" y="7764200"/>
                <a:ext cx="336050" cy="372709"/>
                <a:chOff x="1760779" y="7764200"/>
                <a:chExt cx="336050" cy="372709"/>
              </a:xfrm>
            </p:grpSpPr>
            <p:sp>
              <p:nvSpPr>
                <p:cNvPr id="226" name="Freeform: Shape 225">
                  <a:extLst>
                    <a:ext uri="{FF2B5EF4-FFF2-40B4-BE49-F238E27FC236}">
                      <a16:creationId xmlns:a16="http://schemas.microsoft.com/office/drawing/2014/main" id="{C15C8028-52B9-48BA-898F-DDE18C807955}"/>
                    </a:ext>
                  </a:extLst>
                </p:cNvPr>
                <p:cNvSpPr/>
                <p:nvPr/>
              </p:nvSpPr>
              <p:spPr>
                <a:xfrm>
                  <a:off x="1772999" y="7776420"/>
                  <a:ext cx="317720" cy="353997"/>
                </a:xfrm>
                <a:custGeom>
                  <a:avLst/>
                  <a:gdLst>
                    <a:gd name="connsiteX0" fmla="*/ 146640 w 317720"/>
                    <a:gd name="connsiteY0" fmla="*/ 336049 h 353997"/>
                    <a:gd name="connsiteX1" fmla="*/ 317720 w 317720"/>
                    <a:gd name="connsiteY1" fmla="*/ 219960 h 353997"/>
                    <a:gd name="connsiteX2" fmla="*/ 268840 w 317720"/>
                    <a:gd name="connsiteY2" fmla="*/ 0 h 353997"/>
                    <a:gd name="connsiteX3" fmla="*/ 0 w 317720"/>
                    <a:gd name="connsiteY3" fmla="*/ 152750 h 353997"/>
                    <a:gd name="connsiteX4" fmla="*/ 146640 w 317720"/>
                    <a:gd name="connsiteY4" fmla="*/ 336049 h 35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0" h="353997">
                      <a:moveTo>
                        <a:pt x="146640" y="336049"/>
                      </a:moveTo>
                      <a:cubicBezTo>
                        <a:pt x="244400" y="384929"/>
                        <a:pt x="268840" y="329939"/>
                        <a:pt x="317720" y="219960"/>
                      </a:cubicBezTo>
                      <a:cubicBezTo>
                        <a:pt x="293280" y="103870"/>
                        <a:pt x="268840" y="0"/>
                        <a:pt x="268840" y="0"/>
                      </a:cubicBezTo>
                      <a:cubicBezTo>
                        <a:pt x="268840" y="0"/>
                        <a:pt x="171080" y="91650"/>
                        <a:pt x="0" y="152750"/>
                      </a:cubicBezTo>
                      <a:cubicBezTo>
                        <a:pt x="18330" y="201630"/>
                        <a:pt x="61100" y="293280"/>
                        <a:pt x="146640" y="336049"/>
                      </a:cubicBezTo>
                      <a:close/>
                    </a:path>
                  </a:pathLst>
                </a:custGeom>
                <a:solidFill>
                  <a:srgbClr val="FAB54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27" name="Freeform: Shape 226">
                  <a:extLst>
                    <a:ext uri="{FF2B5EF4-FFF2-40B4-BE49-F238E27FC236}">
                      <a16:creationId xmlns:a16="http://schemas.microsoft.com/office/drawing/2014/main" id="{244B7D07-4C06-4A5E-9906-1042F3C1DFF1}"/>
                    </a:ext>
                  </a:extLst>
                </p:cNvPr>
                <p:cNvSpPr/>
                <p:nvPr/>
              </p:nvSpPr>
              <p:spPr>
                <a:xfrm>
                  <a:off x="1760779" y="7764200"/>
                  <a:ext cx="336050" cy="372709"/>
                </a:xfrm>
                <a:custGeom>
                  <a:avLst/>
                  <a:gdLst>
                    <a:gd name="connsiteX0" fmla="*/ 219960 w 336050"/>
                    <a:gd name="connsiteY0" fmla="*/ 372709 h 372709"/>
                    <a:gd name="connsiteX1" fmla="*/ 219960 w 336050"/>
                    <a:gd name="connsiteY1" fmla="*/ 372709 h 372709"/>
                    <a:gd name="connsiteX2" fmla="*/ 152750 w 336050"/>
                    <a:gd name="connsiteY2" fmla="*/ 354380 h 372709"/>
                    <a:gd name="connsiteX3" fmla="*/ 0 w 336050"/>
                    <a:gd name="connsiteY3" fmla="*/ 164970 h 372709"/>
                    <a:gd name="connsiteX4" fmla="*/ 0 w 336050"/>
                    <a:gd name="connsiteY4" fmla="*/ 158860 h 372709"/>
                    <a:gd name="connsiteX5" fmla="*/ 6110 w 336050"/>
                    <a:gd name="connsiteY5" fmla="*/ 158860 h 372709"/>
                    <a:gd name="connsiteX6" fmla="*/ 274950 w 336050"/>
                    <a:gd name="connsiteY6" fmla="*/ 6110 h 372709"/>
                    <a:gd name="connsiteX7" fmla="*/ 281060 w 336050"/>
                    <a:gd name="connsiteY7" fmla="*/ 0 h 372709"/>
                    <a:gd name="connsiteX8" fmla="*/ 287170 w 336050"/>
                    <a:gd name="connsiteY8" fmla="*/ 12220 h 372709"/>
                    <a:gd name="connsiteX9" fmla="*/ 336050 w 336050"/>
                    <a:gd name="connsiteY9" fmla="*/ 232180 h 372709"/>
                    <a:gd name="connsiteX10" fmla="*/ 336050 w 336050"/>
                    <a:gd name="connsiteY10" fmla="*/ 232180 h 372709"/>
                    <a:gd name="connsiteX11" fmla="*/ 329940 w 336050"/>
                    <a:gd name="connsiteY11" fmla="*/ 250510 h 372709"/>
                    <a:gd name="connsiteX12" fmla="*/ 219960 w 336050"/>
                    <a:gd name="connsiteY12" fmla="*/ 372709 h 372709"/>
                    <a:gd name="connsiteX13" fmla="*/ 18330 w 336050"/>
                    <a:gd name="connsiteY13" fmla="*/ 171080 h 372709"/>
                    <a:gd name="connsiteX14" fmla="*/ 164970 w 336050"/>
                    <a:gd name="connsiteY14" fmla="*/ 342159 h 372709"/>
                    <a:gd name="connsiteX15" fmla="*/ 226070 w 336050"/>
                    <a:gd name="connsiteY15" fmla="*/ 360490 h 372709"/>
                    <a:gd name="connsiteX16" fmla="*/ 226070 w 336050"/>
                    <a:gd name="connsiteY16" fmla="*/ 360490 h 372709"/>
                    <a:gd name="connsiteX17" fmla="*/ 317720 w 336050"/>
                    <a:gd name="connsiteY17" fmla="*/ 244400 h 372709"/>
                    <a:gd name="connsiteX18" fmla="*/ 323830 w 336050"/>
                    <a:gd name="connsiteY18" fmla="*/ 232180 h 372709"/>
                    <a:gd name="connsiteX19" fmla="*/ 274950 w 336050"/>
                    <a:gd name="connsiteY19" fmla="*/ 30550 h 372709"/>
                    <a:gd name="connsiteX20" fmla="*/ 18330 w 336050"/>
                    <a:gd name="connsiteY20" fmla="*/ 17108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050" h="372709">
                      <a:moveTo>
                        <a:pt x="219960" y="372709"/>
                      </a:moveTo>
                      <a:lnTo>
                        <a:pt x="219960" y="372709"/>
                      </a:lnTo>
                      <a:cubicBezTo>
                        <a:pt x="201630" y="372709"/>
                        <a:pt x="183300" y="366600"/>
                        <a:pt x="152750" y="354380"/>
                      </a:cubicBezTo>
                      <a:cubicBezTo>
                        <a:pt x="61100" y="311610"/>
                        <a:pt x="18330" y="219960"/>
                        <a:pt x="0" y="164970"/>
                      </a:cubicBezTo>
                      <a:lnTo>
                        <a:pt x="0" y="158860"/>
                      </a:lnTo>
                      <a:lnTo>
                        <a:pt x="6110" y="158860"/>
                      </a:lnTo>
                      <a:cubicBezTo>
                        <a:pt x="177190" y="97760"/>
                        <a:pt x="274950" y="6110"/>
                        <a:pt x="274950" y="6110"/>
                      </a:cubicBezTo>
                      <a:lnTo>
                        <a:pt x="281060" y="0"/>
                      </a:lnTo>
                      <a:lnTo>
                        <a:pt x="287170" y="12220"/>
                      </a:lnTo>
                      <a:cubicBezTo>
                        <a:pt x="287170" y="12220"/>
                        <a:pt x="317720" y="116090"/>
                        <a:pt x="336050" y="232180"/>
                      </a:cubicBezTo>
                      <a:lnTo>
                        <a:pt x="336050" y="232180"/>
                      </a:lnTo>
                      <a:lnTo>
                        <a:pt x="329940" y="250510"/>
                      </a:lnTo>
                      <a:cubicBezTo>
                        <a:pt x="299390" y="323830"/>
                        <a:pt x="274950" y="372709"/>
                        <a:pt x="219960" y="372709"/>
                      </a:cubicBezTo>
                      <a:close/>
                      <a:moveTo>
                        <a:pt x="18330" y="171080"/>
                      </a:moveTo>
                      <a:cubicBezTo>
                        <a:pt x="36660" y="219960"/>
                        <a:pt x="85540" y="305500"/>
                        <a:pt x="164970" y="342159"/>
                      </a:cubicBezTo>
                      <a:cubicBezTo>
                        <a:pt x="189410" y="354380"/>
                        <a:pt x="207740" y="360490"/>
                        <a:pt x="226070" y="360490"/>
                      </a:cubicBezTo>
                      <a:lnTo>
                        <a:pt x="226070" y="360490"/>
                      </a:lnTo>
                      <a:cubicBezTo>
                        <a:pt x="268840" y="360490"/>
                        <a:pt x="287170" y="317719"/>
                        <a:pt x="317720" y="244400"/>
                      </a:cubicBezTo>
                      <a:lnTo>
                        <a:pt x="323830" y="232180"/>
                      </a:lnTo>
                      <a:cubicBezTo>
                        <a:pt x="305500" y="140530"/>
                        <a:pt x="281060" y="54990"/>
                        <a:pt x="274950" y="30550"/>
                      </a:cubicBezTo>
                      <a:cubicBezTo>
                        <a:pt x="244400" y="48880"/>
                        <a:pt x="158860" y="116090"/>
                        <a:pt x="18330" y="171080"/>
                      </a:cubicBezTo>
                      <a:close/>
                    </a:path>
                  </a:pathLst>
                </a:custGeom>
                <a:solidFill>
                  <a:srgbClr val="CC861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211" name="Freeform: Shape 210">
                <a:extLst>
                  <a:ext uri="{FF2B5EF4-FFF2-40B4-BE49-F238E27FC236}">
                    <a16:creationId xmlns:a16="http://schemas.microsoft.com/office/drawing/2014/main" id="{0EA9332B-9A63-43BB-8C15-FCFC746BFFFC}"/>
                  </a:ext>
                </a:extLst>
              </p:cNvPr>
              <p:cNvSpPr/>
              <p:nvPr/>
            </p:nvSpPr>
            <p:spPr>
              <a:xfrm>
                <a:off x="1772999" y="7776420"/>
                <a:ext cx="323830" cy="353997"/>
              </a:xfrm>
              <a:custGeom>
                <a:avLst/>
                <a:gdLst>
                  <a:gd name="connsiteX0" fmla="*/ 293280 w 323830"/>
                  <a:gd name="connsiteY0" fmla="*/ 201630 h 353997"/>
                  <a:gd name="connsiteX1" fmla="*/ 268840 w 323830"/>
                  <a:gd name="connsiteY1" fmla="*/ 244399 h 353997"/>
                  <a:gd name="connsiteX2" fmla="*/ 213850 w 323830"/>
                  <a:gd name="connsiteY2" fmla="*/ 293280 h 353997"/>
                  <a:gd name="connsiteX3" fmla="*/ 85540 w 323830"/>
                  <a:gd name="connsiteY3" fmla="*/ 213849 h 353997"/>
                  <a:gd name="connsiteX4" fmla="*/ 250510 w 323830"/>
                  <a:gd name="connsiteY4" fmla="*/ 116090 h 353997"/>
                  <a:gd name="connsiteX5" fmla="*/ 287170 w 323830"/>
                  <a:gd name="connsiteY5" fmla="*/ 79430 h 353997"/>
                  <a:gd name="connsiteX6" fmla="*/ 268840 w 323830"/>
                  <a:gd name="connsiteY6" fmla="*/ 0 h 353997"/>
                  <a:gd name="connsiteX7" fmla="*/ 0 w 323830"/>
                  <a:gd name="connsiteY7" fmla="*/ 152750 h 353997"/>
                  <a:gd name="connsiteX8" fmla="*/ 152750 w 323830"/>
                  <a:gd name="connsiteY8" fmla="*/ 336049 h 353997"/>
                  <a:gd name="connsiteX9" fmla="*/ 323830 w 323830"/>
                  <a:gd name="connsiteY9" fmla="*/ 219960 h 353997"/>
                  <a:gd name="connsiteX10" fmla="*/ 317720 w 323830"/>
                  <a:gd name="connsiteY10" fmla="*/ 177190 h 353997"/>
                  <a:gd name="connsiteX11" fmla="*/ 293280 w 323830"/>
                  <a:gd name="connsiteY11" fmla="*/ 201630 h 35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30" h="353997">
                    <a:moveTo>
                      <a:pt x="293280" y="201630"/>
                    </a:moveTo>
                    <a:cubicBezTo>
                      <a:pt x="287170" y="213849"/>
                      <a:pt x="281060" y="232180"/>
                      <a:pt x="268840" y="244399"/>
                    </a:cubicBezTo>
                    <a:cubicBezTo>
                      <a:pt x="256620" y="262730"/>
                      <a:pt x="238290" y="281060"/>
                      <a:pt x="213850" y="293280"/>
                    </a:cubicBezTo>
                    <a:cubicBezTo>
                      <a:pt x="164970" y="305499"/>
                      <a:pt x="61100" y="287170"/>
                      <a:pt x="85540" y="213849"/>
                    </a:cubicBezTo>
                    <a:cubicBezTo>
                      <a:pt x="109980" y="146640"/>
                      <a:pt x="207740" y="164970"/>
                      <a:pt x="250510" y="116090"/>
                    </a:cubicBezTo>
                    <a:cubicBezTo>
                      <a:pt x="256620" y="109980"/>
                      <a:pt x="268840" y="91650"/>
                      <a:pt x="287170" y="79430"/>
                    </a:cubicBezTo>
                    <a:cubicBezTo>
                      <a:pt x="274950" y="30550"/>
                      <a:pt x="268840" y="0"/>
                      <a:pt x="268840" y="0"/>
                    </a:cubicBezTo>
                    <a:cubicBezTo>
                      <a:pt x="268840" y="0"/>
                      <a:pt x="171080" y="91650"/>
                      <a:pt x="0" y="152750"/>
                    </a:cubicBezTo>
                    <a:cubicBezTo>
                      <a:pt x="18330" y="201630"/>
                      <a:pt x="67210" y="293280"/>
                      <a:pt x="152750" y="336049"/>
                    </a:cubicBezTo>
                    <a:cubicBezTo>
                      <a:pt x="250510" y="384929"/>
                      <a:pt x="274950" y="329939"/>
                      <a:pt x="323830" y="219960"/>
                    </a:cubicBezTo>
                    <a:cubicBezTo>
                      <a:pt x="323830" y="207740"/>
                      <a:pt x="317720" y="189410"/>
                      <a:pt x="317720" y="177190"/>
                    </a:cubicBezTo>
                    <a:cubicBezTo>
                      <a:pt x="305500" y="183300"/>
                      <a:pt x="299390" y="189410"/>
                      <a:pt x="293280" y="201630"/>
                    </a:cubicBezTo>
                    <a:close/>
                  </a:path>
                </a:pathLst>
              </a:custGeom>
              <a:solidFill>
                <a:srgbClr val="FAB54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12" name="Freeform: Shape 211">
                <a:extLst>
                  <a:ext uri="{FF2B5EF4-FFF2-40B4-BE49-F238E27FC236}">
                    <a16:creationId xmlns:a16="http://schemas.microsoft.com/office/drawing/2014/main" id="{F96ECC14-F5A8-4CAC-9DFC-21E6FC3181EF}"/>
                  </a:ext>
                </a:extLst>
              </p:cNvPr>
              <p:cNvSpPr/>
              <p:nvPr/>
            </p:nvSpPr>
            <p:spPr>
              <a:xfrm>
                <a:off x="935929" y="8772348"/>
                <a:ext cx="235667" cy="75424"/>
              </a:xfrm>
              <a:custGeom>
                <a:avLst/>
                <a:gdLst>
                  <a:gd name="connsiteX0" fmla="*/ 0 w 235667"/>
                  <a:gd name="connsiteY0" fmla="*/ 0 h 75424"/>
                  <a:gd name="connsiteX1" fmla="*/ 226070 w 235667"/>
                  <a:gd name="connsiteY1" fmla="*/ 36660 h 75424"/>
                  <a:gd name="connsiteX2" fmla="*/ 0 w 235667"/>
                  <a:gd name="connsiteY2" fmla="*/ 0 h 75424"/>
                </a:gdLst>
                <a:ahLst/>
                <a:cxnLst>
                  <a:cxn ang="0">
                    <a:pos x="connsiteX0" y="connsiteY0"/>
                  </a:cxn>
                  <a:cxn ang="0">
                    <a:pos x="connsiteX1" y="connsiteY1"/>
                  </a:cxn>
                  <a:cxn ang="0">
                    <a:pos x="connsiteX2" y="connsiteY2"/>
                  </a:cxn>
                </a:cxnLst>
                <a:rect l="l" t="t" r="r" b="b"/>
                <a:pathLst>
                  <a:path w="235667" h="75424">
                    <a:moveTo>
                      <a:pt x="0" y="0"/>
                    </a:moveTo>
                    <a:cubicBezTo>
                      <a:pt x="0" y="0"/>
                      <a:pt x="36660" y="61100"/>
                      <a:pt x="226070" y="36660"/>
                    </a:cubicBezTo>
                    <a:cubicBezTo>
                      <a:pt x="281060" y="42770"/>
                      <a:pt x="85540" y="140530"/>
                      <a:pt x="0" y="0"/>
                    </a:cubicBezTo>
                    <a:close/>
                  </a:path>
                </a:pathLst>
              </a:custGeom>
              <a:solidFill>
                <a:srgbClr val="DD942A">
                  <a:alpha val="6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13" name="Freeform: Shape 212">
                <a:extLst>
                  <a:ext uri="{FF2B5EF4-FFF2-40B4-BE49-F238E27FC236}">
                    <a16:creationId xmlns:a16="http://schemas.microsoft.com/office/drawing/2014/main" id="{3FDDB51D-372C-4261-B4E1-75765CE01B40}"/>
                  </a:ext>
                </a:extLst>
              </p:cNvPr>
              <p:cNvSpPr/>
              <p:nvPr/>
            </p:nvSpPr>
            <p:spPr>
              <a:xfrm>
                <a:off x="1687459" y="8945698"/>
                <a:ext cx="190508" cy="69151"/>
              </a:xfrm>
              <a:custGeom>
                <a:avLst/>
                <a:gdLst>
                  <a:gd name="connsiteX0" fmla="*/ 0 w 190508"/>
                  <a:gd name="connsiteY0" fmla="*/ 34390 h 69151"/>
                  <a:gd name="connsiteX1" fmla="*/ 177190 w 190508"/>
                  <a:gd name="connsiteY1" fmla="*/ 3840 h 69151"/>
                  <a:gd name="connsiteX2" fmla="*/ 0 w 190508"/>
                  <a:gd name="connsiteY2" fmla="*/ 34390 h 69151"/>
                </a:gdLst>
                <a:ahLst/>
                <a:cxnLst>
                  <a:cxn ang="0">
                    <a:pos x="connsiteX0" y="connsiteY0"/>
                  </a:cxn>
                  <a:cxn ang="0">
                    <a:pos x="connsiteX1" y="connsiteY1"/>
                  </a:cxn>
                  <a:cxn ang="0">
                    <a:pos x="connsiteX2" y="connsiteY2"/>
                  </a:cxn>
                </a:cxnLst>
                <a:rect l="l" t="t" r="r" b="b"/>
                <a:pathLst>
                  <a:path w="190508" h="69151">
                    <a:moveTo>
                      <a:pt x="0" y="34390"/>
                    </a:moveTo>
                    <a:cubicBezTo>
                      <a:pt x="0" y="34390"/>
                      <a:pt x="79430" y="71049"/>
                      <a:pt x="177190" y="3840"/>
                    </a:cubicBezTo>
                    <a:cubicBezTo>
                      <a:pt x="226070" y="-26710"/>
                      <a:pt x="134420" y="138259"/>
                      <a:pt x="0" y="34390"/>
                    </a:cubicBezTo>
                    <a:close/>
                  </a:path>
                </a:pathLst>
              </a:custGeom>
              <a:solidFill>
                <a:srgbClr val="DD942A">
                  <a:alpha val="6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14" name="Freeform: Shape 213">
                <a:extLst>
                  <a:ext uri="{FF2B5EF4-FFF2-40B4-BE49-F238E27FC236}">
                    <a16:creationId xmlns:a16="http://schemas.microsoft.com/office/drawing/2014/main" id="{40C60CF0-4792-4820-986F-23B1947713B2}"/>
                  </a:ext>
                </a:extLst>
              </p:cNvPr>
              <p:cNvSpPr/>
              <p:nvPr/>
            </p:nvSpPr>
            <p:spPr>
              <a:xfrm>
                <a:off x="949863" y="8355554"/>
                <a:ext cx="145313" cy="410399"/>
              </a:xfrm>
              <a:custGeom>
                <a:avLst/>
                <a:gdLst>
                  <a:gd name="connsiteX0" fmla="*/ 22725 w 145313"/>
                  <a:gd name="connsiteY0" fmla="*/ 92965 h 410399"/>
                  <a:gd name="connsiteX1" fmla="*/ 28835 w 145313"/>
                  <a:gd name="connsiteY1" fmla="*/ 398465 h 410399"/>
                  <a:gd name="connsiteX2" fmla="*/ 144926 w 145313"/>
                  <a:gd name="connsiteY2" fmla="*/ 196835 h 410399"/>
                  <a:gd name="connsiteX3" fmla="*/ 22725 w 145313"/>
                  <a:gd name="connsiteY3" fmla="*/ 92965 h 410399"/>
                </a:gdLst>
                <a:ahLst/>
                <a:cxnLst>
                  <a:cxn ang="0">
                    <a:pos x="connsiteX0" y="connsiteY0"/>
                  </a:cxn>
                  <a:cxn ang="0">
                    <a:pos x="connsiteX1" y="connsiteY1"/>
                  </a:cxn>
                  <a:cxn ang="0">
                    <a:pos x="connsiteX2" y="connsiteY2"/>
                  </a:cxn>
                  <a:cxn ang="0">
                    <a:pos x="connsiteX3" y="connsiteY3"/>
                  </a:cxn>
                </a:cxnLst>
                <a:rect l="l" t="t" r="r" b="b"/>
                <a:pathLst>
                  <a:path w="145313" h="410399">
                    <a:moveTo>
                      <a:pt x="22725" y="92965"/>
                    </a:moveTo>
                    <a:cubicBezTo>
                      <a:pt x="22725" y="92965"/>
                      <a:pt x="-32265" y="355695"/>
                      <a:pt x="28835" y="398465"/>
                    </a:cubicBezTo>
                    <a:cubicBezTo>
                      <a:pt x="83826" y="441235"/>
                      <a:pt x="151036" y="367915"/>
                      <a:pt x="144926" y="196835"/>
                    </a:cubicBezTo>
                    <a:cubicBezTo>
                      <a:pt x="138816" y="25755"/>
                      <a:pt x="59386" y="-90335"/>
                      <a:pt x="22725" y="92965"/>
                    </a:cubicBezTo>
                    <a:close/>
                  </a:path>
                </a:pathLst>
              </a:custGeom>
              <a:solidFill>
                <a:srgbClr val="FAB548">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15" name="Freeform: Shape 214">
                <a:extLst>
                  <a:ext uri="{FF2B5EF4-FFF2-40B4-BE49-F238E27FC236}">
                    <a16:creationId xmlns:a16="http://schemas.microsoft.com/office/drawing/2014/main" id="{65CE06E0-7ED0-41D1-9727-9E54013A692F}"/>
                  </a:ext>
                </a:extLst>
              </p:cNvPr>
              <p:cNvSpPr/>
              <p:nvPr/>
            </p:nvSpPr>
            <p:spPr>
              <a:xfrm>
                <a:off x="960369" y="8893266"/>
                <a:ext cx="140762" cy="480452"/>
              </a:xfrm>
              <a:custGeom>
                <a:avLst/>
                <a:gdLst>
                  <a:gd name="connsiteX0" fmla="*/ 0 w 140762"/>
                  <a:gd name="connsiteY0" fmla="*/ 31832 h 480452"/>
                  <a:gd name="connsiteX1" fmla="*/ 18330 w 140762"/>
                  <a:gd name="connsiteY1" fmla="*/ 410652 h 480452"/>
                  <a:gd name="connsiteX2" fmla="*/ 140530 w 140762"/>
                  <a:gd name="connsiteY2" fmla="*/ 392322 h 480452"/>
                  <a:gd name="connsiteX3" fmla="*/ 0 w 140762"/>
                  <a:gd name="connsiteY3" fmla="*/ 31832 h 480452"/>
                </a:gdLst>
                <a:ahLst/>
                <a:cxnLst>
                  <a:cxn ang="0">
                    <a:pos x="connsiteX0" y="connsiteY0"/>
                  </a:cxn>
                  <a:cxn ang="0">
                    <a:pos x="connsiteX1" y="connsiteY1"/>
                  </a:cxn>
                  <a:cxn ang="0">
                    <a:pos x="connsiteX2" y="connsiteY2"/>
                  </a:cxn>
                  <a:cxn ang="0">
                    <a:pos x="connsiteX3" y="connsiteY3"/>
                  </a:cxn>
                </a:cxnLst>
                <a:rect l="l" t="t" r="r" b="b"/>
                <a:pathLst>
                  <a:path w="140762" h="480452">
                    <a:moveTo>
                      <a:pt x="0" y="31832"/>
                    </a:moveTo>
                    <a:cubicBezTo>
                      <a:pt x="0" y="31832"/>
                      <a:pt x="0" y="221242"/>
                      <a:pt x="18330" y="410652"/>
                    </a:cubicBezTo>
                    <a:cubicBezTo>
                      <a:pt x="30550" y="520632"/>
                      <a:pt x="146640" y="490082"/>
                      <a:pt x="140530" y="392322"/>
                    </a:cubicBezTo>
                    <a:cubicBezTo>
                      <a:pt x="128310" y="135702"/>
                      <a:pt x="30550" y="-84258"/>
                      <a:pt x="0" y="31832"/>
                    </a:cubicBezTo>
                    <a:close/>
                  </a:path>
                </a:pathLst>
              </a:custGeom>
              <a:solidFill>
                <a:srgbClr val="FAB548">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216" name="Graphic 16">
                <a:extLst>
                  <a:ext uri="{FF2B5EF4-FFF2-40B4-BE49-F238E27FC236}">
                    <a16:creationId xmlns:a16="http://schemas.microsoft.com/office/drawing/2014/main" id="{EBD2EC65-89C2-49DD-BDBB-40B5FDEEA713}"/>
                  </a:ext>
                </a:extLst>
              </p:cNvPr>
              <p:cNvGrpSpPr/>
              <p:nvPr/>
            </p:nvGrpSpPr>
            <p:grpSpPr>
              <a:xfrm>
                <a:off x="1023371" y="7989938"/>
                <a:ext cx="1320574" cy="1645792"/>
                <a:chOff x="1023371" y="7989938"/>
                <a:chExt cx="1320574" cy="1645792"/>
              </a:xfrm>
            </p:grpSpPr>
            <p:sp>
              <p:nvSpPr>
                <p:cNvPr id="223" name="Freeform: Shape 222">
                  <a:extLst>
                    <a:ext uri="{FF2B5EF4-FFF2-40B4-BE49-F238E27FC236}">
                      <a16:creationId xmlns:a16="http://schemas.microsoft.com/office/drawing/2014/main" id="{966C33DC-7FFE-4A7E-96F8-69FB6E6931D2}"/>
                    </a:ext>
                  </a:extLst>
                </p:cNvPr>
                <p:cNvSpPr/>
                <p:nvPr/>
              </p:nvSpPr>
              <p:spPr>
                <a:xfrm>
                  <a:off x="1590465" y="8224942"/>
                  <a:ext cx="753480" cy="1410788"/>
                </a:xfrm>
                <a:custGeom>
                  <a:avLst/>
                  <a:gdLst>
                    <a:gd name="connsiteX0" fmla="*/ 707995 w 753480"/>
                    <a:gd name="connsiteY0" fmla="*/ 1292825 h 1410788"/>
                    <a:gd name="connsiteX1" fmla="*/ 518585 w 753480"/>
                    <a:gd name="connsiteY1" fmla="*/ 694046 h 1410788"/>
                    <a:gd name="connsiteX2" fmla="*/ 481925 w 753480"/>
                    <a:gd name="connsiteY2" fmla="*/ 608506 h 1410788"/>
                    <a:gd name="connsiteX3" fmla="*/ 402495 w 753480"/>
                    <a:gd name="connsiteY3" fmla="*/ 461866 h 1410788"/>
                    <a:gd name="connsiteX4" fmla="*/ 194754 w 753480"/>
                    <a:gd name="connsiteY4" fmla="*/ 21947 h 1410788"/>
                    <a:gd name="connsiteX5" fmla="*/ 11454 w 753480"/>
                    <a:gd name="connsiteY5" fmla="*/ 400766 h 1410788"/>
                    <a:gd name="connsiteX6" fmla="*/ 237524 w 753480"/>
                    <a:gd name="connsiteY6" fmla="*/ 724596 h 1410788"/>
                    <a:gd name="connsiteX7" fmla="*/ 219194 w 753480"/>
                    <a:gd name="connsiteY7" fmla="*/ 804026 h 1410788"/>
                    <a:gd name="connsiteX8" fmla="*/ 268074 w 753480"/>
                    <a:gd name="connsiteY8" fmla="*/ 1158406 h 1410788"/>
                    <a:gd name="connsiteX9" fmla="*/ 494145 w 753480"/>
                    <a:gd name="connsiteY9" fmla="*/ 1268386 h 1410788"/>
                    <a:gd name="connsiteX10" fmla="*/ 341395 w 753480"/>
                    <a:gd name="connsiteY10" fmla="*/ 1305045 h 1410788"/>
                    <a:gd name="connsiteX11" fmla="*/ 506365 w 753480"/>
                    <a:gd name="connsiteY11" fmla="*/ 1408915 h 1410788"/>
                    <a:gd name="connsiteX12" fmla="*/ 707995 w 753480"/>
                    <a:gd name="connsiteY12" fmla="*/ 1292825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480" h="1410788">
                      <a:moveTo>
                        <a:pt x="707995" y="1292825"/>
                      </a:moveTo>
                      <a:cubicBezTo>
                        <a:pt x="707995" y="1292825"/>
                        <a:pt x="695775" y="968996"/>
                        <a:pt x="518585" y="694046"/>
                      </a:cubicBezTo>
                      <a:cubicBezTo>
                        <a:pt x="463595" y="620726"/>
                        <a:pt x="469705" y="639056"/>
                        <a:pt x="481925" y="608506"/>
                      </a:cubicBezTo>
                      <a:cubicBezTo>
                        <a:pt x="494145" y="577956"/>
                        <a:pt x="402495" y="596286"/>
                        <a:pt x="402495" y="461866"/>
                      </a:cubicBezTo>
                      <a:cubicBezTo>
                        <a:pt x="408604" y="321337"/>
                        <a:pt x="408604" y="-100253"/>
                        <a:pt x="194754" y="21947"/>
                      </a:cubicBezTo>
                      <a:cubicBezTo>
                        <a:pt x="194754" y="21947"/>
                        <a:pt x="-55756" y="144147"/>
                        <a:pt x="11454" y="400766"/>
                      </a:cubicBezTo>
                      <a:cubicBezTo>
                        <a:pt x="78664" y="663496"/>
                        <a:pt x="133654" y="779586"/>
                        <a:pt x="237524" y="724596"/>
                      </a:cubicBezTo>
                      <a:cubicBezTo>
                        <a:pt x="268074" y="694046"/>
                        <a:pt x="329174" y="749036"/>
                        <a:pt x="219194" y="804026"/>
                      </a:cubicBezTo>
                      <a:cubicBezTo>
                        <a:pt x="145874" y="822356"/>
                        <a:pt x="200864" y="956776"/>
                        <a:pt x="268074" y="1158406"/>
                      </a:cubicBezTo>
                      <a:cubicBezTo>
                        <a:pt x="298624" y="1292825"/>
                        <a:pt x="353614" y="1286715"/>
                        <a:pt x="494145" y="1268386"/>
                      </a:cubicBezTo>
                      <a:cubicBezTo>
                        <a:pt x="494145" y="1317265"/>
                        <a:pt x="426935" y="1305045"/>
                        <a:pt x="341395" y="1305045"/>
                      </a:cubicBezTo>
                      <a:cubicBezTo>
                        <a:pt x="255854" y="1305045"/>
                        <a:pt x="280294" y="1427245"/>
                        <a:pt x="506365" y="1408915"/>
                      </a:cubicBezTo>
                      <a:cubicBezTo>
                        <a:pt x="775205" y="1396695"/>
                        <a:pt x="793535" y="1317265"/>
                        <a:pt x="707995" y="1292825"/>
                      </a:cubicBezTo>
                      <a:close/>
                    </a:path>
                  </a:pathLst>
                </a:custGeom>
                <a:no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24" name="Freeform: Shape 223">
                  <a:extLst>
                    <a:ext uri="{FF2B5EF4-FFF2-40B4-BE49-F238E27FC236}">
                      <a16:creationId xmlns:a16="http://schemas.microsoft.com/office/drawing/2014/main" id="{6D8E1A6E-E243-489E-B7AE-5A08443AD4E6}"/>
                    </a:ext>
                  </a:extLst>
                </p:cNvPr>
                <p:cNvSpPr/>
                <p:nvPr/>
              </p:nvSpPr>
              <p:spPr>
                <a:xfrm>
                  <a:off x="1023371" y="7989938"/>
                  <a:ext cx="759455" cy="372457"/>
                </a:xfrm>
                <a:custGeom>
                  <a:avLst/>
                  <a:gdLst>
                    <a:gd name="connsiteX0" fmla="*/ 743519 w 759455"/>
                    <a:gd name="connsiteY0" fmla="*/ 159191 h 372457"/>
                    <a:gd name="connsiteX1" fmla="*/ 627429 w 759455"/>
                    <a:gd name="connsiteY1" fmla="*/ 214181 h 372457"/>
                    <a:gd name="connsiteX2" fmla="*/ 755739 w 759455"/>
                    <a:gd name="connsiteY2" fmla="*/ 73651 h 372457"/>
                    <a:gd name="connsiteX3" fmla="*/ 688529 w 759455"/>
                    <a:gd name="connsiteY3" fmla="*/ 36991 h 372457"/>
                    <a:gd name="connsiteX4" fmla="*/ 53088 w 759455"/>
                    <a:gd name="connsiteY4" fmla="*/ 24771 h 372457"/>
                    <a:gd name="connsiteX5" fmla="*/ 65308 w 759455"/>
                    <a:gd name="connsiteY5" fmla="*/ 110311 h 372457"/>
                    <a:gd name="connsiteX6" fmla="*/ 163068 w 759455"/>
                    <a:gd name="connsiteY6" fmla="*/ 226401 h 372457"/>
                    <a:gd name="connsiteX7" fmla="*/ 486899 w 759455"/>
                    <a:gd name="connsiteY7" fmla="*/ 354711 h 372457"/>
                    <a:gd name="connsiteX8" fmla="*/ 743519 w 759455"/>
                    <a:gd name="connsiteY8" fmla="*/ 159191 h 3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5" h="372457">
                      <a:moveTo>
                        <a:pt x="743519" y="159191"/>
                      </a:moveTo>
                      <a:cubicBezTo>
                        <a:pt x="664089" y="195851"/>
                        <a:pt x="578549" y="256951"/>
                        <a:pt x="627429" y="214181"/>
                      </a:cubicBezTo>
                      <a:cubicBezTo>
                        <a:pt x="676309" y="171411"/>
                        <a:pt x="755739" y="110311"/>
                        <a:pt x="755739" y="73651"/>
                      </a:cubicBezTo>
                      <a:cubicBezTo>
                        <a:pt x="755739" y="36991"/>
                        <a:pt x="743519" y="6441"/>
                        <a:pt x="688529" y="36991"/>
                      </a:cubicBezTo>
                      <a:cubicBezTo>
                        <a:pt x="358589" y="153081"/>
                        <a:pt x="53088" y="24771"/>
                        <a:pt x="53088" y="24771"/>
                      </a:cubicBezTo>
                      <a:cubicBezTo>
                        <a:pt x="-105772" y="-72989"/>
                        <a:pt x="150848" y="153081"/>
                        <a:pt x="65308" y="110311"/>
                      </a:cubicBezTo>
                      <a:cubicBezTo>
                        <a:pt x="-20232" y="67541"/>
                        <a:pt x="22538" y="140861"/>
                        <a:pt x="163068" y="226401"/>
                      </a:cubicBezTo>
                      <a:cubicBezTo>
                        <a:pt x="309709" y="305831"/>
                        <a:pt x="389139" y="415811"/>
                        <a:pt x="486899" y="354711"/>
                      </a:cubicBezTo>
                      <a:cubicBezTo>
                        <a:pt x="584659" y="299721"/>
                        <a:pt x="822949" y="122531"/>
                        <a:pt x="743519" y="159191"/>
                      </a:cubicBezTo>
                      <a:close/>
                    </a:path>
                  </a:pathLst>
                </a:custGeom>
                <a:no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25" name="Freeform: Shape 224">
                  <a:extLst>
                    <a:ext uri="{FF2B5EF4-FFF2-40B4-BE49-F238E27FC236}">
                      <a16:creationId xmlns:a16="http://schemas.microsoft.com/office/drawing/2014/main" id="{10EF53C7-7937-4EE7-B2B8-2081D61CDF27}"/>
                    </a:ext>
                  </a:extLst>
                </p:cNvPr>
                <p:cNvSpPr/>
                <p:nvPr/>
              </p:nvSpPr>
              <p:spPr>
                <a:xfrm>
                  <a:off x="1223099" y="8289659"/>
                  <a:ext cx="397150" cy="1289208"/>
                </a:xfrm>
                <a:custGeom>
                  <a:avLst/>
                  <a:gdLst>
                    <a:gd name="connsiteX0" fmla="*/ 397150 w 397150"/>
                    <a:gd name="connsiteY0" fmla="*/ 30550 h 1289208"/>
                    <a:gd name="connsiteX1" fmla="*/ 226070 w 397150"/>
                    <a:gd name="connsiteY1" fmla="*/ 134420 h 1289208"/>
                    <a:gd name="connsiteX2" fmla="*/ 0 w 397150"/>
                    <a:gd name="connsiteY2" fmla="*/ 0 h 1289208"/>
                    <a:gd name="connsiteX3" fmla="*/ 152750 w 397150"/>
                    <a:gd name="connsiteY3" fmla="*/ 195520 h 1289208"/>
                    <a:gd name="connsiteX4" fmla="*/ 91650 w 397150"/>
                    <a:gd name="connsiteY4" fmla="*/ 549899 h 1289208"/>
                    <a:gd name="connsiteX5" fmla="*/ 171080 w 397150"/>
                    <a:gd name="connsiteY5" fmla="*/ 904279 h 1289208"/>
                    <a:gd name="connsiteX6" fmla="*/ 122200 w 397150"/>
                    <a:gd name="connsiteY6" fmla="*/ 1160899 h 1289208"/>
                    <a:gd name="connsiteX7" fmla="*/ 201630 w 397150"/>
                    <a:gd name="connsiteY7" fmla="*/ 1228108 h 1289208"/>
                    <a:gd name="connsiteX8" fmla="*/ 146640 w 397150"/>
                    <a:gd name="connsiteY8" fmla="*/ 1289208 h 1289208"/>
                    <a:gd name="connsiteX9" fmla="*/ 317720 w 397150"/>
                    <a:gd name="connsiteY9" fmla="*/ 1197558 h 1289208"/>
                    <a:gd name="connsiteX10" fmla="*/ 274950 w 397150"/>
                    <a:gd name="connsiteY10" fmla="*/ 1148679 h 1289208"/>
                    <a:gd name="connsiteX11" fmla="*/ 219960 w 397150"/>
                    <a:gd name="connsiteY11" fmla="*/ 696539 h 1289208"/>
                    <a:gd name="connsiteX12" fmla="*/ 232180 w 397150"/>
                    <a:gd name="connsiteY12" fmla="*/ 598779 h 1289208"/>
                    <a:gd name="connsiteX13" fmla="*/ 262730 w 397150"/>
                    <a:gd name="connsiteY13" fmla="*/ 232180 h 1289208"/>
                    <a:gd name="connsiteX14" fmla="*/ 397150 w 397150"/>
                    <a:gd name="connsiteY14" fmla="*/ 30550 h 12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150" h="1289208">
                      <a:moveTo>
                        <a:pt x="397150" y="30550"/>
                      </a:moveTo>
                      <a:cubicBezTo>
                        <a:pt x="262730" y="116090"/>
                        <a:pt x="256620" y="183300"/>
                        <a:pt x="226070" y="134420"/>
                      </a:cubicBezTo>
                      <a:cubicBezTo>
                        <a:pt x="195520" y="79430"/>
                        <a:pt x="128310" y="54990"/>
                        <a:pt x="0" y="0"/>
                      </a:cubicBezTo>
                      <a:cubicBezTo>
                        <a:pt x="152750" y="85540"/>
                        <a:pt x="164970" y="61100"/>
                        <a:pt x="152750" y="195520"/>
                      </a:cubicBezTo>
                      <a:cubicBezTo>
                        <a:pt x="140530" y="323830"/>
                        <a:pt x="134420" y="507130"/>
                        <a:pt x="91650" y="549899"/>
                      </a:cubicBezTo>
                      <a:cubicBezTo>
                        <a:pt x="171080" y="623219"/>
                        <a:pt x="146640" y="672099"/>
                        <a:pt x="171080" y="904279"/>
                      </a:cubicBezTo>
                      <a:cubicBezTo>
                        <a:pt x="195520" y="1136458"/>
                        <a:pt x="122200" y="1160899"/>
                        <a:pt x="122200" y="1160899"/>
                      </a:cubicBezTo>
                      <a:cubicBezTo>
                        <a:pt x="122200" y="1160899"/>
                        <a:pt x="201630" y="1142569"/>
                        <a:pt x="201630" y="1228108"/>
                      </a:cubicBezTo>
                      <a:cubicBezTo>
                        <a:pt x="201630" y="1252548"/>
                        <a:pt x="177190" y="1276988"/>
                        <a:pt x="146640" y="1289208"/>
                      </a:cubicBezTo>
                      <a:cubicBezTo>
                        <a:pt x="238290" y="1276988"/>
                        <a:pt x="311610" y="1252548"/>
                        <a:pt x="317720" y="1197558"/>
                      </a:cubicBezTo>
                      <a:cubicBezTo>
                        <a:pt x="317720" y="1154789"/>
                        <a:pt x="274950" y="1148679"/>
                        <a:pt x="274950" y="1148679"/>
                      </a:cubicBezTo>
                      <a:lnTo>
                        <a:pt x="219960" y="696539"/>
                      </a:lnTo>
                      <a:cubicBezTo>
                        <a:pt x="219960" y="696539"/>
                        <a:pt x="287170" y="672099"/>
                        <a:pt x="232180" y="598779"/>
                      </a:cubicBezTo>
                      <a:cubicBezTo>
                        <a:pt x="232180" y="427699"/>
                        <a:pt x="256620" y="274950"/>
                        <a:pt x="262730" y="232180"/>
                      </a:cubicBezTo>
                      <a:cubicBezTo>
                        <a:pt x="262730" y="134420"/>
                        <a:pt x="305500" y="134420"/>
                        <a:pt x="397150" y="30550"/>
                      </a:cubicBezTo>
                      <a:close/>
                    </a:path>
                  </a:pathLst>
                </a:custGeom>
                <a:solidFill>
                  <a:srgbClr val="DD942A">
                    <a:alpha val="6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217" name="Graphic 16">
                <a:extLst>
                  <a:ext uri="{FF2B5EF4-FFF2-40B4-BE49-F238E27FC236}">
                    <a16:creationId xmlns:a16="http://schemas.microsoft.com/office/drawing/2014/main" id="{B4DE2503-1C75-4209-8494-CF685D272A32}"/>
                  </a:ext>
                </a:extLst>
              </p:cNvPr>
              <p:cNvGrpSpPr/>
              <p:nvPr/>
            </p:nvGrpSpPr>
            <p:grpSpPr>
              <a:xfrm>
                <a:off x="1023371" y="7989938"/>
                <a:ext cx="1445209" cy="1645792"/>
                <a:chOff x="1023371" y="7989938"/>
                <a:chExt cx="1445209" cy="1645792"/>
              </a:xfrm>
            </p:grpSpPr>
            <p:sp>
              <p:nvSpPr>
                <p:cNvPr id="220" name="Freeform: Shape 219">
                  <a:extLst>
                    <a:ext uri="{FF2B5EF4-FFF2-40B4-BE49-F238E27FC236}">
                      <a16:creationId xmlns:a16="http://schemas.microsoft.com/office/drawing/2014/main" id="{BE29C167-52C6-4257-93C3-39781A9080B1}"/>
                    </a:ext>
                  </a:extLst>
                </p:cNvPr>
                <p:cNvSpPr/>
                <p:nvPr/>
              </p:nvSpPr>
              <p:spPr>
                <a:xfrm>
                  <a:off x="1590465" y="8224942"/>
                  <a:ext cx="753480" cy="1410788"/>
                </a:xfrm>
                <a:custGeom>
                  <a:avLst/>
                  <a:gdLst>
                    <a:gd name="connsiteX0" fmla="*/ 707995 w 753480"/>
                    <a:gd name="connsiteY0" fmla="*/ 1292825 h 1410788"/>
                    <a:gd name="connsiteX1" fmla="*/ 518585 w 753480"/>
                    <a:gd name="connsiteY1" fmla="*/ 694046 h 1410788"/>
                    <a:gd name="connsiteX2" fmla="*/ 481925 w 753480"/>
                    <a:gd name="connsiteY2" fmla="*/ 608506 h 1410788"/>
                    <a:gd name="connsiteX3" fmla="*/ 402495 w 753480"/>
                    <a:gd name="connsiteY3" fmla="*/ 461866 h 1410788"/>
                    <a:gd name="connsiteX4" fmla="*/ 194754 w 753480"/>
                    <a:gd name="connsiteY4" fmla="*/ 21947 h 1410788"/>
                    <a:gd name="connsiteX5" fmla="*/ 11454 w 753480"/>
                    <a:gd name="connsiteY5" fmla="*/ 400766 h 1410788"/>
                    <a:gd name="connsiteX6" fmla="*/ 237524 w 753480"/>
                    <a:gd name="connsiteY6" fmla="*/ 724596 h 1410788"/>
                    <a:gd name="connsiteX7" fmla="*/ 219194 w 753480"/>
                    <a:gd name="connsiteY7" fmla="*/ 804026 h 1410788"/>
                    <a:gd name="connsiteX8" fmla="*/ 268074 w 753480"/>
                    <a:gd name="connsiteY8" fmla="*/ 1158406 h 1410788"/>
                    <a:gd name="connsiteX9" fmla="*/ 494145 w 753480"/>
                    <a:gd name="connsiteY9" fmla="*/ 1268386 h 1410788"/>
                    <a:gd name="connsiteX10" fmla="*/ 341395 w 753480"/>
                    <a:gd name="connsiteY10" fmla="*/ 1305045 h 1410788"/>
                    <a:gd name="connsiteX11" fmla="*/ 506365 w 753480"/>
                    <a:gd name="connsiteY11" fmla="*/ 1408915 h 1410788"/>
                    <a:gd name="connsiteX12" fmla="*/ 707995 w 753480"/>
                    <a:gd name="connsiteY12" fmla="*/ 1292825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480" h="1410788">
                      <a:moveTo>
                        <a:pt x="707995" y="1292825"/>
                      </a:moveTo>
                      <a:cubicBezTo>
                        <a:pt x="707995" y="1292825"/>
                        <a:pt x="695775" y="968996"/>
                        <a:pt x="518585" y="694046"/>
                      </a:cubicBezTo>
                      <a:cubicBezTo>
                        <a:pt x="463595" y="620726"/>
                        <a:pt x="469705" y="639056"/>
                        <a:pt x="481925" y="608506"/>
                      </a:cubicBezTo>
                      <a:cubicBezTo>
                        <a:pt x="494145" y="577956"/>
                        <a:pt x="402495" y="596286"/>
                        <a:pt x="402495" y="461866"/>
                      </a:cubicBezTo>
                      <a:cubicBezTo>
                        <a:pt x="408604" y="321337"/>
                        <a:pt x="408604" y="-100253"/>
                        <a:pt x="194754" y="21947"/>
                      </a:cubicBezTo>
                      <a:cubicBezTo>
                        <a:pt x="194754" y="21947"/>
                        <a:pt x="-55756" y="144147"/>
                        <a:pt x="11454" y="400766"/>
                      </a:cubicBezTo>
                      <a:cubicBezTo>
                        <a:pt x="78664" y="663496"/>
                        <a:pt x="133654" y="779586"/>
                        <a:pt x="237524" y="724596"/>
                      </a:cubicBezTo>
                      <a:cubicBezTo>
                        <a:pt x="268074" y="694046"/>
                        <a:pt x="329174" y="749036"/>
                        <a:pt x="219194" y="804026"/>
                      </a:cubicBezTo>
                      <a:cubicBezTo>
                        <a:pt x="145874" y="822356"/>
                        <a:pt x="200864" y="956776"/>
                        <a:pt x="268074" y="1158406"/>
                      </a:cubicBezTo>
                      <a:cubicBezTo>
                        <a:pt x="298624" y="1292825"/>
                        <a:pt x="353614" y="1286715"/>
                        <a:pt x="494145" y="1268386"/>
                      </a:cubicBezTo>
                      <a:cubicBezTo>
                        <a:pt x="494145" y="1317265"/>
                        <a:pt x="426935" y="1305045"/>
                        <a:pt x="341395" y="1305045"/>
                      </a:cubicBezTo>
                      <a:cubicBezTo>
                        <a:pt x="255854" y="1305045"/>
                        <a:pt x="280294" y="1427245"/>
                        <a:pt x="506365" y="1408915"/>
                      </a:cubicBezTo>
                      <a:cubicBezTo>
                        <a:pt x="775205" y="1396695"/>
                        <a:pt x="793535" y="1317265"/>
                        <a:pt x="707995" y="1292825"/>
                      </a:cubicBezTo>
                      <a:close/>
                    </a:path>
                  </a:pathLst>
                </a:custGeom>
                <a:no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21" name="Freeform: Shape 220">
                  <a:extLst>
                    <a:ext uri="{FF2B5EF4-FFF2-40B4-BE49-F238E27FC236}">
                      <a16:creationId xmlns:a16="http://schemas.microsoft.com/office/drawing/2014/main" id="{6D56558A-D0E0-4452-B1B2-8BF5AD446515}"/>
                    </a:ext>
                  </a:extLst>
                </p:cNvPr>
                <p:cNvSpPr/>
                <p:nvPr/>
              </p:nvSpPr>
              <p:spPr>
                <a:xfrm>
                  <a:off x="1023371" y="7989938"/>
                  <a:ext cx="759455" cy="372457"/>
                </a:xfrm>
                <a:custGeom>
                  <a:avLst/>
                  <a:gdLst>
                    <a:gd name="connsiteX0" fmla="*/ 743519 w 759455"/>
                    <a:gd name="connsiteY0" fmla="*/ 159191 h 372457"/>
                    <a:gd name="connsiteX1" fmla="*/ 627429 w 759455"/>
                    <a:gd name="connsiteY1" fmla="*/ 214181 h 372457"/>
                    <a:gd name="connsiteX2" fmla="*/ 755739 w 759455"/>
                    <a:gd name="connsiteY2" fmla="*/ 73651 h 372457"/>
                    <a:gd name="connsiteX3" fmla="*/ 688529 w 759455"/>
                    <a:gd name="connsiteY3" fmla="*/ 36991 h 372457"/>
                    <a:gd name="connsiteX4" fmla="*/ 53088 w 759455"/>
                    <a:gd name="connsiteY4" fmla="*/ 24771 h 372457"/>
                    <a:gd name="connsiteX5" fmla="*/ 65308 w 759455"/>
                    <a:gd name="connsiteY5" fmla="*/ 110311 h 372457"/>
                    <a:gd name="connsiteX6" fmla="*/ 163068 w 759455"/>
                    <a:gd name="connsiteY6" fmla="*/ 226401 h 372457"/>
                    <a:gd name="connsiteX7" fmla="*/ 486899 w 759455"/>
                    <a:gd name="connsiteY7" fmla="*/ 354711 h 372457"/>
                    <a:gd name="connsiteX8" fmla="*/ 743519 w 759455"/>
                    <a:gd name="connsiteY8" fmla="*/ 159191 h 3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5" h="372457">
                      <a:moveTo>
                        <a:pt x="743519" y="159191"/>
                      </a:moveTo>
                      <a:cubicBezTo>
                        <a:pt x="664089" y="195851"/>
                        <a:pt x="578549" y="256951"/>
                        <a:pt x="627429" y="214181"/>
                      </a:cubicBezTo>
                      <a:cubicBezTo>
                        <a:pt x="676309" y="171411"/>
                        <a:pt x="755739" y="110311"/>
                        <a:pt x="755739" y="73651"/>
                      </a:cubicBezTo>
                      <a:cubicBezTo>
                        <a:pt x="755739" y="36991"/>
                        <a:pt x="743519" y="6441"/>
                        <a:pt x="688529" y="36991"/>
                      </a:cubicBezTo>
                      <a:cubicBezTo>
                        <a:pt x="358589" y="153081"/>
                        <a:pt x="53088" y="24771"/>
                        <a:pt x="53088" y="24771"/>
                      </a:cubicBezTo>
                      <a:cubicBezTo>
                        <a:pt x="-105772" y="-72989"/>
                        <a:pt x="150848" y="153081"/>
                        <a:pt x="65308" y="110311"/>
                      </a:cubicBezTo>
                      <a:cubicBezTo>
                        <a:pt x="-20232" y="67541"/>
                        <a:pt x="22538" y="140861"/>
                        <a:pt x="163068" y="226401"/>
                      </a:cubicBezTo>
                      <a:cubicBezTo>
                        <a:pt x="309709" y="305831"/>
                        <a:pt x="389139" y="415811"/>
                        <a:pt x="486899" y="354711"/>
                      </a:cubicBezTo>
                      <a:cubicBezTo>
                        <a:pt x="584659" y="299721"/>
                        <a:pt x="822949" y="122531"/>
                        <a:pt x="743519" y="159191"/>
                      </a:cubicBezTo>
                      <a:close/>
                    </a:path>
                  </a:pathLst>
                </a:custGeom>
                <a:no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22" name="Freeform: Shape 221">
                  <a:extLst>
                    <a:ext uri="{FF2B5EF4-FFF2-40B4-BE49-F238E27FC236}">
                      <a16:creationId xmlns:a16="http://schemas.microsoft.com/office/drawing/2014/main" id="{0DE6AB32-A609-486F-9DB1-FCF1A5B7F077}"/>
                    </a:ext>
                  </a:extLst>
                </p:cNvPr>
                <p:cNvSpPr/>
                <p:nvPr/>
              </p:nvSpPr>
              <p:spPr>
                <a:xfrm>
                  <a:off x="2017400" y="8002489"/>
                  <a:ext cx="451180" cy="1613037"/>
                </a:xfrm>
                <a:custGeom>
                  <a:avLst/>
                  <a:gdLst>
                    <a:gd name="connsiteX0" fmla="*/ 409370 w 451180"/>
                    <a:gd name="connsiteY0" fmla="*/ 1448068 h 1613037"/>
                    <a:gd name="connsiteX1" fmla="*/ 140530 w 451180"/>
                    <a:gd name="connsiteY1" fmla="*/ 751529 h 1613037"/>
                    <a:gd name="connsiteX2" fmla="*/ 128310 w 451180"/>
                    <a:gd name="connsiteY2" fmla="*/ 623219 h 1613037"/>
                    <a:gd name="connsiteX3" fmla="*/ 103870 w 451180"/>
                    <a:gd name="connsiteY3" fmla="*/ 232179 h 1613037"/>
                    <a:gd name="connsiteX4" fmla="*/ 67210 w 451180"/>
                    <a:gd name="connsiteY4" fmla="*/ 0 h 1613037"/>
                    <a:gd name="connsiteX5" fmla="*/ 0 w 451180"/>
                    <a:gd name="connsiteY5" fmla="*/ 122200 h 1613037"/>
                    <a:gd name="connsiteX6" fmla="*/ 12220 w 451180"/>
                    <a:gd name="connsiteY6" fmla="*/ 543789 h 1613037"/>
                    <a:gd name="connsiteX7" fmla="*/ 42770 w 451180"/>
                    <a:gd name="connsiteY7" fmla="*/ 751529 h 1613037"/>
                    <a:gd name="connsiteX8" fmla="*/ 97760 w 451180"/>
                    <a:gd name="connsiteY8" fmla="*/ 879839 h 1613037"/>
                    <a:gd name="connsiteX9" fmla="*/ 323830 w 451180"/>
                    <a:gd name="connsiteY9" fmla="*/ 1478618 h 1613037"/>
                    <a:gd name="connsiteX10" fmla="*/ 378820 w 451180"/>
                    <a:gd name="connsiteY10" fmla="*/ 1551938 h 1613037"/>
                    <a:gd name="connsiteX11" fmla="*/ 354380 w 451180"/>
                    <a:gd name="connsiteY11" fmla="*/ 1613038 h 1613037"/>
                    <a:gd name="connsiteX12" fmla="*/ 415480 w 451180"/>
                    <a:gd name="connsiteY12" fmla="*/ 1576378 h 1613037"/>
                    <a:gd name="connsiteX13" fmla="*/ 409370 w 451180"/>
                    <a:gd name="connsiteY13" fmla="*/ 1448068 h 161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1180" h="1613037">
                      <a:moveTo>
                        <a:pt x="409370" y="1448068"/>
                      </a:moveTo>
                      <a:cubicBezTo>
                        <a:pt x="354380" y="1215889"/>
                        <a:pt x="256620" y="910389"/>
                        <a:pt x="140530" y="751529"/>
                      </a:cubicBezTo>
                      <a:cubicBezTo>
                        <a:pt x="109980" y="696539"/>
                        <a:pt x="158860" y="659879"/>
                        <a:pt x="128310" y="623219"/>
                      </a:cubicBezTo>
                      <a:cubicBezTo>
                        <a:pt x="97760" y="586559"/>
                        <a:pt x="116090" y="409369"/>
                        <a:pt x="103870" y="232179"/>
                      </a:cubicBezTo>
                      <a:cubicBezTo>
                        <a:pt x="97760" y="164970"/>
                        <a:pt x="85540" y="79430"/>
                        <a:pt x="67210" y="0"/>
                      </a:cubicBezTo>
                      <a:cubicBezTo>
                        <a:pt x="36660" y="79430"/>
                        <a:pt x="0" y="122200"/>
                        <a:pt x="0" y="122200"/>
                      </a:cubicBezTo>
                      <a:cubicBezTo>
                        <a:pt x="0" y="122200"/>
                        <a:pt x="12220" y="397149"/>
                        <a:pt x="12220" y="543789"/>
                      </a:cubicBezTo>
                      <a:cubicBezTo>
                        <a:pt x="18330" y="690429"/>
                        <a:pt x="12220" y="733199"/>
                        <a:pt x="42770" y="751529"/>
                      </a:cubicBezTo>
                      <a:cubicBezTo>
                        <a:pt x="122200" y="788189"/>
                        <a:pt x="146640" y="794299"/>
                        <a:pt x="97760" y="879839"/>
                      </a:cubicBezTo>
                      <a:cubicBezTo>
                        <a:pt x="268840" y="1099799"/>
                        <a:pt x="323830" y="1478618"/>
                        <a:pt x="323830" y="1478618"/>
                      </a:cubicBezTo>
                      <a:cubicBezTo>
                        <a:pt x="323830" y="1478618"/>
                        <a:pt x="360490" y="1472508"/>
                        <a:pt x="378820" y="1551938"/>
                      </a:cubicBezTo>
                      <a:cubicBezTo>
                        <a:pt x="384930" y="1576378"/>
                        <a:pt x="372710" y="1594708"/>
                        <a:pt x="354380" y="1613038"/>
                      </a:cubicBezTo>
                      <a:cubicBezTo>
                        <a:pt x="372710" y="1600818"/>
                        <a:pt x="397150" y="1588598"/>
                        <a:pt x="415480" y="1576378"/>
                      </a:cubicBezTo>
                      <a:cubicBezTo>
                        <a:pt x="482690" y="1503058"/>
                        <a:pt x="439920" y="1490838"/>
                        <a:pt x="409370" y="1448068"/>
                      </a:cubicBezTo>
                      <a:close/>
                    </a:path>
                  </a:pathLst>
                </a:custGeom>
                <a:solidFill>
                  <a:srgbClr val="FAB548">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218" name="Freeform: Shape 217">
                <a:extLst>
                  <a:ext uri="{FF2B5EF4-FFF2-40B4-BE49-F238E27FC236}">
                    <a16:creationId xmlns:a16="http://schemas.microsoft.com/office/drawing/2014/main" id="{F485BF79-C937-4CEB-8D4D-EFEA6BF01340}"/>
                  </a:ext>
                </a:extLst>
              </p:cNvPr>
              <p:cNvSpPr/>
              <p:nvPr/>
            </p:nvSpPr>
            <p:spPr>
              <a:xfrm>
                <a:off x="1644487" y="8539390"/>
                <a:ext cx="190894" cy="367377"/>
              </a:xfrm>
              <a:custGeom>
                <a:avLst/>
                <a:gdLst>
                  <a:gd name="connsiteX0" fmla="*/ 202 w 190894"/>
                  <a:gd name="connsiteY0" fmla="*/ 92428 h 367377"/>
                  <a:gd name="connsiteX1" fmla="*/ 146842 w 190894"/>
                  <a:gd name="connsiteY1" fmla="*/ 367378 h 367377"/>
                  <a:gd name="connsiteX2" fmla="*/ 146842 w 190894"/>
                  <a:gd name="connsiteY2" fmla="*/ 86318 h 367377"/>
                  <a:gd name="connsiteX3" fmla="*/ 202 w 190894"/>
                  <a:gd name="connsiteY3" fmla="*/ 92428 h 367377"/>
                </a:gdLst>
                <a:ahLst/>
                <a:cxnLst>
                  <a:cxn ang="0">
                    <a:pos x="connsiteX0" y="connsiteY0"/>
                  </a:cxn>
                  <a:cxn ang="0">
                    <a:pos x="connsiteX1" y="connsiteY1"/>
                  </a:cxn>
                  <a:cxn ang="0">
                    <a:pos x="connsiteX2" y="connsiteY2"/>
                  </a:cxn>
                  <a:cxn ang="0">
                    <a:pos x="connsiteX3" y="connsiteY3"/>
                  </a:cxn>
                </a:cxnLst>
                <a:rect l="l" t="t" r="r" b="b"/>
                <a:pathLst>
                  <a:path w="190894" h="367377">
                    <a:moveTo>
                      <a:pt x="202" y="92428"/>
                    </a:moveTo>
                    <a:cubicBezTo>
                      <a:pt x="202" y="92428"/>
                      <a:pt x="61302" y="367378"/>
                      <a:pt x="146842" y="367378"/>
                    </a:cubicBezTo>
                    <a:cubicBezTo>
                      <a:pt x="232382" y="367378"/>
                      <a:pt x="171282" y="196298"/>
                      <a:pt x="146842" y="86318"/>
                    </a:cubicBezTo>
                    <a:cubicBezTo>
                      <a:pt x="128512" y="-23661"/>
                      <a:pt x="-5908" y="-35882"/>
                      <a:pt x="202" y="92428"/>
                    </a:cubicBezTo>
                    <a:close/>
                  </a:path>
                </a:pathLst>
              </a:custGeom>
              <a:solidFill>
                <a:srgbClr val="FAB548">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19" name="Freeform: Shape 218">
                <a:extLst>
                  <a:ext uri="{FF2B5EF4-FFF2-40B4-BE49-F238E27FC236}">
                    <a16:creationId xmlns:a16="http://schemas.microsoft.com/office/drawing/2014/main" id="{DB69F479-B9AD-44E7-B45D-D765F7A9C383}"/>
                  </a:ext>
                </a:extLst>
              </p:cNvPr>
              <p:cNvSpPr/>
              <p:nvPr/>
            </p:nvSpPr>
            <p:spPr>
              <a:xfrm>
                <a:off x="1845856" y="9093075"/>
                <a:ext cx="166817" cy="351991"/>
              </a:xfrm>
              <a:custGeom>
                <a:avLst/>
                <a:gdLst>
                  <a:gd name="connsiteX0" fmla="*/ 464 w 166817"/>
                  <a:gd name="connsiteY0" fmla="*/ 88642 h 351991"/>
                  <a:gd name="connsiteX1" fmla="*/ 104334 w 166817"/>
                  <a:gd name="connsiteY1" fmla="*/ 351372 h 351991"/>
                  <a:gd name="connsiteX2" fmla="*/ 122664 w 166817"/>
                  <a:gd name="connsiteY2" fmla="*/ 131413 h 351991"/>
                  <a:gd name="connsiteX3" fmla="*/ 464 w 166817"/>
                  <a:gd name="connsiteY3" fmla="*/ 88642 h 351991"/>
                </a:gdLst>
                <a:ahLst/>
                <a:cxnLst>
                  <a:cxn ang="0">
                    <a:pos x="connsiteX0" y="connsiteY0"/>
                  </a:cxn>
                  <a:cxn ang="0">
                    <a:pos x="connsiteX1" y="connsiteY1"/>
                  </a:cxn>
                  <a:cxn ang="0">
                    <a:pos x="connsiteX2" y="connsiteY2"/>
                  </a:cxn>
                  <a:cxn ang="0">
                    <a:pos x="connsiteX3" y="connsiteY3"/>
                  </a:cxn>
                </a:cxnLst>
                <a:rect l="l" t="t" r="r" b="b"/>
                <a:pathLst>
                  <a:path w="166817" h="351991">
                    <a:moveTo>
                      <a:pt x="464" y="88642"/>
                    </a:moveTo>
                    <a:cubicBezTo>
                      <a:pt x="464" y="88642"/>
                      <a:pt x="31014" y="345262"/>
                      <a:pt x="104334" y="351372"/>
                    </a:cubicBezTo>
                    <a:cubicBezTo>
                      <a:pt x="177654" y="357482"/>
                      <a:pt x="189874" y="320822"/>
                      <a:pt x="122664" y="131413"/>
                    </a:cubicBezTo>
                    <a:cubicBezTo>
                      <a:pt x="49344" y="-64107"/>
                      <a:pt x="-5646" y="-9117"/>
                      <a:pt x="464" y="88642"/>
                    </a:cubicBezTo>
                    <a:close/>
                  </a:path>
                </a:pathLst>
              </a:custGeom>
              <a:solidFill>
                <a:srgbClr val="FAB548">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34" name="Graphic 16">
              <a:extLst>
                <a:ext uri="{FF2B5EF4-FFF2-40B4-BE49-F238E27FC236}">
                  <a16:creationId xmlns:a16="http://schemas.microsoft.com/office/drawing/2014/main" id="{7B88F614-2729-4482-AEBA-7F509A0261A5}"/>
                </a:ext>
              </a:extLst>
            </p:cNvPr>
            <p:cNvGrpSpPr/>
            <p:nvPr/>
          </p:nvGrpSpPr>
          <p:grpSpPr>
            <a:xfrm>
              <a:off x="1522489" y="6450551"/>
              <a:ext cx="293280" cy="336049"/>
              <a:chOff x="1522489" y="6450551"/>
              <a:chExt cx="293280" cy="336049"/>
            </a:xfrm>
          </p:grpSpPr>
          <p:sp>
            <p:nvSpPr>
              <p:cNvPr id="205" name="Freeform: Shape 204">
                <a:extLst>
                  <a:ext uri="{FF2B5EF4-FFF2-40B4-BE49-F238E27FC236}">
                    <a16:creationId xmlns:a16="http://schemas.microsoft.com/office/drawing/2014/main" id="{1C1BB25D-690E-4D2F-B081-FC6AAE70387B}"/>
                  </a:ext>
                </a:extLst>
              </p:cNvPr>
              <p:cNvSpPr/>
              <p:nvPr/>
            </p:nvSpPr>
            <p:spPr>
              <a:xfrm>
                <a:off x="1534709" y="6450551"/>
                <a:ext cx="281060" cy="317719"/>
              </a:xfrm>
              <a:custGeom>
                <a:avLst/>
                <a:gdLst>
                  <a:gd name="connsiteX0" fmla="*/ 0 w 281060"/>
                  <a:gd name="connsiteY0" fmla="*/ 317720 h 317719"/>
                  <a:gd name="connsiteX1" fmla="*/ 281060 w 281060"/>
                  <a:gd name="connsiteY1" fmla="*/ 116090 h 317719"/>
                  <a:gd name="connsiteX2" fmla="*/ 262730 w 281060"/>
                  <a:gd name="connsiteY2" fmla="*/ 0 h 317719"/>
                  <a:gd name="connsiteX3" fmla="*/ 48880 w 281060"/>
                  <a:gd name="connsiteY3" fmla="*/ 30550 h 317719"/>
                  <a:gd name="connsiteX4" fmla="*/ 54990 w 281060"/>
                  <a:gd name="connsiteY4" fmla="*/ 122200 h 317719"/>
                  <a:gd name="connsiteX5" fmla="*/ 54990 w 281060"/>
                  <a:gd name="connsiteY5" fmla="*/ 134420 h 317719"/>
                  <a:gd name="connsiteX6" fmla="*/ 54990 w 281060"/>
                  <a:gd name="connsiteY6" fmla="*/ 134420 h 317719"/>
                  <a:gd name="connsiteX7" fmla="*/ 54990 w 281060"/>
                  <a:gd name="connsiteY7" fmla="*/ 134420 h 317719"/>
                  <a:gd name="connsiteX8" fmla="*/ 54990 w 281060"/>
                  <a:gd name="connsiteY8" fmla="*/ 146640 h 317719"/>
                  <a:gd name="connsiteX9" fmla="*/ 0 w 281060"/>
                  <a:gd name="connsiteY9" fmla="*/ 317720 h 3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060" h="317719">
                    <a:moveTo>
                      <a:pt x="0" y="317720"/>
                    </a:moveTo>
                    <a:cubicBezTo>
                      <a:pt x="140530" y="195520"/>
                      <a:pt x="281060" y="116090"/>
                      <a:pt x="281060" y="116090"/>
                    </a:cubicBezTo>
                    <a:lnTo>
                      <a:pt x="262730" y="0"/>
                    </a:lnTo>
                    <a:lnTo>
                      <a:pt x="48880" y="30550"/>
                    </a:lnTo>
                    <a:lnTo>
                      <a:pt x="54990" y="122200"/>
                    </a:lnTo>
                    <a:cubicBezTo>
                      <a:pt x="54990" y="128310"/>
                      <a:pt x="54990" y="134420"/>
                      <a:pt x="54990" y="134420"/>
                    </a:cubicBezTo>
                    <a:lnTo>
                      <a:pt x="54990" y="134420"/>
                    </a:lnTo>
                    <a:lnTo>
                      <a:pt x="54990" y="134420"/>
                    </a:lnTo>
                    <a:cubicBezTo>
                      <a:pt x="54990" y="140530"/>
                      <a:pt x="54990" y="140530"/>
                      <a:pt x="54990" y="146640"/>
                    </a:cubicBezTo>
                    <a:cubicBezTo>
                      <a:pt x="48880" y="177190"/>
                      <a:pt x="6110" y="262730"/>
                      <a:pt x="0" y="317720"/>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06" name="Freeform: Shape 205">
                <a:extLst>
                  <a:ext uri="{FF2B5EF4-FFF2-40B4-BE49-F238E27FC236}">
                    <a16:creationId xmlns:a16="http://schemas.microsoft.com/office/drawing/2014/main" id="{0D325D32-FE30-40A6-BA8E-0355CFFAB676}"/>
                  </a:ext>
                </a:extLst>
              </p:cNvPr>
              <p:cNvSpPr/>
              <p:nvPr/>
            </p:nvSpPr>
            <p:spPr>
              <a:xfrm>
                <a:off x="1522489" y="6450551"/>
                <a:ext cx="293280" cy="336049"/>
              </a:xfrm>
              <a:custGeom>
                <a:avLst/>
                <a:gdLst>
                  <a:gd name="connsiteX0" fmla="*/ 0 w 293280"/>
                  <a:gd name="connsiteY0" fmla="*/ 336050 h 336049"/>
                  <a:gd name="connsiteX1" fmla="*/ 0 w 293280"/>
                  <a:gd name="connsiteY1" fmla="*/ 317720 h 336049"/>
                  <a:gd name="connsiteX2" fmla="*/ 36660 w 293280"/>
                  <a:gd name="connsiteY2" fmla="*/ 195520 h 336049"/>
                  <a:gd name="connsiteX3" fmla="*/ 54990 w 293280"/>
                  <a:gd name="connsiteY3" fmla="*/ 146640 h 336049"/>
                  <a:gd name="connsiteX4" fmla="*/ 54990 w 293280"/>
                  <a:gd name="connsiteY4" fmla="*/ 140530 h 336049"/>
                  <a:gd name="connsiteX5" fmla="*/ 54990 w 293280"/>
                  <a:gd name="connsiteY5" fmla="*/ 140530 h 336049"/>
                  <a:gd name="connsiteX6" fmla="*/ 54990 w 293280"/>
                  <a:gd name="connsiteY6" fmla="*/ 128310 h 336049"/>
                  <a:gd name="connsiteX7" fmla="*/ 48880 w 293280"/>
                  <a:gd name="connsiteY7" fmla="*/ 30550 h 336049"/>
                  <a:gd name="connsiteX8" fmla="*/ 274950 w 293280"/>
                  <a:gd name="connsiteY8" fmla="*/ 0 h 336049"/>
                  <a:gd name="connsiteX9" fmla="*/ 293280 w 293280"/>
                  <a:gd name="connsiteY9" fmla="*/ 128310 h 336049"/>
                  <a:gd name="connsiteX10" fmla="*/ 287170 w 293280"/>
                  <a:gd name="connsiteY10" fmla="*/ 128310 h 336049"/>
                  <a:gd name="connsiteX11" fmla="*/ 6110 w 293280"/>
                  <a:gd name="connsiteY11" fmla="*/ 329940 h 336049"/>
                  <a:gd name="connsiteX12" fmla="*/ 0 w 293280"/>
                  <a:gd name="connsiteY12" fmla="*/ 336050 h 336049"/>
                  <a:gd name="connsiteX13" fmla="*/ 73320 w 293280"/>
                  <a:gd name="connsiteY13" fmla="*/ 152750 h 336049"/>
                  <a:gd name="connsiteX14" fmla="*/ 54990 w 293280"/>
                  <a:gd name="connsiteY14" fmla="*/ 195520 h 336049"/>
                  <a:gd name="connsiteX15" fmla="*/ 18330 w 293280"/>
                  <a:gd name="connsiteY15" fmla="*/ 293280 h 336049"/>
                  <a:gd name="connsiteX16" fmla="*/ 281060 w 293280"/>
                  <a:gd name="connsiteY16" fmla="*/ 103870 h 336049"/>
                  <a:gd name="connsiteX17" fmla="*/ 268840 w 293280"/>
                  <a:gd name="connsiteY17" fmla="*/ 0 h 336049"/>
                  <a:gd name="connsiteX18" fmla="*/ 73320 w 293280"/>
                  <a:gd name="connsiteY18" fmla="*/ 30550 h 336049"/>
                  <a:gd name="connsiteX19" fmla="*/ 79430 w 293280"/>
                  <a:gd name="connsiteY19" fmla="*/ 116090 h 336049"/>
                  <a:gd name="connsiteX20" fmla="*/ 79430 w 293280"/>
                  <a:gd name="connsiteY20" fmla="*/ 134420 h 336049"/>
                  <a:gd name="connsiteX21" fmla="*/ 73320 w 293280"/>
                  <a:gd name="connsiteY21" fmla="*/ 152750 h 336049"/>
                  <a:gd name="connsiteX22" fmla="*/ 73320 w 293280"/>
                  <a:gd name="connsiteY22" fmla="*/ 152750 h 3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280" h="336049">
                    <a:moveTo>
                      <a:pt x="0" y="336050"/>
                    </a:moveTo>
                    <a:lnTo>
                      <a:pt x="0" y="317720"/>
                    </a:lnTo>
                    <a:cubicBezTo>
                      <a:pt x="6110" y="281060"/>
                      <a:pt x="24440" y="232180"/>
                      <a:pt x="36660" y="195520"/>
                    </a:cubicBezTo>
                    <a:cubicBezTo>
                      <a:pt x="42770" y="177190"/>
                      <a:pt x="54990" y="158860"/>
                      <a:pt x="54990" y="146640"/>
                    </a:cubicBezTo>
                    <a:cubicBezTo>
                      <a:pt x="54990" y="146640"/>
                      <a:pt x="54990" y="140530"/>
                      <a:pt x="54990" y="140530"/>
                    </a:cubicBezTo>
                    <a:lnTo>
                      <a:pt x="54990" y="140530"/>
                    </a:lnTo>
                    <a:cubicBezTo>
                      <a:pt x="54990" y="134420"/>
                      <a:pt x="54990" y="134420"/>
                      <a:pt x="54990" y="128310"/>
                    </a:cubicBezTo>
                    <a:lnTo>
                      <a:pt x="48880" y="30550"/>
                    </a:lnTo>
                    <a:lnTo>
                      <a:pt x="274950" y="0"/>
                    </a:lnTo>
                    <a:lnTo>
                      <a:pt x="293280" y="128310"/>
                    </a:lnTo>
                    <a:lnTo>
                      <a:pt x="287170" y="128310"/>
                    </a:lnTo>
                    <a:cubicBezTo>
                      <a:pt x="287170" y="128310"/>
                      <a:pt x="140530" y="213850"/>
                      <a:pt x="6110" y="329940"/>
                    </a:cubicBezTo>
                    <a:lnTo>
                      <a:pt x="0" y="336050"/>
                    </a:lnTo>
                    <a:close/>
                    <a:moveTo>
                      <a:pt x="73320" y="152750"/>
                    </a:moveTo>
                    <a:cubicBezTo>
                      <a:pt x="67210" y="164970"/>
                      <a:pt x="61100" y="177190"/>
                      <a:pt x="54990" y="195520"/>
                    </a:cubicBezTo>
                    <a:cubicBezTo>
                      <a:pt x="42770" y="226070"/>
                      <a:pt x="30550" y="262730"/>
                      <a:pt x="18330" y="293280"/>
                    </a:cubicBezTo>
                    <a:cubicBezTo>
                      <a:pt x="140530" y="195520"/>
                      <a:pt x="256620" y="122200"/>
                      <a:pt x="281060" y="103870"/>
                    </a:cubicBezTo>
                    <a:lnTo>
                      <a:pt x="268840" y="0"/>
                    </a:lnTo>
                    <a:lnTo>
                      <a:pt x="73320" y="30550"/>
                    </a:lnTo>
                    <a:lnTo>
                      <a:pt x="79430" y="116090"/>
                    </a:lnTo>
                    <a:cubicBezTo>
                      <a:pt x="79430" y="122200"/>
                      <a:pt x="79430" y="128310"/>
                      <a:pt x="79430" y="134420"/>
                    </a:cubicBezTo>
                    <a:lnTo>
                      <a:pt x="73320" y="152750"/>
                    </a:lnTo>
                    <a:lnTo>
                      <a:pt x="73320" y="152750"/>
                    </a:ln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35" name="Freeform: Shape 34">
              <a:extLst>
                <a:ext uri="{FF2B5EF4-FFF2-40B4-BE49-F238E27FC236}">
                  <a16:creationId xmlns:a16="http://schemas.microsoft.com/office/drawing/2014/main" id="{1B204753-E67B-4170-9C6E-2363C7C5C308}"/>
                </a:ext>
              </a:extLst>
            </p:cNvPr>
            <p:cNvSpPr/>
            <p:nvPr/>
          </p:nvSpPr>
          <p:spPr>
            <a:xfrm>
              <a:off x="1534709" y="6450551"/>
              <a:ext cx="281060" cy="317719"/>
            </a:xfrm>
            <a:custGeom>
              <a:avLst/>
              <a:gdLst>
                <a:gd name="connsiteX0" fmla="*/ 0 w 281060"/>
                <a:gd name="connsiteY0" fmla="*/ 317720 h 317719"/>
                <a:gd name="connsiteX1" fmla="*/ 281060 w 281060"/>
                <a:gd name="connsiteY1" fmla="*/ 116090 h 317719"/>
                <a:gd name="connsiteX2" fmla="*/ 262730 w 281060"/>
                <a:gd name="connsiteY2" fmla="*/ 0 h 317719"/>
                <a:gd name="connsiteX3" fmla="*/ 48880 w 281060"/>
                <a:gd name="connsiteY3" fmla="*/ 30550 h 317719"/>
                <a:gd name="connsiteX4" fmla="*/ 54990 w 281060"/>
                <a:gd name="connsiteY4" fmla="*/ 122200 h 317719"/>
                <a:gd name="connsiteX5" fmla="*/ 54990 w 281060"/>
                <a:gd name="connsiteY5" fmla="*/ 134420 h 317719"/>
                <a:gd name="connsiteX6" fmla="*/ 54990 w 281060"/>
                <a:gd name="connsiteY6" fmla="*/ 134420 h 317719"/>
                <a:gd name="connsiteX7" fmla="*/ 54990 w 281060"/>
                <a:gd name="connsiteY7" fmla="*/ 134420 h 317719"/>
                <a:gd name="connsiteX8" fmla="*/ 54990 w 281060"/>
                <a:gd name="connsiteY8" fmla="*/ 146640 h 317719"/>
                <a:gd name="connsiteX9" fmla="*/ 0 w 281060"/>
                <a:gd name="connsiteY9" fmla="*/ 317720 h 3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060" h="317719">
                  <a:moveTo>
                    <a:pt x="0" y="317720"/>
                  </a:moveTo>
                  <a:cubicBezTo>
                    <a:pt x="140530" y="195520"/>
                    <a:pt x="281060" y="116090"/>
                    <a:pt x="281060" y="116090"/>
                  </a:cubicBezTo>
                  <a:lnTo>
                    <a:pt x="262730" y="0"/>
                  </a:lnTo>
                  <a:lnTo>
                    <a:pt x="48880" y="30550"/>
                  </a:lnTo>
                  <a:lnTo>
                    <a:pt x="54990" y="122200"/>
                  </a:lnTo>
                  <a:cubicBezTo>
                    <a:pt x="54990" y="128310"/>
                    <a:pt x="54990" y="134420"/>
                    <a:pt x="54990" y="134420"/>
                  </a:cubicBezTo>
                  <a:lnTo>
                    <a:pt x="54990" y="134420"/>
                  </a:lnTo>
                  <a:lnTo>
                    <a:pt x="54990" y="134420"/>
                  </a:lnTo>
                  <a:cubicBezTo>
                    <a:pt x="54990" y="140530"/>
                    <a:pt x="54990" y="140530"/>
                    <a:pt x="54990" y="146640"/>
                  </a:cubicBezTo>
                  <a:cubicBezTo>
                    <a:pt x="48880" y="177190"/>
                    <a:pt x="6110" y="262730"/>
                    <a:pt x="0" y="317720"/>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6" name="Freeform: Shape 35">
              <a:extLst>
                <a:ext uri="{FF2B5EF4-FFF2-40B4-BE49-F238E27FC236}">
                  <a16:creationId xmlns:a16="http://schemas.microsoft.com/office/drawing/2014/main" id="{6112AE41-4128-4A03-A377-ED4EF194E492}"/>
                </a:ext>
              </a:extLst>
            </p:cNvPr>
            <p:cNvSpPr/>
            <p:nvPr/>
          </p:nvSpPr>
          <p:spPr>
            <a:xfrm>
              <a:off x="1583589" y="6450551"/>
              <a:ext cx="219960" cy="136085"/>
            </a:xfrm>
            <a:custGeom>
              <a:avLst/>
              <a:gdLst>
                <a:gd name="connsiteX0" fmla="*/ 6110 w 219960"/>
                <a:gd name="connsiteY0" fmla="*/ 134420 h 136085"/>
                <a:gd name="connsiteX1" fmla="*/ 6110 w 219960"/>
                <a:gd name="connsiteY1" fmla="*/ 134420 h 136085"/>
                <a:gd name="connsiteX2" fmla="*/ 6110 w 219960"/>
                <a:gd name="connsiteY2" fmla="*/ 134420 h 136085"/>
                <a:gd name="connsiteX3" fmla="*/ 6110 w 219960"/>
                <a:gd name="connsiteY3" fmla="*/ 134420 h 136085"/>
                <a:gd name="connsiteX4" fmla="*/ 103870 w 219960"/>
                <a:gd name="connsiteY4" fmla="*/ 122200 h 136085"/>
                <a:gd name="connsiteX5" fmla="*/ 219960 w 219960"/>
                <a:gd name="connsiteY5" fmla="*/ 67210 h 136085"/>
                <a:gd name="connsiteX6" fmla="*/ 213850 w 219960"/>
                <a:gd name="connsiteY6" fmla="*/ 0 h 136085"/>
                <a:gd name="connsiteX7" fmla="*/ 0 w 219960"/>
                <a:gd name="connsiteY7" fmla="*/ 30550 h 136085"/>
                <a:gd name="connsiteX8" fmla="*/ 6110 w 219960"/>
                <a:gd name="connsiteY8" fmla="*/ 122200 h 136085"/>
                <a:gd name="connsiteX9" fmla="*/ 6110 w 219960"/>
                <a:gd name="connsiteY9" fmla="*/ 134420 h 13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960" h="136085">
                  <a:moveTo>
                    <a:pt x="6110" y="134420"/>
                  </a:moveTo>
                  <a:lnTo>
                    <a:pt x="6110" y="134420"/>
                  </a:lnTo>
                  <a:lnTo>
                    <a:pt x="6110" y="134420"/>
                  </a:lnTo>
                  <a:cubicBezTo>
                    <a:pt x="6110" y="134420"/>
                    <a:pt x="6110" y="134420"/>
                    <a:pt x="6110" y="134420"/>
                  </a:cubicBezTo>
                  <a:cubicBezTo>
                    <a:pt x="42770" y="140530"/>
                    <a:pt x="79430" y="128310"/>
                    <a:pt x="103870" y="122200"/>
                  </a:cubicBezTo>
                  <a:cubicBezTo>
                    <a:pt x="146640" y="109980"/>
                    <a:pt x="183300" y="91650"/>
                    <a:pt x="219960" y="67210"/>
                  </a:cubicBezTo>
                  <a:lnTo>
                    <a:pt x="213850" y="0"/>
                  </a:lnTo>
                  <a:lnTo>
                    <a:pt x="0" y="30550"/>
                  </a:lnTo>
                  <a:lnTo>
                    <a:pt x="6110" y="122200"/>
                  </a:lnTo>
                  <a:cubicBezTo>
                    <a:pt x="6110" y="122200"/>
                    <a:pt x="6110" y="128310"/>
                    <a:pt x="6110" y="134420"/>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37" name="Graphic 16">
              <a:extLst>
                <a:ext uri="{FF2B5EF4-FFF2-40B4-BE49-F238E27FC236}">
                  <a16:creationId xmlns:a16="http://schemas.microsoft.com/office/drawing/2014/main" id="{F691146A-5C18-47E4-91C5-0E46ADC09707}"/>
                </a:ext>
              </a:extLst>
            </p:cNvPr>
            <p:cNvGrpSpPr/>
            <p:nvPr/>
          </p:nvGrpSpPr>
          <p:grpSpPr>
            <a:xfrm>
              <a:off x="649815" y="4037105"/>
              <a:ext cx="2766251" cy="2464399"/>
              <a:chOff x="649815" y="4037105"/>
              <a:chExt cx="2766251" cy="2464399"/>
            </a:xfrm>
          </p:grpSpPr>
          <p:grpSp>
            <p:nvGrpSpPr>
              <p:cNvPr id="74" name="Graphic 16">
                <a:extLst>
                  <a:ext uri="{FF2B5EF4-FFF2-40B4-BE49-F238E27FC236}">
                    <a16:creationId xmlns:a16="http://schemas.microsoft.com/office/drawing/2014/main" id="{0F3B28DA-2DCF-4560-8CD6-8BAA3AC4FABE}"/>
                  </a:ext>
                </a:extLst>
              </p:cNvPr>
              <p:cNvGrpSpPr/>
              <p:nvPr/>
            </p:nvGrpSpPr>
            <p:grpSpPr>
              <a:xfrm>
                <a:off x="685419" y="5002483"/>
                <a:ext cx="580450" cy="244399"/>
                <a:chOff x="685419" y="5002483"/>
                <a:chExt cx="580450" cy="244399"/>
              </a:xfrm>
            </p:grpSpPr>
            <p:grpSp>
              <p:nvGrpSpPr>
                <p:cNvPr id="199" name="Graphic 16">
                  <a:extLst>
                    <a:ext uri="{FF2B5EF4-FFF2-40B4-BE49-F238E27FC236}">
                      <a16:creationId xmlns:a16="http://schemas.microsoft.com/office/drawing/2014/main" id="{42C35050-6153-48B6-A3FD-79B60E74DD4E}"/>
                    </a:ext>
                  </a:extLst>
                </p:cNvPr>
                <p:cNvGrpSpPr/>
                <p:nvPr/>
              </p:nvGrpSpPr>
              <p:grpSpPr>
                <a:xfrm>
                  <a:off x="685419" y="5002483"/>
                  <a:ext cx="580450" cy="244399"/>
                  <a:chOff x="685419" y="5002483"/>
                  <a:chExt cx="580450" cy="244399"/>
                </a:xfrm>
              </p:grpSpPr>
              <p:grpSp>
                <p:nvGrpSpPr>
                  <p:cNvPr id="201" name="Graphic 16">
                    <a:extLst>
                      <a:ext uri="{FF2B5EF4-FFF2-40B4-BE49-F238E27FC236}">
                        <a16:creationId xmlns:a16="http://schemas.microsoft.com/office/drawing/2014/main" id="{884856DF-253F-454C-809F-6698C2C1C46C}"/>
                      </a:ext>
                    </a:extLst>
                  </p:cNvPr>
                  <p:cNvGrpSpPr/>
                  <p:nvPr/>
                </p:nvGrpSpPr>
                <p:grpSpPr>
                  <a:xfrm>
                    <a:off x="685419" y="5002483"/>
                    <a:ext cx="580450" cy="244399"/>
                    <a:chOff x="685419" y="5002483"/>
                    <a:chExt cx="580450" cy="244399"/>
                  </a:xfrm>
                </p:grpSpPr>
                <p:sp>
                  <p:nvSpPr>
                    <p:cNvPr id="203" name="Freeform: Shape 202">
                      <a:extLst>
                        <a:ext uri="{FF2B5EF4-FFF2-40B4-BE49-F238E27FC236}">
                          <a16:creationId xmlns:a16="http://schemas.microsoft.com/office/drawing/2014/main" id="{A8C9619D-2EA2-4501-AA09-1F4525F28F6C}"/>
                        </a:ext>
                      </a:extLst>
                    </p:cNvPr>
                    <p:cNvSpPr/>
                    <p:nvPr/>
                  </p:nvSpPr>
                  <p:spPr>
                    <a:xfrm>
                      <a:off x="703749" y="5008593"/>
                      <a:ext cx="549900" cy="226069"/>
                    </a:xfrm>
                    <a:custGeom>
                      <a:avLst/>
                      <a:gdLst>
                        <a:gd name="connsiteX0" fmla="*/ 549900 w 549900"/>
                        <a:gd name="connsiteY0" fmla="*/ 201630 h 226069"/>
                        <a:gd name="connsiteX1" fmla="*/ 262730 w 549900"/>
                        <a:gd name="connsiteY1" fmla="*/ 73320 h 226069"/>
                        <a:gd name="connsiteX2" fmla="*/ 48880 w 549900"/>
                        <a:gd name="connsiteY2" fmla="*/ 0 h 226069"/>
                        <a:gd name="connsiteX3" fmla="*/ 0 w 549900"/>
                        <a:gd name="connsiteY3" fmla="*/ 73320 h 226069"/>
                        <a:gd name="connsiteX4" fmla="*/ 513240 w 549900"/>
                        <a:gd name="connsiteY4" fmla="*/ 226070 h 226069"/>
                        <a:gd name="connsiteX5" fmla="*/ 549900 w 549900"/>
                        <a:gd name="connsiteY5" fmla="*/ 201630 h 2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900" h="226069">
                          <a:moveTo>
                            <a:pt x="549900" y="201630"/>
                          </a:moveTo>
                          <a:cubicBezTo>
                            <a:pt x="458250" y="152750"/>
                            <a:pt x="336050" y="97760"/>
                            <a:pt x="262730" y="73320"/>
                          </a:cubicBezTo>
                          <a:cubicBezTo>
                            <a:pt x="140530" y="30550"/>
                            <a:pt x="48880" y="0"/>
                            <a:pt x="48880" y="0"/>
                          </a:cubicBezTo>
                          <a:lnTo>
                            <a:pt x="0" y="73320"/>
                          </a:lnTo>
                          <a:lnTo>
                            <a:pt x="513240" y="226070"/>
                          </a:lnTo>
                          <a:cubicBezTo>
                            <a:pt x="525460" y="219960"/>
                            <a:pt x="537680" y="207740"/>
                            <a:pt x="549900" y="201630"/>
                          </a:cubicBezTo>
                          <a:close/>
                        </a:path>
                      </a:pathLst>
                    </a:custGeom>
                    <a:solidFill>
                      <a:srgbClr val="424241"/>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04" name="Freeform: Shape 203">
                      <a:extLst>
                        <a:ext uri="{FF2B5EF4-FFF2-40B4-BE49-F238E27FC236}">
                          <a16:creationId xmlns:a16="http://schemas.microsoft.com/office/drawing/2014/main" id="{6E03E8C0-BF5C-4385-8618-92FF8A8E589A}"/>
                        </a:ext>
                      </a:extLst>
                    </p:cNvPr>
                    <p:cNvSpPr/>
                    <p:nvPr/>
                  </p:nvSpPr>
                  <p:spPr>
                    <a:xfrm>
                      <a:off x="685419" y="5002483"/>
                      <a:ext cx="580450" cy="244399"/>
                    </a:xfrm>
                    <a:custGeom>
                      <a:avLst/>
                      <a:gdLst>
                        <a:gd name="connsiteX0" fmla="*/ 531570 w 580450"/>
                        <a:gd name="connsiteY0" fmla="*/ 244400 h 244399"/>
                        <a:gd name="connsiteX1" fmla="*/ 0 w 580450"/>
                        <a:gd name="connsiteY1" fmla="*/ 85540 h 244399"/>
                        <a:gd name="connsiteX2" fmla="*/ 61100 w 580450"/>
                        <a:gd name="connsiteY2" fmla="*/ 0 h 244399"/>
                        <a:gd name="connsiteX3" fmla="*/ 67210 w 580450"/>
                        <a:gd name="connsiteY3" fmla="*/ 0 h 244399"/>
                        <a:gd name="connsiteX4" fmla="*/ 281060 w 580450"/>
                        <a:gd name="connsiteY4" fmla="*/ 73320 h 244399"/>
                        <a:gd name="connsiteX5" fmla="*/ 568230 w 580450"/>
                        <a:gd name="connsiteY5" fmla="*/ 201630 h 244399"/>
                        <a:gd name="connsiteX6" fmla="*/ 580450 w 580450"/>
                        <a:gd name="connsiteY6" fmla="*/ 207740 h 244399"/>
                        <a:gd name="connsiteX7" fmla="*/ 568230 w 580450"/>
                        <a:gd name="connsiteY7" fmla="*/ 213850 h 244399"/>
                        <a:gd name="connsiteX8" fmla="*/ 531570 w 580450"/>
                        <a:gd name="connsiteY8" fmla="*/ 244400 h 244399"/>
                        <a:gd name="connsiteX9" fmla="*/ 531570 w 580450"/>
                        <a:gd name="connsiteY9" fmla="*/ 244400 h 244399"/>
                        <a:gd name="connsiteX10" fmla="*/ 30550 w 580450"/>
                        <a:gd name="connsiteY10" fmla="*/ 73320 h 244399"/>
                        <a:gd name="connsiteX11" fmla="*/ 531570 w 580450"/>
                        <a:gd name="connsiteY11" fmla="*/ 226070 h 244399"/>
                        <a:gd name="connsiteX12" fmla="*/ 556010 w 580450"/>
                        <a:gd name="connsiteY12" fmla="*/ 207740 h 244399"/>
                        <a:gd name="connsiteX13" fmla="*/ 281060 w 580450"/>
                        <a:gd name="connsiteY13" fmla="*/ 85540 h 244399"/>
                        <a:gd name="connsiteX14" fmla="*/ 73320 w 580450"/>
                        <a:gd name="connsiteY14" fmla="*/ 18330 h 244399"/>
                        <a:gd name="connsiteX15" fmla="*/ 30550 w 580450"/>
                        <a:gd name="connsiteY15" fmla="*/ 73320 h 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0450" h="244399">
                          <a:moveTo>
                            <a:pt x="531570" y="244400"/>
                          </a:moveTo>
                          <a:lnTo>
                            <a:pt x="0" y="85540"/>
                          </a:lnTo>
                          <a:lnTo>
                            <a:pt x="61100" y="0"/>
                          </a:lnTo>
                          <a:lnTo>
                            <a:pt x="67210" y="0"/>
                          </a:lnTo>
                          <a:cubicBezTo>
                            <a:pt x="67210" y="0"/>
                            <a:pt x="164970" y="30550"/>
                            <a:pt x="281060" y="73320"/>
                          </a:cubicBezTo>
                          <a:cubicBezTo>
                            <a:pt x="354380" y="97760"/>
                            <a:pt x="476580" y="146640"/>
                            <a:pt x="568230" y="201630"/>
                          </a:cubicBezTo>
                          <a:lnTo>
                            <a:pt x="580450" y="207740"/>
                          </a:lnTo>
                          <a:lnTo>
                            <a:pt x="568230" y="213850"/>
                          </a:lnTo>
                          <a:cubicBezTo>
                            <a:pt x="562120" y="219960"/>
                            <a:pt x="549900" y="226070"/>
                            <a:pt x="531570" y="244400"/>
                          </a:cubicBezTo>
                          <a:lnTo>
                            <a:pt x="531570" y="244400"/>
                          </a:lnTo>
                          <a:close/>
                          <a:moveTo>
                            <a:pt x="30550" y="73320"/>
                          </a:moveTo>
                          <a:lnTo>
                            <a:pt x="531570" y="226070"/>
                          </a:lnTo>
                          <a:cubicBezTo>
                            <a:pt x="537680" y="219960"/>
                            <a:pt x="549900" y="213850"/>
                            <a:pt x="556010" y="207740"/>
                          </a:cubicBezTo>
                          <a:cubicBezTo>
                            <a:pt x="464360" y="158860"/>
                            <a:pt x="348270" y="109980"/>
                            <a:pt x="281060" y="85540"/>
                          </a:cubicBezTo>
                          <a:cubicBezTo>
                            <a:pt x="177190" y="48880"/>
                            <a:pt x="91650" y="24440"/>
                            <a:pt x="73320" y="18330"/>
                          </a:cubicBezTo>
                          <a:lnTo>
                            <a:pt x="30550" y="73320"/>
                          </a:lnTo>
                          <a:close/>
                        </a:path>
                      </a:pathLst>
                    </a:custGeom>
                    <a:solidFill>
                      <a:srgbClr val="00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202" name="Freeform: Shape 201">
                    <a:extLst>
                      <a:ext uri="{FF2B5EF4-FFF2-40B4-BE49-F238E27FC236}">
                        <a16:creationId xmlns:a16="http://schemas.microsoft.com/office/drawing/2014/main" id="{5F5CA567-C66B-474B-89B7-AC1117C038A1}"/>
                      </a:ext>
                    </a:extLst>
                  </p:cNvPr>
                  <p:cNvSpPr/>
                  <p:nvPr/>
                </p:nvSpPr>
                <p:spPr>
                  <a:xfrm>
                    <a:off x="703749" y="5014703"/>
                    <a:ext cx="531570" cy="226069"/>
                  </a:xfrm>
                  <a:custGeom>
                    <a:avLst/>
                    <a:gdLst>
                      <a:gd name="connsiteX0" fmla="*/ 531570 w 531570"/>
                      <a:gd name="connsiteY0" fmla="*/ 201630 h 226069"/>
                      <a:gd name="connsiteX1" fmla="*/ 79430 w 531570"/>
                      <a:gd name="connsiteY1" fmla="*/ 54990 h 226069"/>
                      <a:gd name="connsiteX2" fmla="*/ 73320 w 531570"/>
                      <a:gd name="connsiteY2" fmla="*/ 6110 h 226069"/>
                      <a:gd name="connsiteX3" fmla="*/ 48880 w 531570"/>
                      <a:gd name="connsiteY3" fmla="*/ 0 h 226069"/>
                      <a:gd name="connsiteX4" fmla="*/ 0 w 531570"/>
                      <a:gd name="connsiteY4" fmla="*/ 73320 h 226069"/>
                      <a:gd name="connsiteX5" fmla="*/ 513240 w 531570"/>
                      <a:gd name="connsiteY5" fmla="*/ 226070 h 226069"/>
                      <a:gd name="connsiteX6" fmla="*/ 531570 w 531570"/>
                      <a:gd name="connsiteY6" fmla="*/ 201630 h 2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570" h="226069">
                        <a:moveTo>
                          <a:pt x="531570" y="201630"/>
                        </a:moveTo>
                        <a:cubicBezTo>
                          <a:pt x="397150" y="152750"/>
                          <a:pt x="116090" y="61100"/>
                          <a:pt x="79430" y="54990"/>
                        </a:cubicBezTo>
                        <a:cubicBezTo>
                          <a:pt x="54990" y="48880"/>
                          <a:pt x="61100" y="24440"/>
                          <a:pt x="73320" y="6110"/>
                        </a:cubicBezTo>
                        <a:cubicBezTo>
                          <a:pt x="54990" y="0"/>
                          <a:pt x="48880" y="0"/>
                          <a:pt x="48880" y="0"/>
                        </a:cubicBezTo>
                        <a:lnTo>
                          <a:pt x="0" y="73320"/>
                        </a:lnTo>
                        <a:lnTo>
                          <a:pt x="513240" y="226070"/>
                        </a:lnTo>
                        <a:cubicBezTo>
                          <a:pt x="519350" y="213850"/>
                          <a:pt x="525460" y="207740"/>
                          <a:pt x="531570" y="201630"/>
                        </a:cubicBezTo>
                        <a:close/>
                      </a:path>
                    </a:pathLst>
                  </a:custGeom>
                  <a:solidFill>
                    <a:srgbClr val="424241"/>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200" name="Freeform: Shape 199">
                  <a:extLst>
                    <a:ext uri="{FF2B5EF4-FFF2-40B4-BE49-F238E27FC236}">
                      <a16:creationId xmlns:a16="http://schemas.microsoft.com/office/drawing/2014/main" id="{E2154772-7282-4A6D-95C9-B930193D4A0A}"/>
                    </a:ext>
                  </a:extLst>
                </p:cNvPr>
                <p:cNvSpPr/>
                <p:nvPr/>
              </p:nvSpPr>
              <p:spPr>
                <a:xfrm>
                  <a:off x="834284" y="5049291"/>
                  <a:ext cx="214435" cy="72844"/>
                </a:xfrm>
                <a:custGeom>
                  <a:avLst/>
                  <a:gdLst>
                    <a:gd name="connsiteX0" fmla="*/ 22215 w 214435"/>
                    <a:gd name="connsiteY0" fmla="*/ 2072 h 72844"/>
                    <a:gd name="connsiteX1" fmla="*/ 211625 w 214435"/>
                    <a:gd name="connsiteY1" fmla="*/ 69282 h 72844"/>
                    <a:gd name="connsiteX2" fmla="*/ 22215 w 214435"/>
                    <a:gd name="connsiteY2" fmla="*/ 2072 h 72844"/>
                  </a:gdLst>
                  <a:ahLst/>
                  <a:cxnLst>
                    <a:cxn ang="0">
                      <a:pos x="connsiteX0" y="connsiteY0"/>
                    </a:cxn>
                    <a:cxn ang="0">
                      <a:pos x="connsiteX1" y="connsiteY1"/>
                    </a:cxn>
                    <a:cxn ang="0">
                      <a:pos x="connsiteX2" y="connsiteY2"/>
                    </a:cxn>
                  </a:cxnLst>
                  <a:rect l="l" t="t" r="r" b="b"/>
                  <a:pathLst>
                    <a:path w="214435" h="72844">
                      <a:moveTo>
                        <a:pt x="22215" y="2072"/>
                      </a:moveTo>
                      <a:cubicBezTo>
                        <a:pt x="22215" y="2072"/>
                        <a:pt x="174965" y="50952"/>
                        <a:pt x="211625" y="69282"/>
                      </a:cubicBezTo>
                      <a:cubicBezTo>
                        <a:pt x="248285" y="93722"/>
                        <a:pt x="-87765" y="-16258"/>
                        <a:pt x="22215" y="2072"/>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75" name="Graphic 16">
                <a:extLst>
                  <a:ext uri="{FF2B5EF4-FFF2-40B4-BE49-F238E27FC236}">
                    <a16:creationId xmlns:a16="http://schemas.microsoft.com/office/drawing/2014/main" id="{B1454998-01E7-45C4-8164-3F7517CE8E6C}"/>
                  </a:ext>
                </a:extLst>
              </p:cNvPr>
              <p:cNvGrpSpPr/>
              <p:nvPr/>
            </p:nvGrpSpPr>
            <p:grpSpPr>
              <a:xfrm>
                <a:off x="652558" y="4037105"/>
                <a:ext cx="2763508" cy="2464399"/>
                <a:chOff x="652558" y="4037105"/>
                <a:chExt cx="2763508" cy="2464399"/>
              </a:xfrm>
            </p:grpSpPr>
            <p:sp>
              <p:nvSpPr>
                <p:cNvPr id="187" name="Freeform: Shape 186">
                  <a:extLst>
                    <a:ext uri="{FF2B5EF4-FFF2-40B4-BE49-F238E27FC236}">
                      <a16:creationId xmlns:a16="http://schemas.microsoft.com/office/drawing/2014/main" id="{1436875B-093F-4DFD-94B3-579027675513}"/>
                    </a:ext>
                  </a:extLst>
                </p:cNvPr>
                <p:cNvSpPr/>
                <p:nvPr/>
              </p:nvSpPr>
              <p:spPr>
                <a:xfrm>
                  <a:off x="856499" y="5167453"/>
                  <a:ext cx="24440" cy="18329"/>
                </a:xfrm>
                <a:custGeom>
                  <a:avLst/>
                  <a:gdLst>
                    <a:gd name="connsiteX0" fmla="*/ 12220 w 24440"/>
                    <a:gd name="connsiteY0" fmla="*/ 18330 h 18329"/>
                    <a:gd name="connsiteX1" fmla="*/ 0 w 24440"/>
                    <a:gd name="connsiteY1" fmla="*/ 12220 h 18329"/>
                    <a:gd name="connsiteX2" fmla="*/ 6110 w 24440"/>
                    <a:gd name="connsiteY2" fmla="*/ 0 h 18329"/>
                    <a:gd name="connsiteX3" fmla="*/ 24440 w 24440"/>
                    <a:gd name="connsiteY3" fmla="*/ 6110 h 18329"/>
                    <a:gd name="connsiteX4" fmla="*/ 12220 w 24440"/>
                    <a:gd name="connsiteY4" fmla="*/ 18330 h 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 h="18329">
                      <a:moveTo>
                        <a:pt x="12220" y="18330"/>
                      </a:moveTo>
                      <a:lnTo>
                        <a:pt x="0" y="12220"/>
                      </a:lnTo>
                      <a:lnTo>
                        <a:pt x="6110" y="0"/>
                      </a:lnTo>
                      <a:lnTo>
                        <a:pt x="24440" y="6110"/>
                      </a:lnTo>
                      <a:cubicBezTo>
                        <a:pt x="18330" y="12220"/>
                        <a:pt x="18330" y="12220"/>
                        <a:pt x="12220" y="18330"/>
                      </a:cubicBezTo>
                      <a:close/>
                    </a:path>
                  </a:pathLst>
                </a:custGeom>
                <a:solidFill>
                  <a:srgbClr val="00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188" name="Graphic 16">
                  <a:extLst>
                    <a:ext uri="{FF2B5EF4-FFF2-40B4-BE49-F238E27FC236}">
                      <a16:creationId xmlns:a16="http://schemas.microsoft.com/office/drawing/2014/main" id="{42738B57-C697-4C4C-8E2B-35F8B5DB1FED}"/>
                    </a:ext>
                  </a:extLst>
                </p:cNvPr>
                <p:cNvGrpSpPr/>
                <p:nvPr/>
              </p:nvGrpSpPr>
              <p:grpSpPr>
                <a:xfrm>
                  <a:off x="748428" y="4037105"/>
                  <a:ext cx="2667637" cy="2292852"/>
                  <a:chOff x="748428" y="4037105"/>
                  <a:chExt cx="2667637" cy="2292852"/>
                </a:xfrm>
              </p:grpSpPr>
              <p:sp>
                <p:nvSpPr>
                  <p:cNvPr id="197" name="Freeform: Shape 196">
                    <a:extLst>
                      <a:ext uri="{FF2B5EF4-FFF2-40B4-BE49-F238E27FC236}">
                        <a16:creationId xmlns:a16="http://schemas.microsoft.com/office/drawing/2014/main" id="{9B81E006-2762-4E21-BD89-8149FEC5F45D}"/>
                      </a:ext>
                    </a:extLst>
                  </p:cNvPr>
                  <p:cNvSpPr/>
                  <p:nvPr/>
                </p:nvSpPr>
                <p:spPr>
                  <a:xfrm>
                    <a:off x="760307" y="4042327"/>
                    <a:ext cx="2644274" cy="2287629"/>
                  </a:xfrm>
                  <a:custGeom>
                    <a:avLst/>
                    <a:gdLst>
                      <a:gd name="connsiteX0" fmla="*/ 2631843 w 2644274"/>
                      <a:gd name="connsiteY0" fmla="*/ 1351196 h 2287629"/>
                      <a:gd name="connsiteX1" fmla="*/ 2430213 w 2644274"/>
                      <a:gd name="connsiteY1" fmla="*/ 605777 h 2287629"/>
                      <a:gd name="connsiteX2" fmla="*/ 2558524 w 2644274"/>
                      <a:gd name="connsiteY2" fmla="*/ 593557 h 2287629"/>
                      <a:gd name="connsiteX3" fmla="*/ 2332453 w 2644274"/>
                      <a:gd name="connsiteY3" fmla="*/ 550787 h 2287629"/>
                      <a:gd name="connsiteX4" fmla="*/ 2301903 w 2644274"/>
                      <a:gd name="connsiteY4" fmla="*/ 349157 h 2287629"/>
                      <a:gd name="connsiteX5" fmla="*/ 2259133 w 2644274"/>
                      <a:gd name="connsiteY5" fmla="*/ 483577 h 2287629"/>
                      <a:gd name="connsiteX6" fmla="*/ 1330413 w 2644274"/>
                      <a:gd name="connsiteY6" fmla="*/ 888 h 2287629"/>
                      <a:gd name="connsiteX7" fmla="*/ 83972 w 2644274"/>
                      <a:gd name="connsiteY7" fmla="*/ 349157 h 2287629"/>
                      <a:gd name="connsiteX8" fmla="*/ 206172 w 2644274"/>
                      <a:gd name="connsiteY8" fmla="*/ 330827 h 2287629"/>
                      <a:gd name="connsiteX9" fmla="*/ 10652 w 2644274"/>
                      <a:gd name="connsiteY9" fmla="*/ 752417 h 2287629"/>
                      <a:gd name="connsiteX10" fmla="*/ 59532 w 2644274"/>
                      <a:gd name="connsiteY10" fmla="*/ 691317 h 2287629"/>
                      <a:gd name="connsiteX11" fmla="*/ 90082 w 2644274"/>
                      <a:gd name="connsiteY11" fmla="*/ 923496 h 2287629"/>
                      <a:gd name="connsiteX12" fmla="*/ 114522 w 2644274"/>
                      <a:gd name="connsiteY12" fmla="*/ 1131236 h 2287629"/>
                      <a:gd name="connsiteX13" fmla="*/ 224502 w 2644274"/>
                      <a:gd name="connsiteY13" fmla="*/ 721867 h 2287629"/>
                      <a:gd name="connsiteX14" fmla="*/ 267272 w 2644274"/>
                      <a:gd name="connsiteY14" fmla="*/ 734087 h 2287629"/>
                      <a:gd name="connsiteX15" fmla="*/ 743852 w 2644274"/>
                      <a:gd name="connsiteY15" fmla="*/ 544677 h 2287629"/>
                      <a:gd name="connsiteX16" fmla="*/ 371142 w 2644274"/>
                      <a:gd name="connsiteY16" fmla="*/ 752417 h 2287629"/>
                      <a:gd name="connsiteX17" fmla="*/ 694972 w 2644274"/>
                      <a:gd name="connsiteY17" fmla="*/ 886836 h 2287629"/>
                      <a:gd name="connsiteX18" fmla="*/ 963812 w 2644274"/>
                      <a:gd name="connsiteY18" fmla="*/ 715757 h 2287629"/>
                      <a:gd name="connsiteX19" fmla="*/ 762182 w 2644274"/>
                      <a:gd name="connsiteY19" fmla="*/ 917386 h 2287629"/>
                      <a:gd name="connsiteX20" fmla="*/ 976032 w 2644274"/>
                      <a:gd name="connsiteY20" fmla="*/ 996816 h 2287629"/>
                      <a:gd name="connsiteX21" fmla="*/ 1238762 w 2644274"/>
                      <a:gd name="connsiteY21" fmla="*/ 819626 h 2287629"/>
                      <a:gd name="connsiteX22" fmla="*/ 1043242 w 2644274"/>
                      <a:gd name="connsiteY22" fmla="*/ 1027366 h 2287629"/>
                      <a:gd name="connsiteX23" fmla="*/ 1244872 w 2644274"/>
                      <a:gd name="connsiteY23" fmla="*/ 1131236 h 2287629"/>
                      <a:gd name="connsiteX24" fmla="*/ 1495383 w 2644274"/>
                      <a:gd name="connsiteY24" fmla="*/ 984596 h 2287629"/>
                      <a:gd name="connsiteX25" fmla="*/ 1318193 w 2644274"/>
                      <a:gd name="connsiteY25" fmla="*/ 1186226 h 2287629"/>
                      <a:gd name="connsiteX26" fmla="*/ 1458723 w 2644274"/>
                      <a:gd name="connsiteY26" fmla="*/ 1265656 h 2287629"/>
                      <a:gd name="connsiteX27" fmla="*/ 1666463 w 2644274"/>
                      <a:gd name="connsiteY27" fmla="*/ 1112906 h 2287629"/>
                      <a:gd name="connsiteX28" fmla="*/ 1544263 w 2644274"/>
                      <a:gd name="connsiteY28" fmla="*/ 1271766 h 2287629"/>
                      <a:gd name="connsiteX29" fmla="*/ 1709233 w 2644274"/>
                      <a:gd name="connsiteY29" fmla="*/ 1155676 h 2287629"/>
                      <a:gd name="connsiteX30" fmla="*/ 1684793 w 2644274"/>
                      <a:gd name="connsiteY30" fmla="*/ 1326756 h 2287629"/>
                      <a:gd name="connsiteX31" fmla="*/ 1794773 w 2644274"/>
                      <a:gd name="connsiteY31" fmla="*/ 1216776 h 2287629"/>
                      <a:gd name="connsiteX32" fmla="*/ 1642023 w 2644274"/>
                      <a:gd name="connsiteY32" fmla="*/ 1943865 h 2287629"/>
                      <a:gd name="connsiteX33" fmla="*/ 1923083 w 2644274"/>
                      <a:gd name="connsiteY33" fmla="*/ 1858325 h 2287629"/>
                      <a:gd name="connsiteX34" fmla="*/ 1806993 w 2644274"/>
                      <a:gd name="connsiteY34" fmla="*/ 2169935 h 2287629"/>
                      <a:gd name="connsiteX35" fmla="*/ 1654243 w 2644274"/>
                      <a:gd name="connsiteY35" fmla="*/ 2078285 h 2287629"/>
                      <a:gd name="connsiteX36" fmla="*/ 1507603 w 2644274"/>
                      <a:gd name="connsiteY36" fmla="*/ 2286025 h 2287629"/>
                      <a:gd name="connsiteX37" fmla="*/ 2057503 w 2644274"/>
                      <a:gd name="connsiteY37" fmla="*/ 2047735 h 2287629"/>
                      <a:gd name="connsiteX38" fmla="*/ 2039173 w 2644274"/>
                      <a:gd name="connsiteY38" fmla="*/ 2145495 h 2287629"/>
                      <a:gd name="connsiteX39" fmla="*/ 2369113 w 2644274"/>
                      <a:gd name="connsiteY39" fmla="*/ 1797225 h 2287629"/>
                      <a:gd name="connsiteX40" fmla="*/ 2417993 w 2644274"/>
                      <a:gd name="connsiteY40" fmla="*/ 1888875 h 2287629"/>
                      <a:gd name="connsiteX41" fmla="*/ 2472983 w 2644274"/>
                      <a:gd name="connsiteY41" fmla="*/ 1424516 h 2287629"/>
                      <a:gd name="connsiteX42" fmla="*/ 2534083 w 2644274"/>
                      <a:gd name="connsiteY42" fmla="*/ 1510056 h 2287629"/>
                      <a:gd name="connsiteX43" fmla="*/ 2515753 w 2644274"/>
                      <a:gd name="connsiteY43" fmla="*/ 1271766 h 2287629"/>
                      <a:gd name="connsiteX44" fmla="*/ 2631843 w 2644274"/>
                      <a:gd name="connsiteY44" fmla="*/ 1351196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44274" h="2287629">
                        <a:moveTo>
                          <a:pt x="2631843" y="1351196"/>
                        </a:moveTo>
                        <a:cubicBezTo>
                          <a:pt x="2705163" y="746307"/>
                          <a:pt x="2430213" y="605777"/>
                          <a:pt x="2430213" y="605777"/>
                        </a:cubicBezTo>
                        <a:cubicBezTo>
                          <a:pt x="2430213" y="605777"/>
                          <a:pt x="2454653" y="593557"/>
                          <a:pt x="2558524" y="593557"/>
                        </a:cubicBezTo>
                        <a:cubicBezTo>
                          <a:pt x="2558524" y="593557"/>
                          <a:pt x="2448543" y="514127"/>
                          <a:pt x="2332453" y="550787"/>
                        </a:cubicBezTo>
                        <a:cubicBezTo>
                          <a:pt x="2344673" y="422477"/>
                          <a:pt x="2301903" y="349157"/>
                          <a:pt x="2301903" y="349157"/>
                        </a:cubicBezTo>
                        <a:cubicBezTo>
                          <a:pt x="2301903" y="349157"/>
                          <a:pt x="2301903" y="349157"/>
                          <a:pt x="2259133" y="483577"/>
                        </a:cubicBezTo>
                        <a:cubicBezTo>
                          <a:pt x="2045283" y="6998"/>
                          <a:pt x="1752003" y="-5222"/>
                          <a:pt x="1330413" y="888"/>
                        </a:cubicBezTo>
                        <a:cubicBezTo>
                          <a:pt x="255052" y="19218"/>
                          <a:pt x="83972" y="349157"/>
                          <a:pt x="83972" y="349157"/>
                        </a:cubicBezTo>
                        <a:cubicBezTo>
                          <a:pt x="83972" y="349157"/>
                          <a:pt x="96192" y="330827"/>
                          <a:pt x="206172" y="330827"/>
                        </a:cubicBezTo>
                        <a:cubicBezTo>
                          <a:pt x="-68778" y="465247"/>
                          <a:pt x="10652" y="752417"/>
                          <a:pt x="10652" y="752417"/>
                        </a:cubicBezTo>
                        <a:lnTo>
                          <a:pt x="59532" y="691317"/>
                        </a:lnTo>
                        <a:cubicBezTo>
                          <a:pt x="59532" y="691317"/>
                          <a:pt x="35092" y="789077"/>
                          <a:pt x="90082" y="923496"/>
                        </a:cubicBezTo>
                        <a:cubicBezTo>
                          <a:pt x="145072" y="1051806"/>
                          <a:pt x="114522" y="1131236"/>
                          <a:pt x="114522" y="1131236"/>
                        </a:cubicBezTo>
                        <a:cubicBezTo>
                          <a:pt x="181732" y="1021256"/>
                          <a:pt x="181732" y="831846"/>
                          <a:pt x="224502" y="721867"/>
                        </a:cubicBezTo>
                        <a:cubicBezTo>
                          <a:pt x="267272" y="734087"/>
                          <a:pt x="267272" y="734087"/>
                          <a:pt x="267272" y="734087"/>
                        </a:cubicBezTo>
                        <a:cubicBezTo>
                          <a:pt x="267272" y="734087"/>
                          <a:pt x="481122" y="526347"/>
                          <a:pt x="743852" y="544677"/>
                        </a:cubicBezTo>
                        <a:cubicBezTo>
                          <a:pt x="456682" y="648547"/>
                          <a:pt x="371142" y="752417"/>
                          <a:pt x="371142" y="752417"/>
                        </a:cubicBezTo>
                        <a:cubicBezTo>
                          <a:pt x="371142" y="752417"/>
                          <a:pt x="621652" y="831846"/>
                          <a:pt x="694972" y="886836"/>
                        </a:cubicBezTo>
                        <a:cubicBezTo>
                          <a:pt x="780512" y="782967"/>
                          <a:pt x="963812" y="715757"/>
                          <a:pt x="963812" y="715757"/>
                        </a:cubicBezTo>
                        <a:cubicBezTo>
                          <a:pt x="963812" y="715757"/>
                          <a:pt x="823282" y="807407"/>
                          <a:pt x="762182" y="917386"/>
                        </a:cubicBezTo>
                        <a:cubicBezTo>
                          <a:pt x="896602" y="941826"/>
                          <a:pt x="976032" y="996816"/>
                          <a:pt x="976032" y="996816"/>
                        </a:cubicBezTo>
                        <a:cubicBezTo>
                          <a:pt x="976032" y="996816"/>
                          <a:pt x="1079902" y="862396"/>
                          <a:pt x="1238762" y="819626"/>
                        </a:cubicBezTo>
                        <a:cubicBezTo>
                          <a:pt x="1110452" y="911276"/>
                          <a:pt x="1043242" y="1027366"/>
                          <a:pt x="1043242" y="1027366"/>
                        </a:cubicBezTo>
                        <a:lnTo>
                          <a:pt x="1244872" y="1131236"/>
                        </a:lnTo>
                        <a:cubicBezTo>
                          <a:pt x="1244872" y="1131236"/>
                          <a:pt x="1367073" y="1039586"/>
                          <a:pt x="1495383" y="984596"/>
                        </a:cubicBezTo>
                        <a:cubicBezTo>
                          <a:pt x="1367073" y="1100686"/>
                          <a:pt x="1318193" y="1186226"/>
                          <a:pt x="1318193" y="1186226"/>
                        </a:cubicBezTo>
                        <a:lnTo>
                          <a:pt x="1458723" y="1265656"/>
                        </a:lnTo>
                        <a:cubicBezTo>
                          <a:pt x="1458723" y="1265656"/>
                          <a:pt x="1587033" y="1198446"/>
                          <a:pt x="1666463" y="1112906"/>
                        </a:cubicBezTo>
                        <a:cubicBezTo>
                          <a:pt x="1574813" y="1235106"/>
                          <a:pt x="1544263" y="1271766"/>
                          <a:pt x="1544263" y="1271766"/>
                        </a:cubicBezTo>
                        <a:lnTo>
                          <a:pt x="1709233" y="1155676"/>
                        </a:lnTo>
                        <a:lnTo>
                          <a:pt x="1684793" y="1326756"/>
                        </a:lnTo>
                        <a:lnTo>
                          <a:pt x="1794773" y="1216776"/>
                        </a:lnTo>
                        <a:cubicBezTo>
                          <a:pt x="1794773" y="1216776"/>
                          <a:pt x="1770333" y="1711685"/>
                          <a:pt x="1642023" y="1943865"/>
                        </a:cubicBezTo>
                        <a:cubicBezTo>
                          <a:pt x="1745893" y="1839995"/>
                          <a:pt x="1868093" y="1803335"/>
                          <a:pt x="1923083" y="1858325"/>
                        </a:cubicBezTo>
                        <a:cubicBezTo>
                          <a:pt x="1984183" y="1919425"/>
                          <a:pt x="1965853" y="2108835"/>
                          <a:pt x="1806993" y="2169935"/>
                        </a:cubicBezTo>
                        <a:cubicBezTo>
                          <a:pt x="1666463" y="2224925"/>
                          <a:pt x="1648133" y="2114945"/>
                          <a:pt x="1654243" y="2078285"/>
                        </a:cubicBezTo>
                        <a:cubicBezTo>
                          <a:pt x="1599253" y="2194375"/>
                          <a:pt x="1507603" y="2286025"/>
                          <a:pt x="1507603" y="2286025"/>
                        </a:cubicBezTo>
                        <a:cubicBezTo>
                          <a:pt x="1916973" y="2310465"/>
                          <a:pt x="2057503" y="2047735"/>
                          <a:pt x="2057503" y="2047735"/>
                        </a:cubicBezTo>
                        <a:cubicBezTo>
                          <a:pt x="2057503" y="2047735"/>
                          <a:pt x="2063613" y="2096615"/>
                          <a:pt x="2039173" y="2145495"/>
                        </a:cubicBezTo>
                        <a:cubicBezTo>
                          <a:pt x="2204143" y="2090505"/>
                          <a:pt x="2369113" y="1901095"/>
                          <a:pt x="2369113" y="1797225"/>
                        </a:cubicBezTo>
                        <a:cubicBezTo>
                          <a:pt x="2405773" y="1839995"/>
                          <a:pt x="2417993" y="1888875"/>
                          <a:pt x="2417993" y="1888875"/>
                        </a:cubicBezTo>
                        <a:cubicBezTo>
                          <a:pt x="2564633" y="1583376"/>
                          <a:pt x="2472983" y="1424516"/>
                          <a:pt x="2472983" y="1424516"/>
                        </a:cubicBezTo>
                        <a:cubicBezTo>
                          <a:pt x="2472983" y="1424516"/>
                          <a:pt x="2527974" y="1473396"/>
                          <a:pt x="2534083" y="1510056"/>
                        </a:cubicBezTo>
                        <a:cubicBezTo>
                          <a:pt x="2576853" y="1338976"/>
                          <a:pt x="2515753" y="1271766"/>
                          <a:pt x="2515753" y="1271766"/>
                        </a:cubicBezTo>
                        <a:cubicBezTo>
                          <a:pt x="2515753" y="1271766"/>
                          <a:pt x="2564633" y="1277876"/>
                          <a:pt x="2631843" y="1351196"/>
                        </a:cubicBezTo>
                        <a:close/>
                      </a:path>
                    </a:pathLst>
                  </a:custGeom>
                  <a:solidFill>
                    <a:srgbClr val="333332"/>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98" name="Freeform: Shape 197">
                    <a:extLst>
                      <a:ext uri="{FF2B5EF4-FFF2-40B4-BE49-F238E27FC236}">
                        <a16:creationId xmlns:a16="http://schemas.microsoft.com/office/drawing/2014/main" id="{00EABA78-F42A-46C7-B20D-0C939502CB2C}"/>
                      </a:ext>
                    </a:extLst>
                  </p:cNvPr>
                  <p:cNvSpPr/>
                  <p:nvPr/>
                </p:nvSpPr>
                <p:spPr>
                  <a:xfrm>
                    <a:off x="748428" y="4037105"/>
                    <a:ext cx="2667637" cy="2292528"/>
                  </a:xfrm>
                  <a:custGeom>
                    <a:avLst/>
                    <a:gdLst>
                      <a:gd name="connsiteX0" fmla="*/ 1501152 w 2667637"/>
                      <a:gd name="connsiteY0" fmla="*/ 2291247 h 2292528"/>
                      <a:gd name="connsiteX1" fmla="*/ 1513372 w 2667637"/>
                      <a:gd name="connsiteY1" fmla="*/ 2279027 h 2292528"/>
                      <a:gd name="connsiteX2" fmla="*/ 1660012 w 2667637"/>
                      <a:gd name="connsiteY2" fmla="*/ 2077397 h 2292528"/>
                      <a:gd name="connsiteX3" fmla="*/ 1678342 w 2667637"/>
                      <a:gd name="connsiteY3" fmla="*/ 2040737 h 2292528"/>
                      <a:gd name="connsiteX4" fmla="*/ 1672232 w 2667637"/>
                      <a:gd name="connsiteY4" fmla="*/ 2083507 h 2292528"/>
                      <a:gd name="connsiteX5" fmla="*/ 1684452 w 2667637"/>
                      <a:gd name="connsiteY5" fmla="*/ 2138497 h 2292528"/>
                      <a:gd name="connsiteX6" fmla="*/ 1818872 w 2667637"/>
                      <a:gd name="connsiteY6" fmla="*/ 2169047 h 2292528"/>
                      <a:gd name="connsiteX7" fmla="*/ 1959402 w 2667637"/>
                      <a:gd name="connsiteY7" fmla="*/ 1997967 h 2292528"/>
                      <a:gd name="connsiteX8" fmla="*/ 1934962 w 2667637"/>
                      <a:gd name="connsiteY8" fmla="*/ 1863548 h 2292528"/>
                      <a:gd name="connsiteX9" fmla="*/ 1886082 w 2667637"/>
                      <a:gd name="connsiteY9" fmla="*/ 1839108 h 2292528"/>
                      <a:gd name="connsiteX10" fmla="*/ 1666122 w 2667637"/>
                      <a:gd name="connsiteY10" fmla="*/ 1949087 h 2292528"/>
                      <a:gd name="connsiteX11" fmla="*/ 1635572 w 2667637"/>
                      <a:gd name="connsiteY11" fmla="*/ 1979638 h 2292528"/>
                      <a:gd name="connsiteX12" fmla="*/ 1660012 w 2667637"/>
                      <a:gd name="connsiteY12" fmla="*/ 1936868 h 2292528"/>
                      <a:gd name="connsiteX13" fmla="*/ 1806652 w 2667637"/>
                      <a:gd name="connsiteY13" fmla="*/ 1234218 h 2292528"/>
                      <a:gd name="connsiteX14" fmla="*/ 1696672 w 2667637"/>
                      <a:gd name="connsiteY14" fmla="*/ 1344198 h 2292528"/>
                      <a:gd name="connsiteX15" fmla="*/ 1721112 w 2667637"/>
                      <a:gd name="connsiteY15" fmla="*/ 1167009 h 2292528"/>
                      <a:gd name="connsiteX16" fmla="*/ 1574472 w 2667637"/>
                      <a:gd name="connsiteY16" fmla="*/ 1264768 h 2292528"/>
                      <a:gd name="connsiteX17" fmla="*/ 1562252 w 2667637"/>
                      <a:gd name="connsiteY17" fmla="*/ 1252548 h 2292528"/>
                      <a:gd name="connsiteX18" fmla="*/ 1635572 w 2667637"/>
                      <a:gd name="connsiteY18" fmla="*/ 1160899 h 2292528"/>
                      <a:gd name="connsiteX19" fmla="*/ 1482822 w 2667637"/>
                      <a:gd name="connsiteY19" fmla="*/ 1264768 h 2292528"/>
                      <a:gd name="connsiteX20" fmla="*/ 1476712 w 2667637"/>
                      <a:gd name="connsiteY20" fmla="*/ 1264768 h 2292528"/>
                      <a:gd name="connsiteX21" fmla="*/ 1323962 w 2667637"/>
                      <a:gd name="connsiteY21" fmla="*/ 1179228 h 2292528"/>
                      <a:gd name="connsiteX22" fmla="*/ 1330072 w 2667637"/>
                      <a:gd name="connsiteY22" fmla="*/ 1173119 h 2292528"/>
                      <a:gd name="connsiteX23" fmla="*/ 1470602 w 2667637"/>
                      <a:gd name="connsiteY23" fmla="*/ 1002039 h 2292528"/>
                      <a:gd name="connsiteX24" fmla="*/ 1262862 w 2667637"/>
                      <a:gd name="connsiteY24" fmla="*/ 1130349 h 2292528"/>
                      <a:gd name="connsiteX25" fmla="*/ 1256752 w 2667637"/>
                      <a:gd name="connsiteY25" fmla="*/ 1130349 h 2292528"/>
                      <a:gd name="connsiteX26" fmla="*/ 1049011 w 2667637"/>
                      <a:gd name="connsiteY26" fmla="*/ 1032589 h 2292528"/>
                      <a:gd name="connsiteX27" fmla="*/ 1055121 w 2667637"/>
                      <a:gd name="connsiteY27" fmla="*/ 1026479 h 2292528"/>
                      <a:gd name="connsiteX28" fmla="*/ 1220091 w 2667637"/>
                      <a:gd name="connsiteY28" fmla="*/ 843179 h 2292528"/>
                      <a:gd name="connsiteX29" fmla="*/ 1000131 w 2667637"/>
                      <a:gd name="connsiteY29" fmla="*/ 1002039 h 2292528"/>
                      <a:gd name="connsiteX30" fmla="*/ 994021 w 2667637"/>
                      <a:gd name="connsiteY30" fmla="*/ 1008149 h 2292528"/>
                      <a:gd name="connsiteX31" fmla="*/ 987911 w 2667637"/>
                      <a:gd name="connsiteY31" fmla="*/ 1002039 h 2292528"/>
                      <a:gd name="connsiteX32" fmla="*/ 774061 w 2667637"/>
                      <a:gd name="connsiteY32" fmla="*/ 922609 h 2292528"/>
                      <a:gd name="connsiteX33" fmla="*/ 761841 w 2667637"/>
                      <a:gd name="connsiteY33" fmla="*/ 922609 h 2292528"/>
                      <a:gd name="connsiteX34" fmla="*/ 767951 w 2667637"/>
                      <a:gd name="connsiteY34" fmla="*/ 916499 h 2292528"/>
                      <a:gd name="connsiteX35" fmla="*/ 920701 w 2667637"/>
                      <a:gd name="connsiteY35" fmla="*/ 751529 h 2292528"/>
                      <a:gd name="connsiteX36" fmla="*/ 719071 w 2667637"/>
                      <a:gd name="connsiteY36" fmla="*/ 892059 h 2292528"/>
                      <a:gd name="connsiteX37" fmla="*/ 712961 w 2667637"/>
                      <a:gd name="connsiteY37" fmla="*/ 898169 h 2292528"/>
                      <a:gd name="connsiteX38" fmla="*/ 706851 w 2667637"/>
                      <a:gd name="connsiteY38" fmla="*/ 892059 h 2292528"/>
                      <a:gd name="connsiteX39" fmla="*/ 383021 w 2667637"/>
                      <a:gd name="connsiteY39" fmla="*/ 757639 h 2292528"/>
                      <a:gd name="connsiteX40" fmla="*/ 370801 w 2667637"/>
                      <a:gd name="connsiteY40" fmla="*/ 751529 h 2292528"/>
                      <a:gd name="connsiteX41" fmla="*/ 376911 w 2667637"/>
                      <a:gd name="connsiteY41" fmla="*/ 745419 h 2292528"/>
                      <a:gd name="connsiteX42" fmla="*/ 719071 w 2667637"/>
                      <a:gd name="connsiteY42" fmla="*/ 543789 h 2292528"/>
                      <a:gd name="connsiteX43" fmla="*/ 279151 w 2667637"/>
                      <a:gd name="connsiteY43" fmla="*/ 727089 h 2292528"/>
                      <a:gd name="connsiteX44" fmla="*/ 279151 w 2667637"/>
                      <a:gd name="connsiteY44" fmla="*/ 727089 h 2292528"/>
                      <a:gd name="connsiteX45" fmla="*/ 236381 w 2667637"/>
                      <a:gd name="connsiteY45" fmla="*/ 714869 h 2292528"/>
                      <a:gd name="connsiteX46" fmla="*/ 199721 w 2667637"/>
                      <a:gd name="connsiteY46" fmla="*/ 879839 h 2292528"/>
                      <a:gd name="connsiteX47" fmla="*/ 126401 w 2667637"/>
                      <a:gd name="connsiteY47" fmla="*/ 1124239 h 2292528"/>
                      <a:gd name="connsiteX48" fmla="*/ 89741 w 2667637"/>
                      <a:gd name="connsiteY48" fmla="*/ 1185338 h 2292528"/>
                      <a:gd name="connsiteX49" fmla="*/ 114181 w 2667637"/>
                      <a:gd name="connsiteY49" fmla="*/ 1118129 h 2292528"/>
                      <a:gd name="connsiteX50" fmla="*/ 89741 w 2667637"/>
                      <a:gd name="connsiteY50" fmla="*/ 916499 h 2292528"/>
                      <a:gd name="connsiteX51" fmla="*/ 59191 w 2667637"/>
                      <a:gd name="connsiteY51" fmla="*/ 708759 h 2292528"/>
                      <a:gd name="connsiteX52" fmla="*/ 16421 w 2667637"/>
                      <a:gd name="connsiteY52" fmla="*/ 763749 h 2292528"/>
                      <a:gd name="connsiteX53" fmla="*/ 10311 w 2667637"/>
                      <a:gd name="connsiteY53" fmla="*/ 757639 h 2292528"/>
                      <a:gd name="connsiteX54" fmla="*/ 181391 w 2667637"/>
                      <a:gd name="connsiteY54" fmla="*/ 342160 h 2292528"/>
                      <a:gd name="connsiteX55" fmla="*/ 101961 w 2667637"/>
                      <a:gd name="connsiteY55" fmla="*/ 360490 h 2292528"/>
                      <a:gd name="connsiteX56" fmla="*/ 89741 w 2667637"/>
                      <a:gd name="connsiteY56" fmla="*/ 354380 h 2292528"/>
                      <a:gd name="connsiteX57" fmla="*/ 89741 w 2667637"/>
                      <a:gd name="connsiteY57" fmla="*/ 354380 h 2292528"/>
                      <a:gd name="connsiteX58" fmla="*/ 89741 w 2667637"/>
                      <a:gd name="connsiteY58" fmla="*/ 354380 h 2292528"/>
                      <a:gd name="connsiteX59" fmla="*/ 89741 w 2667637"/>
                      <a:gd name="connsiteY59" fmla="*/ 354380 h 2292528"/>
                      <a:gd name="connsiteX60" fmla="*/ 1348402 w 2667637"/>
                      <a:gd name="connsiteY60" fmla="*/ 0 h 2292528"/>
                      <a:gd name="connsiteX61" fmla="*/ 1666122 w 2667637"/>
                      <a:gd name="connsiteY61" fmla="*/ 12220 h 2292528"/>
                      <a:gd name="connsiteX62" fmla="*/ 2277122 w 2667637"/>
                      <a:gd name="connsiteY62" fmla="*/ 476579 h 2292528"/>
                      <a:gd name="connsiteX63" fmla="*/ 2319892 w 2667637"/>
                      <a:gd name="connsiteY63" fmla="*/ 342160 h 2292528"/>
                      <a:gd name="connsiteX64" fmla="*/ 2326002 w 2667637"/>
                      <a:gd name="connsiteY64" fmla="*/ 354380 h 2292528"/>
                      <a:gd name="connsiteX65" fmla="*/ 2356552 w 2667637"/>
                      <a:gd name="connsiteY65" fmla="*/ 549899 h 2292528"/>
                      <a:gd name="connsiteX66" fmla="*/ 2435982 w 2667637"/>
                      <a:gd name="connsiteY66" fmla="*/ 543789 h 2292528"/>
                      <a:gd name="connsiteX67" fmla="*/ 2576512 w 2667637"/>
                      <a:gd name="connsiteY67" fmla="*/ 592669 h 2292528"/>
                      <a:gd name="connsiteX68" fmla="*/ 2594842 w 2667637"/>
                      <a:gd name="connsiteY68" fmla="*/ 604889 h 2292528"/>
                      <a:gd name="connsiteX69" fmla="*/ 2576512 w 2667637"/>
                      <a:gd name="connsiteY69" fmla="*/ 604889 h 2292528"/>
                      <a:gd name="connsiteX70" fmla="*/ 2466532 w 2667637"/>
                      <a:gd name="connsiteY70" fmla="*/ 617109 h 2292528"/>
                      <a:gd name="connsiteX71" fmla="*/ 2655942 w 2667637"/>
                      <a:gd name="connsiteY71" fmla="*/ 1362528 h 2292528"/>
                      <a:gd name="connsiteX72" fmla="*/ 2655942 w 2667637"/>
                      <a:gd name="connsiteY72" fmla="*/ 1380858 h 2292528"/>
                      <a:gd name="connsiteX73" fmla="*/ 2637613 w 2667637"/>
                      <a:gd name="connsiteY73" fmla="*/ 1362528 h 2292528"/>
                      <a:gd name="connsiteX74" fmla="*/ 2545962 w 2667637"/>
                      <a:gd name="connsiteY74" fmla="*/ 1289208 h 2292528"/>
                      <a:gd name="connsiteX75" fmla="*/ 2552072 w 2667637"/>
                      <a:gd name="connsiteY75" fmla="*/ 1515278 h 2292528"/>
                      <a:gd name="connsiteX76" fmla="*/ 2545962 w 2667637"/>
                      <a:gd name="connsiteY76" fmla="*/ 1545828 h 2292528"/>
                      <a:gd name="connsiteX77" fmla="*/ 2539853 w 2667637"/>
                      <a:gd name="connsiteY77" fmla="*/ 1515278 h 2292528"/>
                      <a:gd name="connsiteX78" fmla="*/ 2503192 w 2667637"/>
                      <a:gd name="connsiteY78" fmla="*/ 1460288 h 2292528"/>
                      <a:gd name="connsiteX79" fmla="*/ 2429872 w 2667637"/>
                      <a:gd name="connsiteY79" fmla="*/ 1900208 h 2292528"/>
                      <a:gd name="connsiteX80" fmla="*/ 2417652 w 2667637"/>
                      <a:gd name="connsiteY80" fmla="*/ 1918538 h 2292528"/>
                      <a:gd name="connsiteX81" fmla="*/ 2423762 w 2667637"/>
                      <a:gd name="connsiteY81" fmla="*/ 1894098 h 2292528"/>
                      <a:gd name="connsiteX82" fmla="*/ 2387102 w 2667637"/>
                      <a:gd name="connsiteY82" fmla="*/ 1820778 h 2292528"/>
                      <a:gd name="connsiteX83" fmla="*/ 2057162 w 2667637"/>
                      <a:gd name="connsiteY83" fmla="*/ 2150717 h 2292528"/>
                      <a:gd name="connsiteX84" fmla="*/ 2038832 w 2667637"/>
                      <a:gd name="connsiteY84" fmla="*/ 2156827 h 2292528"/>
                      <a:gd name="connsiteX85" fmla="*/ 2044942 w 2667637"/>
                      <a:gd name="connsiteY85" fmla="*/ 2138497 h 2292528"/>
                      <a:gd name="connsiteX86" fmla="*/ 2063272 w 2667637"/>
                      <a:gd name="connsiteY86" fmla="*/ 2065177 h 2292528"/>
                      <a:gd name="connsiteX87" fmla="*/ 1519482 w 2667637"/>
                      <a:gd name="connsiteY87" fmla="*/ 2291247 h 2292528"/>
                      <a:gd name="connsiteX88" fmla="*/ 1501152 w 2667637"/>
                      <a:gd name="connsiteY88" fmla="*/ 2291247 h 2292528"/>
                      <a:gd name="connsiteX89" fmla="*/ 1660012 w 2667637"/>
                      <a:gd name="connsiteY89" fmla="*/ 2107947 h 2292528"/>
                      <a:gd name="connsiteX90" fmla="*/ 1531702 w 2667637"/>
                      <a:gd name="connsiteY90" fmla="*/ 2279027 h 2292528"/>
                      <a:gd name="connsiteX91" fmla="*/ 2063272 w 2667637"/>
                      <a:gd name="connsiteY91" fmla="*/ 2040737 h 2292528"/>
                      <a:gd name="connsiteX92" fmla="*/ 2075492 w 2667637"/>
                      <a:gd name="connsiteY92" fmla="*/ 2022407 h 2292528"/>
                      <a:gd name="connsiteX93" fmla="*/ 2081602 w 2667637"/>
                      <a:gd name="connsiteY93" fmla="*/ 2040737 h 2292528"/>
                      <a:gd name="connsiteX94" fmla="*/ 2069382 w 2667637"/>
                      <a:gd name="connsiteY94" fmla="*/ 2132387 h 2292528"/>
                      <a:gd name="connsiteX95" fmla="*/ 2374882 w 2667637"/>
                      <a:gd name="connsiteY95" fmla="*/ 1802448 h 2292528"/>
                      <a:gd name="connsiteX96" fmla="*/ 2374882 w 2667637"/>
                      <a:gd name="connsiteY96" fmla="*/ 1784118 h 2292528"/>
                      <a:gd name="connsiteX97" fmla="*/ 2387102 w 2667637"/>
                      <a:gd name="connsiteY97" fmla="*/ 1802448 h 2292528"/>
                      <a:gd name="connsiteX98" fmla="*/ 2429872 w 2667637"/>
                      <a:gd name="connsiteY98" fmla="*/ 1881878 h 2292528"/>
                      <a:gd name="connsiteX99" fmla="*/ 2478752 w 2667637"/>
                      <a:gd name="connsiteY99" fmla="*/ 1441958 h 2292528"/>
                      <a:gd name="connsiteX100" fmla="*/ 2454312 w 2667637"/>
                      <a:gd name="connsiteY100" fmla="*/ 1399188 h 2292528"/>
                      <a:gd name="connsiteX101" fmla="*/ 2484862 w 2667637"/>
                      <a:gd name="connsiteY101" fmla="*/ 1429738 h 2292528"/>
                      <a:gd name="connsiteX102" fmla="*/ 2539853 w 2667637"/>
                      <a:gd name="connsiteY102" fmla="*/ 1496948 h 2292528"/>
                      <a:gd name="connsiteX103" fmla="*/ 2515412 w 2667637"/>
                      <a:gd name="connsiteY103" fmla="*/ 1283098 h 2292528"/>
                      <a:gd name="connsiteX104" fmla="*/ 2503192 w 2667637"/>
                      <a:gd name="connsiteY104" fmla="*/ 1264768 h 2292528"/>
                      <a:gd name="connsiteX105" fmla="*/ 2527632 w 2667637"/>
                      <a:gd name="connsiteY105" fmla="*/ 1270878 h 2292528"/>
                      <a:gd name="connsiteX106" fmla="*/ 2631503 w 2667637"/>
                      <a:gd name="connsiteY106" fmla="*/ 1350308 h 2292528"/>
                      <a:gd name="connsiteX107" fmla="*/ 2558183 w 2667637"/>
                      <a:gd name="connsiteY107" fmla="*/ 769859 h 2292528"/>
                      <a:gd name="connsiteX108" fmla="*/ 2435982 w 2667637"/>
                      <a:gd name="connsiteY108" fmla="*/ 629329 h 2292528"/>
                      <a:gd name="connsiteX109" fmla="*/ 2429872 w 2667637"/>
                      <a:gd name="connsiteY109" fmla="*/ 610999 h 2292528"/>
                      <a:gd name="connsiteX110" fmla="*/ 2442092 w 2667637"/>
                      <a:gd name="connsiteY110" fmla="*/ 604889 h 2292528"/>
                      <a:gd name="connsiteX111" fmla="*/ 2552072 w 2667637"/>
                      <a:gd name="connsiteY111" fmla="*/ 592669 h 2292528"/>
                      <a:gd name="connsiteX112" fmla="*/ 2442092 w 2667637"/>
                      <a:gd name="connsiteY112" fmla="*/ 556009 h 2292528"/>
                      <a:gd name="connsiteX113" fmla="*/ 2356552 w 2667637"/>
                      <a:gd name="connsiteY113" fmla="*/ 562119 h 2292528"/>
                      <a:gd name="connsiteX114" fmla="*/ 2344332 w 2667637"/>
                      <a:gd name="connsiteY114" fmla="*/ 568229 h 2292528"/>
                      <a:gd name="connsiteX115" fmla="*/ 2344332 w 2667637"/>
                      <a:gd name="connsiteY115" fmla="*/ 556009 h 2292528"/>
                      <a:gd name="connsiteX116" fmla="*/ 2326002 w 2667637"/>
                      <a:gd name="connsiteY116" fmla="*/ 378820 h 2292528"/>
                      <a:gd name="connsiteX117" fmla="*/ 2283232 w 2667637"/>
                      <a:gd name="connsiteY117" fmla="*/ 519349 h 2292528"/>
                      <a:gd name="connsiteX118" fmla="*/ 2271012 w 2667637"/>
                      <a:gd name="connsiteY118" fmla="*/ 494909 h 2292528"/>
                      <a:gd name="connsiteX119" fmla="*/ 1666122 w 2667637"/>
                      <a:gd name="connsiteY119" fmla="*/ 24440 h 2292528"/>
                      <a:gd name="connsiteX120" fmla="*/ 1348402 w 2667637"/>
                      <a:gd name="connsiteY120" fmla="*/ 12220 h 2292528"/>
                      <a:gd name="connsiteX121" fmla="*/ 114181 w 2667637"/>
                      <a:gd name="connsiteY121" fmla="*/ 336050 h 2292528"/>
                      <a:gd name="connsiteX122" fmla="*/ 211941 w 2667637"/>
                      <a:gd name="connsiteY122" fmla="*/ 329940 h 2292528"/>
                      <a:gd name="connsiteX123" fmla="*/ 242491 w 2667637"/>
                      <a:gd name="connsiteY123" fmla="*/ 329940 h 2292528"/>
                      <a:gd name="connsiteX124" fmla="*/ 218051 w 2667637"/>
                      <a:gd name="connsiteY124" fmla="*/ 342160 h 2292528"/>
                      <a:gd name="connsiteX125" fmla="*/ 22531 w 2667637"/>
                      <a:gd name="connsiteY125" fmla="*/ 739309 h 2292528"/>
                      <a:gd name="connsiteX126" fmla="*/ 83631 w 2667637"/>
                      <a:gd name="connsiteY126" fmla="*/ 659879 h 2292528"/>
                      <a:gd name="connsiteX127" fmla="*/ 77521 w 2667637"/>
                      <a:gd name="connsiteY127" fmla="*/ 690429 h 2292528"/>
                      <a:gd name="connsiteX128" fmla="*/ 108071 w 2667637"/>
                      <a:gd name="connsiteY128" fmla="*/ 916499 h 2292528"/>
                      <a:gd name="connsiteX129" fmla="*/ 144731 w 2667637"/>
                      <a:gd name="connsiteY129" fmla="*/ 1081469 h 2292528"/>
                      <a:gd name="connsiteX130" fmla="*/ 193611 w 2667637"/>
                      <a:gd name="connsiteY130" fmla="*/ 885949 h 2292528"/>
                      <a:gd name="connsiteX131" fmla="*/ 236381 w 2667637"/>
                      <a:gd name="connsiteY131" fmla="*/ 708759 h 2292528"/>
                      <a:gd name="connsiteX132" fmla="*/ 236381 w 2667637"/>
                      <a:gd name="connsiteY132" fmla="*/ 702649 h 2292528"/>
                      <a:gd name="connsiteX133" fmla="*/ 279151 w 2667637"/>
                      <a:gd name="connsiteY133" fmla="*/ 714869 h 2292528"/>
                      <a:gd name="connsiteX134" fmla="*/ 761841 w 2667637"/>
                      <a:gd name="connsiteY134" fmla="*/ 531569 h 2292528"/>
                      <a:gd name="connsiteX135" fmla="*/ 792391 w 2667637"/>
                      <a:gd name="connsiteY135" fmla="*/ 531569 h 2292528"/>
                      <a:gd name="connsiteX136" fmla="*/ 761841 w 2667637"/>
                      <a:gd name="connsiteY136" fmla="*/ 549899 h 2292528"/>
                      <a:gd name="connsiteX137" fmla="*/ 401351 w 2667637"/>
                      <a:gd name="connsiteY137" fmla="*/ 751529 h 2292528"/>
                      <a:gd name="connsiteX138" fmla="*/ 712961 w 2667637"/>
                      <a:gd name="connsiteY138" fmla="*/ 879839 h 2292528"/>
                      <a:gd name="connsiteX139" fmla="*/ 981801 w 2667637"/>
                      <a:gd name="connsiteY139" fmla="*/ 708759 h 2292528"/>
                      <a:gd name="connsiteX140" fmla="*/ 987911 w 2667637"/>
                      <a:gd name="connsiteY140" fmla="*/ 720979 h 2292528"/>
                      <a:gd name="connsiteX141" fmla="*/ 792391 w 2667637"/>
                      <a:gd name="connsiteY141" fmla="*/ 910389 h 2292528"/>
                      <a:gd name="connsiteX142" fmla="*/ 994021 w 2667637"/>
                      <a:gd name="connsiteY142" fmla="*/ 983709 h 2292528"/>
                      <a:gd name="connsiteX143" fmla="*/ 1256752 w 2667637"/>
                      <a:gd name="connsiteY143" fmla="*/ 812629 h 2292528"/>
                      <a:gd name="connsiteX144" fmla="*/ 1293412 w 2667637"/>
                      <a:gd name="connsiteY144" fmla="*/ 806519 h 2292528"/>
                      <a:gd name="connsiteX145" fmla="*/ 1262862 w 2667637"/>
                      <a:gd name="connsiteY145" fmla="*/ 830959 h 2292528"/>
                      <a:gd name="connsiteX146" fmla="*/ 1073451 w 2667637"/>
                      <a:gd name="connsiteY146" fmla="*/ 1032589 h 2292528"/>
                      <a:gd name="connsiteX147" fmla="*/ 1262862 w 2667637"/>
                      <a:gd name="connsiteY147" fmla="*/ 1130349 h 2292528"/>
                      <a:gd name="connsiteX148" fmla="*/ 1507262 w 2667637"/>
                      <a:gd name="connsiteY148" fmla="*/ 983709 h 2292528"/>
                      <a:gd name="connsiteX149" fmla="*/ 1550032 w 2667637"/>
                      <a:gd name="connsiteY149" fmla="*/ 965379 h 2292528"/>
                      <a:gd name="connsiteX150" fmla="*/ 1519482 w 2667637"/>
                      <a:gd name="connsiteY150" fmla="*/ 995929 h 2292528"/>
                      <a:gd name="connsiteX151" fmla="*/ 1348402 w 2667637"/>
                      <a:gd name="connsiteY151" fmla="*/ 1185338 h 2292528"/>
                      <a:gd name="connsiteX152" fmla="*/ 1476712 w 2667637"/>
                      <a:gd name="connsiteY152" fmla="*/ 1258658 h 2292528"/>
                      <a:gd name="connsiteX153" fmla="*/ 1678342 w 2667637"/>
                      <a:gd name="connsiteY153" fmla="*/ 1105909 h 2292528"/>
                      <a:gd name="connsiteX154" fmla="*/ 1690562 w 2667637"/>
                      <a:gd name="connsiteY154" fmla="*/ 1112019 h 2292528"/>
                      <a:gd name="connsiteX155" fmla="*/ 1605022 w 2667637"/>
                      <a:gd name="connsiteY155" fmla="*/ 1228108 h 2292528"/>
                      <a:gd name="connsiteX156" fmla="*/ 1727222 w 2667637"/>
                      <a:gd name="connsiteY156" fmla="*/ 1142569 h 2292528"/>
                      <a:gd name="connsiteX157" fmla="*/ 1702782 w 2667637"/>
                      <a:gd name="connsiteY157" fmla="*/ 1307538 h 2292528"/>
                      <a:gd name="connsiteX158" fmla="*/ 1812762 w 2667637"/>
                      <a:gd name="connsiteY158" fmla="*/ 1197559 h 2292528"/>
                      <a:gd name="connsiteX159" fmla="*/ 1812762 w 2667637"/>
                      <a:gd name="connsiteY159" fmla="*/ 1215888 h 2292528"/>
                      <a:gd name="connsiteX160" fmla="*/ 1678342 w 2667637"/>
                      <a:gd name="connsiteY160" fmla="*/ 1912428 h 2292528"/>
                      <a:gd name="connsiteX161" fmla="*/ 1886082 w 2667637"/>
                      <a:gd name="connsiteY161" fmla="*/ 1826888 h 2292528"/>
                      <a:gd name="connsiteX162" fmla="*/ 1947182 w 2667637"/>
                      <a:gd name="connsiteY162" fmla="*/ 1851328 h 2292528"/>
                      <a:gd name="connsiteX163" fmla="*/ 1977732 w 2667637"/>
                      <a:gd name="connsiteY163" fmla="*/ 1997967 h 2292528"/>
                      <a:gd name="connsiteX164" fmla="*/ 1824982 w 2667637"/>
                      <a:gd name="connsiteY164" fmla="*/ 2181267 h 2292528"/>
                      <a:gd name="connsiteX165" fmla="*/ 1672232 w 2667637"/>
                      <a:gd name="connsiteY165" fmla="*/ 2144607 h 2292528"/>
                      <a:gd name="connsiteX166" fmla="*/ 1660012 w 2667637"/>
                      <a:gd name="connsiteY166" fmla="*/ 2107947 h 229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2667637" h="2292528">
                        <a:moveTo>
                          <a:pt x="1501152" y="2291247"/>
                        </a:moveTo>
                        <a:lnTo>
                          <a:pt x="1513372" y="2279027"/>
                        </a:lnTo>
                        <a:cubicBezTo>
                          <a:pt x="1513372" y="2279027"/>
                          <a:pt x="1605022" y="2187377"/>
                          <a:pt x="1660012" y="2077397"/>
                        </a:cubicBezTo>
                        <a:lnTo>
                          <a:pt x="1678342" y="2040737"/>
                        </a:lnTo>
                        <a:lnTo>
                          <a:pt x="1672232" y="2083507"/>
                        </a:lnTo>
                        <a:cubicBezTo>
                          <a:pt x="1672232" y="2095727"/>
                          <a:pt x="1672232" y="2120167"/>
                          <a:pt x="1684452" y="2138497"/>
                        </a:cubicBezTo>
                        <a:cubicBezTo>
                          <a:pt x="1702782" y="2181267"/>
                          <a:pt x="1751662" y="2193487"/>
                          <a:pt x="1818872" y="2169047"/>
                        </a:cubicBezTo>
                        <a:cubicBezTo>
                          <a:pt x="1922742" y="2126277"/>
                          <a:pt x="1953292" y="2034627"/>
                          <a:pt x="1959402" y="1997967"/>
                        </a:cubicBezTo>
                        <a:cubicBezTo>
                          <a:pt x="1971622" y="1942977"/>
                          <a:pt x="1959402" y="1894098"/>
                          <a:pt x="1934962" y="1863548"/>
                        </a:cubicBezTo>
                        <a:cubicBezTo>
                          <a:pt x="1922742" y="1851328"/>
                          <a:pt x="1904412" y="1845218"/>
                          <a:pt x="1886082" y="1839108"/>
                        </a:cubicBezTo>
                        <a:cubicBezTo>
                          <a:pt x="1824982" y="1832998"/>
                          <a:pt x="1739442" y="1875768"/>
                          <a:pt x="1666122" y="1949087"/>
                        </a:cubicBezTo>
                        <a:lnTo>
                          <a:pt x="1635572" y="1979638"/>
                        </a:lnTo>
                        <a:lnTo>
                          <a:pt x="1660012" y="1936868"/>
                        </a:lnTo>
                        <a:cubicBezTo>
                          <a:pt x="1769992" y="1735238"/>
                          <a:pt x="1800542" y="1325868"/>
                          <a:pt x="1806652" y="1234218"/>
                        </a:cubicBezTo>
                        <a:lnTo>
                          <a:pt x="1696672" y="1344198"/>
                        </a:lnTo>
                        <a:lnTo>
                          <a:pt x="1721112" y="1167009"/>
                        </a:lnTo>
                        <a:lnTo>
                          <a:pt x="1574472" y="1264768"/>
                        </a:lnTo>
                        <a:lnTo>
                          <a:pt x="1562252" y="1252548"/>
                        </a:lnTo>
                        <a:cubicBezTo>
                          <a:pt x="1562252" y="1252548"/>
                          <a:pt x="1586692" y="1228108"/>
                          <a:pt x="1635572" y="1160899"/>
                        </a:cubicBezTo>
                        <a:cubicBezTo>
                          <a:pt x="1562252" y="1221998"/>
                          <a:pt x="1482822" y="1264768"/>
                          <a:pt x="1482822" y="1264768"/>
                        </a:cubicBezTo>
                        <a:lnTo>
                          <a:pt x="1476712" y="1264768"/>
                        </a:lnTo>
                        <a:lnTo>
                          <a:pt x="1323962" y="1179228"/>
                        </a:lnTo>
                        <a:lnTo>
                          <a:pt x="1330072" y="1173119"/>
                        </a:lnTo>
                        <a:cubicBezTo>
                          <a:pt x="1330072" y="1167009"/>
                          <a:pt x="1366732" y="1105909"/>
                          <a:pt x="1470602" y="1002039"/>
                        </a:cubicBezTo>
                        <a:cubicBezTo>
                          <a:pt x="1360622" y="1057029"/>
                          <a:pt x="1262862" y="1130349"/>
                          <a:pt x="1262862" y="1130349"/>
                        </a:cubicBezTo>
                        <a:lnTo>
                          <a:pt x="1256752" y="1130349"/>
                        </a:lnTo>
                        <a:lnTo>
                          <a:pt x="1049011" y="1032589"/>
                        </a:lnTo>
                        <a:lnTo>
                          <a:pt x="1055121" y="1026479"/>
                        </a:lnTo>
                        <a:cubicBezTo>
                          <a:pt x="1055121" y="1026479"/>
                          <a:pt x="1110111" y="928719"/>
                          <a:pt x="1220091" y="843179"/>
                        </a:cubicBezTo>
                        <a:cubicBezTo>
                          <a:pt x="1085671" y="892059"/>
                          <a:pt x="1000131" y="1002039"/>
                          <a:pt x="1000131" y="1002039"/>
                        </a:cubicBezTo>
                        <a:lnTo>
                          <a:pt x="994021" y="1008149"/>
                        </a:lnTo>
                        <a:lnTo>
                          <a:pt x="987911" y="1002039"/>
                        </a:lnTo>
                        <a:cubicBezTo>
                          <a:pt x="987911" y="1002039"/>
                          <a:pt x="908481" y="947049"/>
                          <a:pt x="774061" y="922609"/>
                        </a:cubicBezTo>
                        <a:lnTo>
                          <a:pt x="761841" y="922609"/>
                        </a:lnTo>
                        <a:lnTo>
                          <a:pt x="767951" y="916499"/>
                        </a:lnTo>
                        <a:cubicBezTo>
                          <a:pt x="804611" y="849289"/>
                          <a:pt x="871821" y="788189"/>
                          <a:pt x="920701" y="751529"/>
                        </a:cubicBezTo>
                        <a:cubicBezTo>
                          <a:pt x="859601" y="782079"/>
                          <a:pt x="767951" y="830959"/>
                          <a:pt x="719071" y="892059"/>
                        </a:cubicBezTo>
                        <a:lnTo>
                          <a:pt x="712961" y="898169"/>
                        </a:lnTo>
                        <a:lnTo>
                          <a:pt x="706851" y="892059"/>
                        </a:lnTo>
                        <a:cubicBezTo>
                          <a:pt x="639641" y="837069"/>
                          <a:pt x="389131" y="757639"/>
                          <a:pt x="383021" y="757639"/>
                        </a:cubicBezTo>
                        <a:lnTo>
                          <a:pt x="370801" y="751529"/>
                        </a:lnTo>
                        <a:lnTo>
                          <a:pt x="376911" y="745419"/>
                        </a:lnTo>
                        <a:cubicBezTo>
                          <a:pt x="383021" y="739309"/>
                          <a:pt x="456341" y="647659"/>
                          <a:pt x="719071" y="543789"/>
                        </a:cubicBezTo>
                        <a:cubicBezTo>
                          <a:pt x="480781" y="543789"/>
                          <a:pt x="285261" y="727089"/>
                          <a:pt x="279151" y="727089"/>
                        </a:cubicBezTo>
                        <a:lnTo>
                          <a:pt x="279151" y="727089"/>
                        </a:lnTo>
                        <a:lnTo>
                          <a:pt x="236381" y="714869"/>
                        </a:lnTo>
                        <a:cubicBezTo>
                          <a:pt x="218051" y="763749"/>
                          <a:pt x="205831" y="818739"/>
                          <a:pt x="199721" y="879839"/>
                        </a:cubicBezTo>
                        <a:cubicBezTo>
                          <a:pt x="181391" y="965379"/>
                          <a:pt x="169171" y="1057029"/>
                          <a:pt x="126401" y="1124239"/>
                        </a:cubicBezTo>
                        <a:lnTo>
                          <a:pt x="89741" y="1185338"/>
                        </a:lnTo>
                        <a:lnTo>
                          <a:pt x="114181" y="1118129"/>
                        </a:lnTo>
                        <a:cubicBezTo>
                          <a:pt x="114181" y="1118129"/>
                          <a:pt x="138621" y="1044809"/>
                          <a:pt x="89741" y="916499"/>
                        </a:cubicBezTo>
                        <a:cubicBezTo>
                          <a:pt x="53081" y="824849"/>
                          <a:pt x="53081" y="745419"/>
                          <a:pt x="59191" y="708759"/>
                        </a:cubicBezTo>
                        <a:lnTo>
                          <a:pt x="16421" y="763749"/>
                        </a:lnTo>
                        <a:lnTo>
                          <a:pt x="10311" y="757639"/>
                        </a:lnTo>
                        <a:cubicBezTo>
                          <a:pt x="10311" y="757639"/>
                          <a:pt x="-63009" y="488799"/>
                          <a:pt x="181391" y="342160"/>
                        </a:cubicBezTo>
                        <a:cubicBezTo>
                          <a:pt x="114181" y="348270"/>
                          <a:pt x="101961" y="360490"/>
                          <a:pt x="101961" y="360490"/>
                        </a:cubicBezTo>
                        <a:lnTo>
                          <a:pt x="89741" y="354380"/>
                        </a:lnTo>
                        <a:lnTo>
                          <a:pt x="89741" y="354380"/>
                        </a:lnTo>
                        <a:lnTo>
                          <a:pt x="89741" y="354380"/>
                        </a:lnTo>
                        <a:lnTo>
                          <a:pt x="89741" y="354380"/>
                        </a:lnTo>
                        <a:cubicBezTo>
                          <a:pt x="95851" y="336050"/>
                          <a:pt x="279151" y="18330"/>
                          <a:pt x="1348402" y="0"/>
                        </a:cubicBezTo>
                        <a:cubicBezTo>
                          <a:pt x="1464492" y="0"/>
                          <a:pt x="1568362" y="0"/>
                          <a:pt x="1666122" y="12220"/>
                        </a:cubicBezTo>
                        <a:cubicBezTo>
                          <a:pt x="2026612" y="54990"/>
                          <a:pt x="2173252" y="256620"/>
                          <a:pt x="2277122" y="476579"/>
                        </a:cubicBezTo>
                        <a:lnTo>
                          <a:pt x="2319892" y="342160"/>
                        </a:lnTo>
                        <a:lnTo>
                          <a:pt x="2326002" y="354380"/>
                        </a:lnTo>
                        <a:cubicBezTo>
                          <a:pt x="2326002" y="354380"/>
                          <a:pt x="2368772" y="421589"/>
                          <a:pt x="2356552" y="549899"/>
                        </a:cubicBezTo>
                        <a:cubicBezTo>
                          <a:pt x="2380992" y="543789"/>
                          <a:pt x="2411542" y="543789"/>
                          <a:pt x="2435982" y="543789"/>
                        </a:cubicBezTo>
                        <a:cubicBezTo>
                          <a:pt x="2515412" y="549899"/>
                          <a:pt x="2576512" y="592669"/>
                          <a:pt x="2576512" y="592669"/>
                        </a:cubicBezTo>
                        <a:lnTo>
                          <a:pt x="2594842" y="604889"/>
                        </a:lnTo>
                        <a:lnTo>
                          <a:pt x="2576512" y="604889"/>
                        </a:lnTo>
                        <a:cubicBezTo>
                          <a:pt x="2515412" y="604889"/>
                          <a:pt x="2484862" y="610999"/>
                          <a:pt x="2466532" y="617109"/>
                        </a:cubicBezTo>
                        <a:cubicBezTo>
                          <a:pt x="2521522" y="653769"/>
                          <a:pt x="2717043" y="830959"/>
                          <a:pt x="2655942" y="1362528"/>
                        </a:cubicBezTo>
                        <a:lnTo>
                          <a:pt x="2655942" y="1380858"/>
                        </a:lnTo>
                        <a:lnTo>
                          <a:pt x="2637613" y="1362528"/>
                        </a:lnTo>
                        <a:cubicBezTo>
                          <a:pt x="2600953" y="1319758"/>
                          <a:pt x="2564292" y="1295318"/>
                          <a:pt x="2545962" y="1289208"/>
                        </a:cubicBezTo>
                        <a:cubicBezTo>
                          <a:pt x="2564292" y="1319758"/>
                          <a:pt x="2582622" y="1393078"/>
                          <a:pt x="2552072" y="1515278"/>
                        </a:cubicBezTo>
                        <a:lnTo>
                          <a:pt x="2545962" y="1545828"/>
                        </a:lnTo>
                        <a:lnTo>
                          <a:pt x="2539853" y="1515278"/>
                        </a:lnTo>
                        <a:cubicBezTo>
                          <a:pt x="2533742" y="1496948"/>
                          <a:pt x="2521522" y="1472508"/>
                          <a:pt x="2503192" y="1460288"/>
                        </a:cubicBezTo>
                        <a:cubicBezTo>
                          <a:pt x="2521522" y="1521388"/>
                          <a:pt x="2539853" y="1668028"/>
                          <a:pt x="2429872" y="1900208"/>
                        </a:cubicBezTo>
                        <a:lnTo>
                          <a:pt x="2417652" y="1918538"/>
                        </a:lnTo>
                        <a:lnTo>
                          <a:pt x="2423762" y="1894098"/>
                        </a:lnTo>
                        <a:cubicBezTo>
                          <a:pt x="2423762" y="1894098"/>
                          <a:pt x="2417652" y="1857438"/>
                          <a:pt x="2387102" y="1820778"/>
                        </a:cubicBezTo>
                        <a:cubicBezTo>
                          <a:pt x="2374882" y="1930758"/>
                          <a:pt x="2209912" y="2101837"/>
                          <a:pt x="2057162" y="2150717"/>
                        </a:cubicBezTo>
                        <a:lnTo>
                          <a:pt x="2038832" y="2156827"/>
                        </a:lnTo>
                        <a:lnTo>
                          <a:pt x="2044942" y="2138497"/>
                        </a:lnTo>
                        <a:cubicBezTo>
                          <a:pt x="2057162" y="2107947"/>
                          <a:pt x="2063272" y="2083507"/>
                          <a:pt x="2063272" y="2065177"/>
                        </a:cubicBezTo>
                        <a:cubicBezTo>
                          <a:pt x="2020502" y="2126277"/>
                          <a:pt x="1861642" y="2309577"/>
                          <a:pt x="1519482" y="2291247"/>
                        </a:cubicBezTo>
                        <a:lnTo>
                          <a:pt x="1501152" y="2291247"/>
                        </a:lnTo>
                        <a:close/>
                        <a:moveTo>
                          <a:pt x="1660012" y="2107947"/>
                        </a:moveTo>
                        <a:cubicBezTo>
                          <a:pt x="1617242" y="2187377"/>
                          <a:pt x="1556142" y="2254587"/>
                          <a:pt x="1531702" y="2279027"/>
                        </a:cubicBezTo>
                        <a:cubicBezTo>
                          <a:pt x="1916632" y="2291247"/>
                          <a:pt x="2057162" y="2040737"/>
                          <a:pt x="2063272" y="2040737"/>
                        </a:cubicBezTo>
                        <a:lnTo>
                          <a:pt x="2075492" y="2022407"/>
                        </a:lnTo>
                        <a:lnTo>
                          <a:pt x="2081602" y="2040737"/>
                        </a:lnTo>
                        <a:cubicBezTo>
                          <a:pt x="2081602" y="2040737"/>
                          <a:pt x="2087712" y="2083507"/>
                          <a:pt x="2069382" y="2132387"/>
                        </a:cubicBezTo>
                        <a:cubicBezTo>
                          <a:pt x="2209912" y="2077397"/>
                          <a:pt x="2380992" y="1906318"/>
                          <a:pt x="2374882" y="1802448"/>
                        </a:cubicBezTo>
                        <a:lnTo>
                          <a:pt x="2374882" y="1784118"/>
                        </a:lnTo>
                        <a:lnTo>
                          <a:pt x="2387102" y="1802448"/>
                        </a:lnTo>
                        <a:cubicBezTo>
                          <a:pt x="2411542" y="1832998"/>
                          <a:pt x="2423762" y="1863548"/>
                          <a:pt x="2429872" y="1881878"/>
                        </a:cubicBezTo>
                        <a:cubicBezTo>
                          <a:pt x="2558183" y="1594708"/>
                          <a:pt x="2478752" y="1441958"/>
                          <a:pt x="2478752" y="1441958"/>
                        </a:cubicBezTo>
                        <a:lnTo>
                          <a:pt x="2454312" y="1399188"/>
                        </a:lnTo>
                        <a:lnTo>
                          <a:pt x="2484862" y="1429738"/>
                        </a:lnTo>
                        <a:cubicBezTo>
                          <a:pt x="2484862" y="1429738"/>
                          <a:pt x="2521522" y="1466398"/>
                          <a:pt x="2539853" y="1496948"/>
                        </a:cubicBezTo>
                        <a:cubicBezTo>
                          <a:pt x="2570403" y="1350308"/>
                          <a:pt x="2515412" y="1283098"/>
                          <a:pt x="2515412" y="1283098"/>
                        </a:cubicBezTo>
                        <a:lnTo>
                          <a:pt x="2503192" y="1264768"/>
                        </a:lnTo>
                        <a:lnTo>
                          <a:pt x="2527632" y="1270878"/>
                        </a:lnTo>
                        <a:cubicBezTo>
                          <a:pt x="2527632" y="1270878"/>
                          <a:pt x="2576512" y="1283098"/>
                          <a:pt x="2631503" y="1350308"/>
                        </a:cubicBezTo>
                        <a:cubicBezTo>
                          <a:pt x="2668163" y="1050919"/>
                          <a:pt x="2613172" y="867619"/>
                          <a:pt x="2558183" y="769859"/>
                        </a:cubicBezTo>
                        <a:cubicBezTo>
                          <a:pt x="2503192" y="659879"/>
                          <a:pt x="2435982" y="629329"/>
                          <a:pt x="2435982" y="629329"/>
                        </a:cubicBezTo>
                        <a:lnTo>
                          <a:pt x="2429872" y="610999"/>
                        </a:lnTo>
                        <a:lnTo>
                          <a:pt x="2442092" y="604889"/>
                        </a:lnTo>
                        <a:cubicBezTo>
                          <a:pt x="2442092" y="604889"/>
                          <a:pt x="2466532" y="592669"/>
                          <a:pt x="2552072" y="592669"/>
                        </a:cubicBezTo>
                        <a:cubicBezTo>
                          <a:pt x="2527632" y="580449"/>
                          <a:pt x="2490972" y="562119"/>
                          <a:pt x="2442092" y="556009"/>
                        </a:cubicBezTo>
                        <a:cubicBezTo>
                          <a:pt x="2411542" y="549899"/>
                          <a:pt x="2380992" y="556009"/>
                          <a:pt x="2356552" y="562119"/>
                        </a:cubicBezTo>
                        <a:lnTo>
                          <a:pt x="2344332" y="568229"/>
                        </a:lnTo>
                        <a:lnTo>
                          <a:pt x="2344332" y="556009"/>
                        </a:lnTo>
                        <a:cubicBezTo>
                          <a:pt x="2356552" y="464359"/>
                          <a:pt x="2338222" y="403259"/>
                          <a:pt x="2326002" y="378820"/>
                        </a:cubicBezTo>
                        <a:lnTo>
                          <a:pt x="2283232" y="519349"/>
                        </a:lnTo>
                        <a:lnTo>
                          <a:pt x="2271012" y="494909"/>
                        </a:lnTo>
                        <a:cubicBezTo>
                          <a:pt x="2112152" y="140530"/>
                          <a:pt x="1910522" y="54990"/>
                          <a:pt x="1666122" y="24440"/>
                        </a:cubicBezTo>
                        <a:cubicBezTo>
                          <a:pt x="1568362" y="12220"/>
                          <a:pt x="1464492" y="12220"/>
                          <a:pt x="1348402" y="12220"/>
                        </a:cubicBezTo>
                        <a:cubicBezTo>
                          <a:pt x="450231" y="30550"/>
                          <a:pt x="181391" y="262730"/>
                          <a:pt x="114181" y="336050"/>
                        </a:cubicBezTo>
                        <a:cubicBezTo>
                          <a:pt x="132511" y="336050"/>
                          <a:pt x="163061" y="329940"/>
                          <a:pt x="211941" y="329940"/>
                        </a:cubicBezTo>
                        <a:lnTo>
                          <a:pt x="242491" y="329940"/>
                        </a:lnTo>
                        <a:lnTo>
                          <a:pt x="218051" y="342160"/>
                        </a:lnTo>
                        <a:cubicBezTo>
                          <a:pt x="-20239" y="458249"/>
                          <a:pt x="10311" y="684319"/>
                          <a:pt x="22531" y="739309"/>
                        </a:cubicBezTo>
                        <a:lnTo>
                          <a:pt x="83631" y="659879"/>
                        </a:lnTo>
                        <a:lnTo>
                          <a:pt x="77521" y="690429"/>
                        </a:lnTo>
                        <a:cubicBezTo>
                          <a:pt x="77521" y="690429"/>
                          <a:pt x="53081" y="788189"/>
                          <a:pt x="108071" y="916499"/>
                        </a:cubicBezTo>
                        <a:cubicBezTo>
                          <a:pt x="138621" y="989819"/>
                          <a:pt x="144731" y="1044809"/>
                          <a:pt x="144731" y="1081469"/>
                        </a:cubicBezTo>
                        <a:cubicBezTo>
                          <a:pt x="169171" y="1026479"/>
                          <a:pt x="181391" y="953159"/>
                          <a:pt x="193611" y="885949"/>
                        </a:cubicBezTo>
                        <a:cubicBezTo>
                          <a:pt x="205831" y="818739"/>
                          <a:pt x="218051" y="757639"/>
                          <a:pt x="236381" y="708759"/>
                        </a:cubicBezTo>
                        <a:lnTo>
                          <a:pt x="236381" y="702649"/>
                        </a:lnTo>
                        <a:lnTo>
                          <a:pt x="279151" y="714869"/>
                        </a:lnTo>
                        <a:cubicBezTo>
                          <a:pt x="303591" y="690429"/>
                          <a:pt x="517441" y="507129"/>
                          <a:pt x="761841" y="531569"/>
                        </a:cubicBezTo>
                        <a:lnTo>
                          <a:pt x="792391" y="531569"/>
                        </a:lnTo>
                        <a:lnTo>
                          <a:pt x="761841" y="549899"/>
                        </a:lnTo>
                        <a:cubicBezTo>
                          <a:pt x="523551" y="635439"/>
                          <a:pt x="425791" y="720979"/>
                          <a:pt x="401351" y="751529"/>
                        </a:cubicBezTo>
                        <a:cubicBezTo>
                          <a:pt x="450231" y="769859"/>
                          <a:pt x="639641" y="830959"/>
                          <a:pt x="712961" y="879839"/>
                        </a:cubicBezTo>
                        <a:cubicBezTo>
                          <a:pt x="804611" y="782079"/>
                          <a:pt x="975691" y="714869"/>
                          <a:pt x="981801" y="708759"/>
                        </a:cubicBezTo>
                        <a:lnTo>
                          <a:pt x="987911" y="720979"/>
                        </a:lnTo>
                        <a:cubicBezTo>
                          <a:pt x="987911" y="720979"/>
                          <a:pt x="853491" y="806519"/>
                          <a:pt x="792391" y="910389"/>
                        </a:cubicBezTo>
                        <a:cubicBezTo>
                          <a:pt x="902371" y="928719"/>
                          <a:pt x="975691" y="971489"/>
                          <a:pt x="994021" y="983709"/>
                        </a:cubicBezTo>
                        <a:cubicBezTo>
                          <a:pt x="1018461" y="959269"/>
                          <a:pt x="1116221" y="843179"/>
                          <a:pt x="1256752" y="812629"/>
                        </a:cubicBezTo>
                        <a:lnTo>
                          <a:pt x="1293412" y="806519"/>
                        </a:lnTo>
                        <a:lnTo>
                          <a:pt x="1262862" y="830959"/>
                        </a:lnTo>
                        <a:cubicBezTo>
                          <a:pt x="1152882" y="910389"/>
                          <a:pt x="1091781" y="1002039"/>
                          <a:pt x="1073451" y="1032589"/>
                        </a:cubicBezTo>
                        <a:lnTo>
                          <a:pt x="1262862" y="1130349"/>
                        </a:lnTo>
                        <a:cubicBezTo>
                          <a:pt x="1287302" y="1112019"/>
                          <a:pt x="1397282" y="1032589"/>
                          <a:pt x="1507262" y="983709"/>
                        </a:cubicBezTo>
                        <a:lnTo>
                          <a:pt x="1550032" y="965379"/>
                        </a:lnTo>
                        <a:lnTo>
                          <a:pt x="1519482" y="995929"/>
                        </a:lnTo>
                        <a:cubicBezTo>
                          <a:pt x="1415612" y="1093689"/>
                          <a:pt x="1360622" y="1167009"/>
                          <a:pt x="1348402" y="1185338"/>
                        </a:cubicBezTo>
                        <a:lnTo>
                          <a:pt x="1476712" y="1258658"/>
                        </a:lnTo>
                        <a:cubicBezTo>
                          <a:pt x="1495042" y="1246438"/>
                          <a:pt x="1611132" y="1185338"/>
                          <a:pt x="1678342" y="1105909"/>
                        </a:cubicBezTo>
                        <a:lnTo>
                          <a:pt x="1690562" y="1112019"/>
                        </a:lnTo>
                        <a:cubicBezTo>
                          <a:pt x="1653902" y="1167009"/>
                          <a:pt x="1623352" y="1203669"/>
                          <a:pt x="1605022" y="1228108"/>
                        </a:cubicBezTo>
                        <a:lnTo>
                          <a:pt x="1727222" y="1142569"/>
                        </a:lnTo>
                        <a:lnTo>
                          <a:pt x="1702782" y="1307538"/>
                        </a:lnTo>
                        <a:lnTo>
                          <a:pt x="1812762" y="1197559"/>
                        </a:lnTo>
                        <a:lnTo>
                          <a:pt x="1812762" y="1215888"/>
                        </a:lnTo>
                        <a:cubicBezTo>
                          <a:pt x="1812762" y="1221998"/>
                          <a:pt x="1788322" y="1668028"/>
                          <a:pt x="1678342" y="1912428"/>
                        </a:cubicBezTo>
                        <a:cubicBezTo>
                          <a:pt x="1751662" y="1851328"/>
                          <a:pt x="1824982" y="1820778"/>
                          <a:pt x="1886082" y="1826888"/>
                        </a:cubicBezTo>
                        <a:cubicBezTo>
                          <a:pt x="1910522" y="1826888"/>
                          <a:pt x="1928852" y="1839108"/>
                          <a:pt x="1947182" y="1851328"/>
                        </a:cubicBezTo>
                        <a:cubicBezTo>
                          <a:pt x="1977732" y="1881878"/>
                          <a:pt x="1989952" y="1936868"/>
                          <a:pt x="1977732" y="1997967"/>
                        </a:cubicBezTo>
                        <a:cubicBezTo>
                          <a:pt x="1959402" y="2083507"/>
                          <a:pt x="1904412" y="2144607"/>
                          <a:pt x="1824982" y="2181267"/>
                        </a:cubicBezTo>
                        <a:cubicBezTo>
                          <a:pt x="1751662" y="2211817"/>
                          <a:pt x="1696672" y="2193487"/>
                          <a:pt x="1672232" y="2144607"/>
                        </a:cubicBezTo>
                        <a:cubicBezTo>
                          <a:pt x="1666122" y="2132387"/>
                          <a:pt x="1666122" y="2120167"/>
                          <a:pt x="1660012" y="2107947"/>
                        </a:cubicBezTo>
                        <a:close/>
                      </a:path>
                    </a:pathLst>
                  </a:custGeom>
                  <a:solidFill>
                    <a:srgbClr val="0A0A0A"/>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189" name="Graphic 16">
                  <a:extLst>
                    <a:ext uri="{FF2B5EF4-FFF2-40B4-BE49-F238E27FC236}">
                      <a16:creationId xmlns:a16="http://schemas.microsoft.com/office/drawing/2014/main" id="{957DB12E-FBA7-4CF9-9D75-FBD1FDF846A3}"/>
                    </a:ext>
                  </a:extLst>
                </p:cNvPr>
                <p:cNvGrpSpPr/>
                <p:nvPr/>
              </p:nvGrpSpPr>
              <p:grpSpPr>
                <a:xfrm>
                  <a:off x="652615" y="4572546"/>
                  <a:ext cx="2078227" cy="1928958"/>
                  <a:chOff x="652615" y="4572546"/>
                  <a:chExt cx="2078227" cy="1928958"/>
                </a:xfrm>
              </p:grpSpPr>
              <p:sp>
                <p:nvSpPr>
                  <p:cNvPr id="195" name="Freeform: Shape 194">
                    <a:extLst>
                      <a:ext uri="{FF2B5EF4-FFF2-40B4-BE49-F238E27FC236}">
                        <a16:creationId xmlns:a16="http://schemas.microsoft.com/office/drawing/2014/main" id="{541B73A5-F0FD-4AB0-A301-3016B94F68DA}"/>
                      </a:ext>
                    </a:extLst>
                  </p:cNvPr>
                  <p:cNvSpPr/>
                  <p:nvPr/>
                </p:nvSpPr>
                <p:spPr>
                  <a:xfrm>
                    <a:off x="660587" y="4578948"/>
                    <a:ext cx="2064001" cy="1919563"/>
                  </a:xfrm>
                  <a:custGeom>
                    <a:avLst/>
                    <a:gdLst>
                      <a:gd name="connsiteX0" fmla="*/ 1912823 w 2064001"/>
                      <a:gd name="connsiteY0" fmla="*/ 1633314 h 1919563"/>
                      <a:gd name="connsiteX1" fmla="*/ 2028913 w 2064001"/>
                      <a:gd name="connsiteY1" fmla="*/ 1321704 h 1919563"/>
                      <a:gd name="connsiteX2" fmla="*/ 1747853 w 2064001"/>
                      <a:gd name="connsiteY2" fmla="*/ 1407244 h 1919563"/>
                      <a:gd name="connsiteX3" fmla="*/ 1900603 w 2064001"/>
                      <a:gd name="connsiteY3" fmla="*/ 680155 h 1919563"/>
                      <a:gd name="connsiteX4" fmla="*/ 1790623 w 2064001"/>
                      <a:gd name="connsiteY4" fmla="*/ 790135 h 1919563"/>
                      <a:gd name="connsiteX5" fmla="*/ 1808953 w 2064001"/>
                      <a:gd name="connsiteY5" fmla="*/ 619055 h 1919563"/>
                      <a:gd name="connsiteX6" fmla="*/ 1650092 w 2064001"/>
                      <a:gd name="connsiteY6" fmla="*/ 729035 h 1919563"/>
                      <a:gd name="connsiteX7" fmla="*/ 1772293 w 2064001"/>
                      <a:gd name="connsiteY7" fmla="*/ 570175 h 1919563"/>
                      <a:gd name="connsiteX8" fmla="*/ 1564552 w 2064001"/>
                      <a:gd name="connsiteY8" fmla="*/ 722925 h 1919563"/>
                      <a:gd name="connsiteX9" fmla="*/ 1424022 w 2064001"/>
                      <a:gd name="connsiteY9" fmla="*/ 643495 h 1919563"/>
                      <a:gd name="connsiteX10" fmla="*/ 1601212 w 2064001"/>
                      <a:gd name="connsiteY10" fmla="*/ 441865 h 1919563"/>
                      <a:gd name="connsiteX11" fmla="*/ 1350702 w 2064001"/>
                      <a:gd name="connsiteY11" fmla="*/ 588505 h 1919563"/>
                      <a:gd name="connsiteX12" fmla="*/ 1149072 w 2064001"/>
                      <a:gd name="connsiteY12" fmla="*/ 484635 h 1919563"/>
                      <a:gd name="connsiteX13" fmla="*/ 1344592 w 2064001"/>
                      <a:gd name="connsiteY13" fmla="*/ 276896 h 1919563"/>
                      <a:gd name="connsiteX14" fmla="*/ 1081862 w 2064001"/>
                      <a:gd name="connsiteY14" fmla="*/ 454085 h 1919563"/>
                      <a:gd name="connsiteX15" fmla="*/ 868012 w 2064001"/>
                      <a:gd name="connsiteY15" fmla="*/ 374655 h 1919563"/>
                      <a:gd name="connsiteX16" fmla="*/ 1069642 w 2064001"/>
                      <a:gd name="connsiteY16" fmla="*/ 173026 h 1919563"/>
                      <a:gd name="connsiteX17" fmla="*/ 800802 w 2064001"/>
                      <a:gd name="connsiteY17" fmla="*/ 344106 h 1919563"/>
                      <a:gd name="connsiteX18" fmla="*/ 476972 w 2064001"/>
                      <a:gd name="connsiteY18" fmla="*/ 209686 h 1919563"/>
                      <a:gd name="connsiteX19" fmla="*/ 849682 w 2064001"/>
                      <a:gd name="connsiteY19" fmla="*/ 1946 h 1919563"/>
                      <a:gd name="connsiteX20" fmla="*/ 373102 w 2064001"/>
                      <a:gd name="connsiteY20" fmla="*/ 191356 h 1919563"/>
                      <a:gd name="connsiteX21" fmla="*/ 330332 w 2064001"/>
                      <a:gd name="connsiteY21" fmla="*/ 179136 h 1919563"/>
                      <a:gd name="connsiteX22" fmla="*/ 220351 w 2064001"/>
                      <a:gd name="connsiteY22" fmla="*/ 588505 h 1919563"/>
                      <a:gd name="connsiteX23" fmla="*/ 214241 w 2064001"/>
                      <a:gd name="connsiteY23" fmla="*/ 600725 h 1919563"/>
                      <a:gd name="connsiteX24" fmla="*/ 61491 w 2064001"/>
                      <a:gd name="connsiteY24" fmla="*/ 1352254 h 1919563"/>
                      <a:gd name="connsiteX25" fmla="*/ 629722 w 2064001"/>
                      <a:gd name="connsiteY25" fmla="*/ 1896044 h 1919563"/>
                      <a:gd name="connsiteX26" fmla="*/ 1607323 w 2064001"/>
                      <a:gd name="connsiteY26" fmla="*/ 1749404 h 1919563"/>
                      <a:gd name="connsiteX27" fmla="*/ 1753962 w 2064001"/>
                      <a:gd name="connsiteY27" fmla="*/ 1541664 h 1919563"/>
                      <a:gd name="connsiteX28" fmla="*/ 1912823 w 2064001"/>
                      <a:gd name="connsiteY28" fmla="*/ 1633314 h 191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4001" h="1919563">
                        <a:moveTo>
                          <a:pt x="1912823" y="1633314"/>
                        </a:moveTo>
                        <a:cubicBezTo>
                          <a:pt x="2071683" y="1566104"/>
                          <a:pt x="2096123" y="1382804"/>
                          <a:pt x="2028913" y="1321704"/>
                        </a:cubicBezTo>
                        <a:cubicBezTo>
                          <a:pt x="1973923" y="1266714"/>
                          <a:pt x="1851723" y="1303374"/>
                          <a:pt x="1747853" y="1407244"/>
                        </a:cubicBezTo>
                        <a:cubicBezTo>
                          <a:pt x="1870053" y="1175064"/>
                          <a:pt x="1900603" y="680155"/>
                          <a:pt x="1900603" y="680155"/>
                        </a:cubicBezTo>
                        <a:lnTo>
                          <a:pt x="1790623" y="790135"/>
                        </a:lnTo>
                        <a:lnTo>
                          <a:pt x="1808953" y="619055"/>
                        </a:lnTo>
                        <a:lnTo>
                          <a:pt x="1650092" y="729035"/>
                        </a:lnTo>
                        <a:cubicBezTo>
                          <a:pt x="1650092" y="729035"/>
                          <a:pt x="1680642" y="698485"/>
                          <a:pt x="1772293" y="570175"/>
                        </a:cubicBezTo>
                        <a:cubicBezTo>
                          <a:pt x="1686753" y="661825"/>
                          <a:pt x="1564552" y="722925"/>
                          <a:pt x="1564552" y="722925"/>
                        </a:cubicBezTo>
                        <a:lnTo>
                          <a:pt x="1424022" y="643495"/>
                        </a:lnTo>
                        <a:cubicBezTo>
                          <a:pt x="1424022" y="643495"/>
                          <a:pt x="1466792" y="564065"/>
                          <a:pt x="1601212" y="441865"/>
                        </a:cubicBezTo>
                        <a:cubicBezTo>
                          <a:pt x="1472902" y="496855"/>
                          <a:pt x="1350702" y="588505"/>
                          <a:pt x="1350702" y="588505"/>
                        </a:cubicBezTo>
                        <a:lnTo>
                          <a:pt x="1149072" y="484635"/>
                        </a:lnTo>
                        <a:cubicBezTo>
                          <a:pt x="1149072" y="484635"/>
                          <a:pt x="1210172" y="368545"/>
                          <a:pt x="1344592" y="276896"/>
                        </a:cubicBezTo>
                        <a:cubicBezTo>
                          <a:pt x="1185732" y="313556"/>
                          <a:pt x="1081862" y="454085"/>
                          <a:pt x="1081862" y="454085"/>
                        </a:cubicBezTo>
                        <a:cubicBezTo>
                          <a:pt x="1081862" y="454085"/>
                          <a:pt x="1002432" y="399095"/>
                          <a:pt x="868012" y="374655"/>
                        </a:cubicBezTo>
                        <a:cubicBezTo>
                          <a:pt x="929112" y="264676"/>
                          <a:pt x="1069642" y="173026"/>
                          <a:pt x="1069642" y="173026"/>
                        </a:cubicBezTo>
                        <a:cubicBezTo>
                          <a:pt x="1069642" y="173026"/>
                          <a:pt x="886342" y="246346"/>
                          <a:pt x="800802" y="344106"/>
                        </a:cubicBezTo>
                        <a:cubicBezTo>
                          <a:pt x="727482" y="289116"/>
                          <a:pt x="476972" y="209686"/>
                          <a:pt x="476972" y="209686"/>
                        </a:cubicBezTo>
                        <a:cubicBezTo>
                          <a:pt x="476972" y="209686"/>
                          <a:pt x="562512" y="105816"/>
                          <a:pt x="849682" y="1946"/>
                        </a:cubicBezTo>
                        <a:cubicBezTo>
                          <a:pt x="586952" y="-22494"/>
                          <a:pt x="373102" y="191356"/>
                          <a:pt x="373102" y="191356"/>
                        </a:cubicBezTo>
                        <a:cubicBezTo>
                          <a:pt x="373102" y="191356"/>
                          <a:pt x="373102" y="191356"/>
                          <a:pt x="330332" y="179136"/>
                        </a:cubicBezTo>
                        <a:cubicBezTo>
                          <a:pt x="287562" y="295226"/>
                          <a:pt x="287562" y="484635"/>
                          <a:pt x="220351" y="588505"/>
                        </a:cubicBezTo>
                        <a:cubicBezTo>
                          <a:pt x="220351" y="594615"/>
                          <a:pt x="214241" y="594615"/>
                          <a:pt x="214241" y="600725"/>
                        </a:cubicBezTo>
                        <a:cubicBezTo>
                          <a:pt x="-48489" y="973435"/>
                          <a:pt x="-30159" y="1175064"/>
                          <a:pt x="61491" y="1352254"/>
                        </a:cubicBezTo>
                        <a:cubicBezTo>
                          <a:pt x="153141" y="1529444"/>
                          <a:pt x="434202" y="1853274"/>
                          <a:pt x="629722" y="1896044"/>
                        </a:cubicBezTo>
                        <a:cubicBezTo>
                          <a:pt x="935222" y="1957144"/>
                          <a:pt x="1424022" y="1896044"/>
                          <a:pt x="1607323" y="1749404"/>
                        </a:cubicBezTo>
                        <a:cubicBezTo>
                          <a:pt x="1607323" y="1749404"/>
                          <a:pt x="1698973" y="1657754"/>
                          <a:pt x="1753962" y="1541664"/>
                        </a:cubicBezTo>
                        <a:cubicBezTo>
                          <a:pt x="1753962" y="1572214"/>
                          <a:pt x="1772293" y="1682194"/>
                          <a:pt x="1912823" y="1633314"/>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96" name="Freeform: Shape 195">
                    <a:extLst>
                      <a:ext uri="{FF2B5EF4-FFF2-40B4-BE49-F238E27FC236}">
                        <a16:creationId xmlns:a16="http://schemas.microsoft.com/office/drawing/2014/main" id="{E8CDC53D-85F4-4D72-B488-C200E8033909}"/>
                      </a:ext>
                    </a:extLst>
                  </p:cNvPr>
                  <p:cNvSpPr/>
                  <p:nvPr/>
                </p:nvSpPr>
                <p:spPr>
                  <a:xfrm>
                    <a:off x="652615" y="4572546"/>
                    <a:ext cx="2078227" cy="1928958"/>
                  </a:xfrm>
                  <a:custGeom>
                    <a:avLst/>
                    <a:gdLst>
                      <a:gd name="connsiteX0" fmla="*/ 729344 w 2078227"/>
                      <a:gd name="connsiteY0" fmla="*/ 1920775 h 1928958"/>
                      <a:gd name="connsiteX1" fmla="*/ 637694 w 2078227"/>
                      <a:gd name="connsiteY1" fmla="*/ 1908555 h 1928958"/>
                      <a:gd name="connsiteX2" fmla="*/ 63354 w 2078227"/>
                      <a:gd name="connsiteY2" fmla="*/ 1364766 h 1928958"/>
                      <a:gd name="connsiteX3" fmla="*/ 203884 w 2078227"/>
                      <a:gd name="connsiteY3" fmla="*/ 607127 h 1928958"/>
                      <a:gd name="connsiteX4" fmla="*/ 209994 w 2078227"/>
                      <a:gd name="connsiteY4" fmla="*/ 594907 h 1928958"/>
                      <a:gd name="connsiteX5" fmla="*/ 277204 w 2078227"/>
                      <a:gd name="connsiteY5" fmla="*/ 356617 h 1928958"/>
                      <a:gd name="connsiteX6" fmla="*/ 319974 w 2078227"/>
                      <a:gd name="connsiteY6" fmla="*/ 179427 h 1928958"/>
                      <a:gd name="connsiteX7" fmla="*/ 319974 w 2078227"/>
                      <a:gd name="connsiteY7" fmla="*/ 173317 h 1928958"/>
                      <a:gd name="connsiteX8" fmla="*/ 362744 w 2078227"/>
                      <a:gd name="connsiteY8" fmla="*/ 185537 h 1928958"/>
                      <a:gd name="connsiteX9" fmla="*/ 845434 w 2078227"/>
                      <a:gd name="connsiteY9" fmla="*/ 2238 h 1928958"/>
                      <a:gd name="connsiteX10" fmla="*/ 875984 w 2078227"/>
                      <a:gd name="connsiteY10" fmla="*/ 2238 h 1928958"/>
                      <a:gd name="connsiteX11" fmla="*/ 857654 w 2078227"/>
                      <a:gd name="connsiteY11" fmla="*/ 14458 h 1928958"/>
                      <a:gd name="connsiteX12" fmla="*/ 497164 w 2078227"/>
                      <a:gd name="connsiteY12" fmla="*/ 216087 h 1928958"/>
                      <a:gd name="connsiteX13" fmla="*/ 808774 w 2078227"/>
                      <a:gd name="connsiteY13" fmla="*/ 344397 h 1928958"/>
                      <a:gd name="connsiteX14" fmla="*/ 1077614 w 2078227"/>
                      <a:gd name="connsiteY14" fmla="*/ 173317 h 1928958"/>
                      <a:gd name="connsiteX15" fmla="*/ 1083725 w 2078227"/>
                      <a:gd name="connsiteY15" fmla="*/ 185537 h 1928958"/>
                      <a:gd name="connsiteX16" fmla="*/ 888204 w 2078227"/>
                      <a:gd name="connsiteY16" fmla="*/ 374947 h 1928958"/>
                      <a:gd name="connsiteX17" fmla="*/ 1089835 w 2078227"/>
                      <a:gd name="connsiteY17" fmla="*/ 448267 h 1928958"/>
                      <a:gd name="connsiteX18" fmla="*/ 1352565 w 2078227"/>
                      <a:gd name="connsiteY18" fmla="*/ 277187 h 1928958"/>
                      <a:gd name="connsiteX19" fmla="*/ 1389225 w 2078227"/>
                      <a:gd name="connsiteY19" fmla="*/ 271077 h 1928958"/>
                      <a:gd name="connsiteX20" fmla="*/ 1358675 w 2078227"/>
                      <a:gd name="connsiteY20" fmla="*/ 295517 h 1928958"/>
                      <a:gd name="connsiteX21" fmla="*/ 1169265 w 2078227"/>
                      <a:gd name="connsiteY21" fmla="*/ 497147 h 1928958"/>
                      <a:gd name="connsiteX22" fmla="*/ 1358675 w 2078227"/>
                      <a:gd name="connsiteY22" fmla="*/ 594907 h 1928958"/>
                      <a:gd name="connsiteX23" fmla="*/ 1603075 w 2078227"/>
                      <a:gd name="connsiteY23" fmla="*/ 448267 h 1928958"/>
                      <a:gd name="connsiteX24" fmla="*/ 1645845 w 2078227"/>
                      <a:gd name="connsiteY24" fmla="*/ 429937 h 1928958"/>
                      <a:gd name="connsiteX25" fmla="*/ 1615295 w 2078227"/>
                      <a:gd name="connsiteY25" fmla="*/ 460487 h 1928958"/>
                      <a:gd name="connsiteX26" fmla="*/ 1444215 w 2078227"/>
                      <a:gd name="connsiteY26" fmla="*/ 649897 h 1928958"/>
                      <a:gd name="connsiteX27" fmla="*/ 1572525 w 2078227"/>
                      <a:gd name="connsiteY27" fmla="*/ 723217 h 1928958"/>
                      <a:gd name="connsiteX28" fmla="*/ 1774155 w 2078227"/>
                      <a:gd name="connsiteY28" fmla="*/ 570467 h 1928958"/>
                      <a:gd name="connsiteX29" fmla="*/ 1786375 w 2078227"/>
                      <a:gd name="connsiteY29" fmla="*/ 576577 h 1928958"/>
                      <a:gd name="connsiteX30" fmla="*/ 1700835 w 2078227"/>
                      <a:gd name="connsiteY30" fmla="*/ 692667 h 1928958"/>
                      <a:gd name="connsiteX31" fmla="*/ 1823035 w 2078227"/>
                      <a:gd name="connsiteY31" fmla="*/ 607127 h 1928958"/>
                      <a:gd name="connsiteX32" fmla="*/ 1798595 w 2078227"/>
                      <a:gd name="connsiteY32" fmla="*/ 772097 h 1928958"/>
                      <a:gd name="connsiteX33" fmla="*/ 1908575 w 2078227"/>
                      <a:gd name="connsiteY33" fmla="*/ 662117 h 1928958"/>
                      <a:gd name="connsiteX34" fmla="*/ 1908575 w 2078227"/>
                      <a:gd name="connsiteY34" fmla="*/ 680447 h 1928958"/>
                      <a:gd name="connsiteX35" fmla="*/ 1774155 w 2078227"/>
                      <a:gd name="connsiteY35" fmla="*/ 1376986 h 1928958"/>
                      <a:gd name="connsiteX36" fmla="*/ 1981895 w 2078227"/>
                      <a:gd name="connsiteY36" fmla="*/ 1291446 h 1928958"/>
                      <a:gd name="connsiteX37" fmla="*/ 2042995 w 2078227"/>
                      <a:gd name="connsiteY37" fmla="*/ 1315886 h 1928958"/>
                      <a:gd name="connsiteX38" fmla="*/ 2073545 w 2078227"/>
                      <a:gd name="connsiteY38" fmla="*/ 1462526 h 1928958"/>
                      <a:gd name="connsiteX39" fmla="*/ 1920795 w 2078227"/>
                      <a:gd name="connsiteY39" fmla="*/ 1645826 h 1928958"/>
                      <a:gd name="connsiteX40" fmla="*/ 1835255 w 2078227"/>
                      <a:gd name="connsiteY40" fmla="*/ 1658046 h 1928958"/>
                      <a:gd name="connsiteX41" fmla="*/ 1835255 w 2078227"/>
                      <a:gd name="connsiteY41" fmla="*/ 1658046 h 1928958"/>
                      <a:gd name="connsiteX42" fmla="*/ 1755825 w 2078227"/>
                      <a:gd name="connsiteY42" fmla="*/ 1572506 h 1928958"/>
                      <a:gd name="connsiteX43" fmla="*/ 1615295 w 2078227"/>
                      <a:gd name="connsiteY43" fmla="*/ 1755805 h 1928958"/>
                      <a:gd name="connsiteX44" fmla="*/ 729344 w 2078227"/>
                      <a:gd name="connsiteY44" fmla="*/ 1920775 h 1928958"/>
                      <a:gd name="connsiteX45" fmla="*/ 332194 w 2078227"/>
                      <a:gd name="connsiteY45" fmla="*/ 191647 h 1928958"/>
                      <a:gd name="connsiteX46" fmla="*/ 295534 w 2078227"/>
                      <a:gd name="connsiteY46" fmla="*/ 356617 h 1928958"/>
                      <a:gd name="connsiteX47" fmla="*/ 222214 w 2078227"/>
                      <a:gd name="connsiteY47" fmla="*/ 601017 h 1928958"/>
                      <a:gd name="connsiteX48" fmla="*/ 216104 w 2078227"/>
                      <a:gd name="connsiteY48" fmla="*/ 613237 h 1928958"/>
                      <a:gd name="connsiteX49" fmla="*/ 75574 w 2078227"/>
                      <a:gd name="connsiteY49" fmla="*/ 1352546 h 1928958"/>
                      <a:gd name="connsiteX50" fmla="*/ 643804 w 2078227"/>
                      <a:gd name="connsiteY50" fmla="*/ 1890225 h 1928958"/>
                      <a:gd name="connsiteX51" fmla="*/ 735454 w 2078227"/>
                      <a:gd name="connsiteY51" fmla="*/ 1902445 h 1928958"/>
                      <a:gd name="connsiteX52" fmla="*/ 1615295 w 2078227"/>
                      <a:gd name="connsiteY52" fmla="*/ 1743585 h 1928958"/>
                      <a:gd name="connsiteX53" fmla="*/ 1761935 w 2078227"/>
                      <a:gd name="connsiteY53" fmla="*/ 1541956 h 1928958"/>
                      <a:gd name="connsiteX54" fmla="*/ 1780265 w 2078227"/>
                      <a:gd name="connsiteY54" fmla="*/ 1505296 h 1928958"/>
                      <a:gd name="connsiteX55" fmla="*/ 1774155 w 2078227"/>
                      <a:gd name="connsiteY55" fmla="*/ 1548066 h 1928958"/>
                      <a:gd name="connsiteX56" fmla="*/ 1841365 w 2078227"/>
                      <a:gd name="connsiteY56" fmla="*/ 1645826 h 1928958"/>
                      <a:gd name="connsiteX57" fmla="*/ 1841365 w 2078227"/>
                      <a:gd name="connsiteY57" fmla="*/ 1645826 h 1928958"/>
                      <a:gd name="connsiteX58" fmla="*/ 1914685 w 2078227"/>
                      <a:gd name="connsiteY58" fmla="*/ 1633606 h 1928958"/>
                      <a:gd name="connsiteX59" fmla="*/ 2055215 w 2078227"/>
                      <a:gd name="connsiteY59" fmla="*/ 1462526 h 1928958"/>
                      <a:gd name="connsiteX60" fmla="*/ 2030775 w 2078227"/>
                      <a:gd name="connsiteY60" fmla="*/ 1328106 h 1928958"/>
                      <a:gd name="connsiteX61" fmla="*/ 1981895 w 2078227"/>
                      <a:gd name="connsiteY61" fmla="*/ 1303666 h 1928958"/>
                      <a:gd name="connsiteX62" fmla="*/ 1761935 w 2078227"/>
                      <a:gd name="connsiteY62" fmla="*/ 1413646 h 1928958"/>
                      <a:gd name="connsiteX63" fmla="*/ 1731385 w 2078227"/>
                      <a:gd name="connsiteY63" fmla="*/ 1444196 h 1928958"/>
                      <a:gd name="connsiteX64" fmla="*/ 1755825 w 2078227"/>
                      <a:gd name="connsiteY64" fmla="*/ 1401426 h 1928958"/>
                      <a:gd name="connsiteX65" fmla="*/ 1902465 w 2078227"/>
                      <a:gd name="connsiteY65" fmla="*/ 698777 h 1928958"/>
                      <a:gd name="connsiteX66" fmla="*/ 1792485 w 2078227"/>
                      <a:gd name="connsiteY66" fmla="*/ 808757 h 1928958"/>
                      <a:gd name="connsiteX67" fmla="*/ 1816925 w 2078227"/>
                      <a:gd name="connsiteY67" fmla="*/ 631567 h 1928958"/>
                      <a:gd name="connsiteX68" fmla="*/ 1670285 w 2078227"/>
                      <a:gd name="connsiteY68" fmla="*/ 729327 h 1928958"/>
                      <a:gd name="connsiteX69" fmla="*/ 1658065 w 2078227"/>
                      <a:gd name="connsiteY69" fmla="*/ 717107 h 1928958"/>
                      <a:gd name="connsiteX70" fmla="*/ 1731385 w 2078227"/>
                      <a:gd name="connsiteY70" fmla="*/ 625457 h 1928958"/>
                      <a:gd name="connsiteX71" fmla="*/ 1578635 w 2078227"/>
                      <a:gd name="connsiteY71" fmla="*/ 729327 h 1928958"/>
                      <a:gd name="connsiteX72" fmla="*/ 1572525 w 2078227"/>
                      <a:gd name="connsiteY72" fmla="*/ 729327 h 1928958"/>
                      <a:gd name="connsiteX73" fmla="*/ 1419775 w 2078227"/>
                      <a:gd name="connsiteY73" fmla="*/ 643787 h 1928958"/>
                      <a:gd name="connsiteX74" fmla="*/ 1425885 w 2078227"/>
                      <a:gd name="connsiteY74" fmla="*/ 637677 h 1928958"/>
                      <a:gd name="connsiteX75" fmla="*/ 1566415 w 2078227"/>
                      <a:gd name="connsiteY75" fmla="*/ 466597 h 1928958"/>
                      <a:gd name="connsiteX76" fmla="*/ 1358675 w 2078227"/>
                      <a:gd name="connsiteY76" fmla="*/ 594907 h 1928958"/>
                      <a:gd name="connsiteX77" fmla="*/ 1352565 w 2078227"/>
                      <a:gd name="connsiteY77" fmla="*/ 594907 h 1928958"/>
                      <a:gd name="connsiteX78" fmla="*/ 1144825 w 2078227"/>
                      <a:gd name="connsiteY78" fmla="*/ 497147 h 1928958"/>
                      <a:gd name="connsiteX79" fmla="*/ 1150935 w 2078227"/>
                      <a:gd name="connsiteY79" fmla="*/ 491037 h 1928958"/>
                      <a:gd name="connsiteX80" fmla="*/ 1315905 w 2078227"/>
                      <a:gd name="connsiteY80" fmla="*/ 307737 h 1928958"/>
                      <a:gd name="connsiteX81" fmla="*/ 1095945 w 2078227"/>
                      <a:gd name="connsiteY81" fmla="*/ 466597 h 1928958"/>
                      <a:gd name="connsiteX82" fmla="*/ 1089835 w 2078227"/>
                      <a:gd name="connsiteY82" fmla="*/ 472707 h 1928958"/>
                      <a:gd name="connsiteX83" fmla="*/ 1083725 w 2078227"/>
                      <a:gd name="connsiteY83" fmla="*/ 466597 h 1928958"/>
                      <a:gd name="connsiteX84" fmla="*/ 869874 w 2078227"/>
                      <a:gd name="connsiteY84" fmla="*/ 387167 h 1928958"/>
                      <a:gd name="connsiteX85" fmla="*/ 857654 w 2078227"/>
                      <a:gd name="connsiteY85" fmla="*/ 387167 h 1928958"/>
                      <a:gd name="connsiteX86" fmla="*/ 863764 w 2078227"/>
                      <a:gd name="connsiteY86" fmla="*/ 381057 h 1928958"/>
                      <a:gd name="connsiteX87" fmla="*/ 1016514 w 2078227"/>
                      <a:gd name="connsiteY87" fmla="*/ 216087 h 1928958"/>
                      <a:gd name="connsiteX88" fmla="*/ 814884 w 2078227"/>
                      <a:gd name="connsiteY88" fmla="*/ 356617 h 1928958"/>
                      <a:gd name="connsiteX89" fmla="*/ 808774 w 2078227"/>
                      <a:gd name="connsiteY89" fmla="*/ 362727 h 1928958"/>
                      <a:gd name="connsiteX90" fmla="*/ 802664 w 2078227"/>
                      <a:gd name="connsiteY90" fmla="*/ 356617 h 1928958"/>
                      <a:gd name="connsiteX91" fmla="*/ 478834 w 2078227"/>
                      <a:gd name="connsiteY91" fmla="*/ 222197 h 1928958"/>
                      <a:gd name="connsiteX92" fmla="*/ 466614 w 2078227"/>
                      <a:gd name="connsiteY92" fmla="*/ 216087 h 1928958"/>
                      <a:gd name="connsiteX93" fmla="*/ 472724 w 2078227"/>
                      <a:gd name="connsiteY93" fmla="*/ 209977 h 1928958"/>
                      <a:gd name="connsiteX94" fmla="*/ 814884 w 2078227"/>
                      <a:gd name="connsiteY94" fmla="*/ 8348 h 1928958"/>
                      <a:gd name="connsiteX95" fmla="*/ 374964 w 2078227"/>
                      <a:gd name="connsiteY95" fmla="*/ 191647 h 1928958"/>
                      <a:gd name="connsiteX96" fmla="*/ 374964 w 2078227"/>
                      <a:gd name="connsiteY96" fmla="*/ 191647 h 1928958"/>
                      <a:gd name="connsiteX97" fmla="*/ 332194 w 2078227"/>
                      <a:gd name="connsiteY97" fmla="*/ 191647 h 192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078227" h="1928958">
                        <a:moveTo>
                          <a:pt x="729344" y="1920775"/>
                        </a:moveTo>
                        <a:cubicBezTo>
                          <a:pt x="698794" y="1914665"/>
                          <a:pt x="662134" y="1914665"/>
                          <a:pt x="637694" y="1908555"/>
                        </a:cubicBezTo>
                        <a:cubicBezTo>
                          <a:pt x="429954" y="1865785"/>
                          <a:pt x="148894" y="1523626"/>
                          <a:pt x="63354" y="1364766"/>
                        </a:cubicBezTo>
                        <a:cubicBezTo>
                          <a:pt x="-22186" y="1205906"/>
                          <a:pt x="-58846" y="1004276"/>
                          <a:pt x="203884" y="607127"/>
                        </a:cubicBezTo>
                        <a:cubicBezTo>
                          <a:pt x="203884" y="601017"/>
                          <a:pt x="209994" y="601017"/>
                          <a:pt x="209994" y="594907"/>
                        </a:cubicBezTo>
                        <a:cubicBezTo>
                          <a:pt x="246654" y="533807"/>
                          <a:pt x="264984" y="442157"/>
                          <a:pt x="277204" y="356617"/>
                        </a:cubicBezTo>
                        <a:cubicBezTo>
                          <a:pt x="289424" y="289407"/>
                          <a:pt x="301644" y="228307"/>
                          <a:pt x="319974" y="179427"/>
                        </a:cubicBezTo>
                        <a:lnTo>
                          <a:pt x="319974" y="173317"/>
                        </a:lnTo>
                        <a:lnTo>
                          <a:pt x="362744" y="185537"/>
                        </a:lnTo>
                        <a:cubicBezTo>
                          <a:pt x="387184" y="161097"/>
                          <a:pt x="601034" y="-22202"/>
                          <a:pt x="845434" y="2238"/>
                        </a:cubicBezTo>
                        <a:lnTo>
                          <a:pt x="875984" y="2238"/>
                        </a:lnTo>
                        <a:lnTo>
                          <a:pt x="857654" y="14458"/>
                        </a:lnTo>
                        <a:cubicBezTo>
                          <a:pt x="619364" y="99997"/>
                          <a:pt x="521604" y="185537"/>
                          <a:pt x="497164" y="216087"/>
                        </a:cubicBezTo>
                        <a:cubicBezTo>
                          <a:pt x="546044" y="234417"/>
                          <a:pt x="735454" y="295517"/>
                          <a:pt x="808774" y="344397"/>
                        </a:cubicBezTo>
                        <a:cubicBezTo>
                          <a:pt x="900424" y="246637"/>
                          <a:pt x="1071504" y="179427"/>
                          <a:pt x="1077614" y="173317"/>
                        </a:cubicBezTo>
                        <a:lnTo>
                          <a:pt x="1083725" y="185537"/>
                        </a:lnTo>
                        <a:cubicBezTo>
                          <a:pt x="1083725" y="185537"/>
                          <a:pt x="949304" y="271077"/>
                          <a:pt x="888204" y="374947"/>
                        </a:cubicBezTo>
                        <a:cubicBezTo>
                          <a:pt x="998184" y="393277"/>
                          <a:pt x="1071504" y="436047"/>
                          <a:pt x="1089835" y="448267"/>
                        </a:cubicBezTo>
                        <a:cubicBezTo>
                          <a:pt x="1114275" y="423827"/>
                          <a:pt x="1212035" y="307737"/>
                          <a:pt x="1352565" y="277187"/>
                        </a:cubicBezTo>
                        <a:lnTo>
                          <a:pt x="1389225" y="271077"/>
                        </a:lnTo>
                        <a:lnTo>
                          <a:pt x="1358675" y="295517"/>
                        </a:lnTo>
                        <a:cubicBezTo>
                          <a:pt x="1248695" y="374947"/>
                          <a:pt x="1187595" y="466597"/>
                          <a:pt x="1169265" y="497147"/>
                        </a:cubicBezTo>
                        <a:lnTo>
                          <a:pt x="1358675" y="594907"/>
                        </a:lnTo>
                        <a:cubicBezTo>
                          <a:pt x="1383115" y="576577"/>
                          <a:pt x="1493095" y="497147"/>
                          <a:pt x="1603075" y="448267"/>
                        </a:cubicBezTo>
                        <a:lnTo>
                          <a:pt x="1645845" y="429937"/>
                        </a:lnTo>
                        <a:lnTo>
                          <a:pt x="1615295" y="460487"/>
                        </a:lnTo>
                        <a:cubicBezTo>
                          <a:pt x="1511425" y="558247"/>
                          <a:pt x="1456435" y="631567"/>
                          <a:pt x="1444215" y="649897"/>
                        </a:cubicBezTo>
                        <a:lnTo>
                          <a:pt x="1572525" y="723217"/>
                        </a:lnTo>
                        <a:cubicBezTo>
                          <a:pt x="1590855" y="710997"/>
                          <a:pt x="1706945" y="649897"/>
                          <a:pt x="1774155" y="570467"/>
                        </a:cubicBezTo>
                        <a:lnTo>
                          <a:pt x="1786375" y="576577"/>
                        </a:lnTo>
                        <a:cubicBezTo>
                          <a:pt x="1749715" y="631567"/>
                          <a:pt x="1719165" y="668227"/>
                          <a:pt x="1700835" y="692667"/>
                        </a:cubicBezTo>
                        <a:lnTo>
                          <a:pt x="1823035" y="607127"/>
                        </a:lnTo>
                        <a:lnTo>
                          <a:pt x="1798595" y="772097"/>
                        </a:lnTo>
                        <a:lnTo>
                          <a:pt x="1908575" y="662117"/>
                        </a:lnTo>
                        <a:lnTo>
                          <a:pt x="1908575" y="680447"/>
                        </a:lnTo>
                        <a:cubicBezTo>
                          <a:pt x="1908575" y="686557"/>
                          <a:pt x="1884135" y="1132586"/>
                          <a:pt x="1774155" y="1376986"/>
                        </a:cubicBezTo>
                        <a:cubicBezTo>
                          <a:pt x="1847475" y="1315886"/>
                          <a:pt x="1920795" y="1285336"/>
                          <a:pt x="1981895" y="1291446"/>
                        </a:cubicBezTo>
                        <a:cubicBezTo>
                          <a:pt x="2006335" y="1291446"/>
                          <a:pt x="2024665" y="1303666"/>
                          <a:pt x="2042995" y="1315886"/>
                        </a:cubicBezTo>
                        <a:cubicBezTo>
                          <a:pt x="2073545" y="1346436"/>
                          <a:pt x="2085765" y="1401426"/>
                          <a:pt x="2073545" y="1462526"/>
                        </a:cubicBezTo>
                        <a:cubicBezTo>
                          <a:pt x="2055215" y="1548066"/>
                          <a:pt x="2000225" y="1609165"/>
                          <a:pt x="1920795" y="1645826"/>
                        </a:cubicBezTo>
                        <a:cubicBezTo>
                          <a:pt x="1890245" y="1658046"/>
                          <a:pt x="1859695" y="1664155"/>
                          <a:pt x="1835255" y="1658046"/>
                        </a:cubicBezTo>
                        <a:lnTo>
                          <a:pt x="1835255" y="1658046"/>
                        </a:lnTo>
                        <a:cubicBezTo>
                          <a:pt x="1780265" y="1651935"/>
                          <a:pt x="1761935" y="1609165"/>
                          <a:pt x="1755825" y="1572506"/>
                        </a:cubicBezTo>
                        <a:cubicBezTo>
                          <a:pt x="1700835" y="1676375"/>
                          <a:pt x="1621405" y="1755805"/>
                          <a:pt x="1615295" y="1755805"/>
                        </a:cubicBezTo>
                        <a:cubicBezTo>
                          <a:pt x="1450325" y="1896335"/>
                          <a:pt x="1022624" y="1951325"/>
                          <a:pt x="729344" y="1920775"/>
                        </a:cubicBezTo>
                        <a:close/>
                        <a:moveTo>
                          <a:pt x="332194" y="191647"/>
                        </a:moveTo>
                        <a:cubicBezTo>
                          <a:pt x="313864" y="240527"/>
                          <a:pt x="301644" y="295517"/>
                          <a:pt x="295534" y="356617"/>
                        </a:cubicBezTo>
                        <a:cubicBezTo>
                          <a:pt x="277204" y="442157"/>
                          <a:pt x="264984" y="533807"/>
                          <a:pt x="222214" y="601017"/>
                        </a:cubicBezTo>
                        <a:cubicBezTo>
                          <a:pt x="222214" y="607127"/>
                          <a:pt x="216104" y="607127"/>
                          <a:pt x="216104" y="613237"/>
                        </a:cubicBezTo>
                        <a:cubicBezTo>
                          <a:pt x="-46626" y="1004276"/>
                          <a:pt x="-9966" y="1199796"/>
                          <a:pt x="75574" y="1352546"/>
                        </a:cubicBezTo>
                        <a:cubicBezTo>
                          <a:pt x="173334" y="1541956"/>
                          <a:pt x="448284" y="1853565"/>
                          <a:pt x="643804" y="1890225"/>
                        </a:cubicBezTo>
                        <a:cubicBezTo>
                          <a:pt x="674354" y="1896335"/>
                          <a:pt x="704904" y="1902445"/>
                          <a:pt x="735454" y="1902445"/>
                        </a:cubicBezTo>
                        <a:cubicBezTo>
                          <a:pt x="1022624" y="1932995"/>
                          <a:pt x="1450325" y="1878005"/>
                          <a:pt x="1615295" y="1743585"/>
                        </a:cubicBezTo>
                        <a:cubicBezTo>
                          <a:pt x="1615295" y="1743585"/>
                          <a:pt x="1706945" y="1651935"/>
                          <a:pt x="1761935" y="1541956"/>
                        </a:cubicBezTo>
                        <a:lnTo>
                          <a:pt x="1780265" y="1505296"/>
                        </a:lnTo>
                        <a:lnTo>
                          <a:pt x="1774155" y="1548066"/>
                        </a:lnTo>
                        <a:cubicBezTo>
                          <a:pt x="1774155" y="1572506"/>
                          <a:pt x="1780265" y="1639715"/>
                          <a:pt x="1841365" y="1645826"/>
                        </a:cubicBezTo>
                        <a:lnTo>
                          <a:pt x="1841365" y="1645826"/>
                        </a:lnTo>
                        <a:cubicBezTo>
                          <a:pt x="1859695" y="1645826"/>
                          <a:pt x="1890245" y="1645826"/>
                          <a:pt x="1914685" y="1633606"/>
                        </a:cubicBezTo>
                        <a:cubicBezTo>
                          <a:pt x="2018555" y="1590836"/>
                          <a:pt x="2049105" y="1499186"/>
                          <a:pt x="2055215" y="1462526"/>
                        </a:cubicBezTo>
                        <a:cubicBezTo>
                          <a:pt x="2067435" y="1407536"/>
                          <a:pt x="2055215" y="1358656"/>
                          <a:pt x="2030775" y="1328106"/>
                        </a:cubicBezTo>
                        <a:cubicBezTo>
                          <a:pt x="2018555" y="1315886"/>
                          <a:pt x="2000225" y="1309776"/>
                          <a:pt x="1981895" y="1303666"/>
                        </a:cubicBezTo>
                        <a:cubicBezTo>
                          <a:pt x="1920795" y="1297556"/>
                          <a:pt x="1835255" y="1340326"/>
                          <a:pt x="1761935" y="1413646"/>
                        </a:cubicBezTo>
                        <a:lnTo>
                          <a:pt x="1731385" y="1444196"/>
                        </a:lnTo>
                        <a:lnTo>
                          <a:pt x="1755825" y="1401426"/>
                        </a:lnTo>
                        <a:cubicBezTo>
                          <a:pt x="1865805" y="1199796"/>
                          <a:pt x="1896355" y="790427"/>
                          <a:pt x="1902465" y="698777"/>
                        </a:cubicBezTo>
                        <a:lnTo>
                          <a:pt x="1792485" y="808757"/>
                        </a:lnTo>
                        <a:lnTo>
                          <a:pt x="1816925" y="631567"/>
                        </a:lnTo>
                        <a:lnTo>
                          <a:pt x="1670285" y="729327"/>
                        </a:lnTo>
                        <a:lnTo>
                          <a:pt x="1658065" y="717107"/>
                        </a:lnTo>
                        <a:cubicBezTo>
                          <a:pt x="1658065" y="717107"/>
                          <a:pt x="1682505" y="692667"/>
                          <a:pt x="1731385" y="625457"/>
                        </a:cubicBezTo>
                        <a:cubicBezTo>
                          <a:pt x="1658065" y="686557"/>
                          <a:pt x="1578635" y="729327"/>
                          <a:pt x="1578635" y="729327"/>
                        </a:cubicBezTo>
                        <a:lnTo>
                          <a:pt x="1572525" y="729327"/>
                        </a:lnTo>
                        <a:lnTo>
                          <a:pt x="1419775" y="643787"/>
                        </a:lnTo>
                        <a:lnTo>
                          <a:pt x="1425885" y="637677"/>
                        </a:lnTo>
                        <a:cubicBezTo>
                          <a:pt x="1425885" y="631567"/>
                          <a:pt x="1462545" y="570467"/>
                          <a:pt x="1566415" y="466597"/>
                        </a:cubicBezTo>
                        <a:cubicBezTo>
                          <a:pt x="1456435" y="521587"/>
                          <a:pt x="1358675" y="594907"/>
                          <a:pt x="1358675" y="594907"/>
                        </a:cubicBezTo>
                        <a:lnTo>
                          <a:pt x="1352565" y="594907"/>
                        </a:lnTo>
                        <a:lnTo>
                          <a:pt x="1144825" y="497147"/>
                        </a:lnTo>
                        <a:lnTo>
                          <a:pt x="1150935" y="491037"/>
                        </a:lnTo>
                        <a:cubicBezTo>
                          <a:pt x="1150935" y="491037"/>
                          <a:pt x="1205925" y="393277"/>
                          <a:pt x="1315905" y="307737"/>
                        </a:cubicBezTo>
                        <a:cubicBezTo>
                          <a:pt x="1181485" y="356617"/>
                          <a:pt x="1095945" y="466597"/>
                          <a:pt x="1095945" y="466597"/>
                        </a:cubicBezTo>
                        <a:lnTo>
                          <a:pt x="1089835" y="472707"/>
                        </a:lnTo>
                        <a:lnTo>
                          <a:pt x="1083725" y="466597"/>
                        </a:lnTo>
                        <a:cubicBezTo>
                          <a:pt x="1083725" y="466597"/>
                          <a:pt x="1004294" y="411607"/>
                          <a:pt x="869874" y="387167"/>
                        </a:cubicBezTo>
                        <a:lnTo>
                          <a:pt x="857654" y="387167"/>
                        </a:lnTo>
                        <a:lnTo>
                          <a:pt x="863764" y="381057"/>
                        </a:lnTo>
                        <a:cubicBezTo>
                          <a:pt x="900424" y="313847"/>
                          <a:pt x="967634" y="252747"/>
                          <a:pt x="1016514" y="216087"/>
                        </a:cubicBezTo>
                        <a:cubicBezTo>
                          <a:pt x="955414" y="246637"/>
                          <a:pt x="863764" y="295517"/>
                          <a:pt x="814884" y="356617"/>
                        </a:cubicBezTo>
                        <a:lnTo>
                          <a:pt x="808774" y="362727"/>
                        </a:lnTo>
                        <a:lnTo>
                          <a:pt x="802664" y="356617"/>
                        </a:lnTo>
                        <a:cubicBezTo>
                          <a:pt x="735454" y="301627"/>
                          <a:pt x="484944" y="222197"/>
                          <a:pt x="478834" y="222197"/>
                        </a:cubicBezTo>
                        <a:lnTo>
                          <a:pt x="466614" y="216087"/>
                        </a:lnTo>
                        <a:lnTo>
                          <a:pt x="472724" y="209977"/>
                        </a:lnTo>
                        <a:cubicBezTo>
                          <a:pt x="478834" y="203867"/>
                          <a:pt x="552154" y="112217"/>
                          <a:pt x="814884" y="8348"/>
                        </a:cubicBezTo>
                        <a:cubicBezTo>
                          <a:pt x="576594" y="8348"/>
                          <a:pt x="381074" y="191647"/>
                          <a:pt x="374964" y="191647"/>
                        </a:cubicBezTo>
                        <a:lnTo>
                          <a:pt x="374964" y="191647"/>
                        </a:lnTo>
                        <a:lnTo>
                          <a:pt x="332194" y="191647"/>
                        </a:ln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90" name="Freeform: Shape 189">
                  <a:extLst>
                    <a:ext uri="{FF2B5EF4-FFF2-40B4-BE49-F238E27FC236}">
                      <a16:creationId xmlns:a16="http://schemas.microsoft.com/office/drawing/2014/main" id="{6A7EB188-7BE9-4833-8095-E15F78E03E16}"/>
                    </a:ext>
                  </a:extLst>
                </p:cNvPr>
                <p:cNvSpPr/>
                <p:nvPr/>
              </p:nvSpPr>
              <p:spPr>
                <a:xfrm>
                  <a:off x="1724119" y="5671527"/>
                  <a:ext cx="330530" cy="146115"/>
                </a:xfrm>
                <a:custGeom>
                  <a:avLst/>
                  <a:gdLst>
                    <a:gd name="connsiteX0" fmla="*/ 268840 w 330530"/>
                    <a:gd name="connsiteY0" fmla="*/ 9165 h 146115"/>
                    <a:gd name="connsiteX1" fmla="*/ 164970 w 330530"/>
                    <a:gd name="connsiteY1" fmla="*/ 9165 h 146115"/>
                    <a:gd name="connsiteX2" fmla="*/ 128310 w 330530"/>
                    <a:gd name="connsiteY2" fmla="*/ 15275 h 146115"/>
                    <a:gd name="connsiteX3" fmla="*/ 0 w 330530"/>
                    <a:gd name="connsiteY3" fmla="*/ 137475 h 146115"/>
                    <a:gd name="connsiteX4" fmla="*/ 12220 w 330530"/>
                    <a:gd name="connsiteY4" fmla="*/ 143585 h 146115"/>
                    <a:gd name="connsiteX5" fmla="*/ 219960 w 330530"/>
                    <a:gd name="connsiteY5" fmla="*/ 106925 h 146115"/>
                    <a:gd name="connsiteX6" fmla="*/ 329940 w 330530"/>
                    <a:gd name="connsiteY6" fmla="*/ 70265 h 146115"/>
                    <a:gd name="connsiteX7" fmla="*/ 268840 w 330530"/>
                    <a:gd name="connsiteY7" fmla="*/ 9165 h 1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530" h="146115">
                      <a:moveTo>
                        <a:pt x="268840" y="9165"/>
                      </a:moveTo>
                      <a:cubicBezTo>
                        <a:pt x="232180" y="-3055"/>
                        <a:pt x="195520" y="-3055"/>
                        <a:pt x="164970" y="9165"/>
                      </a:cubicBezTo>
                      <a:cubicBezTo>
                        <a:pt x="152750" y="9165"/>
                        <a:pt x="140530" y="15275"/>
                        <a:pt x="128310" y="15275"/>
                      </a:cubicBezTo>
                      <a:cubicBezTo>
                        <a:pt x="73320" y="33605"/>
                        <a:pt x="18330" y="76375"/>
                        <a:pt x="0" y="137475"/>
                      </a:cubicBezTo>
                      <a:cubicBezTo>
                        <a:pt x="0" y="143585"/>
                        <a:pt x="6110" y="149695"/>
                        <a:pt x="12220" y="143585"/>
                      </a:cubicBezTo>
                      <a:cubicBezTo>
                        <a:pt x="67210" y="94705"/>
                        <a:pt x="152750" y="94705"/>
                        <a:pt x="219960" y="106925"/>
                      </a:cubicBezTo>
                      <a:cubicBezTo>
                        <a:pt x="262730" y="113035"/>
                        <a:pt x="317720" y="119145"/>
                        <a:pt x="329940" y="70265"/>
                      </a:cubicBezTo>
                      <a:cubicBezTo>
                        <a:pt x="336050" y="39715"/>
                        <a:pt x="293280" y="21385"/>
                        <a:pt x="268840" y="9165"/>
                      </a:cubicBezTo>
                      <a:close/>
                    </a:path>
                  </a:pathLst>
                </a:custGeom>
                <a:solidFill>
                  <a:srgbClr val="EEB4CF">
                    <a:alpha val="4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91" name="Freeform: Shape 190">
                  <a:extLst>
                    <a:ext uri="{FF2B5EF4-FFF2-40B4-BE49-F238E27FC236}">
                      <a16:creationId xmlns:a16="http://schemas.microsoft.com/office/drawing/2014/main" id="{2C711A8D-BB9E-47FA-8403-433D82E6B016}"/>
                    </a:ext>
                  </a:extLst>
                </p:cNvPr>
                <p:cNvSpPr/>
                <p:nvPr/>
              </p:nvSpPr>
              <p:spPr>
                <a:xfrm>
                  <a:off x="910813" y="5827332"/>
                  <a:ext cx="825526" cy="452244"/>
                </a:xfrm>
                <a:custGeom>
                  <a:avLst/>
                  <a:gdLst>
                    <a:gd name="connsiteX0" fmla="*/ 25116 w 825526"/>
                    <a:gd name="connsiteY0" fmla="*/ 0 h 452244"/>
                    <a:gd name="connsiteX1" fmla="*/ 220636 w 825526"/>
                    <a:gd name="connsiteY1" fmla="*/ 177190 h 452244"/>
                    <a:gd name="connsiteX2" fmla="*/ 733877 w 825526"/>
                    <a:gd name="connsiteY2" fmla="*/ 164970 h 452244"/>
                    <a:gd name="connsiteX3" fmla="*/ 691107 w 825526"/>
                    <a:gd name="connsiteY3" fmla="*/ 146640 h 452244"/>
                    <a:gd name="connsiteX4" fmla="*/ 825527 w 825526"/>
                    <a:gd name="connsiteY4" fmla="*/ 226070 h 452244"/>
                    <a:gd name="connsiteX5" fmla="*/ 764427 w 825526"/>
                    <a:gd name="connsiteY5" fmla="*/ 195520 h 452244"/>
                    <a:gd name="connsiteX6" fmla="*/ 507807 w 825526"/>
                    <a:gd name="connsiteY6" fmla="*/ 452140 h 452244"/>
                    <a:gd name="connsiteX7" fmla="*/ 177866 w 825526"/>
                    <a:gd name="connsiteY7" fmla="*/ 201630 h 452244"/>
                    <a:gd name="connsiteX8" fmla="*/ 25116 w 825526"/>
                    <a:gd name="connsiteY8" fmla="*/ 0 h 45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526" h="452244">
                      <a:moveTo>
                        <a:pt x="25116" y="0"/>
                      </a:moveTo>
                      <a:cubicBezTo>
                        <a:pt x="25116" y="0"/>
                        <a:pt x="-17654" y="54990"/>
                        <a:pt x="220636" y="177190"/>
                      </a:cubicBezTo>
                      <a:cubicBezTo>
                        <a:pt x="306176" y="219960"/>
                        <a:pt x="562797" y="232180"/>
                        <a:pt x="733877" y="164970"/>
                      </a:cubicBezTo>
                      <a:cubicBezTo>
                        <a:pt x="703327" y="146640"/>
                        <a:pt x="691107" y="146640"/>
                        <a:pt x="691107" y="146640"/>
                      </a:cubicBezTo>
                      <a:cubicBezTo>
                        <a:pt x="691107" y="146640"/>
                        <a:pt x="794977" y="128310"/>
                        <a:pt x="825527" y="226070"/>
                      </a:cubicBezTo>
                      <a:cubicBezTo>
                        <a:pt x="776647" y="195520"/>
                        <a:pt x="764427" y="195520"/>
                        <a:pt x="764427" y="195520"/>
                      </a:cubicBezTo>
                      <a:cubicBezTo>
                        <a:pt x="764427" y="195520"/>
                        <a:pt x="709437" y="458249"/>
                        <a:pt x="507807" y="452140"/>
                      </a:cubicBezTo>
                      <a:cubicBezTo>
                        <a:pt x="324506" y="446029"/>
                        <a:pt x="318396" y="299390"/>
                        <a:pt x="177866" y="201630"/>
                      </a:cubicBezTo>
                      <a:cubicBezTo>
                        <a:pt x="31226" y="97760"/>
                        <a:pt x="-42094" y="42770"/>
                        <a:pt x="25116" y="0"/>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92" name="Freeform: Shape 191">
                  <a:extLst>
                    <a:ext uri="{FF2B5EF4-FFF2-40B4-BE49-F238E27FC236}">
                      <a16:creationId xmlns:a16="http://schemas.microsoft.com/office/drawing/2014/main" id="{82834D76-81C1-4F0B-BFEB-0F293FD4DE65}"/>
                    </a:ext>
                  </a:extLst>
                </p:cNvPr>
                <p:cNvSpPr/>
                <p:nvPr/>
              </p:nvSpPr>
              <p:spPr>
                <a:xfrm>
                  <a:off x="734299" y="5279343"/>
                  <a:ext cx="1729131" cy="633528"/>
                </a:xfrm>
                <a:custGeom>
                  <a:avLst/>
                  <a:gdLst>
                    <a:gd name="connsiteX0" fmla="*/ 287170 w 1729131"/>
                    <a:gd name="connsiteY0" fmla="*/ 254709 h 633528"/>
                    <a:gd name="connsiteX1" fmla="*/ 427700 w 1729131"/>
                    <a:gd name="connsiteY1" fmla="*/ 175280 h 633528"/>
                    <a:gd name="connsiteX2" fmla="*/ 525460 w 1729131"/>
                    <a:gd name="connsiteY2" fmla="*/ 89740 h 633528"/>
                    <a:gd name="connsiteX3" fmla="*/ 574340 w 1729131"/>
                    <a:gd name="connsiteY3" fmla="*/ 266929 h 633528"/>
                    <a:gd name="connsiteX4" fmla="*/ 1032591 w 1729131"/>
                    <a:gd name="connsiteY4" fmla="*/ 590759 h 633528"/>
                    <a:gd name="connsiteX5" fmla="*/ 1380861 w 1729131"/>
                    <a:gd name="connsiteY5" fmla="*/ 419679 h 633528"/>
                    <a:gd name="connsiteX6" fmla="*/ 1704691 w 1729131"/>
                    <a:gd name="connsiteY6" fmla="*/ 633529 h 633528"/>
                    <a:gd name="connsiteX7" fmla="*/ 1729131 w 1729131"/>
                    <a:gd name="connsiteY7" fmla="*/ 554099 h 633528"/>
                    <a:gd name="connsiteX8" fmla="*/ 1356421 w 1729131"/>
                    <a:gd name="connsiteY8" fmla="*/ 303589 h 633528"/>
                    <a:gd name="connsiteX9" fmla="*/ 892061 w 1729131"/>
                    <a:gd name="connsiteY9" fmla="*/ 468559 h 633528"/>
                    <a:gd name="connsiteX10" fmla="*/ 665990 w 1729131"/>
                    <a:gd name="connsiteY10" fmla="*/ 126399 h 633528"/>
                    <a:gd name="connsiteX11" fmla="*/ 458250 w 1729131"/>
                    <a:gd name="connsiteY11" fmla="*/ 16420 h 633528"/>
                    <a:gd name="connsiteX12" fmla="*/ 207740 w 1729131"/>
                    <a:gd name="connsiteY12" fmla="*/ 181389 h 633528"/>
                    <a:gd name="connsiteX13" fmla="*/ 24440 w 1729131"/>
                    <a:gd name="connsiteY13" fmla="*/ 77520 h 633528"/>
                    <a:gd name="connsiteX14" fmla="*/ 0 w 1729131"/>
                    <a:gd name="connsiteY14" fmla="*/ 132510 h 633528"/>
                    <a:gd name="connsiteX15" fmla="*/ 287170 w 1729131"/>
                    <a:gd name="connsiteY15" fmla="*/ 254709 h 6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9131" h="633528">
                      <a:moveTo>
                        <a:pt x="287170" y="254709"/>
                      </a:moveTo>
                      <a:cubicBezTo>
                        <a:pt x="366600" y="248599"/>
                        <a:pt x="391040" y="242489"/>
                        <a:pt x="427700" y="175280"/>
                      </a:cubicBezTo>
                      <a:cubicBezTo>
                        <a:pt x="464360" y="108070"/>
                        <a:pt x="452140" y="71410"/>
                        <a:pt x="525460" y="89740"/>
                      </a:cubicBezTo>
                      <a:cubicBezTo>
                        <a:pt x="598780" y="108070"/>
                        <a:pt x="598780" y="132510"/>
                        <a:pt x="574340" y="266929"/>
                      </a:cubicBezTo>
                      <a:cubicBezTo>
                        <a:pt x="549900" y="401349"/>
                        <a:pt x="757641" y="529659"/>
                        <a:pt x="1032591" y="590759"/>
                      </a:cubicBezTo>
                      <a:cubicBezTo>
                        <a:pt x="1307541" y="651859"/>
                        <a:pt x="1380861" y="419679"/>
                        <a:pt x="1380861" y="419679"/>
                      </a:cubicBezTo>
                      <a:lnTo>
                        <a:pt x="1704691" y="633529"/>
                      </a:lnTo>
                      <a:lnTo>
                        <a:pt x="1729131" y="554099"/>
                      </a:lnTo>
                      <a:cubicBezTo>
                        <a:pt x="1729131" y="554099"/>
                        <a:pt x="1710801" y="529659"/>
                        <a:pt x="1356421" y="303589"/>
                      </a:cubicBezTo>
                      <a:cubicBezTo>
                        <a:pt x="1295321" y="474669"/>
                        <a:pt x="1160901" y="572429"/>
                        <a:pt x="892061" y="468559"/>
                      </a:cubicBezTo>
                      <a:cubicBezTo>
                        <a:pt x="623220" y="364689"/>
                        <a:pt x="659880" y="224159"/>
                        <a:pt x="665990" y="126399"/>
                      </a:cubicBezTo>
                      <a:cubicBezTo>
                        <a:pt x="678211" y="34750"/>
                        <a:pt x="482690" y="-32460"/>
                        <a:pt x="458250" y="16420"/>
                      </a:cubicBezTo>
                      <a:cubicBezTo>
                        <a:pt x="397150" y="156949"/>
                        <a:pt x="342160" y="211939"/>
                        <a:pt x="207740" y="181389"/>
                      </a:cubicBezTo>
                      <a:cubicBezTo>
                        <a:pt x="128310" y="163059"/>
                        <a:pt x="61100" y="108070"/>
                        <a:pt x="24440" y="77520"/>
                      </a:cubicBezTo>
                      <a:cubicBezTo>
                        <a:pt x="12220" y="95850"/>
                        <a:pt x="6110" y="114180"/>
                        <a:pt x="0" y="132510"/>
                      </a:cubicBezTo>
                      <a:cubicBezTo>
                        <a:pt x="91650" y="205829"/>
                        <a:pt x="226070" y="254709"/>
                        <a:pt x="287170" y="254709"/>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93" name="Freeform: Shape 192">
                  <a:extLst>
                    <a:ext uri="{FF2B5EF4-FFF2-40B4-BE49-F238E27FC236}">
                      <a16:creationId xmlns:a16="http://schemas.microsoft.com/office/drawing/2014/main" id="{CAF714E8-D7F7-4DAD-9919-B0113165425C}"/>
                    </a:ext>
                  </a:extLst>
                </p:cNvPr>
                <p:cNvSpPr/>
                <p:nvPr/>
              </p:nvSpPr>
              <p:spPr>
                <a:xfrm>
                  <a:off x="1608029" y="5127931"/>
                  <a:ext cx="378820" cy="161721"/>
                </a:xfrm>
                <a:custGeom>
                  <a:avLst/>
                  <a:gdLst>
                    <a:gd name="connsiteX0" fmla="*/ 0 w 378820"/>
                    <a:gd name="connsiteY0" fmla="*/ 70072 h 161721"/>
                    <a:gd name="connsiteX1" fmla="*/ 378820 w 378820"/>
                    <a:gd name="connsiteY1" fmla="*/ 161722 h 161721"/>
                    <a:gd name="connsiteX2" fmla="*/ 0 w 378820"/>
                    <a:gd name="connsiteY2" fmla="*/ 70072 h 161721"/>
                  </a:gdLst>
                  <a:ahLst/>
                  <a:cxnLst>
                    <a:cxn ang="0">
                      <a:pos x="connsiteX0" y="connsiteY0"/>
                    </a:cxn>
                    <a:cxn ang="0">
                      <a:pos x="connsiteX1" y="connsiteY1"/>
                    </a:cxn>
                    <a:cxn ang="0">
                      <a:pos x="connsiteX2" y="connsiteY2"/>
                    </a:cxn>
                  </a:cxnLst>
                  <a:rect l="l" t="t" r="r" b="b"/>
                  <a:pathLst>
                    <a:path w="378820" h="161721">
                      <a:moveTo>
                        <a:pt x="0" y="70072"/>
                      </a:moveTo>
                      <a:cubicBezTo>
                        <a:pt x="0" y="70072"/>
                        <a:pt x="201630" y="-21578"/>
                        <a:pt x="378820" y="161722"/>
                      </a:cubicBezTo>
                      <a:cubicBezTo>
                        <a:pt x="342160" y="57852"/>
                        <a:pt x="195520" y="-88788"/>
                        <a:pt x="0" y="70072"/>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94" name="Freeform: Shape 193">
                  <a:extLst>
                    <a:ext uri="{FF2B5EF4-FFF2-40B4-BE49-F238E27FC236}">
                      <a16:creationId xmlns:a16="http://schemas.microsoft.com/office/drawing/2014/main" id="{82A553A5-8A88-47E6-83FC-15D8374619E2}"/>
                    </a:ext>
                  </a:extLst>
                </p:cNvPr>
                <p:cNvSpPr/>
                <p:nvPr/>
              </p:nvSpPr>
              <p:spPr>
                <a:xfrm>
                  <a:off x="652558" y="4578948"/>
                  <a:ext cx="2061382" cy="1913453"/>
                </a:xfrm>
                <a:custGeom>
                  <a:avLst/>
                  <a:gdLst>
                    <a:gd name="connsiteX0" fmla="*/ 1920852 w 2061382"/>
                    <a:gd name="connsiteY0" fmla="*/ 1578324 h 1913453"/>
                    <a:gd name="connsiteX1" fmla="*/ 1951402 w 2061382"/>
                    <a:gd name="connsiteY1" fmla="*/ 1413354 h 1913453"/>
                    <a:gd name="connsiteX2" fmla="*/ 1969732 w 2061382"/>
                    <a:gd name="connsiteY2" fmla="*/ 1333924 h 1913453"/>
                    <a:gd name="connsiteX3" fmla="*/ 2061382 w 2061382"/>
                    <a:gd name="connsiteY3" fmla="*/ 1388914 h 1913453"/>
                    <a:gd name="connsiteX4" fmla="*/ 2030832 w 2061382"/>
                    <a:gd name="connsiteY4" fmla="*/ 1321704 h 1913453"/>
                    <a:gd name="connsiteX5" fmla="*/ 1749772 w 2061382"/>
                    <a:gd name="connsiteY5" fmla="*/ 1407244 h 1913453"/>
                    <a:gd name="connsiteX6" fmla="*/ 1902522 w 2061382"/>
                    <a:gd name="connsiteY6" fmla="*/ 680155 h 1913453"/>
                    <a:gd name="connsiteX7" fmla="*/ 1792542 w 2061382"/>
                    <a:gd name="connsiteY7" fmla="*/ 790135 h 1913453"/>
                    <a:gd name="connsiteX8" fmla="*/ 1816982 w 2061382"/>
                    <a:gd name="connsiteY8" fmla="*/ 619055 h 1913453"/>
                    <a:gd name="connsiteX9" fmla="*/ 1658122 w 2061382"/>
                    <a:gd name="connsiteY9" fmla="*/ 729035 h 1913453"/>
                    <a:gd name="connsiteX10" fmla="*/ 1780322 w 2061382"/>
                    <a:gd name="connsiteY10" fmla="*/ 570175 h 1913453"/>
                    <a:gd name="connsiteX11" fmla="*/ 1572582 w 2061382"/>
                    <a:gd name="connsiteY11" fmla="*/ 722925 h 1913453"/>
                    <a:gd name="connsiteX12" fmla="*/ 1432052 w 2061382"/>
                    <a:gd name="connsiteY12" fmla="*/ 643495 h 1913453"/>
                    <a:gd name="connsiteX13" fmla="*/ 1609242 w 2061382"/>
                    <a:gd name="connsiteY13" fmla="*/ 441865 h 1913453"/>
                    <a:gd name="connsiteX14" fmla="*/ 1358732 w 2061382"/>
                    <a:gd name="connsiteY14" fmla="*/ 588505 h 1913453"/>
                    <a:gd name="connsiteX15" fmla="*/ 1157102 w 2061382"/>
                    <a:gd name="connsiteY15" fmla="*/ 484635 h 1913453"/>
                    <a:gd name="connsiteX16" fmla="*/ 1352622 w 2061382"/>
                    <a:gd name="connsiteY16" fmla="*/ 276896 h 1913453"/>
                    <a:gd name="connsiteX17" fmla="*/ 1089892 w 2061382"/>
                    <a:gd name="connsiteY17" fmla="*/ 454085 h 1913453"/>
                    <a:gd name="connsiteX18" fmla="*/ 876042 w 2061382"/>
                    <a:gd name="connsiteY18" fmla="*/ 374655 h 1913453"/>
                    <a:gd name="connsiteX19" fmla="*/ 1077672 w 2061382"/>
                    <a:gd name="connsiteY19" fmla="*/ 173026 h 1913453"/>
                    <a:gd name="connsiteX20" fmla="*/ 808832 w 2061382"/>
                    <a:gd name="connsiteY20" fmla="*/ 344106 h 1913453"/>
                    <a:gd name="connsiteX21" fmla="*/ 485001 w 2061382"/>
                    <a:gd name="connsiteY21" fmla="*/ 209686 h 1913453"/>
                    <a:gd name="connsiteX22" fmla="*/ 857712 w 2061382"/>
                    <a:gd name="connsiteY22" fmla="*/ 1946 h 1913453"/>
                    <a:gd name="connsiteX23" fmla="*/ 381131 w 2061382"/>
                    <a:gd name="connsiteY23" fmla="*/ 191356 h 1913453"/>
                    <a:gd name="connsiteX24" fmla="*/ 338361 w 2061382"/>
                    <a:gd name="connsiteY24" fmla="*/ 179136 h 1913453"/>
                    <a:gd name="connsiteX25" fmla="*/ 301701 w 2061382"/>
                    <a:gd name="connsiteY25" fmla="*/ 331886 h 1913453"/>
                    <a:gd name="connsiteX26" fmla="*/ 307811 w 2061382"/>
                    <a:gd name="connsiteY26" fmla="*/ 319666 h 1913453"/>
                    <a:gd name="connsiteX27" fmla="*/ 491111 w 2061382"/>
                    <a:gd name="connsiteY27" fmla="*/ 166916 h 1913453"/>
                    <a:gd name="connsiteX28" fmla="*/ 393351 w 2061382"/>
                    <a:gd name="connsiteY28" fmla="*/ 252456 h 1913453"/>
                    <a:gd name="connsiteX29" fmla="*/ 784392 w 2061382"/>
                    <a:gd name="connsiteY29" fmla="*/ 399095 h 1913453"/>
                    <a:gd name="connsiteX30" fmla="*/ 869932 w 2061382"/>
                    <a:gd name="connsiteY30" fmla="*/ 319666 h 1913453"/>
                    <a:gd name="connsiteX31" fmla="*/ 814942 w 2061382"/>
                    <a:gd name="connsiteY31" fmla="*/ 435755 h 1913453"/>
                    <a:gd name="connsiteX32" fmla="*/ 1065452 w 2061382"/>
                    <a:gd name="connsiteY32" fmla="*/ 509075 h 1913453"/>
                    <a:gd name="connsiteX33" fmla="*/ 1150992 w 2061382"/>
                    <a:gd name="connsiteY33" fmla="*/ 447975 h 1913453"/>
                    <a:gd name="connsiteX34" fmla="*/ 1108222 w 2061382"/>
                    <a:gd name="connsiteY34" fmla="*/ 533515 h 1913453"/>
                    <a:gd name="connsiteX35" fmla="*/ 1315962 w 2061382"/>
                    <a:gd name="connsiteY35" fmla="*/ 655715 h 1913453"/>
                    <a:gd name="connsiteX36" fmla="*/ 1438162 w 2061382"/>
                    <a:gd name="connsiteY36" fmla="*/ 582395 h 1913453"/>
                    <a:gd name="connsiteX37" fmla="*/ 1358732 w 2061382"/>
                    <a:gd name="connsiteY37" fmla="*/ 680155 h 1913453"/>
                    <a:gd name="connsiteX38" fmla="*/ 1529812 w 2061382"/>
                    <a:gd name="connsiteY38" fmla="*/ 784025 h 1913453"/>
                    <a:gd name="connsiteX39" fmla="*/ 1627572 w 2061382"/>
                    <a:gd name="connsiteY39" fmla="*/ 753475 h 1913453"/>
                    <a:gd name="connsiteX40" fmla="*/ 1603132 w 2061382"/>
                    <a:gd name="connsiteY40" fmla="*/ 845125 h 1913453"/>
                    <a:gd name="connsiteX41" fmla="*/ 1719222 w 2061382"/>
                    <a:gd name="connsiteY41" fmla="*/ 747365 h 1913453"/>
                    <a:gd name="connsiteX42" fmla="*/ 1707002 w 2061382"/>
                    <a:gd name="connsiteY42" fmla="*/ 1223944 h 1913453"/>
                    <a:gd name="connsiteX43" fmla="*/ 1150992 w 2061382"/>
                    <a:gd name="connsiteY43" fmla="*/ 1834944 h 1913453"/>
                    <a:gd name="connsiteX44" fmla="*/ 228381 w 2061382"/>
                    <a:gd name="connsiteY44" fmla="*/ 1498894 h 1913453"/>
                    <a:gd name="connsiteX45" fmla="*/ 75631 w 2061382"/>
                    <a:gd name="connsiteY45" fmla="*/ 820685 h 1913453"/>
                    <a:gd name="connsiteX46" fmla="*/ 75631 w 2061382"/>
                    <a:gd name="connsiteY46" fmla="*/ 820685 h 1913453"/>
                    <a:gd name="connsiteX47" fmla="*/ 57301 w 2061382"/>
                    <a:gd name="connsiteY47" fmla="*/ 1346144 h 1913453"/>
                    <a:gd name="connsiteX48" fmla="*/ 625531 w 2061382"/>
                    <a:gd name="connsiteY48" fmla="*/ 1889933 h 1913453"/>
                    <a:gd name="connsiteX49" fmla="*/ 1603132 w 2061382"/>
                    <a:gd name="connsiteY49" fmla="*/ 1743294 h 1913453"/>
                    <a:gd name="connsiteX50" fmla="*/ 1749772 w 2061382"/>
                    <a:gd name="connsiteY50" fmla="*/ 1535554 h 1913453"/>
                    <a:gd name="connsiteX51" fmla="*/ 1835312 w 2061382"/>
                    <a:gd name="connsiteY51" fmla="*/ 1645534 h 1913453"/>
                    <a:gd name="connsiteX52" fmla="*/ 1920852 w 2061382"/>
                    <a:gd name="connsiteY52" fmla="*/ 1578324 h 19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61382" h="1913453">
                      <a:moveTo>
                        <a:pt x="1920852" y="1578324"/>
                      </a:moveTo>
                      <a:cubicBezTo>
                        <a:pt x="2036942" y="1523334"/>
                        <a:pt x="2012502" y="1413354"/>
                        <a:pt x="1951402" y="1413354"/>
                      </a:cubicBezTo>
                      <a:cubicBezTo>
                        <a:pt x="1890302" y="1413354"/>
                        <a:pt x="1896412" y="1346144"/>
                        <a:pt x="1969732" y="1333924"/>
                      </a:cubicBezTo>
                      <a:cubicBezTo>
                        <a:pt x="2018612" y="1327814"/>
                        <a:pt x="2049162" y="1358364"/>
                        <a:pt x="2061382" y="1388914"/>
                      </a:cubicBezTo>
                      <a:cubicBezTo>
                        <a:pt x="2055272" y="1358364"/>
                        <a:pt x="2049162" y="1333924"/>
                        <a:pt x="2030832" y="1321704"/>
                      </a:cubicBezTo>
                      <a:cubicBezTo>
                        <a:pt x="1975842" y="1266714"/>
                        <a:pt x="1853642" y="1303374"/>
                        <a:pt x="1749772" y="1407244"/>
                      </a:cubicBezTo>
                      <a:cubicBezTo>
                        <a:pt x="1871972" y="1175064"/>
                        <a:pt x="1902522" y="680155"/>
                        <a:pt x="1902522" y="680155"/>
                      </a:cubicBezTo>
                      <a:lnTo>
                        <a:pt x="1792542" y="790135"/>
                      </a:lnTo>
                      <a:lnTo>
                        <a:pt x="1816982" y="619055"/>
                      </a:lnTo>
                      <a:lnTo>
                        <a:pt x="1658122" y="729035"/>
                      </a:lnTo>
                      <a:cubicBezTo>
                        <a:pt x="1658122" y="729035"/>
                        <a:pt x="1688672" y="698485"/>
                        <a:pt x="1780322" y="570175"/>
                      </a:cubicBezTo>
                      <a:cubicBezTo>
                        <a:pt x="1694782" y="661825"/>
                        <a:pt x="1572582" y="722925"/>
                        <a:pt x="1572582" y="722925"/>
                      </a:cubicBezTo>
                      <a:lnTo>
                        <a:pt x="1432052" y="643495"/>
                      </a:lnTo>
                      <a:cubicBezTo>
                        <a:pt x="1432052" y="643495"/>
                        <a:pt x="1474822" y="564065"/>
                        <a:pt x="1609242" y="441865"/>
                      </a:cubicBezTo>
                      <a:cubicBezTo>
                        <a:pt x="1480932" y="496855"/>
                        <a:pt x="1358732" y="588505"/>
                        <a:pt x="1358732" y="588505"/>
                      </a:cubicBezTo>
                      <a:lnTo>
                        <a:pt x="1157102" y="484635"/>
                      </a:lnTo>
                      <a:cubicBezTo>
                        <a:pt x="1157102" y="484635"/>
                        <a:pt x="1218202" y="368545"/>
                        <a:pt x="1352622" y="276896"/>
                      </a:cubicBezTo>
                      <a:cubicBezTo>
                        <a:pt x="1193762" y="313556"/>
                        <a:pt x="1089892" y="454085"/>
                        <a:pt x="1089892" y="454085"/>
                      </a:cubicBezTo>
                      <a:cubicBezTo>
                        <a:pt x="1089892" y="454085"/>
                        <a:pt x="1010462" y="399095"/>
                        <a:pt x="876042" y="374655"/>
                      </a:cubicBezTo>
                      <a:cubicBezTo>
                        <a:pt x="937142" y="264676"/>
                        <a:pt x="1077672" y="173026"/>
                        <a:pt x="1077672" y="173026"/>
                      </a:cubicBezTo>
                      <a:cubicBezTo>
                        <a:pt x="1077672" y="173026"/>
                        <a:pt x="894372" y="246346"/>
                        <a:pt x="808832" y="344106"/>
                      </a:cubicBezTo>
                      <a:cubicBezTo>
                        <a:pt x="735511" y="289116"/>
                        <a:pt x="485001" y="209686"/>
                        <a:pt x="485001" y="209686"/>
                      </a:cubicBezTo>
                      <a:cubicBezTo>
                        <a:pt x="485001" y="209686"/>
                        <a:pt x="570541" y="105816"/>
                        <a:pt x="857712" y="1946"/>
                      </a:cubicBezTo>
                      <a:cubicBezTo>
                        <a:pt x="594981" y="-22494"/>
                        <a:pt x="381131" y="191356"/>
                        <a:pt x="381131" y="191356"/>
                      </a:cubicBezTo>
                      <a:cubicBezTo>
                        <a:pt x="381131" y="191356"/>
                        <a:pt x="381131" y="191356"/>
                        <a:pt x="338361" y="179136"/>
                      </a:cubicBezTo>
                      <a:cubicBezTo>
                        <a:pt x="320031" y="221906"/>
                        <a:pt x="307811" y="276896"/>
                        <a:pt x="301701" y="331886"/>
                      </a:cubicBezTo>
                      <a:cubicBezTo>
                        <a:pt x="301701" y="325776"/>
                        <a:pt x="307811" y="325776"/>
                        <a:pt x="307811" y="319666"/>
                      </a:cubicBezTo>
                      <a:cubicBezTo>
                        <a:pt x="362801" y="197466"/>
                        <a:pt x="491111" y="166916"/>
                        <a:pt x="491111" y="166916"/>
                      </a:cubicBezTo>
                      <a:lnTo>
                        <a:pt x="393351" y="252456"/>
                      </a:lnTo>
                      <a:lnTo>
                        <a:pt x="784392" y="399095"/>
                      </a:lnTo>
                      <a:lnTo>
                        <a:pt x="869932" y="319666"/>
                      </a:lnTo>
                      <a:lnTo>
                        <a:pt x="814942" y="435755"/>
                      </a:lnTo>
                      <a:lnTo>
                        <a:pt x="1065452" y="509075"/>
                      </a:lnTo>
                      <a:lnTo>
                        <a:pt x="1150992" y="447975"/>
                      </a:lnTo>
                      <a:lnTo>
                        <a:pt x="1108222" y="533515"/>
                      </a:lnTo>
                      <a:lnTo>
                        <a:pt x="1315962" y="655715"/>
                      </a:lnTo>
                      <a:lnTo>
                        <a:pt x="1438162" y="582395"/>
                      </a:lnTo>
                      <a:lnTo>
                        <a:pt x="1358732" y="680155"/>
                      </a:lnTo>
                      <a:lnTo>
                        <a:pt x="1529812" y="784025"/>
                      </a:lnTo>
                      <a:lnTo>
                        <a:pt x="1627572" y="753475"/>
                      </a:lnTo>
                      <a:lnTo>
                        <a:pt x="1603132" y="845125"/>
                      </a:lnTo>
                      <a:cubicBezTo>
                        <a:pt x="1603132" y="845125"/>
                        <a:pt x="1603132" y="845125"/>
                        <a:pt x="1719222" y="747365"/>
                      </a:cubicBezTo>
                      <a:cubicBezTo>
                        <a:pt x="1700892" y="857345"/>
                        <a:pt x="1792542" y="900115"/>
                        <a:pt x="1707002" y="1223944"/>
                      </a:cubicBezTo>
                      <a:cubicBezTo>
                        <a:pt x="1627572" y="1547774"/>
                        <a:pt x="1487042" y="1773844"/>
                        <a:pt x="1150992" y="1834944"/>
                      </a:cubicBezTo>
                      <a:cubicBezTo>
                        <a:pt x="649971" y="1926594"/>
                        <a:pt x="527771" y="1859384"/>
                        <a:pt x="228381" y="1498894"/>
                      </a:cubicBezTo>
                      <a:cubicBezTo>
                        <a:pt x="-77119" y="1132294"/>
                        <a:pt x="75631" y="820685"/>
                        <a:pt x="75631" y="820685"/>
                      </a:cubicBezTo>
                      <a:lnTo>
                        <a:pt x="75631" y="820685"/>
                      </a:lnTo>
                      <a:cubicBezTo>
                        <a:pt x="-34349" y="1058975"/>
                        <a:pt x="-9909" y="1211724"/>
                        <a:pt x="57301" y="1346144"/>
                      </a:cubicBezTo>
                      <a:cubicBezTo>
                        <a:pt x="148951" y="1523334"/>
                        <a:pt x="430011" y="1847163"/>
                        <a:pt x="625531" y="1889933"/>
                      </a:cubicBezTo>
                      <a:cubicBezTo>
                        <a:pt x="931032" y="1951033"/>
                        <a:pt x="1419832" y="1889933"/>
                        <a:pt x="1603132" y="1743294"/>
                      </a:cubicBezTo>
                      <a:cubicBezTo>
                        <a:pt x="1603132" y="1743294"/>
                        <a:pt x="1694782" y="1651644"/>
                        <a:pt x="1749772" y="1535554"/>
                      </a:cubicBezTo>
                      <a:cubicBezTo>
                        <a:pt x="1743662" y="1566104"/>
                        <a:pt x="1755882" y="1645534"/>
                        <a:pt x="1835312" y="1645534"/>
                      </a:cubicBezTo>
                      <a:cubicBezTo>
                        <a:pt x="1847532" y="1627204"/>
                        <a:pt x="1871972" y="1602764"/>
                        <a:pt x="1920852" y="1578324"/>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76" name="Freeform: Shape 75">
                <a:extLst>
                  <a:ext uri="{FF2B5EF4-FFF2-40B4-BE49-F238E27FC236}">
                    <a16:creationId xmlns:a16="http://schemas.microsoft.com/office/drawing/2014/main" id="{319E0F13-FE4D-4F6B-8FD1-2FC6BC1AA73C}"/>
                  </a:ext>
                </a:extLst>
              </p:cNvPr>
              <p:cNvSpPr/>
              <p:nvPr/>
            </p:nvSpPr>
            <p:spPr>
              <a:xfrm>
                <a:off x="972589" y="4906628"/>
                <a:ext cx="201630" cy="169175"/>
              </a:xfrm>
              <a:custGeom>
                <a:avLst/>
                <a:gdLst>
                  <a:gd name="connsiteX0" fmla="*/ 0 w 201630"/>
                  <a:gd name="connsiteY0" fmla="*/ 53086 h 169175"/>
                  <a:gd name="connsiteX1" fmla="*/ 201630 w 201630"/>
                  <a:gd name="connsiteY1" fmla="*/ 169176 h 169175"/>
                  <a:gd name="connsiteX2" fmla="*/ 0 w 201630"/>
                  <a:gd name="connsiteY2" fmla="*/ 53086 h 169175"/>
                </a:gdLst>
                <a:ahLst/>
                <a:cxnLst>
                  <a:cxn ang="0">
                    <a:pos x="connsiteX0" y="connsiteY0"/>
                  </a:cxn>
                  <a:cxn ang="0">
                    <a:pos x="connsiteX1" y="connsiteY1"/>
                  </a:cxn>
                  <a:cxn ang="0">
                    <a:pos x="connsiteX2" y="connsiteY2"/>
                  </a:cxn>
                </a:cxnLst>
                <a:rect l="l" t="t" r="r" b="b"/>
                <a:pathLst>
                  <a:path w="201630" h="169175">
                    <a:moveTo>
                      <a:pt x="0" y="53086"/>
                    </a:moveTo>
                    <a:cubicBezTo>
                      <a:pt x="0" y="53086"/>
                      <a:pt x="146640" y="10316"/>
                      <a:pt x="201630" y="169176"/>
                    </a:cubicBezTo>
                    <a:cubicBezTo>
                      <a:pt x="201630" y="40866"/>
                      <a:pt x="134420" y="-69114"/>
                      <a:pt x="0" y="53086"/>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77" name="Graphic 16">
                <a:extLst>
                  <a:ext uri="{FF2B5EF4-FFF2-40B4-BE49-F238E27FC236}">
                    <a16:creationId xmlns:a16="http://schemas.microsoft.com/office/drawing/2014/main" id="{583E0A09-F909-4AAB-B94A-E64B33E10E76}"/>
                  </a:ext>
                </a:extLst>
              </p:cNvPr>
              <p:cNvGrpSpPr/>
              <p:nvPr/>
            </p:nvGrpSpPr>
            <p:grpSpPr>
              <a:xfrm>
                <a:off x="966479" y="4874173"/>
                <a:ext cx="213850" cy="189409"/>
                <a:chOff x="966479" y="4874173"/>
                <a:chExt cx="213850" cy="189409"/>
              </a:xfrm>
            </p:grpSpPr>
            <p:sp>
              <p:nvSpPr>
                <p:cNvPr id="185" name="Freeform: Shape 184">
                  <a:extLst>
                    <a:ext uri="{FF2B5EF4-FFF2-40B4-BE49-F238E27FC236}">
                      <a16:creationId xmlns:a16="http://schemas.microsoft.com/office/drawing/2014/main" id="{B0870BDE-E88C-444C-B343-A8A59B8D02F4}"/>
                    </a:ext>
                  </a:extLst>
                </p:cNvPr>
                <p:cNvSpPr/>
                <p:nvPr/>
              </p:nvSpPr>
              <p:spPr>
                <a:xfrm>
                  <a:off x="997029" y="4878730"/>
                  <a:ext cx="177190" cy="142083"/>
                </a:xfrm>
                <a:custGeom>
                  <a:avLst/>
                  <a:gdLst>
                    <a:gd name="connsiteX0" fmla="*/ 0 w 177190"/>
                    <a:gd name="connsiteY0" fmla="*/ 44323 h 142083"/>
                    <a:gd name="connsiteX1" fmla="*/ 177190 w 177190"/>
                    <a:gd name="connsiteY1" fmla="*/ 142083 h 142083"/>
                    <a:gd name="connsiteX2" fmla="*/ 0 w 177190"/>
                    <a:gd name="connsiteY2" fmla="*/ 44323 h 142083"/>
                  </a:gdLst>
                  <a:ahLst/>
                  <a:cxnLst>
                    <a:cxn ang="0">
                      <a:pos x="connsiteX0" y="connsiteY0"/>
                    </a:cxn>
                    <a:cxn ang="0">
                      <a:pos x="connsiteX1" y="connsiteY1"/>
                    </a:cxn>
                    <a:cxn ang="0">
                      <a:pos x="connsiteX2" y="connsiteY2"/>
                    </a:cxn>
                  </a:cxnLst>
                  <a:rect l="l" t="t" r="r" b="b"/>
                  <a:pathLst>
                    <a:path w="177190" h="142083">
                      <a:moveTo>
                        <a:pt x="0" y="44323"/>
                      </a:moveTo>
                      <a:cubicBezTo>
                        <a:pt x="0" y="44323"/>
                        <a:pt x="128310" y="7663"/>
                        <a:pt x="177190" y="142083"/>
                      </a:cubicBezTo>
                      <a:cubicBezTo>
                        <a:pt x="177190" y="38213"/>
                        <a:pt x="122200" y="-59547"/>
                        <a:pt x="0" y="44323"/>
                      </a:cubicBezTo>
                      <a:close/>
                    </a:path>
                  </a:pathLst>
                </a:custGeom>
                <a:solidFill>
                  <a:srgbClr val="424241"/>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86" name="Freeform: Shape 185">
                  <a:extLst>
                    <a:ext uri="{FF2B5EF4-FFF2-40B4-BE49-F238E27FC236}">
                      <a16:creationId xmlns:a16="http://schemas.microsoft.com/office/drawing/2014/main" id="{331853CE-C740-43C9-B2CF-6BFD3EF7B67B}"/>
                    </a:ext>
                  </a:extLst>
                </p:cNvPr>
                <p:cNvSpPr/>
                <p:nvPr/>
              </p:nvSpPr>
              <p:spPr>
                <a:xfrm>
                  <a:off x="966479" y="4874173"/>
                  <a:ext cx="213850" cy="189409"/>
                </a:xfrm>
                <a:custGeom>
                  <a:avLst/>
                  <a:gdLst>
                    <a:gd name="connsiteX0" fmla="*/ 213850 w 213850"/>
                    <a:gd name="connsiteY0" fmla="*/ 189410 h 189409"/>
                    <a:gd name="connsiteX1" fmla="*/ 201630 w 213850"/>
                    <a:gd name="connsiteY1" fmla="*/ 152750 h 189409"/>
                    <a:gd name="connsiteX2" fmla="*/ 85540 w 213850"/>
                    <a:gd name="connsiteY2" fmla="*/ 54990 h 189409"/>
                    <a:gd name="connsiteX3" fmla="*/ 30550 w 213850"/>
                    <a:gd name="connsiteY3" fmla="*/ 61100 h 189409"/>
                    <a:gd name="connsiteX4" fmla="*/ 0 w 213850"/>
                    <a:gd name="connsiteY4" fmla="*/ 73320 h 189409"/>
                    <a:gd name="connsiteX5" fmla="*/ 24440 w 213850"/>
                    <a:gd name="connsiteY5" fmla="*/ 48880 h 189409"/>
                    <a:gd name="connsiteX6" fmla="*/ 128310 w 213850"/>
                    <a:gd name="connsiteY6" fmla="*/ 0 h 189409"/>
                    <a:gd name="connsiteX7" fmla="*/ 207740 w 213850"/>
                    <a:gd name="connsiteY7" fmla="*/ 152750 h 189409"/>
                    <a:gd name="connsiteX8" fmla="*/ 213850 w 213850"/>
                    <a:gd name="connsiteY8" fmla="*/ 189410 h 189409"/>
                    <a:gd name="connsiteX9" fmla="*/ 85540 w 213850"/>
                    <a:gd name="connsiteY9" fmla="*/ 42770 h 189409"/>
                    <a:gd name="connsiteX10" fmla="*/ 195520 w 213850"/>
                    <a:gd name="connsiteY10" fmla="*/ 116090 h 189409"/>
                    <a:gd name="connsiteX11" fmla="*/ 128310 w 213850"/>
                    <a:gd name="connsiteY11" fmla="*/ 12220 h 189409"/>
                    <a:gd name="connsiteX12" fmla="*/ 54990 w 213850"/>
                    <a:gd name="connsiteY12" fmla="*/ 36660 h 189409"/>
                    <a:gd name="connsiteX13" fmla="*/ 85540 w 213850"/>
                    <a:gd name="connsiteY13" fmla="*/ 4277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850" h="189409">
                      <a:moveTo>
                        <a:pt x="213850" y="189410"/>
                      </a:moveTo>
                      <a:lnTo>
                        <a:pt x="201630" y="152750"/>
                      </a:lnTo>
                      <a:cubicBezTo>
                        <a:pt x="177190" y="79430"/>
                        <a:pt x="122200" y="54990"/>
                        <a:pt x="85540" y="54990"/>
                      </a:cubicBezTo>
                      <a:cubicBezTo>
                        <a:pt x="54990" y="48880"/>
                        <a:pt x="30550" y="61100"/>
                        <a:pt x="30550" y="61100"/>
                      </a:cubicBezTo>
                      <a:lnTo>
                        <a:pt x="0" y="73320"/>
                      </a:lnTo>
                      <a:lnTo>
                        <a:pt x="24440" y="48880"/>
                      </a:lnTo>
                      <a:cubicBezTo>
                        <a:pt x="61100" y="12220"/>
                        <a:pt x="97760" y="0"/>
                        <a:pt x="128310" y="0"/>
                      </a:cubicBezTo>
                      <a:cubicBezTo>
                        <a:pt x="189410" y="6110"/>
                        <a:pt x="213850" y="79430"/>
                        <a:pt x="207740" y="152750"/>
                      </a:cubicBezTo>
                      <a:lnTo>
                        <a:pt x="213850" y="189410"/>
                      </a:lnTo>
                      <a:close/>
                      <a:moveTo>
                        <a:pt x="85540" y="42770"/>
                      </a:moveTo>
                      <a:cubicBezTo>
                        <a:pt x="122200" y="48880"/>
                        <a:pt x="164970" y="61100"/>
                        <a:pt x="195520" y="116090"/>
                      </a:cubicBezTo>
                      <a:cubicBezTo>
                        <a:pt x="189410" y="67210"/>
                        <a:pt x="171080" y="18330"/>
                        <a:pt x="128310" y="12220"/>
                      </a:cubicBezTo>
                      <a:cubicBezTo>
                        <a:pt x="109980" y="12220"/>
                        <a:pt x="79430" y="18330"/>
                        <a:pt x="54990" y="36660"/>
                      </a:cubicBezTo>
                      <a:cubicBezTo>
                        <a:pt x="67210" y="36660"/>
                        <a:pt x="73320" y="36660"/>
                        <a:pt x="85540" y="42770"/>
                      </a:cubicBezTo>
                      <a:close/>
                    </a:path>
                  </a:pathLst>
                </a:custGeom>
                <a:solidFill>
                  <a:srgbClr val="00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78" name="Freeform: Shape 77">
                <a:extLst>
                  <a:ext uri="{FF2B5EF4-FFF2-40B4-BE49-F238E27FC236}">
                    <a16:creationId xmlns:a16="http://schemas.microsoft.com/office/drawing/2014/main" id="{0FF84B8C-C10E-4C42-9E4A-3A33C3696E63}"/>
                  </a:ext>
                </a:extLst>
              </p:cNvPr>
              <p:cNvSpPr/>
              <p:nvPr/>
            </p:nvSpPr>
            <p:spPr>
              <a:xfrm>
                <a:off x="997029" y="4903746"/>
                <a:ext cx="177190" cy="117067"/>
              </a:xfrm>
              <a:custGeom>
                <a:avLst/>
                <a:gdLst>
                  <a:gd name="connsiteX0" fmla="*/ 158860 w 177190"/>
                  <a:gd name="connsiteY0" fmla="*/ 37638 h 117067"/>
                  <a:gd name="connsiteX1" fmla="*/ 128310 w 177190"/>
                  <a:gd name="connsiteY1" fmla="*/ 13198 h 117067"/>
                  <a:gd name="connsiteX2" fmla="*/ 24440 w 177190"/>
                  <a:gd name="connsiteY2" fmla="*/ 978 h 117067"/>
                  <a:gd name="connsiteX3" fmla="*/ 0 w 177190"/>
                  <a:gd name="connsiteY3" fmla="*/ 19308 h 117067"/>
                  <a:gd name="connsiteX4" fmla="*/ 177190 w 177190"/>
                  <a:gd name="connsiteY4" fmla="*/ 117067 h 117067"/>
                  <a:gd name="connsiteX5" fmla="*/ 171080 w 177190"/>
                  <a:gd name="connsiteY5" fmla="*/ 37638 h 117067"/>
                  <a:gd name="connsiteX6" fmla="*/ 158860 w 177190"/>
                  <a:gd name="connsiteY6" fmla="*/ 37638 h 11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90" h="117067">
                    <a:moveTo>
                      <a:pt x="158860" y="37638"/>
                    </a:moveTo>
                    <a:cubicBezTo>
                      <a:pt x="146640" y="25418"/>
                      <a:pt x="140530" y="19308"/>
                      <a:pt x="128310" y="13198"/>
                    </a:cubicBezTo>
                    <a:cubicBezTo>
                      <a:pt x="97760" y="-5132"/>
                      <a:pt x="61100" y="978"/>
                      <a:pt x="24440" y="978"/>
                    </a:cubicBezTo>
                    <a:cubicBezTo>
                      <a:pt x="18330" y="7088"/>
                      <a:pt x="6110" y="13198"/>
                      <a:pt x="0" y="19308"/>
                    </a:cubicBezTo>
                    <a:cubicBezTo>
                      <a:pt x="0" y="19308"/>
                      <a:pt x="128310" y="-17352"/>
                      <a:pt x="177190" y="117067"/>
                    </a:cubicBezTo>
                    <a:cubicBezTo>
                      <a:pt x="177190" y="86518"/>
                      <a:pt x="177190" y="62078"/>
                      <a:pt x="171080" y="37638"/>
                    </a:cubicBezTo>
                    <a:cubicBezTo>
                      <a:pt x="164970" y="43748"/>
                      <a:pt x="164970" y="37638"/>
                      <a:pt x="158860" y="37638"/>
                    </a:cubicBezTo>
                    <a:close/>
                  </a:path>
                </a:pathLst>
              </a:custGeom>
              <a:solidFill>
                <a:srgbClr val="424241">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79" name="Freeform: Shape 78">
                <a:extLst>
                  <a:ext uri="{FF2B5EF4-FFF2-40B4-BE49-F238E27FC236}">
                    <a16:creationId xmlns:a16="http://schemas.microsoft.com/office/drawing/2014/main" id="{1306D893-0201-4F50-A624-747D06F34E33}"/>
                  </a:ext>
                </a:extLst>
              </p:cNvPr>
              <p:cNvSpPr/>
              <p:nvPr/>
            </p:nvSpPr>
            <p:spPr>
              <a:xfrm>
                <a:off x="1509022" y="5310007"/>
                <a:ext cx="557257" cy="377019"/>
              </a:xfrm>
              <a:custGeom>
                <a:avLst/>
                <a:gdLst>
                  <a:gd name="connsiteX0" fmla="*/ 86788 w 557257"/>
                  <a:gd name="connsiteY0" fmla="*/ 34635 h 377019"/>
                  <a:gd name="connsiteX1" fmla="*/ 31797 w 557257"/>
                  <a:gd name="connsiteY1" fmla="*/ 144615 h 377019"/>
                  <a:gd name="connsiteX2" fmla="*/ 416728 w 557257"/>
                  <a:gd name="connsiteY2" fmla="*/ 46855 h 377019"/>
                  <a:gd name="connsiteX3" fmla="*/ 557258 w 557257"/>
                  <a:gd name="connsiteY3" fmla="*/ 272925 h 377019"/>
                  <a:gd name="connsiteX4" fmla="*/ 202878 w 557257"/>
                  <a:gd name="connsiteY4" fmla="*/ 370685 h 377019"/>
                  <a:gd name="connsiteX5" fmla="*/ 1247 w 557257"/>
                  <a:gd name="connsiteY5" fmla="*/ 205715 h 377019"/>
                  <a:gd name="connsiteX6" fmla="*/ 86788 w 557257"/>
                  <a:gd name="connsiteY6" fmla="*/ 34635 h 37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57" h="377019">
                    <a:moveTo>
                      <a:pt x="86788" y="34635"/>
                    </a:moveTo>
                    <a:lnTo>
                      <a:pt x="31797" y="144615"/>
                    </a:lnTo>
                    <a:cubicBezTo>
                      <a:pt x="31797" y="144615"/>
                      <a:pt x="135668" y="-99784"/>
                      <a:pt x="416728" y="46855"/>
                    </a:cubicBezTo>
                    <a:cubicBezTo>
                      <a:pt x="538928" y="107955"/>
                      <a:pt x="557258" y="272925"/>
                      <a:pt x="557258" y="272925"/>
                    </a:cubicBezTo>
                    <a:cubicBezTo>
                      <a:pt x="557258" y="272925"/>
                      <a:pt x="410618" y="407345"/>
                      <a:pt x="202878" y="370685"/>
                    </a:cubicBezTo>
                    <a:cubicBezTo>
                      <a:pt x="56238" y="340135"/>
                      <a:pt x="1247" y="205715"/>
                      <a:pt x="1247" y="205715"/>
                    </a:cubicBezTo>
                    <a:cubicBezTo>
                      <a:pt x="1247" y="205715"/>
                      <a:pt x="-17083" y="150725"/>
                      <a:pt x="86788" y="34635"/>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80" name="Freeform: Shape 79">
                <a:extLst>
                  <a:ext uri="{FF2B5EF4-FFF2-40B4-BE49-F238E27FC236}">
                    <a16:creationId xmlns:a16="http://schemas.microsoft.com/office/drawing/2014/main" id="{724B0793-1AB5-4881-BBD0-1BEC2444CAD6}"/>
                  </a:ext>
                </a:extLst>
              </p:cNvPr>
              <p:cNvSpPr/>
              <p:nvPr/>
            </p:nvSpPr>
            <p:spPr>
              <a:xfrm>
                <a:off x="1528599" y="5325135"/>
                <a:ext cx="482690" cy="334346"/>
              </a:xfrm>
              <a:custGeom>
                <a:avLst/>
                <a:gdLst>
                  <a:gd name="connsiteX0" fmla="*/ 0 w 482690"/>
                  <a:gd name="connsiteY0" fmla="*/ 184478 h 334346"/>
                  <a:gd name="connsiteX1" fmla="*/ 250510 w 482690"/>
                  <a:gd name="connsiteY1" fmla="*/ 1178 h 334346"/>
                  <a:gd name="connsiteX2" fmla="*/ 482690 w 482690"/>
                  <a:gd name="connsiteY2" fmla="*/ 245578 h 334346"/>
                  <a:gd name="connsiteX3" fmla="*/ 0 w 482690"/>
                  <a:gd name="connsiteY3" fmla="*/ 184478 h 334346"/>
                </a:gdLst>
                <a:ahLst/>
                <a:cxnLst>
                  <a:cxn ang="0">
                    <a:pos x="connsiteX0" y="connsiteY0"/>
                  </a:cxn>
                  <a:cxn ang="0">
                    <a:pos x="connsiteX1" y="connsiteY1"/>
                  </a:cxn>
                  <a:cxn ang="0">
                    <a:pos x="connsiteX2" y="connsiteY2"/>
                  </a:cxn>
                  <a:cxn ang="0">
                    <a:pos x="connsiteX3" y="connsiteY3"/>
                  </a:cxn>
                </a:cxnLst>
                <a:rect l="l" t="t" r="r" b="b"/>
                <a:pathLst>
                  <a:path w="482690" h="334346">
                    <a:moveTo>
                      <a:pt x="0" y="184478"/>
                    </a:moveTo>
                    <a:cubicBezTo>
                      <a:pt x="0" y="184478"/>
                      <a:pt x="67210" y="-17152"/>
                      <a:pt x="250510" y="1178"/>
                    </a:cubicBezTo>
                    <a:cubicBezTo>
                      <a:pt x="433810" y="19508"/>
                      <a:pt x="482690" y="196698"/>
                      <a:pt x="482690" y="245578"/>
                    </a:cubicBezTo>
                    <a:cubicBezTo>
                      <a:pt x="378820" y="331118"/>
                      <a:pt x="103870" y="416658"/>
                      <a:pt x="0" y="184478"/>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81" name="Freeform: Shape 80">
                <a:extLst>
                  <a:ext uri="{FF2B5EF4-FFF2-40B4-BE49-F238E27FC236}">
                    <a16:creationId xmlns:a16="http://schemas.microsoft.com/office/drawing/2014/main" id="{4A0AB573-6955-4217-8F48-D3B7A34721F4}"/>
                  </a:ext>
                </a:extLst>
              </p:cNvPr>
              <p:cNvSpPr/>
              <p:nvPr/>
            </p:nvSpPr>
            <p:spPr>
              <a:xfrm>
                <a:off x="868719" y="4452584"/>
                <a:ext cx="329940" cy="305499"/>
              </a:xfrm>
              <a:custGeom>
                <a:avLst/>
                <a:gdLst>
                  <a:gd name="connsiteX0" fmla="*/ 329940 w 329940"/>
                  <a:gd name="connsiteY0" fmla="*/ 0 h 305499"/>
                  <a:gd name="connsiteX1" fmla="*/ 281060 w 329940"/>
                  <a:gd name="connsiteY1" fmla="*/ 18330 h 305499"/>
                  <a:gd name="connsiteX2" fmla="*/ 256620 w 329940"/>
                  <a:gd name="connsiteY2" fmla="*/ 30550 h 305499"/>
                  <a:gd name="connsiteX3" fmla="*/ 232180 w 329940"/>
                  <a:gd name="connsiteY3" fmla="*/ 42770 h 305499"/>
                  <a:gd name="connsiteX4" fmla="*/ 207740 w 329940"/>
                  <a:gd name="connsiteY4" fmla="*/ 54990 h 305499"/>
                  <a:gd name="connsiteX5" fmla="*/ 183300 w 329940"/>
                  <a:gd name="connsiteY5" fmla="*/ 67210 h 305499"/>
                  <a:gd name="connsiteX6" fmla="*/ 158860 w 329940"/>
                  <a:gd name="connsiteY6" fmla="*/ 79430 h 305499"/>
                  <a:gd name="connsiteX7" fmla="*/ 140530 w 329940"/>
                  <a:gd name="connsiteY7" fmla="*/ 91650 h 305499"/>
                  <a:gd name="connsiteX8" fmla="*/ 122200 w 329940"/>
                  <a:gd name="connsiteY8" fmla="*/ 116090 h 305499"/>
                  <a:gd name="connsiteX9" fmla="*/ 103870 w 329940"/>
                  <a:gd name="connsiteY9" fmla="*/ 134420 h 305499"/>
                  <a:gd name="connsiteX10" fmla="*/ 85540 w 329940"/>
                  <a:gd name="connsiteY10" fmla="*/ 152750 h 305499"/>
                  <a:gd name="connsiteX11" fmla="*/ 67210 w 329940"/>
                  <a:gd name="connsiteY11" fmla="*/ 171080 h 305499"/>
                  <a:gd name="connsiteX12" fmla="*/ 48880 w 329940"/>
                  <a:gd name="connsiteY12" fmla="*/ 189410 h 305499"/>
                  <a:gd name="connsiteX13" fmla="*/ 36660 w 329940"/>
                  <a:gd name="connsiteY13" fmla="*/ 213850 h 305499"/>
                  <a:gd name="connsiteX14" fmla="*/ 24440 w 329940"/>
                  <a:gd name="connsiteY14" fmla="*/ 238290 h 305499"/>
                  <a:gd name="connsiteX15" fmla="*/ 12220 w 329940"/>
                  <a:gd name="connsiteY15" fmla="*/ 256620 h 305499"/>
                  <a:gd name="connsiteX16" fmla="*/ 12220 w 329940"/>
                  <a:gd name="connsiteY16" fmla="*/ 250510 h 305499"/>
                  <a:gd name="connsiteX17" fmla="*/ 36660 w 329940"/>
                  <a:gd name="connsiteY17" fmla="*/ 262730 h 305499"/>
                  <a:gd name="connsiteX18" fmla="*/ 61100 w 329940"/>
                  <a:gd name="connsiteY18" fmla="*/ 274950 h 305499"/>
                  <a:gd name="connsiteX19" fmla="*/ 85540 w 329940"/>
                  <a:gd name="connsiteY19" fmla="*/ 287170 h 305499"/>
                  <a:gd name="connsiteX20" fmla="*/ 109980 w 329940"/>
                  <a:gd name="connsiteY20" fmla="*/ 305500 h 305499"/>
                  <a:gd name="connsiteX21" fmla="*/ 85540 w 329940"/>
                  <a:gd name="connsiteY21" fmla="*/ 293280 h 305499"/>
                  <a:gd name="connsiteX22" fmla="*/ 61100 w 329940"/>
                  <a:gd name="connsiteY22" fmla="*/ 281060 h 305499"/>
                  <a:gd name="connsiteX23" fmla="*/ 36660 w 329940"/>
                  <a:gd name="connsiteY23" fmla="*/ 268840 h 305499"/>
                  <a:gd name="connsiteX24" fmla="*/ 6110 w 329940"/>
                  <a:gd name="connsiteY24" fmla="*/ 262730 h 305499"/>
                  <a:gd name="connsiteX25" fmla="*/ 0 w 329940"/>
                  <a:gd name="connsiteY25" fmla="*/ 262730 h 305499"/>
                  <a:gd name="connsiteX26" fmla="*/ 0 w 329940"/>
                  <a:gd name="connsiteY26" fmla="*/ 256620 h 305499"/>
                  <a:gd name="connsiteX27" fmla="*/ 12220 w 329940"/>
                  <a:gd name="connsiteY27" fmla="*/ 232180 h 305499"/>
                  <a:gd name="connsiteX28" fmla="*/ 18330 w 329940"/>
                  <a:gd name="connsiteY28" fmla="*/ 219960 h 305499"/>
                  <a:gd name="connsiteX29" fmla="*/ 24440 w 329940"/>
                  <a:gd name="connsiteY29" fmla="*/ 207740 h 305499"/>
                  <a:gd name="connsiteX30" fmla="*/ 42770 w 329940"/>
                  <a:gd name="connsiteY30" fmla="*/ 183300 h 305499"/>
                  <a:gd name="connsiteX31" fmla="*/ 61100 w 329940"/>
                  <a:gd name="connsiteY31" fmla="*/ 158860 h 305499"/>
                  <a:gd name="connsiteX32" fmla="*/ 73320 w 329940"/>
                  <a:gd name="connsiteY32" fmla="*/ 140530 h 305499"/>
                  <a:gd name="connsiteX33" fmla="*/ 91650 w 329940"/>
                  <a:gd name="connsiteY33" fmla="*/ 122200 h 305499"/>
                  <a:gd name="connsiteX34" fmla="*/ 109980 w 329940"/>
                  <a:gd name="connsiteY34" fmla="*/ 103870 h 305499"/>
                  <a:gd name="connsiteX35" fmla="*/ 134420 w 329940"/>
                  <a:gd name="connsiteY35" fmla="*/ 85540 h 305499"/>
                  <a:gd name="connsiteX36" fmla="*/ 158860 w 329940"/>
                  <a:gd name="connsiteY36" fmla="*/ 73320 h 305499"/>
                  <a:gd name="connsiteX37" fmla="*/ 183300 w 329940"/>
                  <a:gd name="connsiteY37" fmla="*/ 61100 h 305499"/>
                  <a:gd name="connsiteX38" fmla="*/ 207740 w 329940"/>
                  <a:gd name="connsiteY38" fmla="*/ 48880 h 305499"/>
                  <a:gd name="connsiteX39" fmla="*/ 232180 w 329940"/>
                  <a:gd name="connsiteY39" fmla="*/ 36660 h 305499"/>
                  <a:gd name="connsiteX40" fmla="*/ 281060 w 329940"/>
                  <a:gd name="connsiteY40" fmla="*/ 18330 h 305499"/>
                  <a:gd name="connsiteX41" fmla="*/ 329940 w 329940"/>
                  <a:gd name="connsiteY41" fmla="*/ 0 h 3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9940" h="305499">
                    <a:moveTo>
                      <a:pt x="329940" y="0"/>
                    </a:moveTo>
                    <a:cubicBezTo>
                      <a:pt x="311610" y="6110"/>
                      <a:pt x="299390" y="12220"/>
                      <a:pt x="281060" y="18330"/>
                    </a:cubicBezTo>
                    <a:cubicBezTo>
                      <a:pt x="274950" y="24440"/>
                      <a:pt x="262730" y="24440"/>
                      <a:pt x="256620" y="30550"/>
                    </a:cubicBezTo>
                    <a:cubicBezTo>
                      <a:pt x="250510" y="36660"/>
                      <a:pt x="238290" y="36660"/>
                      <a:pt x="232180" y="42770"/>
                    </a:cubicBezTo>
                    <a:cubicBezTo>
                      <a:pt x="226070" y="48880"/>
                      <a:pt x="213850" y="48880"/>
                      <a:pt x="207740" y="54990"/>
                    </a:cubicBezTo>
                    <a:cubicBezTo>
                      <a:pt x="201630" y="61100"/>
                      <a:pt x="195520" y="61100"/>
                      <a:pt x="183300" y="67210"/>
                    </a:cubicBezTo>
                    <a:cubicBezTo>
                      <a:pt x="177190" y="73320"/>
                      <a:pt x="171080" y="73320"/>
                      <a:pt x="158860" y="79430"/>
                    </a:cubicBezTo>
                    <a:cubicBezTo>
                      <a:pt x="152750" y="85540"/>
                      <a:pt x="146640" y="91650"/>
                      <a:pt x="140530" y="91650"/>
                    </a:cubicBezTo>
                    <a:lnTo>
                      <a:pt x="122200" y="116090"/>
                    </a:lnTo>
                    <a:cubicBezTo>
                      <a:pt x="116090" y="122200"/>
                      <a:pt x="109980" y="128310"/>
                      <a:pt x="103870" y="134420"/>
                    </a:cubicBezTo>
                    <a:cubicBezTo>
                      <a:pt x="97760" y="140530"/>
                      <a:pt x="91650" y="146640"/>
                      <a:pt x="85540" y="152750"/>
                    </a:cubicBezTo>
                    <a:cubicBezTo>
                      <a:pt x="79430" y="158860"/>
                      <a:pt x="73320" y="164970"/>
                      <a:pt x="67210" y="171080"/>
                    </a:cubicBezTo>
                    <a:lnTo>
                      <a:pt x="48880" y="189410"/>
                    </a:lnTo>
                    <a:cubicBezTo>
                      <a:pt x="42770" y="195520"/>
                      <a:pt x="36660" y="201630"/>
                      <a:pt x="36660" y="213850"/>
                    </a:cubicBezTo>
                    <a:cubicBezTo>
                      <a:pt x="30550" y="219960"/>
                      <a:pt x="30550" y="226070"/>
                      <a:pt x="24440" y="238290"/>
                    </a:cubicBezTo>
                    <a:lnTo>
                      <a:pt x="12220" y="256620"/>
                    </a:lnTo>
                    <a:lnTo>
                      <a:pt x="12220" y="250510"/>
                    </a:lnTo>
                    <a:lnTo>
                      <a:pt x="36660" y="262730"/>
                    </a:lnTo>
                    <a:cubicBezTo>
                      <a:pt x="42770" y="268840"/>
                      <a:pt x="54990" y="268840"/>
                      <a:pt x="61100" y="274950"/>
                    </a:cubicBezTo>
                    <a:lnTo>
                      <a:pt x="85540" y="287170"/>
                    </a:lnTo>
                    <a:cubicBezTo>
                      <a:pt x="91650" y="293280"/>
                      <a:pt x="103870" y="299390"/>
                      <a:pt x="109980" y="305500"/>
                    </a:cubicBezTo>
                    <a:cubicBezTo>
                      <a:pt x="103870" y="299390"/>
                      <a:pt x="91650" y="299390"/>
                      <a:pt x="85540" y="293280"/>
                    </a:cubicBezTo>
                    <a:lnTo>
                      <a:pt x="61100" y="281060"/>
                    </a:lnTo>
                    <a:cubicBezTo>
                      <a:pt x="54990" y="274950"/>
                      <a:pt x="42770" y="274950"/>
                      <a:pt x="36660" y="268840"/>
                    </a:cubicBezTo>
                    <a:lnTo>
                      <a:pt x="6110" y="262730"/>
                    </a:lnTo>
                    <a:lnTo>
                      <a:pt x="0" y="262730"/>
                    </a:lnTo>
                    <a:lnTo>
                      <a:pt x="0" y="256620"/>
                    </a:lnTo>
                    <a:lnTo>
                      <a:pt x="12220" y="232180"/>
                    </a:lnTo>
                    <a:cubicBezTo>
                      <a:pt x="12220" y="226070"/>
                      <a:pt x="18330" y="226070"/>
                      <a:pt x="18330" y="219960"/>
                    </a:cubicBezTo>
                    <a:lnTo>
                      <a:pt x="24440" y="207740"/>
                    </a:lnTo>
                    <a:cubicBezTo>
                      <a:pt x="30550" y="195520"/>
                      <a:pt x="36660" y="189410"/>
                      <a:pt x="42770" y="183300"/>
                    </a:cubicBezTo>
                    <a:lnTo>
                      <a:pt x="61100" y="158860"/>
                    </a:lnTo>
                    <a:cubicBezTo>
                      <a:pt x="61100" y="152750"/>
                      <a:pt x="67210" y="146640"/>
                      <a:pt x="73320" y="140530"/>
                    </a:cubicBezTo>
                    <a:cubicBezTo>
                      <a:pt x="79430" y="134420"/>
                      <a:pt x="85540" y="128310"/>
                      <a:pt x="91650" y="122200"/>
                    </a:cubicBezTo>
                    <a:cubicBezTo>
                      <a:pt x="97760" y="116090"/>
                      <a:pt x="103870" y="109980"/>
                      <a:pt x="109980" y="103870"/>
                    </a:cubicBezTo>
                    <a:lnTo>
                      <a:pt x="134420" y="85540"/>
                    </a:lnTo>
                    <a:cubicBezTo>
                      <a:pt x="140530" y="79430"/>
                      <a:pt x="146640" y="73320"/>
                      <a:pt x="158860" y="73320"/>
                    </a:cubicBezTo>
                    <a:cubicBezTo>
                      <a:pt x="164970" y="67210"/>
                      <a:pt x="171080" y="61100"/>
                      <a:pt x="183300" y="61100"/>
                    </a:cubicBezTo>
                    <a:cubicBezTo>
                      <a:pt x="189410" y="54990"/>
                      <a:pt x="201630" y="54990"/>
                      <a:pt x="207740" y="48880"/>
                    </a:cubicBezTo>
                    <a:cubicBezTo>
                      <a:pt x="213850" y="42770"/>
                      <a:pt x="226070" y="42770"/>
                      <a:pt x="232180" y="36660"/>
                    </a:cubicBezTo>
                    <a:cubicBezTo>
                      <a:pt x="250510" y="30550"/>
                      <a:pt x="262730" y="24440"/>
                      <a:pt x="281060" y="18330"/>
                    </a:cubicBezTo>
                    <a:cubicBezTo>
                      <a:pt x="293280" y="6110"/>
                      <a:pt x="311610" y="6110"/>
                      <a:pt x="329940" y="0"/>
                    </a:cubicBezTo>
                    <a:close/>
                  </a:path>
                </a:pathLst>
              </a:custGeom>
              <a:solidFill>
                <a:srgbClr val="00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82" name="Freeform: Shape 81">
                <a:extLst>
                  <a:ext uri="{FF2B5EF4-FFF2-40B4-BE49-F238E27FC236}">
                    <a16:creationId xmlns:a16="http://schemas.microsoft.com/office/drawing/2014/main" id="{4F781E8F-4449-456B-9586-1DF79F60579E}"/>
                  </a:ext>
                </a:extLst>
              </p:cNvPr>
              <p:cNvSpPr/>
              <p:nvPr/>
            </p:nvSpPr>
            <p:spPr>
              <a:xfrm>
                <a:off x="2493980" y="6008428"/>
                <a:ext cx="153342" cy="106073"/>
              </a:xfrm>
              <a:custGeom>
                <a:avLst/>
                <a:gdLst>
                  <a:gd name="connsiteX0" fmla="*/ 97760 w 153342"/>
                  <a:gd name="connsiteY0" fmla="*/ 2204 h 106073"/>
                  <a:gd name="connsiteX1" fmla="*/ 0 w 153342"/>
                  <a:gd name="connsiteY1" fmla="*/ 106074 h 106073"/>
                  <a:gd name="connsiteX2" fmla="*/ 0 w 153342"/>
                  <a:gd name="connsiteY2" fmla="*/ 106074 h 106073"/>
                  <a:gd name="connsiteX3" fmla="*/ 36660 w 153342"/>
                  <a:gd name="connsiteY3" fmla="*/ 63304 h 106073"/>
                  <a:gd name="connsiteX4" fmla="*/ 48880 w 153342"/>
                  <a:gd name="connsiteY4" fmla="*/ 75524 h 106073"/>
                  <a:gd name="connsiteX5" fmla="*/ 61100 w 153342"/>
                  <a:gd name="connsiteY5" fmla="*/ 81634 h 106073"/>
                  <a:gd name="connsiteX6" fmla="*/ 79430 w 153342"/>
                  <a:gd name="connsiteY6" fmla="*/ 87744 h 106073"/>
                  <a:gd name="connsiteX7" fmla="*/ 79430 w 153342"/>
                  <a:gd name="connsiteY7" fmla="*/ 87744 h 106073"/>
                  <a:gd name="connsiteX8" fmla="*/ 79430 w 153342"/>
                  <a:gd name="connsiteY8" fmla="*/ 87744 h 106073"/>
                  <a:gd name="connsiteX9" fmla="*/ 79430 w 153342"/>
                  <a:gd name="connsiteY9" fmla="*/ 87744 h 106073"/>
                  <a:gd name="connsiteX10" fmla="*/ 79430 w 153342"/>
                  <a:gd name="connsiteY10" fmla="*/ 87744 h 106073"/>
                  <a:gd name="connsiteX11" fmla="*/ 73320 w 153342"/>
                  <a:gd name="connsiteY11" fmla="*/ 81634 h 106073"/>
                  <a:gd name="connsiteX12" fmla="*/ 61100 w 153342"/>
                  <a:gd name="connsiteY12" fmla="*/ 69414 h 106073"/>
                  <a:gd name="connsiteX13" fmla="*/ 54990 w 153342"/>
                  <a:gd name="connsiteY13" fmla="*/ 57194 h 106073"/>
                  <a:gd name="connsiteX14" fmla="*/ 48880 w 153342"/>
                  <a:gd name="connsiteY14" fmla="*/ 51084 h 106073"/>
                  <a:gd name="connsiteX15" fmla="*/ 61100 w 153342"/>
                  <a:gd name="connsiteY15" fmla="*/ 38864 h 106073"/>
                  <a:gd name="connsiteX16" fmla="*/ 103870 w 153342"/>
                  <a:gd name="connsiteY16" fmla="*/ 8314 h 106073"/>
                  <a:gd name="connsiteX17" fmla="*/ 152750 w 153342"/>
                  <a:gd name="connsiteY17" fmla="*/ 26644 h 106073"/>
                  <a:gd name="connsiteX18" fmla="*/ 152750 w 153342"/>
                  <a:gd name="connsiteY18" fmla="*/ 26644 h 106073"/>
                  <a:gd name="connsiteX19" fmla="*/ 97760 w 153342"/>
                  <a:gd name="connsiteY19" fmla="*/ 2204 h 10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342" h="106073">
                    <a:moveTo>
                      <a:pt x="97760" y="2204"/>
                    </a:moveTo>
                    <a:cubicBezTo>
                      <a:pt x="54990" y="20534"/>
                      <a:pt x="18330" y="63304"/>
                      <a:pt x="0" y="106074"/>
                    </a:cubicBezTo>
                    <a:cubicBezTo>
                      <a:pt x="0" y="106074"/>
                      <a:pt x="0" y="106074"/>
                      <a:pt x="0" y="106074"/>
                    </a:cubicBezTo>
                    <a:cubicBezTo>
                      <a:pt x="12220" y="93854"/>
                      <a:pt x="24440" y="75524"/>
                      <a:pt x="36660" y="63304"/>
                    </a:cubicBezTo>
                    <a:cubicBezTo>
                      <a:pt x="36660" y="69414"/>
                      <a:pt x="42770" y="75524"/>
                      <a:pt x="48880" y="75524"/>
                    </a:cubicBezTo>
                    <a:cubicBezTo>
                      <a:pt x="54990" y="81634"/>
                      <a:pt x="61100" y="81634"/>
                      <a:pt x="61100" y="81634"/>
                    </a:cubicBezTo>
                    <a:cubicBezTo>
                      <a:pt x="67210" y="81634"/>
                      <a:pt x="73320" y="87744"/>
                      <a:pt x="79430" y="87744"/>
                    </a:cubicBezTo>
                    <a:cubicBezTo>
                      <a:pt x="79430" y="87744"/>
                      <a:pt x="79430" y="87744"/>
                      <a:pt x="79430" y="87744"/>
                    </a:cubicBezTo>
                    <a:cubicBezTo>
                      <a:pt x="79430" y="87744"/>
                      <a:pt x="79430" y="87744"/>
                      <a:pt x="79430" y="87744"/>
                    </a:cubicBezTo>
                    <a:cubicBezTo>
                      <a:pt x="79430" y="87744"/>
                      <a:pt x="79430" y="87744"/>
                      <a:pt x="79430" y="87744"/>
                    </a:cubicBezTo>
                    <a:cubicBezTo>
                      <a:pt x="79430" y="87744"/>
                      <a:pt x="79430" y="87744"/>
                      <a:pt x="79430" y="87744"/>
                    </a:cubicBezTo>
                    <a:cubicBezTo>
                      <a:pt x="79430" y="81634"/>
                      <a:pt x="79430" y="81634"/>
                      <a:pt x="73320" y="81634"/>
                    </a:cubicBezTo>
                    <a:cubicBezTo>
                      <a:pt x="67210" y="75524"/>
                      <a:pt x="67210" y="75524"/>
                      <a:pt x="61100" y="69414"/>
                    </a:cubicBezTo>
                    <a:cubicBezTo>
                      <a:pt x="54990" y="69414"/>
                      <a:pt x="54990" y="63304"/>
                      <a:pt x="54990" y="57194"/>
                    </a:cubicBezTo>
                    <a:cubicBezTo>
                      <a:pt x="54990" y="57194"/>
                      <a:pt x="48880" y="51084"/>
                      <a:pt x="48880" y="51084"/>
                    </a:cubicBezTo>
                    <a:cubicBezTo>
                      <a:pt x="54990" y="44974"/>
                      <a:pt x="54990" y="44974"/>
                      <a:pt x="61100" y="38864"/>
                    </a:cubicBezTo>
                    <a:cubicBezTo>
                      <a:pt x="73320" y="26644"/>
                      <a:pt x="91650" y="14424"/>
                      <a:pt x="103870" y="8314"/>
                    </a:cubicBezTo>
                    <a:cubicBezTo>
                      <a:pt x="122200" y="2204"/>
                      <a:pt x="152750" y="2204"/>
                      <a:pt x="152750" y="26644"/>
                    </a:cubicBezTo>
                    <a:cubicBezTo>
                      <a:pt x="152750" y="26644"/>
                      <a:pt x="152750" y="26644"/>
                      <a:pt x="152750" y="26644"/>
                    </a:cubicBezTo>
                    <a:cubicBezTo>
                      <a:pt x="158860" y="2204"/>
                      <a:pt x="116090" y="-3906"/>
                      <a:pt x="97760" y="2204"/>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83" name="Graphic 16">
                <a:extLst>
                  <a:ext uri="{FF2B5EF4-FFF2-40B4-BE49-F238E27FC236}">
                    <a16:creationId xmlns:a16="http://schemas.microsoft.com/office/drawing/2014/main" id="{84F6ED61-E13E-46F8-90DC-216C2B66D397}"/>
                  </a:ext>
                </a:extLst>
              </p:cNvPr>
              <p:cNvGrpSpPr/>
              <p:nvPr/>
            </p:nvGrpSpPr>
            <p:grpSpPr>
              <a:xfrm>
                <a:off x="994498" y="5399633"/>
                <a:ext cx="212474" cy="329199"/>
                <a:chOff x="994498" y="5399633"/>
                <a:chExt cx="212474" cy="329199"/>
              </a:xfrm>
            </p:grpSpPr>
            <p:grpSp>
              <p:nvGrpSpPr>
                <p:cNvPr id="178" name="Graphic 16">
                  <a:extLst>
                    <a:ext uri="{FF2B5EF4-FFF2-40B4-BE49-F238E27FC236}">
                      <a16:creationId xmlns:a16="http://schemas.microsoft.com/office/drawing/2014/main" id="{8C334134-CBE5-4B2E-8638-C77450F1FD5B}"/>
                    </a:ext>
                  </a:extLst>
                </p:cNvPr>
                <p:cNvGrpSpPr/>
                <p:nvPr/>
              </p:nvGrpSpPr>
              <p:grpSpPr>
                <a:xfrm>
                  <a:off x="994498" y="5399633"/>
                  <a:ext cx="185830" cy="311609"/>
                  <a:chOff x="994498" y="5399633"/>
                  <a:chExt cx="185830" cy="311609"/>
                </a:xfrm>
                <a:solidFill>
                  <a:srgbClr val="BA8058"/>
                </a:solidFill>
              </p:grpSpPr>
              <p:sp>
                <p:nvSpPr>
                  <p:cNvPr id="183" name="Freeform: Shape 182">
                    <a:extLst>
                      <a:ext uri="{FF2B5EF4-FFF2-40B4-BE49-F238E27FC236}">
                        <a16:creationId xmlns:a16="http://schemas.microsoft.com/office/drawing/2014/main" id="{4BA5FEC8-AA25-43AA-A7DA-BDC9918191CE}"/>
                      </a:ext>
                    </a:extLst>
                  </p:cNvPr>
                  <p:cNvSpPr/>
                  <p:nvPr/>
                </p:nvSpPr>
                <p:spPr>
                  <a:xfrm>
                    <a:off x="1143669" y="5399633"/>
                    <a:ext cx="36659" cy="97759"/>
                  </a:xfrm>
                  <a:custGeom>
                    <a:avLst/>
                    <a:gdLst>
                      <a:gd name="connsiteX0" fmla="*/ 36660 w 36659"/>
                      <a:gd name="connsiteY0" fmla="*/ 0 h 97759"/>
                      <a:gd name="connsiteX1" fmla="*/ 36660 w 36659"/>
                      <a:gd name="connsiteY1" fmla="*/ 18330 h 97759"/>
                      <a:gd name="connsiteX2" fmla="*/ 36660 w 36659"/>
                      <a:gd name="connsiteY2" fmla="*/ 36660 h 97759"/>
                      <a:gd name="connsiteX3" fmla="*/ 30550 w 36659"/>
                      <a:gd name="connsiteY3" fmla="*/ 54990 h 97759"/>
                      <a:gd name="connsiteX4" fmla="*/ 24440 w 36659"/>
                      <a:gd name="connsiteY4" fmla="*/ 73320 h 97759"/>
                      <a:gd name="connsiteX5" fmla="*/ 12220 w 36659"/>
                      <a:gd name="connsiteY5" fmla="*/ 85540 h 97759"/>
                      <a:gd name="connsiteX6" fmla="*/ 0 w 36659"/>
                      <a:gd name="connsiteY6" fmla="*/ 97760 h 97759"/>
                      <a:gd name="connsiteX7" fmla="*/ 6110 w 36659"/>
                      <a:gd name="connsiteY7" fmla="*/ 85540 h 97759"/>
                      <a:gd name="connsiteX8" fmla="*/ 12220 w 36659"/>
                      <a:gd name="connsiteY8" fmla="*/ 73320 h 97759"/>
                      <a:gd name="connsiteX9" fmla="*/ 18330 w 36659"/>
                      <a:gd name="connsiteY9" fmla="*/ 54990 h 97759"/>
                      <a:gd name="connsiteX10" fmla="*/ 24440 w 36659"/>
                      <a:gd name="connsiteY10" fmla="*/ 36660 h 97759"/>
                      <a:gd name="connsiteX11" fmla="*/ 30550 w 36659"/>
                      <a:gd name="connsiteY11" fmla="*/ 18330 h 97759"/>
                      <a:gd name="connsiteX12" fmla="*/ 36660 w 36659"/>
                      <a:gd name="connsiteY12" fmla="*/ 0 h 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 h="97759">
                        <a:moveTo>
                          <a:pt x="36660" y="0"/>
                        </a:moveTo>
                        <a:cubicBezTo>
                          <a:pt x="36660" y="0"/>
                          <a:pt x="36660" y="6110"/>
                          <a:pt x="36660" y="18330"/>
                        </a:cubicBezTo>
                        <a:cubicBezTo>
                          <a:pt x="36660" y="24440"/>
                          <a:pt x="36660" y="30550"/>
                          <a:pt x="36660" y="36660"/>
                        </a:cubicBezTo>
                        <a:cubicBezTo>
                          <a:pt x="36660" y="42770"/>
                          <a:pt x="30550" y="48880"/>
                          <a:pt x="30550" y="54990"/>
                        </a:cubicBezTo>
                        <a:cubicBezTo>
                          <a:pt x="30550" y="61100"/>
                          <a:pt x="24440" y="67210"/>
                          <a:pt x="24440" y="73320"/>
                        </a:cubicBezTo>
                        <a:cubicBezTo>
                          <a:pt x="18330" y="79430"/>
                          <a:pt x="18330" y="85540"/>
                          <a:pt x="12220" y="85540"/>
                        </a:cubicBezTo>
                        <a:cubicBezTo>
                          <a:pt x="6110" y="91650"/>
                          <a:pt x="0" y="97760"/>
                          <a:pt x="0" y="97760"/>
                        </a:cubicBezTo>
                        <a:cubicBezTo>
                          <a:pt x="0" y="97760"/>
                          <a:pt x="0" y="91650"/>
                          <a:pt x="6110" y="85540"/>
                        </a:cubicBezTo>
                        <a:cubicBezTo>
                          <a:pt x="6110" y="79430"/>
                          <a:pt x="12220" y="73320"/>
                          <a:pt x="12220" y="73320"/>
                        </a:cubicBezTo>
                        <a:cubicBezTo>
                          <a:pt x="12220" y="67210"/>
                          <a:pt x="18330" y="61100"/>
                          <a:pt x="18330" y="54990"/>
                        </a:cubicBezTo>
                        <a:cubicBezTo>
                          <a:pt x="18330" y="48880"/>
                          <a:pt x="24440" y="42770"/>
                          <a:pt x="24440" y="36660"/>
                        </a:cubicBezTo>
                        <a:cubicBezTo>
                          <a:pt x="24440" y="30550"/>
                          <a:pt x="30550" y="24440"/>
                          <a:pt x="30550" y="18330"/>
                        </a:cubicBezTo>
                        <a:cubicBezTo>
                          <a:pt x="36660" y="6110"/>
                          <a:pt x="36660" y="0"/>
                          <a:pt x="36660" y="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84" name="Freeform: Shape 183">
                    <a:extLst>
                      <a:ext uri="{FF2B5EF4-FFF2-40B4-BE49-F238E27FC236}">
                        <a16:creationId xmlns:a16="http://schemas.microsoft.com/office/drawing/2014/main" id="{7D3796DF-6C99-457A-A269-59BB6E82F431}"/>
                      </a:ext>
                    </a:extLst>
                  </p:cNvPr>
                  <p:cNvSpPr/>
                  <p:nvPr/>
                </p:nvSpPr>
                <p:spPr>
                  <a:xfrm>
                    <a:off x="994498" y="5521833"/>
                    <a:ext cx="143060" cy="189409"/>
                  </a:xfrm>
                  <a:custGeom>
                    <a:avLst/>
                    <a:gdLst>
                      <a:gd name="connsiteX0" fmla="*/ 112511 w 143060"/>
                      <a:gd name="connsiteY0" fmla="*/ 0 h 189409"/>
                      <a:gd name="connsiteX1" fmla="*/ 100291 w 143060"/>
                      <a:gd name="connsiteY1" fmla="*/ 6110 h 189409"/>
                      <a:gd name="connsiteX2" fmla="*/ 81961 w 143060"/>
                      <a:gd name="connsiteY2" fmla="*/ 12220 h 189409"/>
                      <a:gd name="connsiteX3" fmla="*/ 57521 w 143060"/>
                      <a:gd name="connsiteY3" fmla="*/ 18330 h 189409"/>
                      <a:gd name="connsiteX4" fmla="*/ 45301 w 143060"/>
                      <a:gd name="connsiteY4" fmla="*/ 18330 h 189409"/>
                      <a:gd name="connsiteX5" fmla="*/ 33081 w 143060"/>
                      <a:gd name="connsiteY5" fmla="*/ 18330 h 189409"/>
                      <a:gd name="connsiteX6" fmla="*/ 20861 w 143060"/>
                      <a:gd name="connsiteY6" fmla="*/ 36660 h 189409"/>
                      <a:gd name="connsiteX7" fmla="*/ 14751 w 143060"/>
                      <a:gd name="connsiteY7" fmla="*/ 91650 h 189409"/>
                      <a:gd name="connsiteX8" fmla="*/ 45301 w 143060"/>
                      <a:gd name="connsiteY8" fmla="*/ 140530 h 189409"/>
                      <a:gd name="connsiteX9" fmla="*/ 69741 w 143060"/>
                      <a:gd name="connsiteY9" fmla="*/ 158860 h 189409"/>
                      <a:gd name="connsiteX10" fmla="*/ 94181 w 143060"/>
                      <a:gd name="connsiteY10" fmla="*/ 171080 h 189409"/>
                      <a:gd name="connsiteX11" fmla="*/ 112511 w 143060"/>
                      <a:gd name="connsiteY11" fmla="*/ 177190 h 189409"/>
                      <a:gd name="connsiteX12" fmla="*/ 130841 w 143060"/>
                      <a:gd name="connsiteY12" fmla="*/ 183300 h 189409"/>
                      <a:gd name="connsiteX13" fmla="*/ 143061 w 143060"/>
                      <a:gd name="connsiteY13" fmla="*/ 189410 h 189409"/>
                      <a:gd name="connsiteX14" fmla="*/ 130841 w 143060"/>
                      <a:gd name="connsiteY14" fmla="*/ 189410 h 189409"/>
                      <a:gd name="connsiteX15" fmla="*/ 112511 w 143060"/>
                      <a:gd name="connsiteY15" fmla="*/ 189410 h 189409"/>
                      <a:gd name="connsiteX16" fmla="*/ 88071 w 143060"/>
                      <a:gd name="connsiteY16" fmla="*/ 183300 h 189409"/>
                      <a:gd name="connsiteX17" fmla="*/ 39191 w 143060"/>
                      <a:gd name="connsiteY17" fmla="*/ 158860 h 189409"/>
                      <a:gd name="connsiteX18" fmla="*/ 2531 w 143060"/>
                      <a:gd name="connsiteY18" fmla="*/ 103870 h 189409"/>
                      <a:gd name="connsiteX19" fmla="*/ 8641 w 143060"/>
                      <a:gd name="connsiteY19" fmla="*/ 36660 h 189409"/>
                      <a:gd name="connsiteX20" fmla="*/ 33081 w 143060"/>
                      <a:gd name="connsiteY20" fmla="*/ 12220 h 189409"/>
                      <a:gd name="connsiteX21" fmla="*/ 45301 w 143060"/>
                      <a:gd name="connsiteY21" fmla="*/ 12220 h 189409"/>
                      <a:gd name="connsiteX22" fmla="*/ 57521 w 143060"/>
                      <a:gd name="connsiteY22" fmla="*/ 12220 h 189409"/>
                      <a:gd name="connsiteX23" fmla="*/ 81961 w 143060"/>
                      <a:gd name="connsiteY23" fmla="*/ 12220 h 189409"/>
                      <a:gd name="connsiteX24" fmla="*/ 100291 w 143060"/>
                      <a:gd name="connsiteY24" fmla="*/ 6110 h 189409"/>
                      <a:gd name="connsiteX25" fmla="*/ 112511 w 143060"/>
                      <a:gd name="connsiteY25" fmla="*/ 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3060" h="189409">
                        <a:moveTo>
                          <a:pt x="112511" y="0"/>
                        </a:moveTo>
                        <a:cubicBezTo>
                          <a:pt x="112511" y="0"/>
                          <a:pt x="106401" y="0"/>
                          <a:pt x="100291" y="6110"/>
                        </a:cubicBezTo>
                        <a:cubicBezTo>
                          <a:pt x="94181" y="6110"/>
                          <a:pt x="88071" y="12220"/>
                          <a:pt x="81961" y="12220"/>
                        </a:cubicBezTo>
                        <a:cubicBezTo>
                          <a:pt x="75851" y="12220"/>
                          <a:pt x="69741" y="18330"/>
                          <a:pt x="57521" y="18330"/>
                        </a:cubicBezTo>
                        <a:cubicBezTo>
                          <a:pt x="51411" y="18330"/>
                          <a:pt x="51411" y="18330"/>
                          <a:pt x="45301" y="18330"/>
                        </a:cubicBezTo>
                        <a:cubicBezTo>
                          <a:pt x="39191" y="18330"/>
                          <a:pt x="33081" y="18330"/>
                          <a:pt x="33081" y="18330"/>
                        </a:cubicBezTo>
                        <a:cubicBezTo>
                          <a:pt x="26971" y="24440"/>
                          <a:pt x="20861" y="30550"/>
                          <a:pt x="20861" y="36660"/>
                        </a:cubicBezTo>
                        <a:cubicBezTo>
                          <a:pt x="14751" y="54990"/>
                          <a:pt x="8641" y="73320"/>
                          <a:pt x="14751" y="91650"/>
                        </a:cubicBezTo>
                        <a:cubicBezTo>
                          <a:pt x="20861" y="109980"/>
                          <a:pt x="33081" y="128310"/>
                          <a:pt x="45301" y="140530"/>
                        </a:cubicBezTo>
                        <a:cubicBezTo>
                          <a:pt x="51411" y="146640"/>
                          <a:pt x="57521" y="152750"/>
                          <a:pt x="69741" y="158860"/>
                        </a:cubicBezTo>
                        <a:cubicBezTo>
                          <a:pt x="75851" y="164970"/>
                          <a:pt x="88071" y="164970"/>
                          <a:pt x="94181" y="171080"/>
                        </a:cubicBezTo>
                        <a:cubicBezTo>
                          <a:pt x="100291" y="171080"/>
                          <a:pt x="106401" y="177190"/>
                          <a:pt x="112511" y="177190"/>
                        </a:cubicBezTo>
                        <a:cubicBezTo>
                          <a:pt x="118621" y="177190"/>
                          <a:pt x="124731" y="183300"/>
                          <a:pt x="130841" y="183300"/>
                        </a:cubicBezTo>
                        <a:cubicBezTo>
                          <a:pt x="143061" y="183300"/>
                          <a:pt x="143061" y="189410"/>
                          <a:pt x="143061" y="189410"/>
                        </a:cubicBezTo>
                        <a:cubicBezTo>
                          <a:pt x="143061" y="189410"/>
                          <a:pt x="136951" y="189410"/>
                          <a:pt x="130841" y="189410"/>
                        </a:cubicBezTo>
                        <a:cubicBezTo>
                          <a:pt x="124731" y="189410"/>
                          <a:pt x="118621" y="189410"/>
                          <a:pt x="112511" y="189410"/>
                        </a:cubicBezTo>
                        <a:cubicBezTo>
                          <a:pt x="106401" y="189410"/>
                          <a:pt x="100291" y="189410"/>
                          <a:pt x="88071" y="183300"/>
                        </a:cubicBezTo>
                        <a:cubicBezTo>
                          <a:pt x="69741" y="177190"/>
                          <a:pt x="51411" y="171080"/>
                          <a:pt x="39191" y="158860"/>
                        </a:cubicBezTo>
                        <a:cubicBezTo>
                          <a:pt x="20861" y="146640"/>
                          <a:pt x="8641" y="128310"/>
                          <a:pt x="2531" y="103870"/>
                        </a:cubicBezTo>
                        <a:cubicBezTo>
                          <a:pt x="-3579" y="79430"/>
                          <a:pt x="2531" y="54990"/>
                          <a:pt x="8641" y="36660"/>
                        </a:cubicBezTo>
                        <a:cubicBezTo>
                          <a:pt x="14751" y="24440"/>
                          <a:pt x="20861" y="18330"/>
                          <a:pt x="33081" y="12220"/>
                        </a:cubicBezTo>
                        <a:cubicBezTo>
                          <a:pt x="39191" y="12220"/>
                          <a:pt x="45301" y="12220"/>
                          <a:pt x="45301" y="12220"/>
                        </a:cubicBezTo>
                        <a:cubicBezTo>
                          <a:pt x="51411" y="12220"/>
                          <a:pt x="51411" y="12220"/>
                          <a:pt x="57521" y="12220"/>
                        </a:cubicBezTo>
                        <a:cubicBezTo>
                          <a:pt x="63631" y="12220"/>
                          <a:pt x="69741" y="12220"/>
                          <a:pt x="81961" y="12220"/>
                        </a:cubicBezTo>
                        <a:cubicBezTo>
                          <a:pt x="88071" y="12220"/>
                          <a:pt x="94181" y="12220"/>
                          <a:pt x="100291" y="6110"/>
                        </a:cubicBezTo>
                        <a:cubicBezTo>
                          <a:pt x="106401" y="0"/>
                          <a:pt x="112511" y="0"/>
                          <a:pt x="112511" y="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79" name="Freeform: Shape 178">
                  <a:extLst>
                    <a:ext uri="{FF2B5EF4-FFF2-40B4-BE49-F238E27FC236}">
                      <a16:creationId xmlns:a16="http://schemas.microsoft.com/office/drawing/2014/main" id="{08684540-E5E6-4EF0-A17D-779EF27B346B}"/>
                    </a:ext>
                  </a:extLst>
                </p:cNvPr>
                <p:cNvSpPr/>
                <p:nvPr/>
              </p:nvSpPr>
              <p:spPr>
                <a:xfrm>
                  <a:off x="1001589" y="5552382"/>
                  <a:ext cx="205383" cy="176450"/>
                </a:xfrm>
                <a:custGeom>
                  <a:avLst/>
                  <a:gdLst>
                    <a:gd name="connsiteX0" fmla="*/ 19880 w 205383"/>
                    <a:gd name="connsiteY0" fmla="*/ 0 h 176450"/>
                    <a:gd name="connsiteX1" fmla="*/ 178740 w 205383"/>
                    <a:gd name="connsiteY1" fmla="*/ 128310 h 176450"/>
                    <a:gd name="connsiteX2" fmla="*/ 68760 w 205383"/>
                    <a:gd name="connsiteY2" fmla="*/ 158860 h 176450"/>
                    <a:gd name="connsiteX3" fmla="*/ 19880 w 205383"/>
                    <a:gd name="connsiteY3" fmla="*/ 0 h 176450"/>
                  </a:gdLst>
                  <a:ahLst/>
                  <a:cxnLst>
                    <a:cxn ang="0">
                      <a:pos x="connsiteX0" y="connsiteY0"/>
                    </a:cxn>
                    <a:cxn ang="0">
                      <a:pos x="connsiteX1" y="connsiteY1"/>
                    </a:cxn>
                    <a:cxn ang="0">
                      <a:pos x="connsiteX2" y="connsiteY2"/>
                    </a:cxn>
                    <a:cxn ang="0">
                      <a:pos x="connsiteX3" y="connsiteY3"/>
                    </a:cxn>
                  </a:cxnLst>
                  <a:rect l="l" t="t" r="r" b="b"/>
                  <a:pathLst>
                    <a:path w="205383" h="176450">
                      <a:moveTo>
                        <a:pt x="19880" y="0"/>
                      </a:moveTo>
                      <a:cubicBezTo>
                        <a:pt x="19880" y="0"/>
                        <a:pt x="-4560" y="97760"/>
                        <a:pt x="178740" y="128310"/>
                      </a:cubicBezTo>
                      <a:cubicBezTo>
                        <a:pt x="252060" y="140530"/>
                        <a:pt x="160410" y="207740"/>
                        <a:pt x="68760" y="158860"/>
                      </a:cubicBezTo>
                      <a:cubicBezTo>
                        <a:pt x="-22890" y="109980"/>
                        <a:pt x="-4560" y="24440"/>
                        <a:pt x="19880" y="0"/>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180" name="Graphic 16">
                  <a:extLst>
                    <a:ext uri="{FF2B5EF4-FFF2-40B4-BE49-F238E27FC236}">
                      <a16:creationId xmlns:a16="http://schemas.microsoft.com/office/drawing/2014/main" id="{19F2A753-D91E-4E43-A7CC-0721B2BFE62A}"/>
                    </a:ext>
                  </a:extLst>
                </p:cNvPr>
                <p:cNvGrpSpPr/>
                <p:nvPr/>
              </p:nvGrpSpPr>
              <p:grpSpPr>
                <a:xfrm>
                  <a:off x="1038033" y="5527604"/>
                  <a:ext cx="130075" cy="100456"/>
                  <a:chOff x="1038033" y="5527604"/>
                  <a:chExt cx="130075" cy="100456"/>
                </a:xfrm>
                <a:solidFill>
                  <a:srgbClr val="FFD6B6">
                    <a:alpha val="40000"/>
                  </a:srgbClr>
                </a:solidFill>
              </p:grpSpPr>
              <p:sp>
                <p:nvSpPr>
                  <p:cNvPr id="181" name="Freeform: Shape 180">
                    <a:extLst>
                      <a:ext uri="{FF2B5EF4-FFF2-40B4-BE49-F238E27FC236}">
                        <a16:creationId xmlns:a16="http://schemas.microsoft.com/office/drawing/2014/main" id="{A72AE5F7-44D7-4D7F-B53F-BBBC2037CE0D}"/>
                      </a:ext>
                    </a:extLst>
                  </p:cNvPr>
                  <p:cNvSpPr/>
                  <p:nvPr/>
                </p:nvSpPr>
                <p:spPr>
                  <a:xfrm rot="1716765">
                    <a:off x="1046694" y="5547282"/>
                    <a:ext cx="97762" cy="61101"/>
                  </a:xfrm>
                  <a:custGeom>
                    <a:avLst/>
                    <a:gdLst>
                      <a:gd name="connsiteX0" fmla="*/ 97763 w 97762"/>
                      <a:gd name="connsiteY0" fmla="*/ 30551 h 61101"/>
                      <a:gd name="connsiteX1" fmla="*/ 48881 w 97762"/>
                      <a:gd name="connsiteY1" fmla="*/ 61102 h 61101"/>
                      <a:gd name="connsiteX2" fmla="*/ 0 w 97762"/>
                      <a:gd name="connsiteY2" fmla="*/ 30551 h 61101"/>
                      <a:gd name="connsiteX3" fmla="*/ 48881 w 97762"/>
                      <a:gd name="connsiteY3" fmla="*/ 0 h 61101"/>
                      <a:gd name="connsiteX4" fmla="*/ 97763 w 97762"/>
                      <a:gd name="connsiteY4" fmla="*/ 30551 h 6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62" h="61101">
                        <a:moveTo>
                          <a:pt x="97763" y="30551"/>
                        </a:moveTo>
                        <a:cubicBezTo>
                          <a:pt x="97763" y="47424"/>
                          <a:pt x="75878" y="61102"/>
                          <a:pt x="48881" y="61102"/>
                        </a:cubicBezTo>
                        <a:cubicBezTo>
                          <a:pt x="21885" y="61102"/>
                          <a:pt x="0" y="47424"/>
                          <a:pt x="0" y="30551"/>
                        </a:cubicBezTo>
                        <a:cubicBezTo>
                          <a:pt x="0" y="13678"/>
                          <a:pt x="21885" y="0"/>
                          <a:pt x="48881" y="0"/>
                        </a:cubicBezTo>
                        <a:cubicBezTo>
                          <a:pt x="75878" y="0"/>
                          <a:pt x="97763" y="13678"/>
                          <a:pt x="97763" y="30551"/>
                        </a:cubicBezTo>
                        <a:close/>
                      </a:path>
                    </a:pathLst>
                  </a:custGeom>
                  <a:solidFill>
                    <a:srgbClr val="FFD6B6">
                      <a:alpha val="40000"/>
                    </a:srgbClr>
                  </a:solidFill>
                  <a:ln w="61040"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82" name="Freeform: Shape 181">
                    <a:extLst>
                      <a:ext uri="{FF2B5EF4-FFF2-40B4-BE49-F238E27FC236}">
                        <a16:creationId xmlns:a16="http://schemas.microsoft.com/office/drawing/2014/main" id="{14AA029B-E33C-4786-A7E4-7B990AC92006}"/>
                      </a:ext>
                    </a:extLst>
                  </p:cNvPr>
                  <p:cNvSpPr/>
                  <p:nvPr/>
                </p:nvSpPr>
                <p:spPr>
                  <a:xfrm>
                    <a:off x="1143669" y="5607372"/>
                    <a:ext cx="24439" cy="18329"/>
                  </a:xfrm>
                  <a:custGeom>
                    <a:avLst/>
                    <a:gdLst>
                      <a:gd name="connsiteX0" fmla="*/ 24440 w 24439"/>
                      <a:gd name="connsiteY0" fmla="*/ 12220 h 18329"/>
                      <a:gd name="connsiteX1" fmla="*/ 12220 w 24439"/>
                      <a:gd name="connsiteY1" fmla="*/ 18330 h 18329"/>
                      <a:gd name="connsiteX2" fmla="*/ 0 w 24439"/>
                      <a:gd name="connsiteY2" fmla="*/ 6110 h 18329"/>
                      <a:gd name="connsiteX3" fmla="*/ 12220 w 24439"/>
                      <a:gd name="connsiteY3" fmla="*/ 0 h 18329"/>
                      <a:gd name="connsiteX4" fmla="*/ 24440 w 24439"/>
                      <a:gd name="connsiteY4" fmla="*/ 12220 h 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9" h="18329">
                        <a:moveTo>
                          <a:pt x="24440" y="12220"/>
                        </a:moveTo>
                        <a:cubicBezTo>
                          <a:pt x="24440" y="18330"/>
                          <a:pt x="18330" y="18330"/>
                          <a:pt x="12220" y="18330"/>
                        </a:cubicBezTo>
                        <a:cubicBezTo>
                          <a:pt x="6110" y="18330"/>
                          <a:pt x="0" y="12220"/>
                          <a:pt x="0" y="6110"/>
                        </a:cubicBezTo>
                        <a:cubicBezTo>
                          <a:pt x="0" y="0"/>
                          <a:pt x="6110" y="0"/>
                          <a:pt x="12220" y="0"/>
                        </a:cubicBezTo>
                        <a:cubicBezTo>
                          <a:pt x="18330" y="0"/>
                          <a:pt x="24440" y="6110"/>
                          <a:pt x="24440" y="12220"/>
                        </a:cubicBezTo>
                        <a:close/>
                      </a:path>
                    </a:pathLst>
                  </a:custGeom>
                  <a:solidFill>
                    <a:srgbClr val="FFD6B6">
                      <a:alpha val="4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sp>
            <p:nvSpPr>
              <p:cNvPr id="84" name="Freeform: Shape 83">
                <a:extLst>
                  <a:ext uri="{FF2B5EF4-FFF2-40B4-BE49-F238E27FC236}">
                    <a16:creationId xmlns:a16="http://schemas.microsoft.com/office/drawing/2014/main" id="{3B60E124-A086-49A1-AB94-4E419F9C7C2D}"/>
                  </a:ext>
                </a:extLst>
              </p:cNvPr>
              <p:cNvSpPr/>
              <p:nvPr/>
            </p:nvSpPr>
            <p:spPr>
              <a:xfrm>
                <a:off x="1131449" y="5998412"/>
                <a:ext cx="537680" cy="250681"/>
              </a:xfrm>
              <a:custGeom>
                <a:avLst/>
                <a:gdLst>
                  <a:gd name="connsiteX0" fmla="*/ 0 w 537680"/>
                  <a:gd name="connsiteY0" fmla="*/ 24440 h 250681"/>
                  <a:gd name="connsiteX1" fmla="*/ 537680 w 537680"/>
                  <a:gd name="connsiteY1" fmla="*/ 0 h 250681"/>
                  <a:gd name="connsiteX2" fmla="*/ 293280 w 537680"/>
                  <a:gd name="connsiteY2" fmla="*/ 250510 h 250681"/>
                  <a:gd name="connsiteX3" fmla="*/ 0 w 537680"/>
                  <a:gd name="connsiteY3" fmla="*/ 24440 h 250681"/>
                </a:gdLst>
                <a:ahLst/>
                <a:cxnLst>
                  <a:cxn ang="0">
                    <a:pos x="connsiteX0" y="connsiteY0"/>
                  </a:cxn>
                  <a:cxn ang="0">
                    <a:pos x="connsiteX1" y="connsiteY1"/>
                  </a:cxn>
                  <a:cxn ang="0">
                    <a:pos x="connsiteX2" y="connsiteY2"/>
                  </a:cxn>
                  <a:cxn ang="0">
                    <a:pos x="connsiteX3" y="connsiteY3"/>
                  </a:cxn>
                </a:cxnLst>
                <a:rect l="l" t="t" r="r" b="b"/>
                <a:pathLst>
                  <a:path w="537680" h="250681">
                    <a:moveTo>
                      <a:pt x="0" y="24440"/>
                    </a:moveTo>
                    <a:cubicBezTo>
                      <a:pt x="0" y="24440"/>
                      <a:pt x="299390" y="109980"/>
                      <a:pt x="537680" y="0"/>
                    </a:cubicBezTo>
                    <a:cubicBezTo>
                      <a:pt x="476580" y="134420"/>
                      <a:pt x="446030" y="244400"/>
                      <a:pt x="293280" y="250510"/>
                    </a:cubicBezTo>
                    <a:cubicBezTo>
                      <a:pt x="134420" y="256620"/>
                      <a:pt x="73320" y="97760"/>
                      <a:pt x="0" y="24440"/>
                    </a:cubicBezTo>
                    <a:close/>
                  </a:path>
                </a:pathLst>
              </a:custGeom>
              <a:solidFill>
                <a:srgbClr val="A33044"/>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85" name="Freeform: Shape 84">
                <a:extLst>
                  <a:ext uri="{FF2B5EF4-FFF2-40B4-BE49-F238E27FC236}">
                    <a16:creationId xmlns:a16="http://schemas.microsoft.com/office/drawing/2014/main" id="{9738F392-C6AF-4E93-A2FA-1E8E951D23FE}"/>
                  </a:ext>
                </a:extLst>
              </p:cNvPr>
              <p:cNvSpPr/>
              <p:nvPr/>
            </p:nvSpPr>
            <p:spPr>
              <a:xfrm>
                <a:off x="1241429" y="6004522"/>
                <a:ext cx="421590" cy="158859"/>
              </a:xfrm>
              <a:custGeom>
                <a:avLst/>
                <a:gdLst>
                  <a:gd name="connsiteX0" fmla="*/ 128310 w 421590"/>
                  <a:gd name="connsiteY0" fmla="*/ 158860 h 158859"/>
                  <a:gd name="connsiteX1" fmla="*/ 372710 w 421590"/>
                  <a:gd name="connsiteY1" fmla="*/ 109980 h 158859"/>
                  <a:gd name="connsiteX2" fmla="*/ 421590 w 421590"/>
                  <a:gd name="connsiteY2" fmla="*/ 0 h 158859"/>
                  <a:gd name="connsiteX3" fmla="*/ 0 w 421590"/>
                  <a:gd name="connsiteY3" fmla="*/ 48880 h 158859"/>
                  <a:gd name="connsiteX4" fmla="*/ 128310 w 421590"/>
                  <a:gd name="connsiteY4" fmla="*/ 158860 h 15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90" h="158859">
                    <a:moveTo>
                      <a:pt x="128310" y="158860"/>
                    </a:moveTo>
                    <a:cubicBezTo>
                      <a:pt x="189410" y="158860"/>
                      <a:pt x="287170" y="146640"/>
                      <a:pt x="372710" y="109980"/>
                    </a:cubicBezTo>
                    <a:cubicBezTo>
                      <a:pt x="391040" y="73320"/>
                      <a:pt x="403260" y="36660"/>
                      <a:pt x="421590" y="0"/>
                    </a:cubicBezTo>
                    <a:cubicBezTo>
                      <a:pt x="274950" y="67210"/>
                      <a:pt x="109980" y="61100"/>
                      <a:pt x="0" y="48880"/>
                    </a:cubicBezTo>
                    <a:cubicBezTo>
                      <a:pt x="30550" y="79430"/>
                      <a:pt x="79430" y="152750"/>
                      <a:pt x="128310" y="15886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86" name="Graphic 16">
                <a:extLst>
                  <a:ext uri="{FF2B5EF4-FFF2-40B4-BE49-F238E27FC236}">
                    <a16:creationId xmlns:a16="http://schemas.microsoft.com/office/drawing/2014/main" id="{37A91224-B18E-4652-A205-7CAADC5ED29A}"/>
                  </a:ext>
                </a:extLst>
              </p:cNvPr>
              <p:cNvGrpSpPr/>
              <p:nvPr/>
            </p:nvGrpSpPr>
            <p:grpSpPr>
              <a:xfrm>
                <a:off x="1694945" y="5359125"/>
                <a:ext cx="243024" cy="288755"/>
                <a:chOff x="1694945" y="5359125"/>
                <a:chExt cx="243024" cy="288755"/>
              </a:xfrm>
            </p:grpSpPr>
            <p:sp>
              <p:nvSpPr>
                <p:cNvPr id="171" name="Freeform: Shape 170">
                  <a:extLst>
                    <a:ext uri="{FF2B5EF4-FFF2-40B4-BE49-F238E27FC236}">
                      <a16:creationId xmlns:a16="http://schemas.microsoft.com/office/drawing/2014/main" id="{FEE5A834-4509-4B2E-9C85-2F234BD25C6A}"/>
                    </a:ext>
                  </a:extLst>
                </p:cNvPr>
                <p:cNvSpPr/>
                <p:nvPr/>
              </p:nvSpPr>
              <p:spPr>
                <a:xfrm>
                  <a:off x="1694945" y="5359125"/>
                  <a:ext cx="238401" cy="288755"/>
                </a:xfrm>
                <a:custGeom>
                  <a:avLst/>
                  <a:gdLst>
                    <a:gd name="connsiteX0" fmla="*/ 230805 w 238401"/>
                    <a:gd name="connsiteY0" fmla="*/ 174928 h 288755"/>
                    <a:gd name="connsiteX1" fmla="*/ 84165 w 238401"/>
                    <a:gd name="connsiteY1" fmla="*/ 284907 h 288755"/>
                    <a:gd name="connsiteX2" fmla="*/ 4735 w 238401"/>
                    <a:gd name="connsiteY2" fmla="*/ 113828 h 288755"/>
                    <a:gd name="connsiteX3" fmla="*/ 151375 w 238401"/>
                    <a:gd name="connsiteY3" fmla="*/ 3848 h 288755"/>
                    <a:gd name="connsiteX4" fmla="*/ 230805 w 238401"/>
                    <a:gd name="connsiteY4" fmla="*/ 174928 h 2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01" h="288755">
                      <a:moveTo>
                        <a:pt x="230805" y="174928"/>
                      </a:moveTo>
                      <a:cubicBezTo>
                        <a:pt x="212475" y="254357"/>
                        <a:pt x="145265" y="303238"/>
                        <a:pt x="84165" y="284907"/>
                      </a:cubicBezTo>
                      <a:cubicBezTo>
                        <a:pt x="23065" y="266578"/>
                        <a:pt x="-13595" y="193258"/>
                        <a:pt x="4735" y="113828"/>
                      </a:cubicBezTo>
                      <a:cubicBezTo>
                        <a:pt x="23065" y="34398"/>
                        <a:pt x="90275" y="-14482"/>
                        <a:pt x="151375" y="3848"/>
                      </a:cubicBezTo>
                      <a:cubicBezTo>
                        <a:pt x="218585" y="16068"/>
                        <a:pt x="255245" y="95498"/>
                        <a:pt x="230805" y="174928"/>
                      </a:cubicBezTo>
                      <a:close/>
                    </a:path>
                  </a:pathLst>
                </a:custGeom>
                <a:solidFill>
                  <a:srgbClr val="52C1C5"/>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72" name="Freeform: Shape 171">
                  <a:extLst>
                    <a:ext uri="{FF2B5EF4-FFF2-40B4-BE49-F238E27FC236}">
                      <a16:creationId xmlns:a16="http://schemas.microsoft.com/office/drawing/2014/main" id="{7F792CEC-A608-42CC-B887-B20BACAB06E8}"/>
                    </a:ext>
                  </a:extLst>
                </p:cNvPr>
                <p:cNvSpPr/>
                <p:nvPr/>
              </p:nvSpPr>
              <p:spPr>
                <a:xfrm>
                  <a:off x="1694945" y="5359125"/>
                  <a:ext cx="238401" cy="288755"/>
                </a:xfrm>
                <a:custGeom>
                  <a:avLst/>
                  <a:gdLst>
                    <a:gd name="connsiteX0" fmla="*/ 230805 w 238401"/>
                    <a:gd name="connsiteY0" fmla="*/ 174928 h 288755"/>
                    <a:gd name="connsiteX1" fmla="*/ 84165 w 238401"/>
                    <a:gd name="connsiteY1" fmla="*/ 284907 h 288755"/>
                    <a:gd name="connsiteX2" fmla="*/ 4735 w 238401"/>
                    <a:gd name="connsiteY2" fmla="*/ 113828 h 288755"/>
                    <a:gd name="connsiteX3" fmla="*/ 151375 w 238401"/>
                    <a:gd name="connsiteY3" fmla="*/ 3848 h 288755"/>
                    <a:gd name="connsiteX4" fmla="*/ 230805 w 238401"/>
                    <a:gd name="connsiteY4" fmla="*/ 174928 h 2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01" h="288755">
                      <a:moveTo>
                        <a:pt x="230805" y="174928"/>
                      </a:moveTo>
                      <a:cubicBezTo>
                        <a:pt x="212475" y="254357"/>
                        <a:pt x="145265" y="303238"/>
                        <a:pt x="84165" y="284907"/>
                      </a:cubicBezTo>
                      <a:cubicBezTo>
                        <a:pt x="23065" y="266578"/>
                        <a:pt x="-13595" y="193258"/>
                        <a:pt x="4735" y="113828"/>
                      </a:cubicBezTo>
                      <a:cubicBezTo>
                        <a:pt x="23065" y="34398"/>
                        <a:pt x="90275" y="-14482"/>
                        <a:pt x="151375" y="3848"/>
                      </a:cubicBezTo>
                      <a:cubicBezTo>
                        <a:pt x="218585" y="16068"/>
                        <a:pt x="255245" y="95498"/>
                        <a:pt x="230805" y="174928"/>
                      </a:cubicBezTo>
                      <a:close/>
                    </a:path>
                  </a:pathLst>
                </a:custGeom>
                <a:solidFill>
                  <a:srgbClr val="333332"/>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73" name="Freeform: Shape 172">
                  <a:extLst>
                    <a:ext uri="{FF2B5EF4-FFF2-40B4-BE49-F238E27FC236}">
                      <a16:creationId xmlns:a16="http://schemas.microsoft.com/office/drawing/2014/main" id="{B0A7053D-6638-4A6C-BFC9-54A0E2A30F9E}"/>
                    </a:ext>
                  </a:extLst>
                </p:cNvPr>
                <p:cNvSpPr/>
                <p:nvPr/>
              </p:nvSpPr>
              <p:spPr>
                <a:xfrm>
                  <a:off x="1727115" y="5403401"/>
                  <a:ext cx="177308" cy="218532"/>
                </a:xfrm>
                <a:custGeom>
                  <a:avLst/>
                  <a:gdLst>
                    <a:gd name="connsiteX0" fmla="*/ 174194 w 177308"/>
                    <a:gd name="connsiteY0" fmla="*/ 130651 h 218532"/>
                    <a:gd name="connsiteX1" fmla="*/ 64214 w 177308"/>
                    <a:gd name="connsiteY1" fmla="*/ 216191 h 218532"/>
                    <a:gd name="connsiteX2" fmla="*/ 3114 w 177308"/>
                    <a:gd name="connsiteY2" fmla="*/ 87881 h 218532"/>
                    <a:gd name="connsiteX3" fmla="*/ 113094 w 177308"/>
                    <a:gd name="connsiteY3" fmla="*/ 2341 h 218532"/>
                    <a:gd name="connsiteX4" fmla="*/ 174194 w 17730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08" h="218532">
                      <a:moveTo>
                        <a:pt x="174194" y="130651"/>
                      </a:moveTo>
                      <a:cubicBezTo>
                        <a:pt x="161974" y="191751"/>
                        <a:pt x="106984" y="228411"/>
                        <a:pt x="64214" y="216191"/>
                      </a:cubicBezTo>
                      <a:cubicBezTo>
                        <a:pt x="15334" y="203971"/>
                        <a:pt x="-9106" y="142871"/>
                        <a:pt x="3114" y="87881"/>
                      </a:cubicBezTo>
                      <a:cubicBezTo>
                        <a:pt x="15334" y="26781"/>
                        <a:pt x="70324" y="-9879"/>
                        <a:pt x="113094" y="2341"/>
                      </a:cubicBezTo>
                      <a:cubicBezTo>
                        <a:pt x="161974" y="8451"/>
                        <a:pt x="186414" y="69551"/>
                        <a:pt x="174194" y="130651"/>
                      </a:cubicBezTo>
                      <a:close/>
                    </a:path>
                  </a:pathLst>
                </a:custGeom>
                <a:solidFill>
                  <a:srgbClr val="333332"/>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74" name="Freeform: Shape 173">
                  <a:extLst>
                    <a:ext uri="{FF2B5EF4-FFF2-40B4-BE49-F238E27FC236}">
                      <a16:creationId xmlns:a16="http://schemas.microsoft.com/office/drawing/2014/main" id="{115E8A27-9A3E-43FF-9246-06348377A894}"/>
                    </a:ext>
                  </a:extLst>
                </p:cNvPr>
                <p:cNvSpPr/>
                <p:nvPr/>
              </p:nvSpPr>
              <p:spPr>
                <a:xfrm>
                  <a:off x="1747402" y="5415268"/>
                  <a:ext cx="144866" cy="176468"/>
                </a:xfrm>
                <a:custGeom>
                  <a:avLst/>
                  <a:gdLst>
                    <a:gd name="connsiteX0" fmla="*/ 141688 w 144866"/>
                    <a:gd name="connsiteY0" fmla="*/ 106564 h 176468"/>
                    <a:gd name="connsiteX1" fmla="*/ 50038 w 144866"/>
                    <a:gd name="connsiteY1" fmla="*/ 173774 h 176468"/>
                    <a:gd name="connsiteX2" fmla="*/ 1158 w 144866"/>
                    <a:gd name="connsiteY2" fmla="*/ 69905 h 176468"/>
                    <a:gd name="connsiteX3" fmla="*/ 92808 w 144866"/>
                    <a:gd name="connsiteY3" fmla="*/ 2695 h 176468"/>
                    <a:gd name="connsiteX4" fmla="*/ 141688 w 144866"/>
                    <a:gd name="connsiteY4" fmla="*/ 106564 h 176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66" h="176468">
                      <a:moveTo>
                        <a:pt x="141688" y="106564"/>
                      </a:moveTo>
                      <a:cubicBezTo>
                        <a:pt x="129468" y="155444"/>
                        <a:pt x="92808" y="185994"/>
                        <a:pt x="50038" y="173774"/>
                      </a:cubicBezTo>
                      <a:cubicBezTo>
                        <a:pt x="13378" y="161554"/>
                        <a:pt x="-4952" y="118784"/>
                        <a:pt x="1158" y="69905"/>
                      </a:cubicBezTo>
                      <a:cubicBezTo>
                        <a:pt x="13378" y="21025"/>
                        <a:pt x="50038" y="-9525"/>
                        <a:pt x="92808" y="2695"/>
                      </a:cubicBezTo>
                      <a:cubicBezTo>
                        <a:pt x="129468" y="14915"/>
                        <a:pt x="153908" y="57685"/>
                        <a:pt x="141688" y="106564"/>
                      </a:cubicBezTo>
                      <a:close/>
                    </a:path>
                  </a:pathLst>
                </a:custGeom>
                <a:solidFill>
                  <a:srgbClr val="0A0A0A"/>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75" name="Freeform: Shape 174">
                  <a:extLst>
                    <a:ext uri="{FF2B5EF4-FFF2-40B4-BE49-F238E27FC236}">
                      <a16:creationId xmlns:a16="http://schemas.microsoft.com/office/drawing/2014/main" id="{7471E101-E4B7-4F37-914B-4F00287A7507}"/>
                    </a:ext>
                  </a:extLst>
                </p:cNvPr>
                <p:cNvSpPr/>
                <p:nvPr/>
              </p:nvSpPr>
              <p:spPr>
                <a:xfrm>
                  <a:off x="1700551" y="5448513"/>
                  <a:ext cx="237418" cy="199367"/>
                </a:xfrm>
                <a:custGeom>
                  <a:avLst/>
                  <a:gdLst>
                    <a:gd name="connsiteX0" fmla="*/ 11349 w 237418"/>
                    <a:gd name="connsiteY0" fmla="*/ 0 h 199367"/>
                    <a:gd name="connsiteX1" fmla="*/ 5239 w 237418"/>
                    <a:gd name="connsiteY1" fmla="*/ 24440 h 199367"/>
                    <a:gd name="connsiteX2" fmla="*/ 84669 w 237418"/>
                    <a:gd name="connsiteY2" fmla="*/ 195520 h 199367"/>
                    <a:gd name="connsiteX3" fmla="*/ 231309 w 237418"/>
                    <a:gd name="connsiteY3" fmla="*/ 85540 h 199367"/>
                    <a:gd name="connsiteX4" fmla="*/ 237419 w 237418"/>
                    <a:gd name="connsiteY4" fmla="*/ 61100 h 199367"/>
                    <a:gd name="connsiteX5" fmla="*/ 11349 w 237418"/>
                    <a:gd name="connsiteY5" fmla="*/ 0 h 19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18" h="199367">
                      <a:moveTo>
                        <a:pt x="11349" y="0"/>
                      </a:moveTo>
                      <a:cubicBezTo>
                        <a:pt x="11349" y="6110"/>
                        <a:pt x="5239" y="12220"/>
                        <a:pt x="5239" y="24440"/>
                      </a:cubicBezTo>
                      <a:cubicBezTo>
                        <a:pt x="-13091" y="103870"/>
                        <a:pt x="17459" y="177190"/>
                        <a:pt x="84669" y="195520"/>
                      </a:cubicBezTo>
                      <a:cubicBezTo>
                        <a:pt x="145769" y="213850"/>
                        <a:pt x="212979" y="164970"/>
                        <a:pt x="231309" y="85540"/>
                      </a:cubicBezTo>
                      <a:cubicBezTo>
                        <a:pt x="231309" y="79430"/>
                        <a:pt x="231309" y="73320"/>
                        <a:pt x="237419" y="61100"/>
                      </a:cubicBezTo>
                      <a:cubicBezTo>
                        <a:pt x="151879" y="85540"/>
                        <a:pt x="54119" y="73320"/>
                        <a:pt x="11349" y="0"/>
                      </a:cubicBezTo>
                      <a:close/>
                    </a:path>
                  </a:pathLst>
                </a:custGeom>
                <a:solidFill>
                  <a:srgbClr val="333332">
                    <a:alpha val="4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76" name="Freeform: Shape 175">
                  <a:extLst>
                    <a:ext uri="{FF2B5EF4-FFF2-40B4-BE49-F238E27FC236}">
                      <a16:creationId xmlns:a16="http://schemas.microsoft.com/office/drawing/2014/main" id="{B1422770-C2CF-4809-AD00-BC4EABFCB729}"/>
                    </a:ext>
                  </a:extLst>
                </p:cNvPr>
                <p:cNvSpPr/>
                <p:nvPr/>
              </p:nvSpPr>
              <p:spPr>
                <a:xfrm rot="1206887">
                  <a:off x="1735534" y="5411104"/>
                  <a:ext cx="73319" cy="85539"/>
                </a:xfrm>
                <a:custGeom>
                  <a:avLst/>
                  <a:gdLst>
                    <a:gd name="connsiteX0" fmla="*/ 73320 w 73319"/>
                    <a:gd name="connsiteY0" fmla="*/ 42770 h 85539"/>
                    <a:gd name="connsiteX1" fmla="*/ 36660 w 73319"/>
                    <a:gd name="connsiteY1" fmla="*/ 85539 h 85539"/>
                    <a:gd name="connsiteX2" fmla="*/ 0 w 73319"/>
                    <a:gd name="connsiteY2" fmla="*/ 42770 h 85539"/>
                    <a:gd name="connsiteX3" fmla="*/ 36660 w 73319"/>
                    <a:gd name="connsiteY3" fmla="*/ 0 h 85539"/>
                    <a:gd name="connsiteX4" fmla="*/ 73320 w 73319"/>
                    <a:gd name="connsiteY4" fmla="*/ 42770 h 8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9" h="85539">
                      <a:moveTo>
                        <a:pt x="73320" y="42770"/>
                      </a:moveTo>
                      <a:cubicBezTo>
                        <a:pt x="73320" y="66391"/>
                        <a:pt x="56907" y="85539"/>
                        <a:pt x="36660" y="85539"/>
                      </a:cubicBezTo>
                      <a:cubicBezTo>
                        <a:pt x="16413" y="85539"/>
                        <a:pt x="0" y="66391"/>
                        <a:pt x="0" y="42770"/>
                      </a:cubicBezTo>
                      <a:cubicBezTo>
                        <a:pt x="0" y="19149"/>
                        <a:pt x="16413" y="0"/>
                        <a:pt x="36660" y="0"/>
                      </a:cubicBezTo>
                      <a:cubicBezTo>
                        <a:pt x="56907" y="0"/>
                        <a:pt x="73320" y="19149"/>
                        <a:pt x="73320" y="4277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77" name="Freeform: Shape 176">
                  <a:extLst>
                    <a:ext uri="{FF2B5EF4-FFF2-40B4-BE49-F238E27FC236}">
                      <a16:creationId xmlns:a16="http://schemas.microsoft.com/office/drawing/2014/main" id="{054DA595-73D1-412A-A2BB-FCF2F0DB1712}"/>
                    </a:ext>
                  </a:extLst>
                </p:cNvPr>
                <p:cNvSpPr/>
                <p:nvPr/>
              </p:nvSpPr>
              <p:spPr>
                <a:xfrm rot="1207974">
                  <a:off x="1736400" y="5504347"/>
                  <a:ext cx="36660" cy="48880"/>
                </a:xfrm>
                <a:custGeom>
                  <a:avLst/>
                  <a:gdLst>
                    <a:gd name="connsiteX0" fmla="*/ 36660 w 36660"/>
                    <a:gd name="connsiteY0" fmla="*/ 24440 h 48880"/>
                    <a:gd name="connsiteX1" fmla="*/ 18330 w 36660"/>
                    <a:gd name="connsiteY1" fmla="*/ 48880 h 48880"/>
                    <a:gd name="connsiteX2" fmla="*/ 0 w 36660"/>
                    <a:gd name="connsiteY2" fmla="*/ 24440 h 48880"/>
                    <a:gd name="connsiteX3" fmla="*/ 18330 w 36660"/>
                    <a:gd name="connsiteY3" fmla="*/ 0 h 48880"/>
                    <a:gd name="connsiteX4" fmla="*/ 36660 w 36660"/>
                    <a:gd name="connsiteY4" fmla="*/ 24440 h 4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60" h="48880">
                      <a:moveTo>
                        <a:pt x="36660" y="24440"/>
                      </a:moveTo>
                      <a:cubicBezTo>
                        <a:pt x="36660" y="37938"/>
                        <a:pt x="28453" y="48880"/>
                        <a:pt x="18330" y="48880"/>
                      </a:cubicBezTo>
                      <a:cubicBezTo>
                        <a:pt x="8207" y="48880"/>
                        <a:pt x="0" y="37938"/>
                        <a:pt x="0" y="24440"/>
                      </a:cubicBezTo>
                      <a:cubicBezTo>
                        <a:pt x="0" y="10942"/>
                        <a:pt x="8207" y="0"/>
                        <a:pt x="18330" y="0"/>
                      </a:cubicBezTo>
                      <a:cubicBezTo>
                        <a:pt x="28454" y="0"/>
                        <a:pt x="36660" y="10942"/>
                        <a:pt x="36660" y="2444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87" name="Freeform: Shape 86">
                <a:extLst>
                  <a:ext uri="{FF2B5EF4-FFF2-40B4-BE49-F238E27FC236}">
                    <a16:creationId xmlns:a16="http://schemas.microsoft.com/office/drawing/2014/main" id="{F3EA6B35-4089-413F-B331-C83E9BB5F7E1}"/>
                  </a:ext>
                </a:extLst>
              </p:cNvPr>
              <p:cNvSpPr/>
              <p:nvPr/>
            </p:nvSpPr>
            <p:spPr>
              <a:xfrm>
                <a:off x="1528599" y="5326313"/>
                <a:ext cx="482690" cy="256619"/>
              </a:xfrm>
              <a:custGeom>
                <a:avLst/>
                <a:gdLst>
                  <a:gd name="connsiteX0" fmla="*/ 0 w 482690"/>
                  <a:gd name="connsiteY0" fmla="*/ 183300 h 256619"/>
                  <a:gd name="connsiteX1" fmla="*/ 12220 w 482690"/>
                  <a:gd name="connsiteY1" fmla="*/ 152750 h 256619"/>
                  <a:gd name="connsiteX2" fmla="*/ 30550 w 482690"/>
                  <a:gd name="connsiteY2" fmla="*/ 122200 h 256619"/>
                  <a:gd name="connsiteX3" fmla="*/ 54990 w 482690"/>
                  <a:gd name="connsiteY3" fmla="*/ 85540 h 256619"/>
                  <a:gd name="connsiteX4" fmla="*/ 73320 w 482690"/>
                  <a:gd name="connsiteY4" fmla="*/ 67210 h 256619"/>
                  <a:gd name="connsiteX5" fmla="*/ 91650 w 482690"/>
                  <a:gd name="connsiteY5" fmla="*/ 48880 h 256619"/>
                  <a:gd name="connsiteX6" fmla="*/ 116090 w 482690"/>
                  <a:gd name="connsiteY6" fmla="*/ 30550 h 256619"/>
                  <a:gd name="connsiteX7" fmla="*/ 128310 w 482690"/>
                  <a:gd name="connsiteY7" fmla="*/ 24440 h 256619"/>
                  <a:gd name="connsiteX8" fmla="*/ 140530 w 482690"/>
                  <a:gd name="connsiteY8" fmla="*/ 18330 h 256619"/>
                  <a:gd name="connsiteX9" fmla="*/ 201630 w 482690"/>
                  <a:gd name="connsiteY9" fmla="*/ 0 h 256619"/>
                  <a:gd name="connsiteX10" fmla="*/ 238290 w 482690"/>
                  <a:gd name="connsiteY10" fmla="*/ 0 h 256619"/>
                  <a:gd name="connsiteX11" fmla="*/ 268840 w 482690"/>
                  <a:gd name="connsiteY11" fmla="*/ 6110 h 256619"/>
                  <a:gd name="connsiteX12" fmla="*/ 336050 w 482690"/>
                  <a:gd name="connsiteY12" fmla="*/ 24440 h 256619"/>
                  <a:gd name="connsiteX13" fmla="*/ 391040 w 482690"/>
                  <a:gd name="connsiteY13" fmla="*/ 54990 h 256619"/>
                  <a:gd name="connsiteX14" fmla="*/ 433810 w 482690"/>
                  <a:gd name="connsiteY14" fmla="*/ 97760 h 256619"/>
                  <a:gd name="connsiteX15" fmla="*/ 464360 w 482690"/>
                  <a:gd name="connsiteY15" fmla="*/ 146640 h 256619"/>
                  <a:gd name="connsiteX16" fmla="*/ 470470 w 482690"/>
                  <a:gd name="connsiteY16" fmla="*/ 171080 h 256619"/>
                  <a:gd name="connsiteX17" fmla="*/ 476580 w 482690"/>
                  <a:gd name="connsiteY17" fmla="*/ 189410 h 256619"/>
                  <a:gd name="connsiteX18" fmla="*/ 482690 w 482690"/>
                  <a:gd name="connsiteY18" fmla="*/ 226070 h 256619"/>
                  <a:gd name="connsiteX19" fmla="*/ 482690 w 482690"/>
                  <a:gd name="connsiteY19" fmla="*/ 250510 h 256619"/>
                  <a:gd name="connsiteX20" fmla="*/ 482690 w 482690"/>
                  <a:gd name="connsiteY20" fmla="*/ 256620 h 256619"/>
                  <a:gd name="connsiteX21" fmla="*/ 482690 w 482690"/>
                  <a:gd name="connsiteY21" fmla="*/ 250510 h 256619"/>
                  <a:gd name="connsiteX22" fmla="*/ 476580 w 482690"/>
                  <a:gd name="connsiteY22" fmla="*/ 226070 h 256619"/>
                  <a:gd name="connsiteX23" fmla="*/ 470470 w 482690"/>
                  <a:gd name="connsiteY23" fmla="*/ 195520 h 256619"/>
                  <a:gd name="connsiteX24" fmla="*/ 464360 w 482690"/>
                  <a:gd name="connsiteY24" fmla="*/ 177190 h 256619"/>
                  <a:gd name="connsiteX25" fmla="*/ 452140 w 482690"/>
                  <a:gd name="connsiteY25" fmla="*/ 158860 h 256619"/>
                  <a:gd name="connsiteX26" fmla="*/ 421590 w 482690"/>
                  <a:gd name="connsiteY26" fmla="*/ 116090 h 256619"/>
                  <a:gd name="connsiteX27" fmla="*/ 378820 w 482690"/>
                  <a:gd name="connsiteY27" fmla="*/ 73320 h 256619"/>
                  <a:gd name="connsiteX28" fmla="*/ 323830 w 482690"/>
                  <a:gd name="connsiteY28" fmla="*/ 42770 h 256619"/>
                  <a:gd name="connsiteX29" fmla="*/ 262730 w 482690"/>
                  <a:gd name="connsiteY29" fmla="*/ 24440 h 256619"/>
                  <a:gd name="connsiteX30" fmla="*/ 232180 w 482690"/>
                  <a:gd name="connsiteY30" fmla="*/ 18330 h 256619"/>
                  <a:gd name="connsiteX31" fmla="*/ 201630 w 482690"/>
                  <a:gd name="connsiteY31" fmla="*/ 18330 h 256619"/>
                  <a:gd name="connsiteX32" fmla="*/ 140530 w 482690"/>
                  <a:gd name="connsiteY32" fmla="*/ 36660 h 256619"/>
                  <a:gd name="connsiteX33" fmla="*/ 128310 w 482690"/>
                  <a:gd name="connsiteY33" fmla="*/ 42770 h 256619"/>
                  <a:gd name="connsiteX34" fmla="*/ 116090 w 482690"/>
                  <a:gd name="connsiteY34" fmla="*/ 48880 h 256619"/>
                  <a:gd name="connsiteX35" fmla="*/ 91650 w 482690"/>
                  <a:gd name="connsiteY35" fmla="*/ 67210 h 256619"/>
                  <a:gd name="connsiteX36" fmla="*/ 73320 w 482690"/>
                  <a:gd name="connsiteY36" fmla="*/ 85540 h 256619"/>
                  <a:gd name="connsiteX37" fmla="*/ 54990 w 482690"/>
                  <a:gd name="connsiteY37" fmla="*/ 103870 h 256619"/>
                  <a:gd name="connsiteX38" fmla="*/ 30550 w 482690"/>
                  <a:gd name="connsiteY38" fmla="*/ 140530 h 256619"/>
                  <a:gd name="connsiteX39" fmla="*/ 12220 w 482690"/>
                  <a:gd name="connsiteY39" fmla="*/ 171080 h 256619"/>
                  <a:gd name="connsiteX40" fmla="*/ 0 w 482690"/>
                  <a:gd name="connsiteY40" fmla="*/ 183300 h 25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2690" h="256619">
                    <a:moveTo>
                      <a:pt x="0" y="183300"/>
                    </a:moveTo>
                    <a:cubicBezTo>
                      <a:pt x="0" y="183300"/>
                      <a:pt x="6110" y="171080"/>
                      <a:pt x="12220" y="152750"/>
                    </a:cubicBezTo>
                    <a:cubicBezTo>
                      <a:pt x="18330" y="146640"/>
                      <a:pt x="24440" y="134420"/>
                      <a:pt x="30550" y="122200"/>
                    </a:cubicBezTo>
                    <a:cubicBezTo>
                      <a:pt x="36660" y="109980"/>
                      <a:pt x="42770" y="97760"/>
                      <a:pt x="54990" y="85540"/>
                    </a:cubicBezTo>
                    <a:cubicBezTo>
                      <a:pt x="61100" y="79430"/>
                      <a:pt x="67210" y="73320"/>
                      <a:pt x="73320" y="67210"/>
                    </a:cubicBezTo>
                    <a:cubicBezTo>
                      <a:pt x="79430" y="61100"/>
                      <a:pt x="85540" y="54990"/>
                      <a:pt x="91650" y="48880"/>
                    </a:cubicBezTo>
                    <a:cubicBezTo>
                      <a:pt x="97760" y="42770"/>
                      <a:pt x="103870" y="36660"/>
                      <a:pt x="116090" y="30550"/>
                    </a:cubicBezTo>
                    <a:cubicBezTo>
                      <a:pt x="122200" y="30550"/>
                      <a:pt x="122200" y="24440"/>
                      <a:pt x="128310" y="24440"/>
                    </a:cubicBezTo>
                    <a:cubicBezTo>
                      <a:pt x="134420" y="24440"/>
                      <a:pt x="140530" y="18330"/>
                      <a:pt x="140530" y="18330"/>
                    </a:cubicBezTo>
                    <a:cubicBezTo>
                      <a:pt x="158860" y="6110"/>
                      <a:pt x="183300" y="6110"/>
                      <a:pt x="201630" y="0"/>
                    </a:cubicBezTo>
                    <a:cubicBezTo>
                      <a:pt x="213850" y="0"/>
                      <a:pt x="226070" y="0"/>
                      <a:pt x="238290" y="0"/>
                    </a:cubicBezTo>
                    <a:cubicBezTo>
                      <a:pt x="250510" y="0"/>
                      <a:pt x="262730" y="0"/>
                      <a:pt x="268840" y="6110"/>
                    </a:cubicBezTo>
                    <a:cubicBezTo>
                      <a:pt x="293280" y="12220"/>
                      <a:pt x="311610" y="18330"/>
                      <a:pt x="336050" y="24440"/>
                    </a:cubicBezTo>
                    <a:cubicBezTo>
                      <a:pt x="354380" y="30550"/>
                      <a:pt x="372710" y="42770"/>
                      <a:pt x="391040" y="54990"/>
                    </a:cubicBezTo>
                    <a:cubicBezTo>
                      <a:pt x="409370" y="67210"/>
                      <a:pt x="421590" y="85540"/>
                      <a:pt x="433810" y="97760"/>
                    </a:cubicBezTo>
                    <a:cubicBezTo>
                      <a:pt x="446030" y="109980"/>
                      <a:pt x="452140" y="128310"/>
                      <a:pt x="464360" y="146640"/>
                    </a:cubicBezTo>
                    <a:cubicBezTo>
                      <a:pt x="470470" y="152750"/>
                      <a:pt x="470470" y="158860"/>
                      <a:pt x="470470" y="171080"/>
                    </a:cubicBezTo>
                    <a:cubicBezTo>
                      <a:pt x="470470" y="177190"/>
                      <a:pt x="476580" y="183300"/>
                      <a:pt x="476580" y="189410"/>
                    </a:cubicBezTo>
                    <a:cubicBezTo>
                      <a:pt x="476580" y="201630"/>
                      <a:pt x="482690" y="213850"/>
                      <a:pt x="482690" y="226070"/>
                    </a:cubicBezTo>
                    <a:cubicBezTo>
                      <a:pt x="482690" y="238290"/>
                      <a:pt x="482690" y="244400"/>
                      <a:pt x="482690" y="250510"/>
                    </a:cubicBezTo>
                    <a:cubicBezTo>
                      <a:pt x="482690" y="256620"/>
                      <a:pt x="482690" y="256620"/>
                      <a:pt x="482690" y="256620"/>
                    </a:cubicBezTo>
                    <a:cubicBezTo>
                      <a:pt x="482690" y="256620"/>
                      <a:pt x="482690" y="256620"/>
                      <a:pt x="482690" y="250510"/>
                    </a:cubicBezTo>
                    <a:cubicBezTo>
                      <a:pt x="482690" y="244400"/>
                      <a:pt x="482690" y="238290"/>
                      <a:pt x="476580" y="226070"/>
                    </a:cubicBezTo>
                    <a:cubicBezTo>
                      <a:pt x="476580" y="213850"/>
                      <a:pt x="470470" y="207740"/>
                      <a:pt x="470470" y="195520"/>
                    </a:cubicBezTo>
                    <a:cubicBezTo>
                      <a:pt x="470470" y="189410"/>
                      <a:pt x="464360" y="183300"/>
                      <a:pt x="464360" y="177190"/>
                    </a:cubicBezTo>
                    <a:cubicBezTo>
                      <a:pt x="458250" y="171080"/>
                      <a:pt x="458250" y="164970"/>
                      <a:pt x="452140" y="158860"/>
                    </a:cubicBezTo>
                    <a:cubicBezTo>
                      <a:pt x="446030" y="146640"/>
                      <a:pt x="433810" y="128310"/>
                      <a:pt x="421590" y="116090"/>
                    </a:cubicBezTo>
                    <a:cubicBezTo>
                      <a:pt x="409370" y="103870"/>
                      <a:pt x="397150" y="91650"/>
                      <a:pt x="378820" y="73320"/>
                    </a:cubicBezTo>
                    <a:cubicBezTo>
                      <a:pt x="360490" y="61100"/>
                      <a:pt x="342160" y="48880"/>
                      <a:pt x="323830" y="42770"/>
                    </a:cubicBezTo>
                    <a:cubicBezTo>
                      <a:pt x="305500" y="36660"/>
                      <a:pt x="281060" y="30550"/>
                      <a:pt x="262730" y="24440"/>
                    </a:cubicBezTo>
                    <a:cubicBezTo>
                      <a:pt x="250510" y="24440"/>
                      <a:pt x="238290" y="24440"/>
                      <a:pt x="232180" y="18330"/>
                    </a:cubicBezTo>
                    <a:cubicBezTo>
                      <a:pt x="219960" y="18330"/>
                      <a:pt x="213850" y="18330"/>
                      <a:pt x="201630" y="18330"/>
                    </a:cubicBezTo>
                    <a:cubicBezTo>
                      <a:pt x="183300" y="18330"/>
                      <a:pt x="158860" y="24440"/>
                      <a:pt x="140530" y="36660"/>
                    </a:cubicBezTo>
                    <a:cubicBezTo>
                      <a:pt x="134420" y="36660"/>
                      <a:pt x="134420" y="42770"/>
                      <a:pt x="128310" y="42770"/>
                    </a:cubicBezTo>
                    <a:cubicBezTo>
                      <a:pt x="122200" y="42770"/>
                      <a:pt x="122200" y="48880"/>
                      <a:pt x="116090" y="48880"/>
                    </a:cubicBezTo>
                    <a:cubicBezTo>
                      <a:pt x="109980" y="54990"/>
                      <a:pt x="97760" y="61100"/>
                      <a:pt x="91650" y="67210"/>
                    </a:cubicBezTo>
                    <a:cubicBezTo>
                      <a:pt x="85540" y="73320"/>
                      <a:pt x="79430" y="79430"/>
                      <a:pt x="73320" y="85540"/>
                    </a:cubicBezTo>
                    <a:cubicBezTo>
                      <a:pt x="67210" y="91650"/>
                      <a:pt x="61100" y="97760"/>
                      <a:pt x="54990" y="103870"/>
                    </a:cubicBezTo>
                    <a:cubicBezTo>
                      <a:pt x="42770" y="116090"/>
                      <a:pt x="36660" y="128310"/>
                      <a:pt x="30550" y="140530"/>
                    </a:cubicBezTo>
                    <a:cubicBezTo>
                      <a:pt x="24440" y="152750"/>
                      <a:pt x="18330" y="158860"/>
                      <a:pt x="12220" y="171080"/>
                    </a:cubicBezTo>
                    <a:cubicBezTo>
                      <a:pt x="6110" y="177190"/>
                      <a:pt x="0" y="183300"/>
                      <a:pt x="0" y="183300"/>
                    </a:cubicBezTo>
                    <a:close/>
                  </a:path>
                </a:pathLst>
              </a:custGeom>
              <a:solidFill>
                <a:srgbClr val="1D1D1B"/>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88" name="Freeform: Shape 87">
                <a:extLst>
                  <a:ext uri="{FF2B5EF4-FFF2-40B4-BE49-F238E27FC236}">
                    <a16:creationId xmlns:a16="http://schemas.microsoft.com/office/drawing/2014/main" id="{13E28ACD-C2FE-46E5-ADBD-BC2F926BB366}"/>
                  </a:ext>
                </a:extLst>
              </p:cNvPr>
              <p:cNvSpPr/>
              <p:nvPr/>
            </p:nvSpPr>
            <p:spPr>
              <a:xfrm>
                <a:off x="1546929" y="5546273"/>
                <a:ext cx="439920" cy="134419"/>
              </a:xfrm>
              <a:custGeom>
                <a:avLst/>
                <a:gdLst>
                  <a:gd name="connsiteX0" fmla="*/ 0 w 439920"/>
                  <a:gd name="connsiteY0" fmla="*/ 0 h 134419"/>
                  <a:gd name="connsiteX1" fmla="*/ 12220 w 439920"/>
                  <a:gd name="connsiteY1" fmla="*/ 18330 h 134419"/>
                  <a:gd name="connsiteX2" fmla="*/ 30550 w 439920"/>
                  <a:gd name="connsiteY2" fmla="*/ 36660 h 134419"/>
                  <a:gd name="connsiteX3" fmla="*/ 54990 w 439920"/>
                  <a:gd name="connsiteY3" fmla="*/ 54990 h 134419"/>
                  <a:gd name="connsiteX4" fmla="*/ 67210 w 439920"/>
                  <a:gd name="connsiteY4" fmla="*/ 67210 h 134419"/>
                  <a:gd name="connsiteX5" fmla="*/ 85540 w 439920"/>
                  <a:gd name="connsiteY5" fmla="*/ 79430 h 134419"/>
                  <a:gd name="connsiteX6" fmla="*/ 103870 w 439920"/>
                  <a:gd name="connsiteY6" fmla="*/ 91650 h 134419"/>
                  <a:gd name="connsiteX7" fmla="*/ 122200 w 439920"/>
                  <a:gd name="connsiteY7" fmla="*/ 97760 h 134419"/>
                  <a:gd name="connsiteX8" fmla="*/ 140530 w 439920"/>
                  <a:gd name="connsiteY8" fmla="*/ 103870 h 134419"/>
                  <a:gd name="connsiteX9" fmla="*/ 158860 w 439920"/>
                  <a:gd name="connsiteY9" fmla="*/ 109980 h 134419"/>
                  <a:gd name="connsiteX10" fmla="*/ 183300 w 439920"/>
                  <a:gd name="connsiteY10" fmla="*/ 116090 h 134419"/>
                  <a:gd name="connsiteX11" fmla="*/ 195520 w 439920"/>
                  <a:gd name="connsiteY11" fmla="*/ 116090 h 134419"/>
                  <a:gd name="connsiteX12" fmla="*/ 207740 w 439920"/>
                  <a:gd name="connsiteY12" fmla="*/ 116090 h 134419"/>
                  <a:gd name="connsiteX13" fmla="*/ 250510 w 439920"/>
                  <a:gd name="connsiteY13" fmla="*/ 116090 h 134419"/>
                  <a:gd name="connsiteX14" fmla="*/ 293280 w 439920"/>
                  <a:gd name="connsiteY14" fmla="*/ 109980 h 134419"/>
                  <a:gd name="connsiteX15" fmla="*/ 329940 w 439920"/>
                  <a:gd name="connsiteY15" fmla="*/ 103870 h 134419"/>
                  <a:gd name="connsiteX16" fmla="*/ 366600 w 439920"/>
                  <a:gd name="connsiteY16" fmla="*/ 91650 h 134419"/>
                  <a:gd name="connsiteX17" fmla="*/ 397150 w 439920"/>
                  <a:gd name="connsiteY17" fmla="*/ 79430 h 134419"/>
                  <a:gd name="connsiteX18" fmla="*/ 421590 w 439920"/>
                  <a:gd name="connsiteY18" fmla="*/ 73320 h 134419"/>
                  <a:gd name="connsiteX19" fmla="*/ 439920 w 439920"/>
                  <a:gd name="connsiteY19" fmla="*/ 67210 h 134419"/>
                  <a:gd name="connsiteX20" fmla="*/ 421590 w 439920"/>
                  <a:gd name="connsiteY20" fmla="*/ 79430 h 134419"/>
                  <a:gd name="connsiteX21" fmla="*/ 403260 w 439920"/>
                  <a:gd name="connsiteY21" fmla="*/ 91650 h 134419"/>
                  <a:gd name="connsiteX22" fmla="*/ 372710 w 439920"/>
                  <a:gd name="connsiteY22" fmla="*/ 103870 h 134419"/>
                  <a:gd name="connsiteX23" fmla="*/ 336050 w 439920"/>
                  <a:gd name="connsiteY23" fmla="*/ 116090 h 134419"/>
                  <a:gd name="connsiteX24" fmla="*/ 299390 w 439920"/>
                  <a:gd name="connsiteY24" fmla="*/ 128310 h 134419"/>
                  <a:gd name="connsiteX25" fmla="*/ 256620 w 439920"/>
                  <a:gd name="connsiteY25" fmla="*/ 134420 h 134419"/>
                  <a:gd name="connsiteX26" fmla="*/ 213850 w 439920"/>
                  <a:gd name="connsiteY26" fmla="*/ 134420 h 134419"/>
                  <a:gd name="connsiteX27" fmla="*/ 201630 w 439920"/>
                  <a:gd name="connsiteY27" fmla="*/ 134420 h 134419"/>
                  <a:gd name="connsiteX28" fmla="*/ 189410 w 439920"/>
                  <a:gd name="connsiteY28" fmla="*/ 134420 h 134419"/>
                  <a:gd name="connsiteX29" fmla="*/ 164970 w 439920"/>
                  <a:gd name="connsiteY29" fmla="*/ 128310 h 134419"/>
                  <a:gd name="connsiteX30" fmla="*/ 140530 w 439920"/>
                  <a:gd name="connsiteY30" fmla="*/ 122200 h 134419"/>
                  <a:gd name="connsiteX31" fmla="*/ 122200 w 439920"/>
                  <a:gd name="connsiteY31" fmla="*/ 116090 h 134419"/>
                  <a:gd name="connsiteX32" fmla="*/ 103870 w 439920"/>
                  <a:gd name="connsiteY32" fmla="*/ 109980 h 134419"/>
                  <a:gd name="connsiteX33" fmla="*/ 85540 w 439920"/>
                  <a:gd name="connsiteY33" fmla="*/ 97760 h 134419"/>
                  <a:gd name="connsiteX34" fmla="*/ 67210 w 439920"/>
                  <a:gd name="connsiteY34" fmla="*/ 85540 h 134419"/>
                  <a:gd name="connsiteX35" fmla="*/ 54990 w 439920"/>
                  <a:gd name="connsiteY35" fmla="*/ 73320 h 134419"/>
                  <a:gd name="connsiteX36" fmla="*/ 42770 w 439920"/>
                  <a:gd name="connsiteY36" fmla="*/ 61100 h 134419"/>
                  <a:gd name="connsiteX37" fmla="*/ 30550 w 439920"/>
                  <a:gd name="connsiteY37" fmla="*/ 48880 h 134419"/>
                  <a:gd name="connsiteX38" fmla="*/ 6110 w 439920"/>
                  <a:gd name="connsiteY38" fmla="*/ 18330 h 134419"/>
                  <a:gd name="connsiteX39" fmla="*/ 0 w 439920"/>
                  <a:gd name="connsiteY39" fmla="*/ 0 h 13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9920" h="134419">
                    <a:moveTo>
                      <a:pt x="0" y="0"/>
                    </a:moveTo>
                    <a:cubicBezTo>
                      <a:pt x="0" y="0"/>
                      <a:pt x="6110" y="6110"/>
                      <a:pt x="12220" y="18330"/>
                    </a:cubicBezTo>
                    <a:cubicBezTo>
                      <a:pt x="18330" y="24440"/>
                      <a:pt x="18330" y="30550"/>
                      <a:pt x="30550" y="36660"/>
                    </a:cubicBezTo>
                    <a:cubicBezTo>
                      <a:pt x="36660" y="42770"/>
                      <a:pt x="42770" y="48880"/>
                      <a:pt x="54990" y="54990"/>
                    </a:cubicBezTo>
                    <a:cubicBezTo>
                      <a:pt x="61100" y="61100"/>
                      <a:pt x="61100" y="61100"/>
                      <a:pt x="67210" y="67210"/>
                    </a:cubicBezTo>
                    <a:cubicBezTo>
                      <a:pt x="73320" y="73320"/>
                      <a:pt x="79430" y="73320"/>
                      <a:pt x="85540" y="79430"/>
                    </a:cubicBezTo>
                    <a:cubicBezTo>
                      <a:pt x="91650" y="85540"/>
                      <a:pt x="97760" y="85540"/>
                      <a:pt x="103870" y="91650"/>
                    </a:cubicBezTo>
                    <a:cubicBezTo>
                      <a:pt x="109980" y="91650"/>
                      <a:pt x="116090" y="97760"/>
                      <a:pt x="122200" y="97760"/>
                    </a:cubicBezTo>
                    <a:cubicBezTo>
                      <a:pt x="128310" y="103870"/>
                      <a:pt x="134420" y="103870"/>
                      <a:pt x="140530" y="103870"/>
                    </a:cubicBezTo>
                    <a:cubicBezTo>
                      <a:pt x="146640" y="103870"/>
                      <a:pt x="152750" y="109980"/>
                      <a:pt x="158860" y="109980"/>
                    </a:cubicBezTo>
                    <a:cubicBezTo>
                      <a:pt x="164970" y="109980"/>
                      <a:pt x="171080" y="109980"/>
                      <a:pt x="183300" y="116090"/>
                    </a:cubicBezTo>
                    <a:lnTo>
                      <a:pt x="195520" y="116090"/>
                    </a:lnTo>
                    <a:lnTo>
                      <a:pt x="207740" y="116090"/>
                    </a:lnTo>
                    <a:cubicBezTo>
                      <a:pt x="219960" y="116090"/>
                      <a:pt x="238290" y="116090"/>
                      <a:pt x="250510" y="116090"/>
                    </a:cubicBezTo>
                    <a:cubicBezTo>
                      <a:pt x="262730" y="116090"/>
                      <a:pt x="281060" y="116090"/>
                      <a:pt x="293280" y="109980"/>
                    </a:cubicBezTo>
                    <a:cubicBezTo>
                      <a:pt x="305500" y="103870"/>
                      <a:pt x="317720" y="103870"/>
                      <a:pt x="329940" y="103870"/>
                    </a:cubicBezTo>
                    <a:cubicBezTo>
                      <a:pt x="342160" y="97760"/>
                      <a:pt x="354380" y="97760"/>
                      <a:pt x="366600" y="91650"/>
                    </a:cubicBezTo>
                    <a:cubicBezTo>
                      <a:pt x="378820" y="91650"/>
                      <a:pt x="384930" y="85540"/>
                      <a:pt x="397150" y="79430"/>
                    </a:cubicBezTo>
                    <a:cubicBezTo>
                      <a:pt x="403260" y="73320"/>
                      <a:pt x="415480" y="73320"/>
                      <a:pt x="421590" y="73320"/>
                    </a:cubicBezTo>
                    <a:cubicBezTo>
                      <a:pt x="433810" y="67210"/>
                      <a:pt x="439920" y="67210"/>
                      <a:pt x="439920" y="67210"/>
                    </a:cubicBezTo>
                    <a:cubicBezTo>
                      <a:pt x="439920" y="67210"/>
                      <a:pt x="433810" y="73320"/>
                      <a:pt x="421590" y="79430"/>
                    </a:cubicBezTo>
                    <a:cubicBezTo>
                      <a:pt x="415480" y="85540"/>
                      <a:pt x="409370" y="85540"/>
                      <a:pt x="403260" y="91650"/>
                    </a:cubicBezTo>
                    <a:cubicBezTo>
                      <a:pt x="397150" y="97760"/>
                      <a:pt x="384930" y="103870"/>
                      <a:pt x="372710" y="103870"/>
                    </a:cubicBezTo>
                    <a:cubicBezTo>
                      <a:pt x="360490" y="109980"/>
                      <a:pt x="348270" y="109980"/>
                      <a:pt x="336050" y="116090"/>
                    </a:cubicBezTo>
                    <a:cubicBezTo>
                      <a:pt x="323830" y="122200"/>
                      <a:pt x="311610" y="122200"/>
                      <a:pt x="299390" y="128310"/>
                    </a:cubicBezTo>
                    <a:cubicBezTo>
                      <a:pt x="287170" y="134420"/>
                      <a:pt x="268840" y="134420"/>
                      <a:pt x="256620" y="134420"/>
                    </a:cubicBezTo>
                    <a:cubicBezTo>
                      <a:pt x="244400" y="134420"/>
                      <a:pt x="226070" y="134420"/>
                      <a:pt x="213850" y="134420"/>
                    </a:cubicBezTo>
                    <a:lnTo>
                      <a:pt x="201630" y="134420"/>
                    </a:lnTo>
                    <a:lnTo>
                      <a:pt x="189410" y="134420"/>
                    </a:lnTo>
                    <a:cubicBezTo>
                      <a:pt x="183300" y="134420"/>
                      <a:pt x="171080" y="134420"/>
                      <a:pt x="164970" y="128310"/>
                    </a:cubicBezTo>
                    <a:cubicBezTo>
                      <a:pt x="158860" y="128310"/>
                      <a:pt x="152750" y="122200"/>
                      <a:pt x="140530" y="122200"/>
                    </a:cubicBezTo>
                    <a:cubicBezTo>
                      <a:pt x="134420" y="122200"/>
                      <a:pt x="128310" y="116090"/>
                      <a:pt x="122200" y="116090"/>
                    </a:cubicBezTo>
                    <a:cubicBezTo>
                      <a:pt x="116090" y="116090"/>
                      <a:pt x="109980" y="109980"/>
                      <a:pt x="103870" y="109980"/>
                    </a:cubicBezTo>
                    <a:cubicBezTo>
                      <a:pt x="97760" y="103870"/>
                      <a:pt x="91650" y="103870"/>
                      <a:pt x="85540" y="97760"/>
                    </a:cubicBezTo>
                    <a:cubicBezTo>
                      <a:pt x="79430" y="91650"/>
                      <a:pt x="73320" y="91650"/>
                      <a:pt x="67210" y="85540"/>
                    </a:cubicBezTo>
                    <a:cubicBezTo>
                      <a:pt x="61100" y="79430"/>
                      <a:pt x="54990" y="79430"/>
                      <a:pt x="54990" y="73320"/>
                    </a:cubicBezTo>
                    <a:cubicBezTo>
                      <a:pt x="48880" y="67210"/>
                      <a:pt x="48880" y="67210"/>
                      <a:pt x="42770" y="61100"/>
                    </a:cubicBezTo>
                    <a:cubicBezTo>
                      <a:pt x="36660" y="54990"/>
                      <a:pt x="36660" y="54990"/>
                      <a:pt x="30550" y="48880"/>
                    </a:cubicBezTo>
                    <a:cubicBezTo>
                      <a:pt x="12220" y="30550"/>
                      <a:pt x="12220" y="18330"/>
                      <a:pt x="6110" y="18330"/>
                    </a:cubicBezTo>
                    <a:cubicBezTo>
                      <a:pt x="0" y="6110"/>
                      <a:pt x="0" y="0"/>
                      <a:pt x="0" y="0"/>
                    </a:cubicBezTo>
                    <a:close/>
                  </a:path>
                </a:pathLst>
              </a:custGeom>
              <a:solidFill>
                <a:srgbClr val="1D1D1B"/>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89" name="Freeform: Shape 88">
                <a:extLst>
                  <a:ext uri="{FF2B5EF4-FFF2-40B4-BE49-F238E27FC236}">
                    <a16:creationId xmlns:a16="http://schemas.microsoft.com/office/drawing/2014/main" id="{2D056B63-FB55-4D48-ACD5-0E3E5B7CBDCA}"/>
                  </a:ext>
                </a:extLst>
              </p:cNvPr>
              <p:cNvSpPr/>
              <p:nvPr/>
            </p:nvSpPr>
            <p:spPr>
              <a:xfrm>
                <a:off x="1730229" y="5320203"/>
                <a:ext cx="299390" cy="189409"/>
              </a:xfrm>
              <a:custGeom>
                <a:avLst/>
                <a:gdLst>
                  <a:gd name="connsiteX0" fmla="*/ 0 w 299390"/>
                  <a:gd name="connsiteY0" fmla="*/ 12220 h 189409"/>
                  <a:gd name="connsiteX1" fmla="*/ 18330 w 299390"/>
                  <a:gd name="connsiteY1" fmla="*/ 6110 h 189409"/>
                  <a:gd name="connsiteX2" fmla="*/ 61100 w 299390"/>
                  <a:gd name="connsiteY2" fmla="*/ 0 h 189409"/>
                  <a:gd name="connsiteX3" fmla="*/ 91650 w 299390"/>
                  <a:gd name="connsiteY3" fmla="*/ 0 h 189409"/>
                  <a:gd name="connsiteX4" fmla="*/ 122200 w 299390"/>
                  <a:gd name="connsiteY4" fmla="*/ 6110 h 189409"/>
                  <a:gd name="connsiteX5" fmla="*/ 158860 w 299390"/>
                  <a:gd name="connsiteY5" fmla="*/ 18330 h 189409"/>
                  <a:gd name="connsiteX6" fmla="*/ 189410 w 299390"/>
                  <a:gd name="connsiteY6" fmla="*/ 36660 h 189409"/>
                  <a:gd name="connsiteX7" fmla="*/ 219960 w 299390"/>
                  <a:gd name="connsiteY7" fmla="*/ 54990 h 189409"/>
                  <a:gd name="connsiteX8" fmla="*/ 244400 w 299390"/>
                  <a:gd name="connsiteY8" fmla="*/ 79430 h 189409"/>
                  <a:gd name="connsiteX9" fmla="*/ 262730 w 299390"/>
                  <a:gd name="connsiteY9" fmla="*/ 103870 h 189409"/>
                  <a:gd name="connsiteX10" fmla="*/ 274950 w 299390"/>
                  <a:gd name="connsiteY10" fmla="*/ 128310 h 189409"/>
                  <a:gd name="connsiteX11" fmla="*/ 287170 w 299390"/>
                  <a:gd name="connsiteY11" fmla="*/ 152750 h 189409"/>
                  <a:gd name="connsiteX12" fmla="*/ 293280 w 299390"/>
                  <a:gd name="connsiteY12" fmla="*/ 171080 h 189409"/>
                  <a:gd name="connsiteX13" fmla="*/ 299390 w 299390"/>
                  <a:gd name="connsiteY13" fmla="*/ 189410 h 189409"/>
                  <a:gd name="connsiteX14" fmla="*/ 293280 w 299390"/>
                  <a:gd name="connsiteY14" fmla="*/ 177190 h 189409"/>
                  <a:gd name="connsiteX15" fmla="*/ 281060 w 299390"/>
                  <a:gd name="connsiteY15" fmla="*/ 158860 h 189409"/>
                  <a:gd name="connsiteX16" fmla="*/ 268840 w 299390"/>
                  <a:gd name="connsiteY16" fmla="*/ 140530 h 189409"/>
                  <a:gd name="connsiteX17" fmla="*/ 250510 w 299390"/>
                  <a:gd name="connsiteY17" fmla="*/ 116090 h 189409"/>
                  <a:gd name="connsiteX18" fmla="*/ 232180 w 299390"/>
                  <a:gd name="connsiteY18" fmla="*/ 91650 h 189409"/>
                  <a:gd name="connsiteX19" fmla="*/ 207740 w 299390"/>
                  <a:gd name="connsiteY19" fmla="*/ 67210 h 189409"/>
                  <a:gd name="connsiteX20" fmla="*/ 177190 w 299390"/>
                  <a:gd name="connsiteY20" fmla="*/ 48880 h 189409"/>
                  <a:gd name="connsiteX21" fmla="*/ 146640 w 299390"/>
                  <a:gd name="connsiteY21" fmla="*/ 30550 h 189409"/>
                  <a:gd name="connsiteX22" fmla="*/ 116090 w 299390"/>
                  <a:gd name="connsiteY22" fmla="*/ 18330 h 189409"/>
                  <a:gd name="connsiteX23" fmla="*/ 85540 w 299390"/>
                  <a:gd name="connsiteY23" fmla="*/ 12220 h 189409"/>
                  <a:gd name="connsiteX24" fmla="*/ 54990 w 299390"/>
                  <a:gd name="connsiteY24" fmla="*/ 6110 h 189409"/>
                  <a:gd name="connsiteX25" fmla="*/ 12220 w 299390"/>
                  <a:gd name="connsiteY25" fmla="*/ 6110 h 189409"/>
                  <a:gd name="connsiteX26" fmla="*/ 0 w 299390"/>
                  <a:gd name="connsiteY26" fmla="*/ 1222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9390" h="189409">
                    <a:moveTo>
                      <a:pt x="0" y="12220"/>
                    </a:moveTo>
                    <a:cubicBezTo>
                      <a:pt x="0" y="12220"/>
                      <a:pt x="6110" y="12220"/>
                      <a:pt x="18330" y="6110"/>
                    </a:cubicBezTo>
                    <a:cubicBezTo>
                      <a:pt x="30550" y="6110"/>
                      <a:pt x="42770" y="0"/>
                      <a:pt x="61100" y="0"/>
                    </a:cubicBezTo>
                    <a:cubicBezTo>
                      <a:pt x="67210" y="0"/>
                      <a:pt x="79430" y="0"/>
                      <a:pt x="91650" y="0"/>
                    </a:cubicBezTo>
                    <a:cubicBezTo>
                      <a:pt x="103870" y="0"/>
                      <a:pt x="116090" y="0"/>
                      <a:pt x="122200" y="6110"/>
                    </a:cubicBezTo>
                    <a:cubicBezTo>
                      <a:pt x="134420" y="6110"/>
                      <a:pt x="146640" y="12220"/>
                      <a:pt x="158860" y="18330"/>
                    </a:cubicBezTo>
                    <a:cubicBezTo>
                      <a:pt x="171080" y="24440"/>
                      <a:pt x="183300" y="30550"/>
                      <a:pt x="189410" y="36660"/>
                    </a:cubicBezTo>
                    <a:cubicBezTo>
                      <a:pt x="201630" y="42770"/>
                      <a:pt x="207740" y="48880"/>
                      <a:pt x="219960" y="54990"/>
                    </a:cubicBezTo>
                    <a:cubicBezTo>
                      <a:pt x="226070" y="61100"/>
                      <a:pt x="238290" y="73320"/>
                      <a:pt x="244400" y="79430"/>
                    </a:cubicBezTo>
                    <a:cubicBezTo>
                      <a:pt x="250510" y="85540"/>
                      <a:pt x="256620" y="97760"/>
                      <a:pt x="262730" y="103870"/>
                    </a:cubicBezTo>
                    <a:cubicBezTo>
                      <a:pt x="268840" y="109980"/>
                      <a:pt x="274950" y="122200"/>
                      <a:pt x="274950" y="128310"/>
                    </a:cubicBezTo>
                    <a:cubicBezTo>
                      <a:pt x="281060" y="134420"/>
                      <a:pt x="281060" y="140530"/>
                      <a:pt x="287170" y="152750"/>
                    </a:cubicBezTo>
                    <a:cubicBezTo>
                      <a:pt x="287170" y="158860"/>
                      <a:pt x="293280" y="164970"/>
                      <a:pt x="293280" y="171080"/>
                    </a:cubicBezTo>
                    <a:cubicBezTo>
                      <a:pt x="299390" y="183300"/>
                      <a:pt x="299390" y="189410"/>
                      <a:pt x="299390" y="189410"/>
                    </a:cubicBezTo>
                    <a:cubicBezTo>
                      <a:pt x="299390" y="189410"/>
                      <a:pt x="293280" y="183300"/>
                      <a:pt x="293280" y="177190"/>
                    </a:cubicBezTo>
                    <a:cubicBezTo>
                      <a:pt x="293280" y="171080"/>
                      <a:pt x="287170" y="164970"/>
                      <a:pt x="281060" y="158860"/>
                    </a:cubicBezTo>
                    <a:cubicBezTo>
                      <a:pt x="274950" y="152750"/>
                      <a:pt x="274950" y="146640"/>
                      <a:pt x="268840" y="140530"/>
                    </a:cubicBezTo>
                    <a:cubicBezTo>
                      <a:pt x="262730" y="134420"/>
                      <a:pt x="256620" y="122200"/>
                      <a:pt x="250510" y="116090"/>
                    </a:cubicBezTo>
                    <a:cubicBezTo>
                      <a:pt x="244400" y="109980"/>
                      <a:pt x="238290" y="97760"/>
                      <a:pt x="232180" y="91650"/>
                    </a:cubicBezTo>
                    <a:cubicBezTo>
                      <a:pt x="226070" y="85540"/>
                      <a:pt x="213850" y="79430"/>
                      <a:pt x="207740" y="67210"/>
                    </a:cubicBezTo>
                    <a:cubicBezTo>
                      <a:pt x="195520" y="61100"/>
                      <a:pt x="189410" y="54990"/>
                      <a:pt x="177190" y="48880"/>
                    </a:cubicBezTo>
                    <a:cubicBezTo>
                      <a:pt x="164970" y="42770"/>
                      <a:pt x="158860" y="36660"/>
                      <a:pt x="146640" y="30550"/>
                    </a:cubicBezTo>
                    <a:cubicBezTo>
                      <a:pt x="134420" y="24440"/>
                      <a:pt x="128310" y="24440"/>
                      <a:pt x="116090" y="18330"/>
                    </a:cubicBezTo>
                    <a:cubicBezTo>
                      <a:pt x="103870" y="18330"/>
                      <a:pt x="97760" y="12220"/>
                      <a:pt x="85540" y="12220"/>
                    </a:cubicBezTo>
                    <a:cubicBezTo>
                      <a:pt x="73320" y="12220"/>
                      <a:pt x="67210" y="12220"/>
                      <a:pt x="54990" y="6110"/>
                    </a:cubicBezTo>
                    <a:cubicBezTo>
                      <a:pt x="36660" y="6110"/>
                      <a:pt x="24440" y="6110"/>
                      <a:pt x="12220" y="6110"/>
                    </a:cubicBezTo>
                    <a:cubicBezTo>
                      <a:pt x="6110" y="12220"/>
                      <a:pt x="0" y="12220"/>
                      <a:pt x="0" y="12220"/>
                    </a:cubicBezTo>
                    <a:close/>
                  </a:path>
                </a:pathLst>
              </a:custGeom>
              <a:solidFill>
                <a:srgbClr val="1D1D1B"/>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90" name="Freeform: Shape 89">
                <a:extLst>
                  <a:ext uri="{FF2B5EF4-FFF2-40B4-BE49-F238E27FC236}">
                    <a16:creationId xmlns:a16="http://schemas.microsoft.com/office/drawing/2014/main" id="{BC9DF77D-B9B1-4BF2-8CC3-A635B800070A}"/>
                  </a:ext>
                </a:extLst>
              </p:cNvPr>
              <p:cNvSpPr/>
              <p:nvPr/>
            </p:nvSpPr>
            <p:spPr>
              <a:xfrm>
                <a:off x="1522489" y="5362973"/>
                <a:ext cx="483578" cy="308728"/>
              </a:xfrm>
              <a:custGeom>
                <a:avLst/>
                <a:gdLst>
                  <a:gd name="connsiteX0" fmla="*/ 378820 w 483578"/>
                  <a:gd name="connsiteY0" fmla="*/ 12220 h 308728"/>
                  <a:gd name="connsiteX1" fmla="*/ 384930 w 483578"/>
                  <a:gd name="connsiteY1" fmla="*/ 18330 h 308728"/>
                  <a:gd name="connsiteX2" fmla="*/ 348270 w 483578"/>
                  <a:gd name="connsiteY2" fmla="*/ 262730 h 308728"/>
                  <a:gd name="connsiteX3" fmla="*/ 48880 w 483578"/>
                  <a:gd name="connsiteY3" fmla="*/ 140530 h 308728"/>
                  <a:gd name="connsiteX4" fmla="*/ 134420 w 483578"/>
                  <a:gd name="connsiteY4" fmla="*/ 0 h 308728"/>
                  <a:gd name="connsiteX5" fmla="*/ 128310 w 483578"/>
                  <a:gd name="connsiteY5" fmla="*/ 0 h 308728"/>
                  <a:gd name="connsiteX6" fmla="*/ 0 w 483578"/>
                  <a:gd name="connsiteY6" fmla="*/ 158860 h 308728"/>
                  <a:gd name="connsiteX7" fmla="*/ 482690 w 483578"/>
                  <a:gd name="connsiteY7" fmla="*/ 219960 h 308728"/>
                  <a:gd name="connsiteX8" fmla="*/ 378820 w 483578"/>
                  <a:gd name="connsiteY8" fmla="*/ 12220 h 30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578" h="308728">
                    <a:moveTo>
                      <a:pt x="378820" y="12220"/>
                    </a:moveTo>
                    <a:cubicBezTo>
                      <a:pt x="378820" y="12220"/>
                      <a:pt x="384930" y="18330"/>
                      <a:pt x="384930" y="18330"/>
                    </a:cubicBezTo>
                    <a:cubicBezTo>
                      <a:pt x="415480" y="48880"/>
                      <a:pt x="549900" y="201630"/>
                      <a:pt x="348270" y="262730"/>
                    </a:cubicBezTo>
                    <a:cubicBezTo>
                      <a:pt x="140530" y="317720"/>
                      <a:pt x="36660" y="207740"/>
                      <a:pt x="48880" y="140530"/>
                    </a:cubicBezTo>
                    <a:cubicBezTo>
                      <a:pt x="67210" y="73320"/>
                      <a:pt x="134420" y="0"/>
                      <a:pt x="134420" y="0"/>
                    </a:cubicBezTo>
                    <a:lnTo>
                      <a:pt x="128310" y="0"/>
                    </a:lnTo>
                    <a:cubicBezTo>
                      <a:pt x="36660" y="48880"/>
                      <a:pt x="0" y="158860"/>
                      <a:pt x="0" y="158860"/>
                    </a:cubicBezTo>
                    <a:cubicBezTo>
                      <a:pt x="103870" y="391039"/>
                      <a:pt x="378820" y="305500"/>
                      <a:pt x="482690" y="219960"/>
                    </a:cubicBezTo>
                    <a:cubicBezTo>
                      <a:pt x="488800" y="177190"/>
                      <a:pt x="464360" y="67210"/>
                      <a:pt x="378820" y="12220"/>
                    </a:cubicBezTo>
                    <a:close/>
                  </a:path>
                </a:pathLst>
              </a:custGeom>
              <a:solidFill>
                <a:srgbClr val="D8D8D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91" name="Graphic 16">
                <a:extLst>
                  <a:ext uri="{FF2B5EF4-FFF2-40B4-BE49-F238E27FC236}">
                    <a16:creationId xmlns:a16="http://schemas.microsoft.com/office/drawing/2014/main" id="{D7148C80-EF81-4585-8E49-95E1DDFAC680}"/>
                  </a:ext>
                </a:extLst>
              </p:cNvPr>
              <p:cNvGrpSpPr/>
              <p:nvPr/>
            </p:nvGrpSpPr>
            <p:grpSpPr>
              <a:xfrm>
                <a:off x="1571369" y="5097129"/>
                <a:ext cx="415480" cy="180303"/>
                <a:chOff x="1571369" y="5097129"/>
                <a:chExt cx="415480" cy="180303"/>
              </a:xfrm>
            </p:grpSpPr>
            <p:sp>
              <p:nvSpPr>
                <p:cNvPr id="169" name="Freeform: Shape 168">
                  <a:extLst>
                    <a:ext uri="{FF2B5EF4-FFF2-40B4-BE49-F238E27FC236}">
                      <a16:creationId xmlns:a16="http://schemas.microsoft.com/office/drawing/2014/main" id="{368BF4FA-B12E-458C-BE92-6C882B03A03E}"/>
                    </a:ext>
                  </a:extLst>
                </p:cNvPr>
                <p:cNvSpPr/>
                <p:nvPr/>
              </p:nvSpPr>
              <p:spPr>
                <a:xfrm>
                  <a:off x="1620249" y="5102607"/>
                  <a:ext cx="348270" cy="150385"/>
                </a:xfrm>
                <a:custGeom>
                  <a:avLst/>
                  <a:gdLst>
                    <a:gd name="connsiteX0" fmla="*/ 0 w 348270"/>
                    <a:gd name="connsiteY0" fmla="*/ 64846 h 150385"/>
                    <a:gd name="connsiteX1" fmla="*/ 348270 w 348270"/>
                    <a:gd name="connsiteY1" fmla="*/ 150386 h 150385"/>
                    <a:gd name="connsiteX2" fmla="*/ 0 w 348270"/>
                    <a:gd name="connsiteY2" fmla="*/ 64846 h 150385"/>
                  </a:gdLst>
                  <a:ahLst/>
                  <a:cxnLst>
                    <a:cxn ang="0">
                      <a:pos x="connsiteX0" y="connsiteY0"/>
                    </a:cxn>
                    <a:cxn ang="0">
                      <a:pos x="connsiteX1" y="connsiteY1"/>
                    </a:cxn>
                    <a:cxn ang="0">
                      <a:pos x="connsiteX2" y="connsiteY2"/>
                    </a:cxn>
                  </a:cxnLst>
                  <a:rect l="l" t="t" r="r" b="b"/>
                  <a:pathLst>
                    <a:path w="348270" h="150385">
                      <a:moveTo>
                        <a:pt x="0" y="64846"/>
                      </a:moveTo>
                      <a:cubicBezTo>
                        <a:pt x="0" y="64846"/>
                        <a:pt x="183300" y="-14584"/>
                        <a:pt x="348270" y="150386"/>
                      </a:cubicBezTo>
                      <a:cubicBezTo>
                        <a:pt x="317720" y="52626"/>
                        <a:pt x="183300" y="-81794"/>
                        <a:pt x="0" y="64846"/>
                      </a:cubicBezTo>
                      <a:close/>
                    </a:path>
                  </a:pathLst>
                </a:custGeom>
                <a:solidFill>
                  <a:srgbClr val="424241"/>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70" name="Freeform: Shape 169">
                  <a:extLst>
                    <a:ext uri="{FF2B5EF4-FFF2-40B4-BE49-F238E27FC236}">
                      <a16:creationId xmlns:a16="http://schemas.microsoft.com/office/drawing/2014/main" id="{9930B86B-E169-44A1-B832-52C17C91A4D4}"/>
                    </a:ext>
                  </a:extLst>
                </p:cNvPr>
                <p:cNvSpPr/>
                <p:nvPr/>
              </p:nvSpPr>
              <p:spPr>
                <a:xfrm>
                  <a:off x="1571369" y="5097129"/>
                  <a:ext cx="415480" cy="180303"/>
                </a:xfrm>
                <a:custGeom>
                  <a:avLst/>
                  <a:gdLst>
                    <a:gd name="connsiteX0" fmla="*/ 415480 w 415480"/>
                    <a:gd name="connsiteY0" fmla="*/ 180304 h 180303"/>
                    <a:gd name="connsiteX1" fmla="*/ 391040 w 415480"/>
                    <a:gd name="connsiteY1" fmla="*/ 161974 h 180303"/>
                    <a:gd name="connsiteX2" fmla="*/ 195520 w 415480"/>
                    <a:gd name="connsiteY2" fmla="*/ 58104 h 180303"/>
                    <a:gd name="connsiteX3" fmla="*/ 54990 w 415480"/>
                    <a:gd name="connsiteY3" fmla="*/ 76434 h 180303"/>
                    <a:gd name="connsiteX4" fmla="*/ 0 w 415480"/>
                    <a:gd name="connsiteY4" fmla="*/ 100874 h 180303"/>
                    <a:gd name="connsiteX5" fmla="*/ 42770 w 415480"/>
                    <a:gd name="connsiteY5" fmla="*/ 64214 h 180303"/>
                    <a:gd name="connsiteX6" fmla="*/ 226070 w 415480"/>
                    <a:gd name="connsiteY6" fmla="*/ 3114 h 180303"/>
                    <a:gd name="connsiteX7" fmla="*/ 403260 w 415480"/>
                    <a:gd name="connsiteY7" fmla="*/ 155864 h 180303"/>
                    <a:gd name="connsiteX8" fmla="*/ 415480 w 415480"/>
                    <a:gd name="connsiteY8" fmla="*/ 180304 h 180303"/>
                    <a:gd name="connsiteX9" fmla="*/ 195520 w 415480"/>
                    <a:gd name="connsiteY9" fmla="*/ 45884 h 180303"/>
                    <a:gd name="connsiteX10" fmla="*/ 372710 w 415480"/>
                    <a:gd name="connsiteY10" fmla="*/ 125314 h 180303"/>
                    <a:gd name="connsiteX11" fmla="*/ 219960 w 415480"/>
                    <a:gd name="connsiteY11" fmla="*/ 15334 h 180303"/>
                    <a:gd name="connsiteX12" fmla="*/ 85540 w 415480"/>
                    <a:gd name="connsiteY12" fmla="*/ 51994 h 180303"/>
                    <a:gd name="connsiteX13" fmla="*/ 195520 w 415480"/>
                    <a:gd name="connsiteY13" fmla="*/ 45884 h 1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5480" h="180303">
                      <a:moveTo>
                        <a:pt x="415480" y="180304"/>
                      </a:moveTo>
                      <a:lnTo>
                        <a:pt x="391040" y="161974"/>
                      </a:lnTo>
                      <a:cubicBezTo>
                        <a:pt x="336050" y="100874"/>
                        <a:pt x="268840" y="70324"/>
                        <a:pt x="195520" y="58104"/>
                      </a:cubicBezTo>
                      <a:cubicBezTo>
                        <a:pt x="116090" y="51994"/>
                        <a:pt x="54990" y="76434"/>
                        <a:pt x="54990" y="76434"/>
                      </a:cubicBezTo>
                      <a:lnTo>
                        <a:pt x="0" y="100874"/>
                      </a:lnTo>
                      <a:lnTo>
                        <a:pt x="42770" y="64214"/>
                      </a:lnTo>
                      <a:cubicBezTo>
                        <a:pt x="103870" y="15334"/>
                        <a:pt x="164970" y="-9106"/>
                        <a:pt x="226070" y="3114"/>
                      </a:cubicBezTo>
                      <a:cubicBezTo>
                        <a:pt x="317720" y="15334"/>
                        <a:pt x="378820" y="88654"/>
                        <a:pt x="403260" y="155864"/>
                      </a:cubicBezTo>
                      <a:lnTo>
                        <a:pt x="415480" y="180304"/>
                      </a:lnTo>
                      <a:close/>
                      <a:moveTo>
                        <a:pt x="195520" y="45884"/>
                      </a:moveTo>
                      <a:cubicBezTo>
                        <a:pt x="262730" y="51994"/>
                        <a:pt x="323830" y="82544"/>
                        <a:pt x="372710" y="125314"/>
                      </a:cubicBezTo>
                      <a:cubicBezTo>
                        <a:pt x="342160" y="70324"/>
                        <a:pt x="287170" y="21444"/>
                        <a:pt x="219960" y="15334"/>
                      </a:cubicBezTo>
                      <a:cubicBezTo>
                        <a:pt x="177190" y="9224"/>
                        <a:pt x="134420" y="21444"/>
                        <a:pt x="85540" y="51994"/>
                      </a:cubicBezTo>
                      <a:cubicBezTo>
                        <a:pt x="116090" y="45884"/>
                        <a:pt x="152750" y="39774"/>
                        <a:pt x="195520" y="45884"/>
                      </a:cubicBezTo>
                      <a:close/>
                    </a:path>
                  </a:pathLst>
                </a:custGeom>
                <a:solidFill>
                  <a:srgbClr val="00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92" name="Freeform: Shape 91">
                <a:extLst>
                  <a:ext uri="{FF2B5EF4-FFF2-40B4-BE49-F238E27FC236}">
                    <a16:creationId xmlns:a16="http://schemas.microsoft.com/office/drawing/2014/main" id="{54184883-9074-4F59-A23D-66838403D3D7}"/>
                  </a:ext>
                </a:extLst>
              </p:cNvPr>
              <p:cNvSpPr/>
              <p:nvPr/>
            </p:nvSpPr>
            <p:spPr>
              <a:xfrm>
                <a:off x="1620249" y="5122392"/>
                <a:ext cx="348270" cy="130601"/>
              </a:xfrm>
              <a:custGeom>
                <a:avLst/>
                <a:gdLst>
                  <a:gd name="connsiteX0" fmla="*/ 293280 w 348270"/>
                  <a:gd name="connsiteY0" fmla="*/ 45061 h 130601"/>
                  <a:gd name="connsiteX1" fmla="*/ 232180 w 348270"/>
                  <a:gd name="connsiteY1" fmla="*/ 20621 h 130601"/>
                  <a:gd name="connsiteX2" fmla="*/ 67210 w 348270"/>
                  <a:gd name="connsiteY2" fmla="*/ 2291 h 130601"/>
                  <a:gd name="connsiteX3" fmla="*/ 0 w 348270"/>
                  <a:gd name="connsiteY3" fmla="*/ 45061 h 130601"/>
                  <a:gd name="connsiteX4" fmla="*/ 348270 w 348270"/>
                  <a:gd name="connsiteY4" fmla="*/ 130601 h 130601"/>
                  <a:gd name="connsiteX5" fmla="*/ 293280 w 348270"/>
                  <a:gd name="connsiteY5" fmla="*/ 45061 h 13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270" h="130601">
                    <a:moveTo>
                      <a:pt x="293280" y="45061"/>
                    </a:moveTo>
                    <a:cubicBezTo>
                      <a:pt x="274950" y="32841"/>
                      <a:pt x="256620" y="26731"/>
                      <a:pt x="232180" y="20621"/>
                    </a:cubicBezTo>
                    <a:cubicBezTo>
                      <a:pt x="177190" y="2291"/>
                      <a:pt x="122200" y="-3819"/>
                      <a:pt x="67210" y="2291"/>
                    </a:cubicBezTo>
                    <a:cubicBezTo>
                      <a:pt x="42770" y="14511"/>
                      <a:pt x="24440" y="26731"/>
                      <a:pt x="0" y="45061"/>
                    </a:cubicBezTo>
                    <a:cubicBezTo>
                      <a:pt x="0" y="45061"/>
                      <a:pt x="183300" y="-34369"/>
                      <a:pt x="348270" y="130601"/>
                    </a:cubicBezTo>
                    <a:cubicBezTo>
                      <a:pt x="336050" y="100051"/>
                      <a:pt x="317720" y="69501"/>
                      <a:pt x="293280" y="45061"/>
                    </a:cubicBezTo>
                    <a:close/>
                  </a:path>
                </a:pathLst>
              </a:custGeom>
              <a:solidFill>
                <a:srgbClr val="424241">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93" name="Graphic 16">
                <a:extLst>
                  <a:ext uri="{FF2B5EF4-FFF2-40B4-BE49-F238E27FC236}">
                    <a16:creationId xmlns:a16="http://schemas.microsoft.com/office/drawing/2014/main" id="{97B13438-2C4B-458E-AF4A-1FA6FEC30AFC}"/>
                  </a:ext>
                </a:extLst>
              </p:cNvPr>
              <p:cNvGrpSpPr/>
              <p:nvPr/>
            </p:nvGrpSpPr>
            <p:grpSpPr>
              <a:xfrm>
                <a:off x="917599" y="5839552"/>
                <a:ext cx="806520" cy="507129"/>
                <a:chOff x="917599" y="5839552"/>
                <a:chExt cx="806520" cy="507129"/>
              </a:xfrm>
              <a:solidFill>
                <a:srgbClr val="BA8058"/>
              </a:solidFill>
            </p:grpSpPr>
            <p:grpSp>
              <p:nvGrpSpPr>
                <p:cNvPr id="164" name="Graphic 16">
                  <a:extLst>
                    <a:ext uri="{FF2B5EF4-FFF2-40B4-BE49-F238E27FC236}">
                      <a16:creationId xmlns:a16="http://schemas.microsoft.com/office/drawing/2014/main" id="{3391C4DC-79AF-4491-B7DB-CA9A7B258591}"/>
                    </a:ext>
                  </a:extLst>
                </p:cNvPr>
                <p:cNvGrpSpPr/>
                <p:nvPr/>
              </p:nvGrpSpPr>
              <p:grpSpPr>
                <a:xfrm>
                  <a:off x="917599" y="5839552"/>
                  <a:ext cx="806520" cy="507129"/>
                  <a:chOff x="917599" y="5839552"/>
                  <a:chExt cx="806520" cy="507129"/>
                </a:xfrm>
                <a:solidFill>
                  <a:srgbClr val="BA8058"/>
                </a:solidFill>
              </p:grpSpPr>
              <p:sp>
                <p:nvSpPr>
                  <p:cNvPr id="166" name="Freeform: Shape 165">
                    <a:extLst>
                      <a:ext uri="{FF2B5EF4-FFF2-40B4-BE49-F238E27FC236}">
                        <a16:creationId xmlns:a16="http://schemas.microsoft.com/office/drawing/2014/main" id="{A84BB16B-23D9-487F-ACD3-D01F0DDF62FE}"/>
                      </a:ext>
                    </a:extLst>
                  </p:cNvPr>
                  <p:cNvSpPr/>
                  <p:nvPr/>
                </p:nvSpPr>
                <p:spPr>
                  <a:xfrm>
                    <a:off x="1388069" y="6316131"/>
                    <a:ext cx="116090" cy="30549"/>
                  </a:xfrm>
                  <a:custGeom>
                    <a:avLst/>
                    <a:gdLst>
                      <a:gd name="connsiteX0" fmla="*/ 0 w 116090"/>
                      <a:gd name="connsiteY0" fmla="*/ 12220 h 30549"/>
                      <a:gd name="connsiteX1" fmla="*/ 0 w 116090"/>
                      <a:gd name="connsiteY1" fmla="*/ 12220 h 30549"/>
                      <a:gd name="connsiteX2" fmla="*/ 18330 w 116090"/>
                      <a:gd name="connsiteY2" fmla="*/ 12220 h 30549"/>
                      <a:gd name="connsiteX3" fmla="*/ 24440 w 116090"/>
                      <a:gd name="connsiteY3" fmla="*/ 12220 h 30549"/>
                      <a:gd name="connsiteX4" fmla="*/ 36660 w 116090"/>
                      <a:gd name="connsiteY4" fmla="*/ 12220 h 30549"/>
                      <a:gd name="connsiteX5" fmla="*/ 48880 w 116090"/>
                      <a:gd name="connsiteY5" fmla="*/ 12220 h 30549"/>
                      <a:gd name="connsiteX6" fmla="*/ 61100 w 116090"/>
                      <a:gd name="connsiteY6" fmla="*/ 12220 h 30549"/>
                      <a:gd name="connsiteX7" fmla="*/ 73320 w 116090"/>
                      <a:gd name="connsiteY7" fmla="*/ 12220 h 30549"/>
                      <a:gd name="connsiteX8" fmla="*/ 85540 w 116090"/>
                      <a:gd name="connsiteY8" fmla="*/ 6110 h 30549"/>
                      <a:gd name="connsiteX9" fmla="*/ 91650 w 116090"/>
                      <a:gd name="connsiteY9" fmla="*/ 6110 h 30549"/>
                      <a:gd name="connsiteX10" fmla="*/ 97760 w 116090"/>
                      <a:gd name="connsiteY10" fmla="*/ 6110 h 30549"/>
                      <a:gd name="connsiteX11" fmla="*/ 116090 w 116090"/>
                      <a:gd name="connsiteY11" fmla="*/ 0 h 30549"/>
                      <a:gd name="connsiteX12" fmla="*/ 103870 w 116090"/>
                      <a:gd name="connsiteY12" fmla="*/ 12220 h 30549"/>
                      <a:gd name="connsiteX13" fmla="*/ 97760 w 116090"/>
                      <a:gd name="connsiteY13" fmla="*/ 18330 h 30549"/>
                      <a:gd name="connsiteX14" fmla="*/ 91650 w 116090"/>
                      <a:gd name="connsiteY14" fmla="*/ 24440 h 30549"/>
                      <a:gd name="connsiteX15" fmla="*/ 79430 w 116090"/>
                      <a:gd name="connsiteY15" fmla="*/ 30550 h 30549"/>
                      <a:gd name="connsiteX16" fmla="*/ 67210 w 116090"/>
                      <a:gd name="connsiteY16" fmla="*/ 30550 h 30549"/>
                      <a:gd name="connsiteX17" fmla="*/ 54990 w 116090"/>
                      <a:gd name="connsiteY17" fmla="*/ 30550 h 30549"/>
                      <a:gd name="connsiteX18" fmla="*/ 42770 w 116090"/>
                      <a:gd name="connsiteY18" fmla="*/ 30550 h 30549"/>
                      <a:gd name="connsiteX19" fmla="*/ 30550 w 116090"/>
                      <a:gd name="connsiteY19" fmla="*/ 30550 h 30549"/>
                      <a:gd name="connsiteX20" fmla="*/ 24440 w 116090"/>
                      <a:gd name="connsiteY20" fmla="*/ 30550 h 30549"/>
                      <a:gd name="connsiteX21" fmla="*/ 0 w 116090"/>
                      <a:gd name="connsiteY21" fmla="*/ 12220 h 30549"/>
                      <a:gd name="connsiteX22" fmla="*/ 0 w 116090"/>
                      <a:gd name="connsiteY22" fmla="*/ 1222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090" h="30549">
                        <a:moveTo>
                          <a:pt x="0" y="12220"/>
                        </a:moveTo>
                        <a:cubicBezTo>
                          <a:pt x="0" y="12220"/>
                          <a:pt x="0" y="12220"/>
                          <a:pt x="0" y="12220"/>
                        </a:cubicBezTo>
                        <a:cubicBezTo>
                          <a:pt x="6110" y="12220"/>
                          <a:pt x="12220" y="12220"/>
                          <a:pt x="18330" y="12220"/>
                        </a:cubicBezTo>
                        <a:cubicBezTo>
                          <a:pt x="18330" y="12220"/>
                          <a:pt x="24440" y="12220"/>
                          <a:pt x="24440" y="12220"/>
                        </a:cubicBezTo>
                        <a:cubicBezTo>
                          <a:pt x="24440" y="12220"/>
                          <a:pt x="30550" y="12220"/>
                          <a:pt x="36660" y="12220"/>
                        </a:cubicBezTo>
                        <a:cubicBezTo>
                          <a:pt x="42770" y="12220"/>
                          <a:pt x="42770" y="12220"/>
                          <a:pt x="48880" y="12220"/>
                        </a:cubicBezTo>
                        <a:cubicBezTo>
                          <a:pt x="54990" y="12220"/>
                          <a:pt x="54990" y="12220"/>
                          <a:pt x="61100" y="12220"/>
                        </a:cubicBezTo>
                        <a:cubicBezTo>
                          <a:pt x="67210" y="12220"/>
                          <a:pt x="67210" y="12220"/>
                          <a:pt x="73320" y="12220"/>
                        </a:cubicBezTo>
                        <a:cubicBezTo>
                          <a:pt x="79430" y="12220"/>
                          <a:pt x="79430" y="12220"/>
                          <a:pt x="85540" y="6110"/>
                        </a:cubicBezTo>
                        <a:cubicBezTo>
                          <a:pt x="91650" y="6110"/>
                          <a:pt x="91650" y="6110"/>
                          <a:pt x="91650" y="6110"/>
                        </a:cubicBezTo>
                        <a:cubicBezTo>
                          <a:pt x="91650" y="6110"/>
                          <a:pt x="97760" y="6110"/>
                          <a:pt x="97760" y="6110"/>
                        </a:cubicBezTo>
                        <a:cubicBezTo>
                          <a:pt x="109980" y="0"/>
                          <a:pt x="116090" y="0"/>
                          <a:pt x="116090" y="0"/>
                        </a:cubicBezTo>
                        <a:cubicBezTo>
                          <a:pt x="116090" y="0"/>
                          <a:pt x="109980" y="6110"/>
                          <a:pt x="103870" y="12220"/>
                        </a:cubicBezTo>
                        <a:cubicBezTo>
                          <a:pt x="103870" y="12220"/>
                          <a:pt x="97760" y="18330"/>
                          <a:pt x="97760" y="18330"/>
                        </a:cubicBezTo>
                        <a:cubicBezTo>
                          <a:pt x="97760" y="18330"/>
                          <a:pt x="91650" y="24440"/>
                          <a:pt x="91650" y="24440"/>
                        </a:cubicBezTo>
                        <a:cubicBezTo>
                          <a:pt x="85540" y="24440"/>
                          <a:pt x="85540" y="30550"/>
                          <a:pt x="79430" y="30550"/>
                        </a:cubicBezTo>
                        <a:cubicBezTo>
                          <a:pt x="73320" y="30550"/>
                          <a:pt x="73320" y="30550"/>
                          <a:pt x="67210" y="30550"/>
                        </a:cubicBezTo>
                        <a:cubicBezTo>
                          <a:pt x="61100" y="30550"/>
                          <a:pt x="61100" y="30550"/>
                          <a:pt x="54990" y="30550"/>
                        </a:cubicBezTo>
                        <a:cubicBezTo>
                          <a:pt x="48880" y="30550"/>
                          <a:pt x="48880" y="30550"/>
                          <a:pt x="42770" y="30550"/>
                        </a:cubicBezTo>
                        <a:cubicBezTo>
                          <a:pt x="36660" y="30550"/>
                          <a:pt x="36660" y="30550"/>
                          <a:pt x="30550" y="30550"/>
                        </a:cubicBezTo>
                        <a:cubicBezTo>
                          <a:pt x="24440" y="30550"/>
                          <a:pt x="24440" y="30550"/>
                          <a:pt x="24440" y="30550"/>
                        </a:cubicBezTo>
                        <a:cubicBezTo>
                          <a:pt x="12220" y="18330"/>
                          <a:pt x="6110" y="18330"/>
                          <a:pt x="0" y="12220"/>
                        </a:cubicBezTo>
                        <a:cubicBezTo>
                          <a:pt x="0" y="12220"/>
                          <a:pt x="0" y="12220"/>
                          <a:pt x="0" y="1222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67" name="Freeform: Shape 166">
                    <a:extLst>
                      <a:ext uri="{FF2B5EF4-FFF2-40B4-BE49-F238E27FC236}">
                        <a16:creationId xmlns:a16="http://schemas.microsoft.com/office/drawing/2014/main" id="{B3EA67E2-EE6C-4D03-BFBD-7A96D580542F}"/>
                      </a:ext>
                    </a:extLst>
                  </p:cNvPr>
                  <p:cNvSpPr/>
                  <p:nvPr/>
                </p:nvSpPr>
                <p:spPr>
                  <a:xfrm>
                    <a:off x="917599" y="5839552"/>
                    <a:ext cx="213850" cy="183299"/>
                  </a:xfrm>
                  <a:custGeom>
                    <a:avLst/>
                    <a:gdLst>
                      <a:gd name="connsiteX0" fmla="*/ 213850 w 213850"/>
                      <a:gd name="connsiteY0" fmla="*/ 183300 h 183299"/>
                      <a:gd name="connsiteX1" fmla="*/ 171080 w 213850"/>
                      <a:gd name="connsiteY1" fmla="*/ 164970 h 183299"/>
                      <a:gd name="connsiteX2" fmla="*/ 128310 w 213850"/>
                      <a:gd name="connsiteY2" fmla="*/ 146640 h 183299"/>
                      <a:gd name="connsiteX3" fmla="*/ 79430 w 213850"/>
                      <a:gd name="connsiteY3" fmla="*/ 116090 h 183299"/>
                      <a:gd name="connsiteX4" fmla="*/ 6110 w 213850"/>
                      <a:gd name="connsiteY4" fmla="*/ 42770 h 183299"/>
                      <a:gd name="connsiteX5" fmla="*/ 0 w 213850"/>
                      <a:gd name="connsiteY5" fmla="*/ 24440 h 183299"/>
                      <a:gd name="connsiteX6" fmla="*/ 0 w 213850"/>
                      <a:gd name="connsiteY6" fmla="*/ 6110 h 183299"/>
                      <a:gd name="connsiteX7" fmla="*/ 6110 w 213850"/>
                      <a:gd name="connsiteY7" fmla="*/ 0 h 183299"/>
                      <a:gd name="connsiteX8" fmla="*/ 6110 w 213850"/>
                      <a:gd name="connsiteY8" fmla="*/ 0 h 183299"/>
                      <a:gd name="connsiteX9" fmla="*/ 6110 w 213850"/>
                      <a:gd name="connsiteY9" fmla="*/ 0 h 183299"/>
                      <a:gd name="connsiteX10" fmla="*/ 6110 w 213850"/>
                      <a:gd name="connsiteY10" fmla="*/ 6110 h 183299"/>
                      <a:gd name="connsiteX11" fmla="*/ 6110 w 213850"/>
                      <a:gd name="connsiteY11" fmla="*/ 12220 h 183299"/>
                      <a:gd name="connsiteX12" fmla="*/ 6110 w 213850"/>
                      <a:gd name="connsiteY12" fmla="*/ 24440 h 183299"/>
                      <a:gd name="connsiteX13" fmla="*/ 12220 w 213850"/>
                      <a:gd name="connsiteY13" fmla="*/ 42770 h 183299"/>
                      <a:gd name="connsiteX14" fmla="*/ 42770 w 213850"/>
                      <a:gd name="connsiteY14" fmla="*/ 73320 h 183299"/>
                      <a:gd name="connsiteX15" fmla="*/ 85540 w 213850"/>
                      <a:gd name="connsiteY15" fmla="*/ 103870 h 183299"/>
                      <a:gd name="connsiteX16" fmla="*/ 134420 w 213850"/>
                      <a:gd name="connsiteY16" fmla="*/ 134420 h 183299"/>
                      <a:gd name="connsiteX17" fmla="*/ 177190 w 213850"/>
                      <a:gd name="connsiteY17" fmla="*/ 158860 h 183299"/>
                      <a:gd name="connsiteX18" fmla="*/ 207740 w 213850"/>
                      <a:gd name="connsiteY18" fmla="*/ 177190 h 183299"/>
                      <a:gd name="connsiteX19" fmla="*/ 213850 w 213850"/>
                      <a:gd name="connsiteY19" fmla="*/ 183300 h 18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850" h="183299">
                        <a:moveTo>
                          <a:pt x="213850" y="183300"/>
                        </a:moveTo>
                        <a:cubicBezTo>
                          <a:pt x="213850" y="183300"/>
                          <a:pt x="195520" y="177190"/>
                          <a:pt x="171080" y="164970"/>
                        </a:cubicBezTo>
                        <a:cubicBezTo>
                          <a:pt x="158860" y="158860"/>
                          <a:pt x="140530" y="152750"/>
                          <a:pt x="128310" y="146640"/>
                        </a:cubicBezTo>
                        <a:cubicBezTo>
                          <a:pt x="109980" y="140530"/>
                          <a:pt x="97760" y="128310"/>
                          <a:pt x="79430" y="116090"/>
                        </a:cubicBezTo>
                        <a:cubicBezTo>
                          <a:pt x="48880" y="97760"/>
                          <a:pt x="18330" y="67210"/>
                          <a:pt x="6110" y="42770"/>
                        </a:cubicBezTo>
                        <a:cubicBezTo>
                          <a:pt x="0" y="36660"/>
                          <a:pt x="0" y="30550"/>
                          <a:pt x="0" y="24440"/>
                        </a:cubicBezTo>
                        <a:cubicBezTo>
                          <a:pt x="0" y="18330"/>
                          <a:pt x="0" y="12220"/>
                          <a:pt x="0" y="6110"/>
                        </a:cubicBezTo>
                        <a:cubicBezTo>
                          <a:pt x="0" y="0"/>
                          <a:pt x="6110" y="0"/>
                          <a:pt x="6110" y="0"/>
                        </a:cubicBezTo>
                        <a:cubicBezTo>
                          <a:pt x="6110" y="0"/>
                          <a:pt x="6110" y="0"/>
                          <a:pt x="6110" y="0"/>
                        </a:cubicBezTo>
                        <a:cubicBezTo>
                          <a:pt x="6110" y="0"/>
                          <a:pt x="6110" y="0"/>
                          <a:pt x="6110" y="0"/>
                        </a:cubicBezTo>
                        <a:cubicBezTo>
                          <a:pt x="6110" y="0"/>
                          <a:pt x="6110" y="0"/>
                          <a:pt x="6110" y="6110"/>
                        </a:cubicBezTo>
                        <a:cubicBezTo>
                          <a:pt x="6110" y="6110"/>
                          <a:pt x="6110" y="12220"/>
                          <a:pt x="6110" y="12220"/>
                        </a:cubicBezTo>
                        <a:cubicBezTo>
                          <a:pt x="6110" y="18330"/>
                          <a:pt x="6110" y="18330"/>
                          <a:pt x="6110" y="24440"/>
                        </a:cubicBezTo>
                        <a:cubicBezTo>
                          <a:pt x="6110" y="30550"/>
                          <a:pt x="12220" y="36660"/>
                          <a:pt x="12220" y="42770"/>
                        </a:cubicBezTo>
                        <a:cubicBezTo>
                          <a:pt x="18330" y="54990"/>
                          <a:pt x="30550" y="67210"/>
                          <a:pt x="42770" y="73320"/>
                        </a:cubicBezTo>
                        <a:cubicBezTo>
                          <a:pt x="54990" y="85540"/>
                          <a:pt x="73320" y="97760"/>
                          <a:pt x="85540" y="103870"/>
                        </a:cubicBezTo>
                        <a:cubicBezTo>
                          <a:pt x="103870" y="116090"/>
                          <a:pt x="116090" y="122200"/>
                          <a:pt x="134420" y="134420"/>
                        </a:cubicBezTo>
                        <a:cubicBezTo>
                          <a:pt x="146640" y="146640"/>
                          <a:pt x="164970" y="152750"/>
                          <a:pt x="177190" y="158860"/>
                        </a:cubicBezTo>
                        <a:cubicBezTo>
                          <a:pt x="189410" y="164970"/>
                          <a:pt x="201630" y="171080"/>
                          <a:pt x="207740" y="177190"/>
                        </a:cubicBezTo>
                        <a:cubicBezTo>
                          <a:pt x="207740" y="183300"/>
                          <a:pt x="213850" y="183300"/>
                          <a:pt x="213850" y="18330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68" name="Freeform: Shape 167">
                    <a:extLst>
                      <a:ext uri="{FF2B5EF4-FFF2-40B4-BE49-F238E27FC236}">
                        <a16:creationId xmlns:a16="http://schemas.microsoft.com/office/drawing/2014/main" id="{C6AF2E20-FD53-4F47-A32E-44236A31C8EC}"/>
                      </a:ext>
                    </a:extLst>
                  </p:cNvPr>
                  <p:cNvSpPr/>
                  <p:nvPr/>
                </p:nvSpPr>
                <p:spPr>
                  <a:xfrm>
                    <a:off x="1626359" y="5980082"/>
                    <a:ext cx="97759" cy="54990"/>
                  </a:xfrm>
                  <a:custGeom>
                    <a:avLst/>
                    <a:gdLst>
                      <a:gd name="connsiteX0" fmla="*/ 0 w 97759"/>
                      <a:gd name="connsiteY0" fmla="*/ 0 h 54990"/>
                      <a:gd name="connsiteX1" fmla="*/ 18330 w 97759"/>
                      <a:gd name="connsiteY1" fmla="*/ 0 h 54990"/>
                      <a:gd name="connsiteX2" fmla="*/ 61100 w 97759"/>
                      <a:gd name="connsiteY2" fmla="*/ 12220 h 54990"/>
                      <a:gd name="connsiteX3" fmla="*/ 79430 w 97759"/>
                      <a:gd name="connsiteY3" fmla="*/ 24440 h 54990"/>
                      <a:gd name="connsiteX4" fmla="*/ 91650 w 97759"/>
                      <a:gd name="connsiteY4" fmla="*/ 36660 h 54990"/>
                      <a:gd name="connsiteX5" fmla="*/ 97760 w 97759"/>
                      <a:gd name="connsiteY5" fmla="*/ 48880 h 54990"/>
                      <a:gd name="connsiteX6" fmla="*/ 97760 w 97759"/>
                      <a:gd name="connsiteY6" fmla="*/ 54990 h 54990"/>
                      <a:gd name="connsiteX7" fmla="*/ 91650 w 97759"/>
                      <a:gd name="connsiteY7" fmla="*/ 48880 h 54990"/>
                      <a:gd name="connsiteX8" fmla="*/ 79430 w 97759"/>
                      <a:gd name="connsiteY8" fmla="*/ 42770 h 54990"/>
                      <a:gd name="connsiteX9" fmla="*/ 67210 w 97759"/>
                      <a:gd name="connsiteY9" fmla="*/ 30550 h 54990"/>
                      <a:gd name="connsiteX10" fmla="*/ 48880 w 97759"/>
                      <a:gd name="connsiteY10" fmla="*/ 18330 h 54990"/>
                      <a:gd name="connsiteX11" fmla="*/ 12220 w 97759"/>
                      <a:gd name="connsiteY11" fmla="*/ 0 h 54990"/>
                      <a:gd name="connsiteX12" fmla="*/ 0 w 97759"/>
                      <a:gd name="connsiteY12" fmla="*/ 0 h 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759" h="54990">
                        <a:moveTo>
                          <a:pt x="0" y="0"/>
                        </a:moveTo>
                        <a:cubicBezTo>
                          <a:pt x="0" y="0"/>
                          <a:pt x="6110" y="0"/>
                          <a:pt x="18330" y="0"/>
                        </a:cubicBezTo>
                        <a:cubicBezTo>
                          <a:pt x="30550" y="0"/>
                          <a:pt x="42770" y="6110"/>
                          <a:pt x="61100" y="12220"/>
                        </a:cubicBezTo>
                        <a:cubicBezTo>
                          <a:pt x="67210" y="18330"/>
                          <a:pt x="73320" y="18330"/>
                          <a:pt x="79430" y="24440"/>
                        </a:cubicBezTo>
                        <a:cubicBezTo>
                          <a:pt x="85540" y="30550"/>
                          <a:pt x="91650" y="36660"/>
                          <a:pt x="91650" y="36660"/>
                        </a:cubicBezTo>
                        <a:cubicBezTo>
                          <a:pt x="97760" y="42770"/>
                          <a:pt x="97760" y="48880"/>
                          <a:pt x="97760" y="48880"/>
                        </a:cubicBezTo>
                        <a:cubicBezTo>
                          <a:pt x="97760" y="54990"/>
                          <a:pt x="97760" y="54990"/>
                          <a:pt x="97760" y="54990"/>
                        </a:cubicBezTo>
                        <a:cubicBezTo>
                          <a:pt x="97760" y="54990"/>
                          <a:pt x="97760" y="54990"/>
                          <a:pt x="91650" y="48880"/>
                        </a:cubicBezTo>
                        <a:cubicBezTo>
                          <a:pt x="91650" y="48880"/>
                          <a:pt x="85540" y="42770"/>
                          <a:pt x="79430" y="42770"/>
                        </a:cubicBezTo>
                        <a:cubicBezTo>
                          <a:pt x="73320" y="36660"/>
                          <a:pt x="67210" y="36660"/>
                          <a:pt x="67210" y="30550"/>
                        </a:cubicBezTo>
                        <a:cubicBezTo>
                          <a:pt x="61100" y="24440"/>
                          <a:pt x="54990" y="24440"/>
                          <a:pt x="48880" y="18330"/>
                        </a:cubicBezTo>
                        <a:cubicBezTo>
                          <a:pt x="36660" y="12220"/>
                          <a:pt x="24440" y="6110"/>
                          <a:pt x="12220" y="0"/>
                        </a:cubicBezTo>
                        <a:cubicBezTo>
                          <a:pt x="6110" y="0"/>
                          <a:pt x="0" y="0"/>
                          <a:pt x="0" y="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65" name="Freeform: Shape 164">
                  <a:extLst>
                    <a:ext uri="{FF2B5EF4-FFF2-40B4-BE49-F238E27FC236}">
                      <a16:creationId xmlns:a16="http://schemas.microsoft.com/office/drawing/2014/main" id="{DA5AF069-58D5-434E-A1E1-91709E53D735}"/>
                    </a:ext>
                  </a:extLst>
                </p:cNvPr>
                <p:cNvSpPr/>
                <p:nvPr/>
              </p:nvSpPr>
              <p:spPr>
                <a:xfrm>
                  <a:off x="1107009" y="5986192"/>
                  <a:ext cx="568230" cy="268839"/>
                </a:xfrm>
                <a:custGeom>
                  <a:avLst/>
                  <a:gdLst>
                    <a:gd name="connsiteX0" fmla="*/ 281060 w 568230"/>
                    <a:gd name="connsiteY0" fmla="*/ 268840 h 268839"/>
                    <a:gd name="connsiteX1" fmla="*/ 73320 w 568230"/>
                    <a:gd name="connsiteY1" fmla="*/ 109980 h 268839"/>
                    <a:gd name="connsiteX2" fmla="*/ 18330 w 568230"/>
                    <a:gd name="connsiteY2" fmla="*/ 42770 h 268839"/>
                    <a:gd name="connsiteX3" fmla="*/ 0 w 568230"/>
                    <a:gd name="connsiteY3" fmla="*/ 24440 h 268839"/>
                    <a:gd name="connsiteX4" fmla="*/ 24440 w 568230"/>
                    <a:gd name="connsiteY4" fmla="*/ 30550 h 268839"/>
                    <a:gd name="connsiteX5" fmla="*/ 158860 w 568230"/>
                    <a:gd name="connsiteY5" fmla="*/ 54990 h 268839"/>
                    <a:gd name="connsiteX6" fmla="*/ 549900 w 568230"/>
                    <a:gd name="connsiteY6" fmla="*/ 6110 h 268839"/>
                    <a:gd name="connsiteX7" fmla="*/ 568230 w 568230"/>
                    <a:gd name="connsiteY7" fmla="*/ 0 h 268839"/>
                    <a:gd name="connsiteX8" fmla="*/ 568230 w 568230"/>
                    <a:gd name="connsiteY8" fmla="*/ 12220 h 268839"/>
                    <a:gd name="connsiteX9" fmla="*/ 549900 w 568230"/>
                    <a:gd name="connsiteY9" fmla="*/ 54990 h 268839"/>
                    <a:gd name="connsiteX10" fmla="*/ 317720 w 568230"/>
                    <a:gd name="connsiteY10" fmla="*/ 268840 h 268839"/>
                    <a:gd name="connsiteX11" fmla="*/ 281060 w 568230"/>
                    <a:gd name="connsiteY11" fmla="*/ 268840 h 268839"/>
                    <a:gd name="connsiteX12" fmla="*/ 48880 w 568230"/>
                    <a:gd name="connsiteY12" fmla="*/ 48880 h 268839"/>
                    <a:gd name="connsiteX13" fmla="*/ 85540 w 568230"/>
                    <a:gd name="connsiteY13" fmla="*/ 97760 h 268839"/>
                    <a:gd name="connsiteX14" fmla="*/ 281060 w 568230"/>
                    <a:gd name="connsiteY14" fmla="*/ 250510 h 268839"/>
                    <a:gd name="connsiteX15" fmla="*/ 311610 w 568230"/>
                    <a:gd name="connsiteY15" fmla="*/ 250510 h 268839"/>
                    <a:gd name="connsiteX16" fmla="*/ 531570 w 568230"/>
                    <a:gd name="connsiteY16" fmla="*/ 42770 h 268839"/>
                    <a:gd name="connsiteX17" fmla="*/ 543790 w 568230"/>
                    <a:gd name="connsiteY17" fmla="*/ 18330 h 268839"/>
                    <a:gd name="connsiteX18" fmla="*/ 158860 w 568230"/>
                    <a:gd name="connsiteY18" fmla="*/ 61100 h 268839"/>
                    <a:gd name="connsiteX19" fmla="*/ 48880 w 568230"/>
                    <a:gd name="connsiteY19" fmla="*/ 48880 h 26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8230" h="268839">
                      <a:moveTo>
                        <a:pt x="281060" y="268840"/>
                      </a:moveTo>
                      <a:cubicBezTo>
                        <a:pt x="183300" y="256620"/>
                        <a:pt x="122200" y="177190"/>
                        <a:pt x="73320" y="109980"/>
                      </a:cubicBezTo>
                      <a:cubicBezTo>
                        <a:pt x="54990" y="85540"/>
                        <a:pt x="36660" y="61100"/>
                        <a:pt x="18330" y="42770"/>
                      </a:cubicBezTo>
                      <a:lnTo>
                        <a:pt x="0" y="24440"/>
                      </a:lnTo>
                      <a:lnTo>
                        <a:pt x="24440" y="30550"/>
                      </a:lnTo>
                      <a:cubicBezTo>
                        <a:pt x="24440" y="30550"/>
                        <a:pt x="79430" y="48880"/>
                        <a:pt x="158860" y="54990"/>
                      </a:cubicBezTo>
                      <a:cubicBezTo>
                        <a:pt x="262730" y="67210"/>
                        <a:pt x="421590" y="67210"/>
                        <a:pt x="549900" y="6110"/>
                      </a:cubicBezTo>
                      <a:lnTo>
                        <a:pt x="568230" y="0"/>
                      </a:lnTo>
                      <a:lnTo>
                        <a:pt x="568230" y="12220"/>
                      </a:lnTo>
                      <a:cubicBezTo>
                        <a:pt x="562120" y="24440"/>
                        <a:pt x="556010" y="42770"/>
                        <a:pt x="549900" y="54990"/>
                      </a:cubicBezTo>
                      <a:cubicBezTo>
                        <a:pt x="501020" y="164970"/>
                        <a:pt x="458250" y="262730"/>
                        <a:pt x="317720" y="268840"/>
                      </a:cubicBezTo>
                      <a:cubicBezTo>
                        <a:pt x="305500" y="268840"/>
                        <a:pt x="293280" y="268840"/>
                        <a:pt x="281060" y="268840"/>
                      </a:cubicBezTo>
                      <a:close/>
                      <a:moveTo>
                        <a:pt x="48880" y="48880"/>
                      </a:moveTo>
                      <a:cubicBezTo>
                        <a:pt x="61100" y="67210"/>
                        <a:pt x="73320" y="79430"/>
                        <a:pt x="85540" y="97760"/>
                      </a:cubicBezTo>
                      <a:cubicBezTo>
                        <a:pt x="134420" y="164970"/>
                        <a:pt x="189410" y="244400"/>
                        <a:pt x="281060" y="250510"/>
                      </a:cubicBezTo>
                      <a:cubicBezTo>
                        <a:pt x="293280" y="250510"/>
                        <a:pt x="299390" y="250510"/>
                        <a:pt x="311610" y="250510"/>
                      </a:cubicBezTo>
                      <a:cubicBezTo>
                        <a:pt x="446030" y="244400"/>
                        <a:pt x="482690" y="158860"/>
                        <a:pt x="531570" y="42770"/>
                      </a:cubicBezTo>
                      <a:cubicBezTo>
                        <a:pt x="537680" y="36660"/>
                        <a:pt x="537680" y="24440"/>
                        <a:pt x="543790" y="18330"/>
                      </a:cubicBezTo>
                      <a:cubicBezTo>
                        <a:pt x="409370" y="73320"/>
                        <a:pt x="262730" y="73320"/>
                        <a:pt x="158860" y="61100"/>
                      </a:cubicBezTo>
                      <a:cubicBezTo>
                        <a:pt x="109980" y="61100"/>
                        <a:pt x="73320" y="54990"/>
                        <a:pt x="48880" y="4888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94" name="Graphic 16">
                <a:extLst>
                  <a:ext uri="{FF2B5EF4-FFF2-40B4-BE49-F238E27FC236}">
                    <a16:creationId xmlns:a16="http://schemas.microsoft.com/office/drawing/2014/main" id="{A50C4BA7-075E-42CB-A66E-CB7FB9ECA50C}"/>
                  </a:ext>
                </a:extLst>
              </p:cNvPr>
              <p:cNvGrpSpPr/>
              <p:nvPr/>
            </p:nvGrpSpPr>
            <p:grpSpPr>
              <a:xfrm>
                <a:off x="836361" y="5068107"/>
                <a:ext cx="255181" cy="386515"/>
                <a:chOff x="836361" y="5068107"/>
                <a:chExt cx="255181" cy="386515"/>
              </a:xfrm>
            </p:grpSpPr>
            <p:sp>
              <p:nvSpPr>
                <p:cNvPr id="149" name="Freeform: Shape 148">
                  <a:extLst>
                    <a:ext uri="{FF2B5EF4-FFF2-40B4-BE49-F238E27FC236}">
                      <a16:creationId xmlns:a16="http://schemas.microsoft.com/office/drawing/2014/main" id="{11A0A446-E67E-4381-A5C4-71CD477FC23B}"/>
                    </a:ext>
                  </a:extLst>
                </p:cNvPr>
                <p:cNvSpPr/>
                <p:nvPr/>
              </p:nvSpPr>
              <p:spPr>
                <a:xfrm>
                  <a:off x="836361" y="5068107"/>
                  <a:ext cx="255181" cy="386515"/>
                </a:xfrm>
                <a:custGeom>
                  <a:avLst/>
                  <a:gdLst>
                    <a:gd name="connsiteX0" fmla="*/ 252318 w 255181"/>
                    <a:gd name="connsiteY0" fmla="*/ 105456 h 386515"/>
                    <a:gd name="connsiteX1" fmla="*/ 197328 w 255181"/>
                    <a:gd name="connsiteY1" fmla="*/ 282645 h 386515"/>
                    <a:gd name="connsiteX2" fmla="*/ 142338 w 255181"/>
                    <a:gd name="connsiteY2" fmla="*/ 1586 h 386515"/>
                    <a:gd name="connsiteX3" fmla="*/ 20138 w 255181"/>
                    <a:gd name="connsiteY3" fmla="*/ 129895 h 386515"/>
                    <a:gd name="connsiteX4" fmla="*/ 136228 w 255181"/>
                    <a:gd name="connsiteY4" fmla="*/ 386515 h 386515"/>
                    <a:gd name="connsiteX5" fmla="*/ 252318 w 255181"/>
                    <a:gd name="connsiteY5" fmla="*/ 105456 h 38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181" h="386515">
                      <a:moveTo>
                        <a:pt x="252318" y="105456"/>
                      </a:moveTo>
                      <a:cubicBezTo>
                        <a:pt x="252318" y="105456"/>
                        <a:pt x="233988" y="221545"/>
                        <a:pt x="197328" y="282645"/>
                      </a:cubicBezTo>
                      <a:cubicBezTo>
                        <a:pt x="240098" y="166555"/>
                        <a:pt x="246208" y="32136"/>
                        <a:pt x="142338" y="1586"/>
                      </a:cubicBezTo>
                      <a:cubicBezTo>
                        <a:pt x="69018" y="-16744"/>
                        <a:pt x="20138" y="129895"/>
                        <a:pt x="20138" y="129895"/>
                      </a:cubicBezTo>
                      <a:cubicBezTo>
                        <a:pt x="20138" y="129895"/>
                        <a:pt x="-71512" y="276535"/>
                        <a:pt x="136228" y="386515"/>
                      </a:cubicBezTo>
                      <a:cubicBezTo>
                        <a:pt x="197328" y="331525"/>
                        <a:pt x="270648" y="221545"/>
                        <a:pt x="252318" y="105456"/>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150" name="Graphic 16">
                  <a:extLst>
                    <a:ext uri="{FF2B5EF4-FFF2-40B4-BE49-F238E27FC236}">
                      <a16:creationId xmlns:a16="http://schemas.microsoft.com/office/drawing/2014/main" id="{C103C245-D89E-4E6B-ABA2-6D30005FE56D}"/>
                    </a:ext>
                  </a:extLst>
                </p:cNvPr>
                <p:cNvGrpSpPr/>
                <p:nvPr/>
              </p:nvGrpSpPr>
              <p:grpSpPr>
                <a:xfrm>
                  <a:off x="847673" y="5069693"/>
                  <a:ext cx="216565" cy="366599"/>
                  <a:chOff x="847673" y="5069693"/>
                  <a:chExt cx="216565" cy="366599"/>
                </a:xfrm>
              </p:grpSpPr>
              <p:sp>
                <p:nvSpPr>
                  <p:cNvPr id="151" name="Freeform: Shape 150">
                    <a:extLst>
                      <a:ext uri="{FF2B5EF4-FFF2-40B4-BE49-F238E27FC236}">
                        <a16:creationId xmlns:a16="http://schemas.microsoft.com/office/drawing/2014/main" id="{E28510E3-773C-4446-9E99-16CF7A1E1C75}"/>
                      </a:ext>
                    </a:extLst>
                  </p:cNvPr>
                  <p:cNvSpPr/>
                  <p:nvPr/>
                </p:nvSpPr>
                <p:spPr>
                  <a:xfrm>
                    <a:off x="849597" y="5096951"/>
                    <a:ext cx="180736" cy="339342"/>
                  </a:xfrm>
                  <a:custGeom>
                    <a:avLst/>
                    <a:gdLst>
                      <a:gd name="connsiteX0" fmla="*/ 13012 w 180736"/>
                      <a:gd name="connsiteY0" fmla="*/ 107162 h 339342"/>
                      <a:gd name="connsiteX1" fmla="*/ 116882 w 180736"/>
                      <a:gd name="connsiteY1" fmla="*/ 339342 h 339342"/>
                      <a:gd name="connsiteX2" fmla="*/ 147432 w 180736"/>
                      <a:gd name="connsiteY2" fmla="*/ 21623 h 339342"/>
                      <a:gd name="connsiteX3" fmla="*/ 13012 w 180736"/>
                      <a:gd name="connsiteY3" fmla="*/ 107162 h 339342"/>
                    </a:gdLst>
                    <a:ahLst/>
                    <a:cxnLst>
                      <a:cxn ang="0">
                        <a:pos x="connsiteX0" y="connsiteY0"/>
                      </a:cxn>
                      <a:cxn ang="0">
                        <a:pos x="connsiteX1" y="connsiteY1"/>
                      </a:cxn>
                      <a:cxn ang="0">
                        <a:pos x="connsiteX2" y="connsiteY2"/>
                      </a:cxn>
                      <a:cxn ang="0">
                        <a:pos x="connsiteX3" y="connsiteY3"/>
                      </a:cxn>
                    </a:cxnLst>
                    <a:rect l="l" t="t" r="r" b="b"/>
                    <a:pathLst>
                      <a:path w="180736" h="339342">
                        <a:moveTo>
                          <a:pt x="13012" y="107162"/>
                        </a:moveTo>
                        <a:cubicBezTo>
                          <a:pt x="13012" y="107162"/>
                          <a:pt x="-54198" y="241582"/>
                          <a:pt x="116882" y="339342"/>
                        </a:cubicBezTo>
                        <a:cubicBezTo>
                          <a:pt x="177982" y="247692"/>
                          <a:pt x="208532" y="101052"/>
                          <a:pt x="147432" y="21623"/>
                        </a:cubicBezTo>
                        <a:cubicBezTo>
                          <a:pt x="92442" y="-57807"/>
                          <a:pt x="13012" y="107162"/>
                          <a:pt x="13012" y="107162"/>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152" name="Graphic 16">
                    <a:extLst>
                      <a:ext uri="{FF2B5EF4-FFF2-40B4-BE49-F238E27FC236}">
                        <a16:creationId xmlns:a16="http://schemas.microsoft.com/office/drawing/2014/main" id="{F038C838-162A-4DDD-9603-21FBBEAA64FF}"/>
                      </a:ext>
                    </a:extLst>
                  </p:cNvPr>
                  <p:cNvGrpSpPr/>
                  <p:nvPr/>
                </p:nvGrpSpPr>
                <p:grpSpPr>
                  <a:xfrm>
                    <a:off x="907661" y="5140672"/>
                    <a:ext cx="135965" cy="224400"/>
                    <a:chOff x="907661" y="5140672"/>
                    <a:chExt cx="135965" cy="224400"/>
                  </a:xfrm>
                </p:grpSpPr>
                <p:sp>
                  <p:nvSpPr>
                    <p:cNvPr id="157" name="Freeform: Shape 156">
                      <a:extLst>
                        <a:ext uri="{FF2B5EF4-FFF2-40B4-BE49-F238E27FC236}">
                          <a16:creationId xmlns:a16="http://schemas.microsoft.com/office/drawing/2014/main" id="{92024568-8FEC-4842-A89C-D8207B16E472}"/>
                        </a:ext>
                      </a:extLst>
                    </p:cNvPr>
                    <p:cNvSpPr/>
                    <p:nvPr/>
                  </p:nvSpPr>
                  <p:spPr>
                    <a:xfrm>
                      <a:off x="910408" y="5140672"/>
                      <a:ext cx="133218" cy="218532"/>
                    </a:xfrm>
                    <a:custGeom>
                      <a:avLst/>
                      <a:gdLst>
                        <a:gd name="connsiteX0" fmla="*/ 129391 w 133218"/>
                        <a:gd name="connsiteY0" fmla="*/ 130651 h 218532"/>
                        <a:gd name="connsiteX1" fmla="*/ 43851 w 133218"/>
                        <a:gd name="connsiteY1" fmla="*/ 216191 h 218532"/>
                        <a:gd name="connsiteX2" fmla="*/ 7191 w 133218"/>
                        <a:gd name="connsiteY2" fmla="*/ 87881 h 218532"/>
                        <a:gd name="connsiteX3" fmla="*/ 92731 w 133218"/>
                        <a:gd name="connsiteY3" fmla="*/ 2341 h 218532"/>
                        <a:gd name="connsiteX4" fmla="*/ 129391 w 13321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8" h="218532">
                          <a:moveTo>
                            <a:pt x="129391" y="130651"/>
                          </a:moveTo>
                          <a:cubicBezTo>
                            <a:pt x="117171" y="191751"/>
                            <a:pt x="80511" y="228411"/>
                            <a:pt x="43851" y="216191"/>
                          </a:cubicBezTo>
                          <a:cubicBezTo>
                            <a:pt x="7191" y="203971"/>
                            <a:pt x="-11139" y="148981"/>
                            <a:pt x="7191" y="87881"/>
                          </a:cubicBezTo>
                          <a:cubicBezTo>
                            <a:pt x="19411" y="26781"/>
                            <a:pt x="56071" y="-9879"/>
                            <a:pt x="92731" y="2341"/>
                          </a:cubicBezTo>
                          <a:cubicBezTo>
                            <a:pt x="123281" y="14561"/>
                            <a:pt x="141611" y="69551"/>
                            <a:pt x="129391" y="130651"/>
                          </a:cubicBezTo>
                          <a:close/>
                        </a:path>
                      </a:pathLst>
                    </a:custGeom>
                    <a:solidFill>
                      <a:srgbClr val="52C1C5"/>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58" name="Freeform: Shape 157">
                      <a:extLst>
                        <a:ext uri="{FF2B5EF4-FFF2-40B4-BE49-F238E27FC236}">
                          <a16:creationId xmlns:a16="http://schemas.microsoft.com/office/drawing/2014/main" id="{219C9E32-5768-467C-8FEF-A78AB1FCF4BF}"/>
                        </a:ext>
                      </a:extLst>
                    </p:cNvPr>
                    <p:cNvSpPr/>
                    <p:nvPr/>
                  </p:nvSpPr>
                  <p:spPr>
                    <a:xfrm>
                      <a:off x="910408" y="5140672"/>
                      <a:ext cx="133218" cy="218532"/>
                    </a:xfrm>
                    <a:custGeom>
                      <a:avLst/>
                      <a:gdLst>
                        <a:gd name="connsiteX0" fmla="*/ 129391 w 133218"/>
                        <a:gd name="connsiteY0" fmla="*/ 130651 h 218532"/>
                        <a:gd name="connsiteX1" fmla="*/ 43851 w 133218"/>
                        <a:gd name="connsiteY1" fmla="*/ 216191 h 218532"/>
                        <a:gd name="connsiteX2" fmla="*/ 7191 w 133218"/>
                        <a:gd name="connsiteY2" fmla="*/ 87881 h 218532"/>
                        <a:gd name="connsiteX3" fmla="*/ 92731 w 133218"/>
                        <a:gd name="connsiteY3" fmla="*/ 2341 h 218532"/>
                        <a:gd name="connsiteX4" fmla="*/ 129391 w 13321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8" h="218532">
                          <a:moveTo>
                            <a:pt x="129391" y="130651"/>
                          </a:moveTo>
                          <a:cubicBezTo>
                            <a:pt x="117171" y="191751"/>
                            <a:pt x="80511" y="228411"/>
                            <a:pt x="43851" y="216191"/>
                          </a:cubicBezTo>
                          <a:cubicBezTo>
                            <a:pt x="7191" y="203971"/>
                            <a:pt x="-11139" y="148981"/>
                            <a:pt x="7191" y="87881"/>
                          </a:cubicBezTo>
                          <a:cubicBezTo>
                            <a:pt x="19411" y="26781"/>
                            <a:pt x="56071" y="-9879"/>
                            <a:pt x="92731" y="2341"/>
                          </a:cubicBezTo>
                          <a:cubicBezTo>
                            <a:pt x="123281" y="14561"/>
                            <a:pt x="141611" y="69551"/>
                            <a:pt x="129391" y="130651"/>
                          </a:cubicBezTo>
                          <a:close/>
                        </a:path>
                      </a:pathLst>
                    </a:custGeom>
                    <a:solidFill>
                      <a:srgbClr val="333332"/>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59" name="Freeform: Shape 158">
                      <a:extLst>
                        <a:ext uri="{FF2B5EF4-FFF2-40B4-BE49-F238E27FC236}">
                          <a16:creationId xmlns:a16="http://schemas.microsoft.com/office/drawing/2014/main" id="{C6F58BA6-749C-4BCD-AFE9-9221A255DE8A}"/>
                        </a:ext>
                      </a:extLst>
                    </p:cNvPr>
                    <p:cNvSpPr/>
                    <p:nvPr/>
                  </p:nvSpPr>
                  <p:spPr>
                    <a:xfrm>
                      <a:off x="919819" y="5172785"/>
                      <a:ext cx="106332" cy="166526"/>
                    </a:xfrm>
                    <a:custGeom>
                      <a:avLst/>
                      <a:gdLst>
                        <a:gd name="connsiteX0" fmla="*/ 101650 w 106332"/>
                        <a:gd name="connsiteY0" fmla="*/ 98538 h 166526"/>
                        <a:gd name="connsiteX1" fmla="*/ 34440 w 106332"/>
                        <a:gd name="connsiteY1" fmla="*/ 165748 h 166526"/>
                        <a:gd name="connsiteX2" fmla="*/ 3890 w 106332"/>
                        <a:gd name="connsiteY2" fmla="*/ 67988 h 166526"/>
                        <a:gd name="connsiteX3" fmla="*/ 71100 w 106332"/>
                        <a:gd name="connsiteY3" fmla="*/ 779 h 166526"/>
                        <a:gd name="connsiteX4" fmla="*/ 101650 w 106332"/>
                        <a:gd name="connsiteY4" fmla="*/ 98538 h 16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32" h="166526">
                          <a:moveTo>
                            <a:pt x="101650" y="98538"/>
                          </a:moveTo>
                          <a:cubicBezTo>
                            <a:pt x="89430" y="141308"/>
                            <a:pt x="64990" y="171858"/>
                            <a:pt x="34440" y="165748"/>
                          </a:cubicBezTo>
                          <a:cubicBezTo>
                            <a:pt x="10000" y="159638"/>
                            <a:pt x="-8330" y="116868"/>
                            <a:pt x="3890" y="67988"/>
                          </a:cubicBezTo>
                          <a:cubicBezTo>
                            <a:pt x="16110" y="25218"/>
                            <a:pt x="40550" y="-5331"/>
                            <a:pt x="71100" y="779"/>
                          </a:cubicBezTo>
                          <a:cubicBezTo>
                            <a:pt x="101650" y="12998"/>
                            <a:pt x="113870" y="55768"/>
                            <a:pt x="101650" y="98538"/>
                          </a:cubicBezTo>
                          <a:close/>
                        </a:path>
                      </a:pathLst>
                    </a:custGeom>
                    <a:solidFill>
                      <a:srgbClr val="333332"/>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60" name="Freeform: Shape 159">
                      <a:extLst>
                        <a:ext uri="{FF2B5EF4-FFF2-40B4-BE49-F238E27FC236}">
                          <a16:creationId xmlns:a16="http://schemas.microsoft.com/office/drawing/2014/main" id="{88D20D55-D9DE-4CE0-9511-74032FC3B6F4}"/>
                        </a:ext>
                      </a:extLst>
                    </p:cNvPr>
                    <p:cNvSpPr/>
                    <p:nvPr/>
                  </p:nvSpPr>
                  <p:spPr>
                    <a:xfrm>
                      <a:off x="940449" y="5184847"/>
                      <a:ext cx="79703" cy="136291"/>
                    </a:xfrm>
                    <a:custGeom>
                      <a:avLst/>
                      <a:gdLst>
                        <a:gd name="connsiteX0" fmla="*/ 74909 w 79703"/>
                        <a:gd name="connsiteY0" fmla="*/ 80366 h 136291"/>
                        <a:gd name="connsiteX1" fmla="*/ 26029 w 79703"/>
                        <a:gd name="connsiteY1" fmla="*/ 135356 h 136291"/>
                        <a:gd name="connsiteX2" fmla="*/ 1589 w 79703"/>
                        <a:gd name="connsiteY2" fmla="*/ 55926 h 136291"/>
                        <a:gd name="connsiteX3" fmla="*/ 50469 w 79703"/>
                        <a:gd name="connsiteY3" fmla="*/ 936 h 136291"/>
                        <a:gd name="connsiteX4" fmla="*/ 74909 w 79703"/>
                        <a:gd name="connsiteY4" fmla="*/ 80366 h 13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03" h="136291">
                          <a:moveTo>
                            <a:pt x="74909" y="80366"/>
                          </a:moveTo>
                          <a:cubicBezTo>
                            <a:pt x="68799" y="117026"/>
                            <a:pt x="44359" y="141466"/>
                            <a:pt x="26029" y="135356"/>
                          </a:cubicBezTo>
                          <a:cubicBezTo>
                            <a:pt x="7699" y="129246"/>
                            <a:pt x="-4521" y="92586"/>
                            <a:pt x="1589" y="55926"/>
                          </a:cubicBezTo>
                          <a:cubicBezTo>
                            <a:pt x="7699" y="19266"/>
                            <a:pt x="32139" y="-5174"/>
                            <a:pt x="50469" y="936"/>
                          </a:cubicBezTo>
                          <a:cubicBezTo>
                            <a:pt x="74909" y="7046"/>
                            <a:pt x="87129" y="43706"/>
                            <a:pt x="74909" y="80366"/>
                          </a:cubicBezTo>
                          <a:close/>
                        </a:path>
                      </a:pathLst>
                    </a:custGeom>
                    <a:solidFill>
                      <a:srgbClr val="0A0A0A"/>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61" name="Freeform: Shape 160">
                      <a:extLst>
                        <a:ext uri="{FF2B5EF4-FFF2-40B4-BE49-F238E27FC236}">
                          <a16:creationId xmlns:a16="http://schemas.microsoft.com/office/drawing/2014/main" id="{0DEB740D-C009-4101-BC98-E90EB4019B04}"/>
                        </a:ext>
                      </a:extLst>
                    </p:cNvPr>
                    <p:cNvSpPr/>
                    <p:nvPr/>
                  </p:nvSpPr>
                  <p:spPr>
                    <a:xfrm>
                      <a:off x="907661" y="5216333"/>
                      <a:ext cx="126027" cy="148739"/>
                    </a:xfrm>
                    <a:custGeom>
                      <a:avLst/>
                      <a:gdLst>
                        <a:gd name="connsiteX0" fmla="*/ 9938 w 126027"/>
                        <a:gd name="connsiteY0" fmla="*/ 0 h 148739"/>
                        <a:gd name="connsiteX1" fmla="*/ 3828 w 126027"/>
                        <a:gd name="connsiteY1" fmla="*/ 18330 h 148739"/>
                        <a:gd name="connsiteX2" fmla="*/ 40488 w 126027"/>
                        <a:gd name="connsiteY2" fmla="*/ 146640 h 148739"/>
                        <a:gd name="connsiteX3" fmla="*/ 126028 w 126027"/>
                        <a:gd name="connsiteY3" fmla="*/ 61100 h 148739"/>
                        <a:gd name="connsiteX4" fmla="*/ 126028 w 126027"/>
                        <a:gd name="connsiteY4" fmla="*/ 42770 h 148739"/>
                        <a:gd name="connsiteX5" fmla="*/ 9938 w 126027"/>
                        <a:gd name="connsiteY5" fmla="*/ 0 h 14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7" h="148739">
                          <a:moveTo>
                            <a:pt x="9938" y="0"/>
                          </a:moveTo>
                          <a:cubicBezTo>
                            <a:pt x="9938" y="6110"/>
                            <a:pt x="3828" y="12220"/>
                            <a:pt x="3828" y="18330"/>
                          </a:cubicBezTo>
                          <a:cubicBezTo>
                            <a:pt x="-8392" y="79430"/>
                            <a:pt x="9938" y="134420"/>
                            <a:pt x="40488" y="146640"/>
                          </a:cubicBezTo>
                          <a:cubicBezTo>
                            <a:pt x="77148" y="158860"/>
                            <a:pt x="113808" y="116090"/>
                            <a:pt x="126028" y="61100"/>
                          </a:cubicBezTo>
                          <a:cubicBezTo>
                            <a:pt x="126028" y="54990"/>
                            <a:pt x="126028" y="48880"/>
                            <a:pt x="126028" y="42770"/>
                          </a:cubicBezTo>
                          <a:cubicBezTo>
                            <a:pt x="89368" y="61100"/>
                            <a:pt x="34378" y="48880"/>
                            <a:pt x="9938" y="0"/>
                          </a:cubicBezTo>
                          <a:close/>
                        </a:path>
                      </a:pathLst>
                    </a:custGeom>
                    <a:solidFill>
                      <a:srgbClr val="333332">
                        <a:alpha val="4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62" name="Freeform: Shape 161">
                      <a:extLst>
                        <a:ext uri="{FF2B5EF4-FFF2-40B4-BE49-F238E27FC236}">
                          <a16:creationId xmlns:a16="http://schemas.microsoft.com/office/drawing/2014/main" id="{4D2D56A7-971E-41D6-BC03-B02A09DA6103}"/>
                        </a:ext>
                      </a:extLst>
                    </p:cNvPr>
                    <p:cNvSpPr/>
                    <p:nvPr/>
                  </p:nvSpPr>
                  <p:spPr>
                    <a:xfrm>
                      <a:off x="929819" y="5178084"/>
                      <a:ext cx="45167" cy="70388"/>
                    </a:xfrm>
                    <a:custGeom>
                      <a:avLst/>
                      <a:gdLst>
                        <a:gd name="connsiteX0" fmla="*/ 42770 w 45167"/>
                        <a:gd name="connsiteY0" fmla="*/ 44359 h 70388"/>
                        <a:gd name="connsiteX1" fmla="*/ 12220 w 45167"/>
                        <a:gd name="connsiteY1" fmla="*/ 68799 h 70388"/>
                        <a:gd name="connsiteX2" fmla="*/ 0 w 45167"/>
                        <a:gd name="connsiteY2" fmla="*/ 26029 h 70388"/>
                        <a:gd name="connsiteX3" fmla="*/ 30550 w 45167"/>
                        <a:gd name="connsiteY3" fmla="*/ 1589 h 70388"/>
                        <a:gd name="connsiteX4" fmla="*/ 42770 w 45167"/>
                        <a:gd name="connsiteY4" fmla="*/ 44359 h 70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67" h="70388">
                          <a:moveTo>
                            <a:pt x="42770" y="44359"/>
                          </a:moveTo>
                          <a:cubicBezTo>
                            <a:pt x="36660" y="62689"/>
                            <a:pt x="24440" y="74909"/>
                            <a:pt x="12220" y="68799"/>
                          </a:cubicBezTo>
                          <a:cubicBezTo>
                            <a:pt x="0" y="62689"/>
                            <a:pt x="0" y="44359"/>
                            <a:pt x="0" y="26029"/>
                          </a:cubicBezTo>
                          <a:cubicBezTo>
                            <a:pt x="6110" y="7699"/>
                            <a:pt x="18330" y="-4521"/>
                            <a:pt x="30550" y="1589"/>
                          </a:cubicBezTo>
                          <a:cubicBezTo>
                            <a:pt x="42770" y="7699"/>
                            <a:pt x="48880" y="26029"/>
                            <a:pt x="42770" y="44359"/>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63" name="Freeform: Shape 162">
                      <a:extLst>
                        <a:ext uri="{FF2B5EF4-FFF2-40B4-BE49-F238E27FC236}">
                          <a16:creationId xmlns:a16="http://schemas.microsoft.com/office/drawing/2014/main" id="{7354960F-2701-4D4F-BAEA-DD5A98B72E8E}"/>
                        </a:ext>
                      </a:extLst>
                    </p:cNvPr>
                    <p:cNvSpPr/>
                    <p:nvPr/>
                  </p:nvSpPr>
                  <p:spPr>
                    <a:xfrm>
                      <a:off x="929819" y="5256706"/>
                      <a:ext cx="21045" cy="32946"/>
                    </a:xfrm>
                    <a:custGeom>
                      <a:avLst/>
                      <a:gdLst>
                        <a:gd name="connsiteX0" fmla="*/ 18330 w 21045"/>
                        <a:gd name="connsiteY0" fmla="*/ 20727 h 32946"/>
                        <a:gd name="connsiteX1" fmla="*/ 6110 w 21045"/>
                        <a:gd name="connsiteY1" fmla="*/ 32947 h 32946"/>
                        <a:gd name="connsiteX2" fmla="*/ 0 w 21045"/>
                        <a:gd name="connsiteY2" fmla="*/ 14617 h 32946"/>
                        <a:gd name="connsiteX3" fmla="*/ 18330 w 21045"/>
                        <a:gd name="connsiteY3" fmla="*/ 2397 h 32946"/>
                        <a:gd name="connsiteX4" fmla="*/ 18330 w 21045"/>
                        <a:gd name="connsiteY4" fmla="*/ 20727 h 32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 h="32946">
                          <a:moveTo>
                            <a:pt x="18330" y="20727"/>
                          </a:moveTo>
                          <a:cubicBezTo>
                            <a:pt x="18330" y="26837"/>
                            <a:pt x="12220" y="32947"/>
                            <a:pt x="6110" y="32947"/>
                          </a:cubicBezTo>
                          <a:cubicBezTo>
                            <a:pt x="0" y="32947"/>
                            <a:pt x="0" y="20727"/>
                            <a:pt x="0" y="14617"/>
                          </a:cubicBezTo>
                          <a:cubicBezTo>
                            <a:pt x="6110" y="2397"/>
                            <a:pt x="12220" y="-3713"/>
                            <a:pt x="18330" y="2397"/>
                          </a:cubicBezTo>
                          <a:cubicBezTo>
                            <a:pt x="18330" y="2397"/>
                            <a:pt x="24440" y="14617"/>
                            <a:pt x="18330" y="20727"/>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53" name="Freeform: Shape 152">
                    <a:extLst>
                      <a:ext uri="{FF2B5EF4-FFF2-40B4-BE49-F238E27FC236}">
                        <a16:creationId xmlns:a16="http://schemas.microsoft.com/office/drawing/2014/main" id="{F332BD0F-3995-4904-AD78-700FDE57D774}"/>
                      </a:ext>
                    </a:extLst>
                  </p:cNvPr>
                  <p:cNvSpPr/>
                  <p:nvPr/>
                </p:nvSpPr>
                <p:spPr>
                  <a:xfrm>
                    <a:off x="847673" y="5222443"/>
                    <a:ext cx="94365" cy="195519"/>
                  </a:xfrm>
                  <a:custGeom>
                    <a:avLst/>
                    <a:gdLst>
                      <a:gd name="connsiteX0" fmla="*/ 8826 w 94365"/>
                      <a:gd name="connsiteY0" fmla="*/ 0 h 195519"/>
                      <a:gd name="connsiteX1" fmla="*/ 8826 w 94365"/>
                      <a:gd name="connsiteY1" fmla="*/ 36660 h 195519"/>
                      <a:gd name="connsiteX2" fmla="*/ 14936 w 94365"/>
                      <a:gd name="connsiteY2" fmla="*/ 73320 h 195519"/>
                      <a:gd name="connsiteX3" fmla="*/ 21046 w 94365"/>
                      <a:gd name="connsiteY3" fmla="*/ 91650 h 195519"/>
                      <a:gd name="connsiteX4" fmla="*/ 27156 w 94365"/>
                      <a:gd name="connsiteY4" fmla="*/ 109980 h 195519"/>
                      <a:gd name="connsiteX5" fmla="*/ 39376 w 94365"/>
                      <a:gd name="connsiteY5" fmla="*/ 122200 h 195519"/>
                      <a:gd name="connsiteX6" fmla="*/ 51596 w 94365"/>
                      <a:gd name="connsiteY6" fmla="*/ 140530 h 195519"/>
                      <a:gd name="connsiteX7" fmla="*/ 63816 w 94365"/>
                      <a:gd name="connsiteY7" fmla="*/ 152750 h 195519"/>
                      <a:gd name="connsiteX8" fmla="*/ 76036 w 94365"/>
                      <a:gd name="connsiteY8" fmla="*/ 164970 h 195519"/>
                      <a:gd name="connsiteX9" fmla="*/ 94366 w 94365"/>
                      <a:gd name="connsiteY9" fmla="*/ 183300 h 195519"/>
                      <a:gd name="connsiteX10" fmla="*/ 94366 w 94365"/>
                      <a:gd name="connsiteY10" fmla="*/ 195520 h 195519"/>
                      <a:gd name="connsiteX11" fmla="*/ 88256 w 94365"/>
                      <a:gd name="connsiteY11" fmla="*/ 189410 h 195519"/>
                      <a:gd name="connsiteX12" fmla="*/ 63816 w 94365"/>
                      <a:gd name="connsiteY12" fmla="*/ 177190 h 195519"/>
                      <a:gd name="connsiteX13" fmla="*/ 51596 w 94365"/>
                      <a:gd name="connsiteY13" fmla="*/ 164970 h 195519"/>
                      <a:gd name="connsiteX14" fmla="*/ 39376 w 94365"/>
                      <a:gd name="connsiteY14" fmla="*/ 152750 h 195519"/>
                      <a:gd name="connsiteX15" fmla="*/ 27156 w 94365"/>
                      <a:gd name="connsiteY15" fmla="*/ 134420 h 195519"/>
                      <a:gd name="connsiteX16" fmla="*/ 14936 w 94365"/>
                      <a:gd name="connsiteY16" fmla="*/ 116090 h 195519"/>
                      <a:gd name="connsiteX17" fmla="*/ 8826 w 94365"/>
                      <a:gd name="connsiteY17" fmla="*/ 97760 h 195519"/>
                      <a:gd name="connsiteX18" fmla="*/ 2716 w 94365"/>
                      <a:gd name="connsiteY18" fmla="*/ 79430 h 195519"/>
                      <a:gd name="connsiteX19" fmla="*/ 2716 w 94365"/>
                      <a:gd name="connsiteY19" fmla="*/ 42770 h 195519"/>
                      <a:gd name="connsiteX20" fmla="*/ 8826 w 94365"/>
                      <a:gd name="connsiteY20" fmla="*/ 0 h 19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365" h="195519">
                        <a:moveTo>
                          <a:pt x="8826" y="0"/>
                        </a:moveTo>
                        <a:cubicBezTo>
                          <a:pt x="8826" y="0"/>
                          <a:pt x="8826" y="12220"/>
                          <a:pt x="8826" y="36660"/>
                        </a:cubicBezTo>
                        <a:cubicBezTo>
                          <a:pt x="8826" y="48880"/>
                          <a:pt x="8826" y="61100"/>
                          <a:pt x="14936" y="73320"/>
                        </a:cubicBezTo>
                        <a:cubicBezTo>
                          <a:pt x="14936" y="79430"/>
                          <a:pt x="21046" y="85540"/>
                          <a:pt x="21046" y="91650"/>
                        </a:cubicBezTo>
                        <a:cubicBezTo>
                          <a:pt x="21046" y="97760"/>
                          <a:pt x="27156" y="103870"/>
                          <a:pt x="27156" y="109980"/>
                        </a:cubicBezTo>
                        <a:cubicBezTo>
                          <a:pt x="33266" y="109980"/>
                          <a:pt x="33266" y="116090"/>
                          <a:pt x="39376" y="122200"/>
                        </a:cubicBezTo>
                        <a:cubicBezTo>
                          <a:pt x="45486" y="128310"/>
                          <a:pt x="45486" y="134420"/>
                          <a:pt x="51596" y="140530"/>
                        </a:cubicBezTo>
                        <a:cubicBezTo>
                          <a:pt x="57706" y="146640"/>
                          <a:pt x="57706" y="152750"/>
                          <a:pt x="63816" y="152750"/>
                        </a:cubicBezTo>
                        <a:cubicBezTo>
                          <a:pt x="69926" y="158860"/>
                          <a:pt x="69926" y="158860"/>
                          <a:pt x="76036" y="164970"/>
                        </a:cubicBezTo>
                        <a:cubicBezTo>
                          <a:pt x="82146" y="171080"/>
                          <a:pt x="88256" y="177190"/>
                          <a:pt x="94366" y="183300"/>
                        </a:cubicBezTo>
                        <a:cubicBezTo>
                          <a:pt x="94366" y="189410"/>
                          <a:pt x="94366" y="195520"/>
                          <a:pt x="94366" y="195520"/>
                        </a:cubicBezTo>
                        <a:cubicBezTo>
                          <a:pt x="94366" y="195520"/>
                          <a:pt x="88256" y="195520"/>
                          <a:pt x="88256" y="189410"/>
                        </a:cubicBezTo>
                        <a:cubicBezTo>
                          <a:pt x="82146" y="183300"/>
                          <a:pt x="76036" y="183300"/>
                          <a:pt x="63816" y="177190"/>
                        </a:cubicBezTo>
                        <a:cubicBezTo>
                          <a:pt x="57706" y="171080"/>
                          <a:pt x="57706" y="171080"/>
                          <a:pt x="51596" y="164970"/>
                        </a:cubicBezTo>
                        <a:cubicBezTo>
                          <a:pt x="45486" y="158860"/>
                          <a:pt x="45486" y="152750"/>
                          <a:pt x="39376" y="152750"/>
                        </a:cubicBezTo>
                        <a:cubicBezTo>
                          <a:pt x="33266" y="146640"/>
                          <a:pt x="33266" y="140530"/>
                          <a:pt x="27156" y="134420"/>
                        </a:cubicBezTo>
                        <a:cubicBezTo>
                          <a:pt x="21046" y="128310"/>
                          <a:pt x="21046" y="122200"/>
                          <a:pt x="14936" y="116090"/>
                        </a:cubicBezTo>
                        <a:cubicBezTo>
                          <a:pt x="14936" y="109980"/>
                          <a:pt x="8826" y="103870"/>
                          <a:pt x="8826" y="97760"/>
                        </a:cubicBezTo>
                        <a:cubicBezTo>
                          <a:pt x="8826" y="91650"/>
                          <a:pt x="2716" y="85540"/>
                          <a:pt x="2716" y="79430"/>
                        </a:cubicBezTo>
                        <a:cubicBezTo>
                          <a:pt x="2716" y="67210"/>
                          <a:pt x="-3394" y="54990"/>
                          <a:pt x="2716" y="42770"/>
                        </a:cubicBezTo>
                        <a:cubicBezTo>
                          <a:pt x="2716" y="12220"/>
                          <a:pt x="8826" y="0"/>
                          <a:pt x="8826" y="0"/>
                        </a:cubicBezTo>
                        <a:close/>
                      </a:path>
                    </a:pathLst>
                  </a:custGeom>
                  <a:solidFill>
                    <a:srgbClr val="1D1D1B"/>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54" name="Freeform: Shape 153">
                    <a:extLst>
                      <a:ext uri="{FF2B5EF4-FFF2-40B4-BE49-F238E27FC236}">
                        <a16:creationId xmlns:a16="http://schemas.microsoft.com/office/drawing/2014/main" id="{32E73767-239F-421B-AA75-1978FBD5DFBD}"/>
                      </a:ext>
                    </a:extLst>
                  </p:cNvPr>
                  <p:cNvSpPr/>
                  <p:nvPr/>
                </p:nvSpPr>
                <p:spPr>
                  <a:xfrm>
                    <a:off x="855707" y="5100243"/>
                    <a:ext cx="177981" cy="336049"/>
                  </a:xfrm>
                  <a:custGeom>
                    <a:avLst/>
                    <a:gdLst>
                      <a:gd name="connsiteX0" fmla="*/ 177982 w 177981"/>
                      <a:gd name="connsiteY0" fmla="*/ 128310 h 336049"/>
                      <a:gd name="connsiteX1" fmla="*/ 25232 w 177981"/>
                      <a:gd name="connsiteY1" fmla="*/ 213850 h 336049"/>
                      <a:gd name="connsiteX2" fmla="*/ 98552 w 177981"/>
                      <a:gd name="connsiteY2" fmla="*/ 0 h 336049"/>
                      <a:gd name="connsiteX3" fmla="*/ 13012 w 177981"/>
                      <a:gd name="connsiteY3" fmla="*/ 103870 h 336049"/>
                      <a:gd name="connsiteX4" fmla="*/ 116882 w 177981"/>
                      <a:gd name="connsiteY4" fmla="*/ 336050 h 336049"/>
                      <a:gd name="connsiteX5" fmla="*/ 177982 w 177981"/>
                      <a:gd name="connsiteY5" fmla="*/ 128310 h 3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81" h="336049">
                        <a:moveTo>
                          <a:pt x="177982" y="128310"/>
                        </a:moveTo>
                        <a:cubicBezTo>
                          <a:pt x="147432" y="329940"/>
                          <a:pt x="68002" y="305500"/>
                          <a:pt x="25232" y="213850"/>
                        </a:cubicBezTo>
                        <a:cubicBezTo>
                          <a:pt x="-17538" y="103870"/>
                          <a:pt x="55782" y="30550"/>
                          <a:pt x="98552" y="0"/>
                        </a:cubicBezTo>
                        <a:cubicBezTo>
                          <a:pt x="49672" y="18330"/>
                          <a:pt x="13012" y="103870"/>
                          <a:pt x="13012" y="103870"/>
                        </a:cubicBezTo>
                        <a:cubicBezTo>
                          <a:pt x="13012" y="103870"/>
                          <a:pt x="-54198" y="238290"/>
                          <a:pt x="116882" y="336050"/>
                        </a:cubicBezTo>
                        <a:cubicBezTo>
                          <a:pt x="153542" y="274950"/>
                          <a:pt x="177982" y="195520"/>
                          <a:pt x="177982" y="128310"/>
                        </a:cubicBezTo>
                        <a:close/>
                      </a:path>
                    </a:pathLst>
                  </a:custGeom>
                  <a:solidFill>
                    <a:srgbClr val="D8D8D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55" name="Freeform: Shape 154">
                    <a:extLst>
                      <a:ext uri="{FF2B5EF4-FFF2-40B4-BE49-F238E27FC236}">
                        <a16:creationId xmlns:a16="http://schemas.microsoft.com/office/drawing/2014/main" id="{8A46A433-1E70-410D-A4AC-CCCAAAFD7A73}"/>
                      </a:ext>
                    </a:extLst>
                  </p:cNvPr>
                  <p:cNvSpPr/>
                  <p:nvPr/>
                </p:nvSpPr>
                <p:spPr>
                  <a:xfrm>
                    <a:off x="972589" y="5069693"/>
                    <a:ext cx="91650" cy="232179"/>
                  </a:xfrm>
                  <a:custGeom>
                    <a:avLst/>
                    <a:gdLst>
                      <a:gd name="connsiteX0" fmla="*/ 0 w 91650"/>
                      <a:gd name="connsiteY0" fmla="*/ 6110 h 232179"/>
                      <a:gd name="connsiteX1" fmla="*/ 12220 w 91650"/>
                      <a:gd name="connsiteY1" fmla="*/ 6110 h 232179"/>
                      <a:gd name="connsiteX2" fmla="*/ 24440 w 91650"/>
                      <a:gd name="connsiteY2" fmla="*/ 12220 h 232179"/>
                      <a:gd name="connsiteX3" fmla="*/ 42770 w 91650"/>
                      <a:gd name="connsiteY3" fmla="*/ 18330 h 232179"/>
                      <a:gd name="connsiteX4" fmla="*/ 61100 w 91650"/>
                      <a:gd name="connsiteY4" fmla="*/ 30550 h 232179"/>
                      <a:gd name="connsiteX5" fmla="*/ 73320 w 91650"/>
                      <a:gd name="connsiteY5" fmla="*/ 48880 h 232179"/>
                      <a:gd name="connsiteX6" fmla="*/ 85540 w 91650"/>
                      <a:gd name="connsiteY6" fmla="*/ 73320 h 232179"/>
                      <a:gd name="connsiteX7" fmla="*/ 91650 w 91650"/>
                      <a:gd name="connsiteY7" fmla="*/ 97760 h 232179"/>
                      <a:gd name="connsiteX8" fmla="*/ 91650 w 91650"/>
                      <a:gd name="connsiteY8" fmla="*/ 122200 h 232179"/>
                      <a:gd name="connsiteX9" fmla="*/ 91650 w 91650"/>
                      <a:gd name="connsiteY9" fmla="*/ 146640 h 232179"/>
                      <a:gd name="connsiteX10" fmla="*/ 85540 w 91650"/>
                      <a:gd name="connsiteY10" fmla="*/ 189410 h 232179"/>
                      <a:gd name="connsiteX11" fmla="*/ 79430 w 91650"/>
                      <a:gd name="connsiteY11" fmla="*/ 219960 h 232179"/>
                      <a:gd name="connsiteX12" fmla="*/ 73320 w 91650"/>
                      <a:gd name="connsiteY12" fmla="*/ 232180 h 232179"/>
                      <a:gd name="connsiteX13" fmla="*/ 79430 w 91650"/>
                      <a:gd name="connsiteY13" fmla="*/ 189410 h 232179"/>
                      <a:gd name="connsiteX14" fmla="*/ 79430 w 91650"/>
                      <a:gd name="connsiteY14" fmla="*/ 146640 h 232179"/>
                      <a:gd name="connsiteX15" fmla="*/ 79430 w 91650"/>
                      <a:gd name="connsiteY15" fmla="*/ 122200 h 232179"/>
                      <a:gd name="connsiteX16" fmla="*/ 79430 w 91650"/>
                      <a:gd name="connsiteY16" fmla="*/ 97760 h 232179"/>
                      <a:gd name="connsiteX17" fmla="*/ 73320 w 91650"/>
                      <a:gd name="connsiteY17" fmla="*/ 73320 h 232179"/>
                      <a:gd name="connsiteX18" fmla="*/ 67210 w 91650"/>
                      <a:gd name="connsiteY18" fmla="*/ 48880 h 232179"/>
                      <a:gd name="connsiteX19" fmla="*/ 54990 w 91650"/>
                      <a:gd name="connsiteY19" fmla="*/ 30550 h 232179"/>
                      <a:gd name="connsiteX20" fmla="*/ 42770 w 91650"/>
                      <a:gd name="connsiteY20" fmla="*/ 18330 h 232179"/>
                      <a:gd name="connsiteX21" fmla="*/ 30550 w 91650"/>
                      <a:gd name="connsiteY21" fmla="*/ 6110 h 232179"/>
                      <a:gd name="connsiteX22" fmla="*/ 18330 w 91650"/>
                      <a:gd name="connsiteY22" fmla="*/ 0 h 232179"/>
                      <a:gd name="connsiteX23" fmla="*/ 0 w 91650"/>
                      <a:gd name="connsiteY23" fmla="*/ 6110 h 23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650" h="232179">
                        <a:moveTo>
                          <a:pt x="0" y="6110"/>
                        </a:moveTo>
                        <a:cubicBezTo>
                          <a:pt x="0" y="6110"/>
                          <a:pt x="6110" y="6110"/>
                          <a:pt x="12220" y="6110"/>
                        </a:cubicBezTo>
                        <a:cubicBezTo>
                          <a:pt x="18330" y="6110"/>
                          <a:pt x="18330" y="6110"/>
                          <a:pt x="24440" y="12220"/>
                        </a:cubicBezTo>
                        <a:cubicBezTo>
                          <a:pt x="30550" y="12220"/>
                          <a:pt x="36660" y="18330"/>
                          <a:pt x="42770" y="18330"/>
                        </a:cubicBezTo>
                        <a:cubicBezTo>
                          <a:pt x="48880" y="24440"/>
                          <a:pt x="54990" y="24440"/>
                          <a:pt x="61100" y="30550"/>
                        </a:cubicBezTo>
                        <a:cubicBezTo>
                          <a:pt x="67210" y="36660"/>
                          <a:pt x="73320" y="42770"/>
                          <a:pt x="73320" y="48880"/>
                        </a:cubicBezTo>
                        <a:cubicBezTo>
                          <a:pt x="79430" y="54990"/>
                          <a:pt x="79430" y="67210"/>
                          <a:pt x="85540" y="73320"/>
                        </a:cubicBezTo>
                        <a:cubicBezTo>
                          <a:pt x="85540" y="79430"/>
                          <a:pt x="91650" y="91650"/>
                          <a:pt x="91650" y="97760"/>
                        </a:cubicBezTo>
                        <a:cubicBezTo>
                          <a:pt x="91650" y="103870"/>
                          <a:pt x="91650" y="116090"/>
                          <a:pt x="91650" y="122200"/>
                        </a:cubicBezTo>
                        <a:cubicBezTo>
                          <a:pt x="91650" y="128310"/>
                          <a:pt x="91650" y="140530"/>
                          <a:pt x="91650" y="146640"/>
                        </a:cubicBezTo>
                        <a:cubicBezTo>
                          <a:pt x="91650" y="164970"/>
                          <a:pt x="85540" y="177190"/>
                          <a:pt x="85540" y="189410"/>
                        </a:cubicBezTo>
                        <a:cubicBezTo>
                          <a:pt x="85540" y="201630"/>
                          <a:pt x="79430" y="213850"/>
                          <a:pt x="79430" y="219960"/>
                        </a:cubicBezTo>
                        <a:cubicBezTo>
                          <a:pt x="79430" y="226070"/>
                          <a:pt x="73320" y="232180"/>
                          <a:pt x="73320" y="232180"/>
                        </a:cubicBezTo>
                        <a:cubicBezTo>
                          <a:pt x="73320" y="232180"/>
                          <a:pt x="73320" y="213850"/>
                          <a:pt x="79430" y="189410"/>
                        </a:cubicBezTo>
                        <a:cubicBezTo>
                          <a:pt x="79430" y="177190"/>
                          <a:pt x="79430" y="158860"/>
                          <a:pt x="79430" y="146640"/>
                        </a:cubicBezTo>
                        <a:cubicBezTo>
                          <a:pt x="79430" y="140530"/>
                          <a:pt x="79430" y="128310"/>
                          <a:pt x="79430" y="122200"/>
                        </a:cubicBezTo>
                        <a:cubicBezTo>
                          <a:pt x="79430" y="116090"/>
                          <a:pt x="79430" y="103870"/>
                          <a:pt x="79430" y="97760"/>
                        </a:cubicBezTo>
                        <a:cubicBezTo>
                          <a:pt x="79430" y="91650"/>
                          <a:pt x="79430" y="79430"/>
                          <a:pt x="73320" y="73320"/>
                        </a:cubicBezTo>
                        <a:cubicBezTo>
                          <a:pt x="73320" y="67210"/>
                          <a:pt x="67210" y="54990"/>
                          <a:pt x="67210" y="48880"/>
                        </a:cubicBezTo>
                        <a:cubicBezTo>
                          <a:pt x="67210" y="42770"/>
                          <a:pt x="61100" y="36660"/>
                          <a:pt x="54990" y="30550"/>
                        </a:cubicBezTo>
                        <a:cubicBezTo>
                          <a:pt x="48880" y="24440"/>
                          <a:pt x="48880" y="18330"/>
                          <a:pt x="42770" y="18330"/>
                        </a:cubicBezTo>
                        <a:cubicBezTo>
                          <a:pt x="36660" y="12220"/>
                          <a:pt x="30550" y="12220"/>
                          <a:pt x="30550" y="6110"/>
                        </a:cubicBezTo>
                        <a:cubicBezTo>
                          <a:pt x="24440" y="6110"/>
                          <a:pt x="24440" y="0"/>
                          <a:pt x="18330" y="0"/>
                        </a:cubicBezTo>
                        <a:cubicBezTo>
                          <a:pt x="6110" y="6110"/>
                          <a:pt x="0" y="6110"/>
                          <a:pt x="0" y="6110"/>
                        </a:cubicBezTo>
                        <a:close/>
                      </a:path>
                    </a:pathLst>
                  </a:custGeom>
                  <a:solidFill>
                    <a:srgbClr val="1D1D1B"/>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56" name="Freeform: Shape 155">
                    <a:extLst>
                      <a:ext uri="{FF2B5EF4-FFF2-40B4-BE49-F238E27FC236}">
                        <a16:creationId xmlns:a16="http://schemas.microsoft.com/office/drawing/2014/main" id="{421FFBB4-0CA7-4F3A-8C9E-F84BD013C4B7}"/>
                      </a:ext>
                    </a:extLst>
                  </p:cNvPr>
                  <p:cNvSpPr/>
                  <p:nvPr/>
                </p:nvSpPr>
                <p:spPr>
                  <a:xfrm>
                    <a:off x="874829" y="5088023"/>
                    <a:ext cx="179720" cy="348269"/>
                  </a:xfrm>
                  <a:custGeom>
                    <a:avLst/>
                    <a:gdLst>
                      <a:gd name="connsiteX0" fmla="*/ 0 w 179720"/>
                      <a:gd name="connsiteY0" fmla="*/ 79430 h 348269"/>
                      <a:gd name="connsiteX1" fmla="*/ 12220 w 179720"/>
                      <a:gd name="connsiteY1" fmla="*/ 61100 h 348269"/>
                      <a:gd name="connsiteX2" fmla="*/ 54990 w 179720"/>
                      <a:gd name="connsiteY2" fmla="*/ 18330 h 348269"/>
                      <a:gd name="connsiteX3" fmla="*/ 91650 w 179720"/>
                      <a:gd name="connsiteY3" fmla="*/ 0 h 348269"/>
                      <a:gd name="connsiteX4" fmla="*/ 116090 w 179720"/>
                      <a:gd name="connsiteY4" fmla="*/ 0 h 348269"/>
                      <a:gd name="connsiteX5" fmla="*/ 128310 w 179720"/>
                      <a:gd name="connsiteY5" fmla="*/ 6110 h 348269"/>
                      <a:gd name="connsiteX6" fmla="*/ 134420 w 179720"/>
                      <a:gd name="connsiteY6" fmla="*/ 12220 h 348269"/>
                      <a:gd name="connsiteX7" fmla="*/ 140530 w 179720"/>
                      <a:gd name="connsiteY7" fmla="*/ 18330 h 348269"/>
                      <a:gd name="connsiteX8" fmla="*/ 152750 w 179720"/>
                      <a:gd name="connsiteY8" fmla="*/ 36660 h 348269"/>
                      <a:gd name="connsiteX9" fmla="*/ 164970 w 179720"/>
                      <a:gd name="connsiteY9" fmla="*/ 61100 h 348269"/>
                      <a:gd name="connsiteX10" fmla="*/ 177190 w 179720"/>
                      <a:gd name="connsiteY10" fmla="*/ 109980 h 348269"/>
                      <a:gd name="connsiteX11" fmla="*/ 171080 w 179720"/>
                      <a:gd name="connsiteY11" fmla="*/ 201630 h 348269"/>
                      <a:gd name="connsiteX12" fmla="*/ 158860 w 179720"/>
                      <a:gd name="connsiteY12" fmla="*/ 244400 h 348269"/>
                      <a:gd name="connsiteX13" fmla="*/ 146640 w 179720"/>
                      <a:gd name="connsiteY13" fmla="*/ 281060 h 348269"/>
                      <a:gd name="connsiteX14" fmla="*/ 134420 w 179720"/>
                      <a:gd name="connsiteY14" fmla="*/ 311610 h 348269"/>
                      <a:gd name="connsiteX15" fmla="*/ 122200 w 179720"/>
                      <a:gd name="connsiteY15" fmla="*/ 329940 h 348269"/>
                      <a:gd name="connsiteX16" fmla="*/ 109980 w 179720"/>
                      <a:gd name="connsiteY16" fmla="*/ 348269 h 348269"/>
                      <a:gd name="connsiteX17" fmla="*/ 122200 w 179720"/>
                      <a:gd name="connsiteY17" fmla="*/ 329940 h 348269"/>
                      <a:gd name="connsiteX18" fmla="*/ 134420 w 179720"/>
                      <a:gd name="connsiteY18" fmla="*/ 305500 h 348269"/>
                      <a:gd name="connsiteX19" fmla="*/ 146640 w 179720"/>
                      <a:gd name="connsiteY19" fmla="*/ 274950 h 348269"/>
                      <a:gd name="connsiteX20" fmla="*/ 158860 w 179720"/>
                      <a:gd name="connsiteY20" fmla="*/ 238290 h 348269"/>
                      <a:gd name="connsiteX21" fmla="*/ 164970 w 179720"/>
                      <a:gd name="connsiteY21" fmla="*/ 195520 h 348269"/>
                      <a:gd name="connsiteX22" fmla="*/ 164970 w 179720"/>
                      <a:gd name="connsiteY22" fmla="*/ 103870 h 348269"/>
                      <a:gd name="connsiteX23" fmla="*/ 152750 w 179720"/>
                      <a:gd name="connsiteY23" fmla="*/ 61100 h 348269"/>
                      <a:gd name="connsiteX24" fmla="*/ 146640 w 179720"/>
                      <a:gd name="connsiteY24" fmla="*/ 42770 h 348269"/>
                      <a:gd name="connsiteX25" fmla="*/ 140530 w 179720"/>
                      <a:gd name="connsiteY25" fmla="*/ 36660 h 348269"/>
                      <a:gd name="connsiteX26" fmla="*/ 134420 w 179720"/>
                      <a:gd name="connsiteY26" fmla="*/ 30550 h 348269"/>
                      <a:gd name="connsiteX27" fmla="*/ 103870 w 179720"/>
                      <a:gd name="connsiteY27" fmla="*/ 18330 h 348269"/>
                      <a:gd name="connsiteX28" fmla="*/ 73320 w 179720"/>
                      <a:gd name="connsiteY28" fmla="*/ 30550 h 348269"/>
                      <a:gd name="connsiteX29" fmla="*/ 30550 w 179720"/>
                      <a:gd name="connsiteY29" fmla="*/ 67210 h 348269"/>
                      <a:gd name="connsiteX30" fmla="*/ 0 w 179720"/>
                      <a:gd name="connsiteY30" fmla="*/ 7943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9720" h="348269">
                        <a:moveTo>
                          <a:pt x="0" y="79430"/>
                        </a:moveTo>
                        <a:cubicBezTo>
                          <a:pt x="0" y="79430"/>
                          <a:pt x="6110" y="73320"/>
                          <a:pt x="12220" y="61100"/>
                        </a:cubicBezTo>
                        <a:cubicBezTo>
                          <a:pt x="18330" y="48880"/>
                          <a:pt x="30550" y="36660"/>
                          <a:pt x="54990" y="18330"/>
                        </a:cubicBezTo>
                        <a:cubicBezTo>
                          <a:pt x="67210" y="12220"/>
                          <a:pt x="73320" y="6110"/>
                          <a:pt x="91650" y="0"/>
                        </a:cubicBezTo>
                        <a:cubicBezTo>
                          <a:pt x="97760" y="0"/>
                          <a:pt x="109980" y="0"/>
                          <a:pt x="116090" y="0"/>
                        </a:cubicBezTo>
                        <a:cubicBezTo>
                          <a:pt x="122200" y="0"/>
                          <a:pt x="122200" y="6110"/>
                          <a:pt x="128310" y="6110"/>
                        </a:cubicBezTo>
                        <a:cubicBezTo>
                          <a:pt x="128310" y="6110"/>
                          <a:pt x="134420" y="6110"/>
                          <a:pt x="134420" y="12220"/>
                        </a:cubicBezTo>
                        <a:lnTo>
                          <a:pt x="140530" y="18330"/>
                        </a:lnTo>
                        <a:cubicBezTo>
                          <a:pt x="146640" y="24440"/>
                          <a:pt x="152750" y="30550"/>
                          <a:pt x="152750" y="36660"/>
                        </a:cubicBezTo>
                        <a:cubicBezTo>
                          <a:pt x="158860" y="42770"/>
                          <a:pt x="158860" y="48880"/>
                          <a:pt x="164970" y="61100"/>
                        </a:cubicBezTo>
                        <a:cubicBezTo>
                          <a:pt x="171080" y="73320"/>
                          <a:pt x="177190" y="91650"/>
                          <a:pt x="177190" y="109980"/>
                        </a:cubicBezTo>
                        <a:cubicBezTo>
                          <a:pt x="183300" y="140530"/>
                          <a:pt x="177190" y="177190"/>
                          <a:pt x="171080" y="201630"/>
                        </a:cubicBezTo>
                        <a:cubicBezTo>
                          <a:pt x="171080" y="213850"/>
                          <a:pt x="164970" y="232180"/>
                          <a:pt x="158860" y="244400"/>
                        </a:cubicBezTo>
                        <a:cubicBezTo>
                          <a:pt x="152750" y="256620"/>
                          <a:pt x="152750" y="268840"/>
                          <a:pt x="146640" y="281060"/>
                        </a:cubicBezTo>
                        <a:cubicBezTo>
                          <a:pt x="140530" y="293280"/>
                          <a:pt x="134420" y="299390"/>
                          <a:pt x="134420" y="311610"/>
                        </a:cubicBezTo>
                        <a:cubicBezTo>
                          <a:pt x="128310" y="317720"/>
                          <a:pt x="122200" y="329940"/>
                          <a:pt x="122200" y="329940"/>
                        </a:cubicBezTo>
                        <a:cubicBezTo>
                          <a:pt x="116090" y="342159"/>
                          <a:pt x="109980" y="348269"/>
                          <a:pt x="109980" y="348269"/>
                        </a:cubicBezTo>
                        <a:cubicBezTo>
                          <a:pt x="109980" y="348269"/>
                          <a:pt x="116090" y="342159"/>
                          <a:pt x="122200" y="329940"/>
                        </a:cubicBezTo>
                        <a:cubicBezTo>
                          <a:pt x="128310" y="323830"/>
                          <a:pt x="128310" y="317720"/>
                          <a:pt x="134420" y="305500"/>
                        </a:cubicBezTo>
                        <a:cubicBezTo>
                          <a:pt x="140530" y="299390"/>
                          <a:pt x="140530" y="287170"/>
                          <a:pt x="146640" y="274950"/>
                        </a:cubicBezTo>
                        <a:cubicBezTo>
                          <a:pt x="152750" y="262730"/>
                          <a:pt x="152750" y="250510"/>
                          <a:pt x="158860" y="238290"/>
                        </a:cubicBezTo>
                        <a:cubicBezTo>
                          <a:pt x="164970" y="226070"/>
                          <a:pt x="164970" y="213850"/>
                          <a:pt x="164970" y="195520"/>
                        </a:cubicBezTo>
                        <a:cubicBezTo>
                          <a:pt x="171080" y="164970"/>
                          <a:pt x="171080" y="134420"/>
                          <a:pt x="164970" y="103870"/>
                        </a:cubicBezTo>
                        <a:cubicBezTo>
                          <a:pt x="164970" y="91650"/>
                          <a:pt x="158860" y="73320"/>
                          <a:pt x="152750" y="61100"/>
                        </a:cubicBezTo>
                        <a:cubicBezTo>
                          <a:pt x="152750" y="54990"/>
                          <a:pt x="146640" y="48880"/>
                          <a:pt x="146640" y="42770"/>
                        </a:cubicBezTo>
                        <a:cubicBezTo>
                          <a:pt x="146640" y="36660"/>
                          <a:pt x="140530" y="36660"/>
                          <a:pt x="140530" y="36660"/>
                        </a:cubicBezTo>
                        <a:cubicBezTo>
                          <a:pt x="140530" y="36660"/>
                          <a:pt x="134420" y="30550"/>
                          <a:pt x="134420" y="30550"/>
                        </a:cubicBezTo>
                        <a:cubicBezTo>
                          <a:pt x="122200" y="18330"/>
                          <a:pt x="116090" y="18330"/>
                          <a:pt x="103870" y="18330"/>
                        </a:cubicBezTo>
                        <a:cubicBezTo>
                          <a:pt x="91650" y="18330"/>
                          <a:pt x="79430" y="24440"/>
                          <a:pt x="73320" y="30550"/>
                        </a:cubicBezTo>
                        <a:cubicBezTo>
                          <a:pt x="54990" y="42770"/>
                          <a:pt x="42770" y="54990"/>
                          <a:pt x="30550" y="67210"/>
                        </a:cubicBezTo>
                        <a:cubicBezTo>
                          <a:pt x="0" y="73320"/>
                          <a:pt x="0" y="79430"/>
                          <a:pt x="0" y="79430"/>
                        </a:cubicBezTo>
                        <a:close/>
                      </a:path>
                    </a:pathLst>
                  </a:custGeom>
                  <a:solidFill>
                    <a:srgbClr val="1D1D1B"/>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sp>
            <p:nvSpPr>
              <p:cNvPr id="95" name="Freeform: Shape 94">
                <a:extLst>
                  <a:ext uri="{FF2B5EF4-FFF2-40B4-BE49-F238E27FC236}">
                    <a16:creationId xmlns:a16="http://schemas.microsoft.com/office/drawing/2014/main" id="{E28E3FA6-0FD3-48FE-95C5-372C1D23152F}"/>
                  </a:ext>
                </a:extLst>
              </p:cNvPr>
              <p:cNvSpPr/>
              <p:nvPr/>
            </p:nvSpPr>
            <p:spPr>
              <a:xfrm>
                <a:off x="2511387" y="5906762"/>
                <a:ext cx="216785" cy="311609"/>
              </a:xfrm>
              <a:custGeom>
                <a:avLst/>
                <a:gdLst>
                  <a:gd name="connsiteX0" fmla="*/ 117013 w 216785"/>
                  <a:gd name="connsiteY0" fmla="*/ 0 h 311609"/>
                  <a:gd name="connsiteX1" fmla="*/ 98683 w 216785"/>
                  <a:gd name="connsiteY1" fmla="*/ 79430 h 311609"/>
                  <a:gd name="connsiteX2" fmla="*/ 68133 w 216785"/>
                  <a:gd name="connsiteY2" fmla="*/ 244400 h 311609"/>
                  <a:gd name="connsiteX3" fmla="*/ 923 w 216785"/>
                  <a:gd name="connsiteY3" fmla="*/ 311610 h 311609"/>
                  <a:gd name="connsiteX4" fmla="*/ 68133 w 216785"/>
                  <a:gd name="connsiteY4" fmla="*/ 299390 h 311609"/>
                  <a:gd name="connsiteX5" fmla="*/ 214773 w 216785"/>
                  <a:gd name="connsiteY5" fmla="*/ 54990 h 311609"/>
                  <a:gd name="connsiteX6" fmla="*/ 117013 w 216785"/>
                  <a:gd name="connsiteY6" fmla="*/ 0 h 31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85" h="311609">
                    <a:moveTo>
                      <a:pt x="117013" y="0"/>
                    </a:moveTo>
                    <a:cubicBezTo>
                      <a:pt x="43693" y="12220"/>
                      <a:pt x="43693" y="79430"/>
                      <a:pt x="98683" y="79430"/>
                    </a:cubicBezTo>
                    <a:cubicBezTo>
                      <a:pt x="153673" y="79430"/>
                      <a:pt x="178113" y="189410"/>
                      <a:pt x="68133" y="244400"/>
                    </a:cubicBezTo>
                    <a:cubicBezTo>
                      <a:pt x="19253" y="262730"/>
                      <a:pt x="-5187" y="293280"/>
                      <a:pt x="923" y="311610"/>
                    </a:cubicBezTo>
                    <a:cubicBezTo>
                      <a:pt x="19253" y="311610"/>
                      <a:pt x="43693" y="305499"/>
                      <a:pt x="68133" y="299390"/>
                    </a:cubicBezTo>
                    <a:cubicBezTo>
                      <a:pt x="184223" y="250510"/>
                      <a:pt x="226993" y="134420"/>
                      <a:pt x="214773" y="54990"/>
                    </a:cubicBezTo>
                    <a:cubicBezTo>
                      <a:pt x="196443" y="24440"/>
                      <a:pt x="165893" y="0"/>
                      <a:pt x="117013" y="0"/>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96" name="Graphic 16">
                <a:extLst>
                  <a:ext uri="{FF2B5EF4-FFF2-40B4-BE49-F238E27FC236}">
                    <a16:creationId xmlns:a16="http://schemas.microsoft.com/office/drawing/2014/main" id="{03BD2DF8-1F76-4F6A-BB5E-36E30C85CEFB}"/>
                  </a:ext>
                </a:extLst>
              </p:cNvPr>
              <p:cNvGrpSpPr/>
              <p:nvPr/>
            </p:nvGrpSpPr>
            <p:grpSpPr>
              <a:xfrm>
                <a:off x="760307" y="4042327"/>
                <a:ext cx="2644274" cy="2287629"/>
                <a:chOff x="760307" y="4042327"/>
                <a:chExt cx="2644274" cy="2287629"/>
              </a:xfrm>
              <a:solidFill>
                <a:srgbClr val="333332"/>
              </a:solidFill>
            </p:grpSpPr>
            <p:sp>
              <p:nvSpPr>
                <p:cNvPr id="146" name="Freeform: Shape 145">
                  <a:extLst>
                    <a:ext uri="{FF2B5EF4-FFF2-40B4-BE49-F238E27FC236}">
                      <a16:creationId xmlns:a16="http://schemas.microsoft.com/office/drawing/2014/main" id="{300C4291-1B11-4D37-9755-862837103186}"/>
                    </a:ext>
                  </a:extLst>
                </p:cNvPr>
                <p:cNvSpPr/>
                <p:nvPr/>
              </p:nvSpPr>
              <p:spPr>
                <a:xfrm>
                  <a:off x="760307" y="4122644"/>
                  <a:ext cx="1739782" cy="1185338"/>
                </a:xfrm>
                <a:custGeom>
                  <a:avLst/>
                  <a:gdLst>
                    <a:gd name="connsiteX0" fmla="*/ 1739783 w 1739782"/>
                    <a:gd name="connsiteY0" fmla="*/ 910389 h 1185338"/>
                    <a:gd name="connsiteX1" fmla="*/ 1483163 w 1739782"/>
                    <a:gd name="connsiteY1" fmla="*/ 1105909 h 1185338"/>
                    <a:gd name="connsiteX2" fmla="*/ 1415953 w 1739782"/>
                    <a:gd name="connsiteY2" fmla="*/ 1063139 h 1185338"/>
                    <a:gd name="connsiteX3" fmla="*/ 1605363 w 1739782"/>
                    <a:gd name="connsiteY3" fmla="*/ 806519 h 1185338"/>
                    <a:gd name="connsiteX4" fmla="*/ 1257093 w 1739782"/>
                    <a:gd name="connsiteY4" fmla="*/ 971489 h 1185338"/>
                    <a:gd name="connsiteX5" fmla="*/ 1153222 w 1739782"/>
                    <a:gd name="connsiteY5" fmla="*/ 910389 h 1185338"/>
                    <a:gd name="connsiteX6" fmla="*/ 1385403 w 1739782"/>
                    <a:gd name="connsiteY6" fmla="*/ 678209 h 1185338"/>
                    <a:gd name="connsiteX7" fmla="*/ 982142 w 1739782"/>
                    <a:gd name="connsiteY7" fmla="*/ 830959 h 1185338"/>
                    <a:gd name="connsiteX8" fmla="*/ 859942 w 1739782"/>
                    <a:gd name="connsiteY8" fmla="*/ 775969 h 1185338"/>
                    <a:gd name="connsiteX9" fmla="*/ 1147112 w 1739782"/>
                    <a:gd name="connsiteY9" fmla="*/ 562119 h 1185338"/>
                    <a:gd name="connsiteX10" fmla="*/ 701082 w 1739782"/>
                    <a:gd name="connsiteY10" fmla="*/ 714869 h 1185338"/>
                    <a:gd name="connsiteX11" fmla="*/ 523892 w 1739782"/>
                    <a:gd name="connsiteY11" fmla="*/ 617109 h 1185338"/>
                    <a:gd name="connsiteX12" fmla="*/ 921042 w 1739782"/>
                    <a:gd name="connsiteY12" fmla="*/ 427699 h 1185338"/>
                    <a:gd name="connsiteX13" fmla="*/ 261162 w 1739782"/>
                    <a:gd name="connsiteY13" fmla="*/ 537679 h 1185338"/>
                    <a:gd name="connsiteX14" fmla="*/ 200062 w 1739782"/>
                    <a:gd name="connsiteY14" fmla="*/ 501019 h 1185338"/>
                    <a:gd name="connsiteX15" fmla="*/ 560552 w 1739782"/>
                    <a:gd name="connsiteY15" fmla="*/ 281060 h 1185338"/>
                    <a:gd name="connsiteX16" fmla="*/ 169512 w 1739782"/>
                    <a:gd name="connsiteY16" fmla="*/ 403259 h 1185338"/>
                    <a:gd name="connsiteX17" fmla="*/ 548332 w 1739782"/>
                    <a:gd name="connsiteY17" fmla="*/ 109980 h 1185338"/>
                    <a:gd name="connsiteX18" fmla="*/ 267272 w 1739782"/>
                    <a:gd name="connsiteY18" fmla="*/ 171080 h 1185338"/>
                    <a:gd name="connsiteX19" fmla="*/ 603322 w 1739782"/>
                    <a:gd name="connsiteY19" fmla="*/ 6110 h 1185338"/>
                    <a:gd name="connsiteX20" fmla="*/ 603322 w 1739782"/>
                    <a:gd name="connsiteY20" fmla="*/ 0 h 1185338"/>
                    <a:gd name="connsiteX21" fmla="*/ 83972 w 1739782"/>
                    <a:gd name="connsiteY21" fmla="*/ 268840 h 1185338"/>
                    <a:gd name="connsiteX22" fmla="*/ 206172 w 1739782"/>
                    <a:gd name="connsiteY22" fmla="*/ 250510 h 1185338"/>
                    <a:gd name="connsiteX23" fmla="*/ 10652 w 1739782"/>
                    <a:gd name="connsiteY23" fmla="*/ 672099 h 1185338"/>
                    <a:gd name="connsiteX24" fmla="*/ 59532 w 1739782"/>
                    <a:gd name="connsiteY24" fmla="*/ 610999 h 1185338"/>
                    <a:gd name="connsiteX25" fmla="*/ 90082 w 1739782"/>
                    <a:gd name="connsiteY25" fmla="*/ 843179 h 1185338"/>
                    <a:gd name="connsiteX26" fmla="*/ 114522 w 1739782"/>
                    <a:gd name="connsiteY26" fmla="*/ 1050919 h 1185338"/>
                    <a:gd name="connsiteX27" fmla="*/ 224502 w 1739782"/>
                    <a:gd name="connsiteY27" fmla="*/ 641549 h 1185338"/>
                    <a:gd name="connsiteX28" fmla="*/ 267272 w 1739782"/>
                    <a:gd name="connsiteY28" fmla="*/ 653769 h 1185338"/>
                    <a:gd name="connsiteX29" fmla="*/ 743852 w 1739782"/>
                    <a:gd name="connsiteY29" fmla="*/ 464359 h 1185338"/>
                    <a:gd name="connsiteX30" fmla="*/ 371142 w 1739782"/>
                    <a:gd name="connsiteY30" fmla="*/ 672099 h 1185338"/>
                    <a:gd name="connsiteX31" fmla="*/ 694972 w 1739782"/>
                    <a:gd name="connsiteY31" fmla="*/ 806519 h 1185338"/>
                    <a:gd name="connsiteX32" fmla="*/ 963812 w 1739782"/>
                    <a:gd name="connsiteY32" fmla="*/ 635439 h 1185338"/>
                    <a:gd name="connsiteX33" fmla="*/ 762182 w 1739782"/>
                    <a:gd name="connsiteY33" fmla="*/ 837069 h 1185338"/>
                    <a:gd name="connsiteX34" fmla="*/ 976032 w 1739782"/>
                    <a:gd name="connsiteY34" fmla="*/ 916499 h 1185338"/>
                    <a:gd name="connsiteX35" fmla="*/ 1238762 w 1739782"/>
                    <a:gd name="connsiteY35" fmla="*/ 739309 h 1185338"/>
                    <a:gd name="connsiteX36" fmla="*/ 1043242 w 1739782"/>
                    <a:gd name="connsiteY36" fmla="*/ 947049 h 1185338"/>
                    <a:gd name="connsiteX37" fmla="*/ 1244872 w 1739782"/>
                    <a:gd name="connsiteY37" fmla="*/ 1050919 h 1185338"/>
                    <a:gd name="connsiteX38" fmla="*/ 1495383 w 1739782"/>
                    <a:gd name="connsiteY38" fmla="*/ 904279 h 1185338"/>
                    <a:gd name="connsiteX39" fmla="*/ 1318193 w 1739782"/>
                    <a:gd name="connsiteY39" fmla="*/ 1105909 h 1185338"/>
                    <a:gd name="connsiteX40" fmla="*/ 1458723 w 1739782"/>
                    <a:gd name="connsiteY40" fmla="*/ 1185338 h 1185338"/>
                    <a:gd name="connsiteX41" fmla="*/ 1666463 w 1739782"/>
                    <a:gd name="connsiteY41" fmla="*/ 1032589 h 1185338"/>
                    <a:gd name="connsiteX42" fmla="*/ 1678683 w 1739782"/>
                    <a:gd name="connsiteY42" fmla="*/ 1026479 h 1185338"/>
                    <a:gd name="connsiteX43" fmla="*/ 1739783 w 1739782"/>
                    <a:gd name="connsiteY43" fmla="*/ 910389 h 118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9782" h="1185338">
                      <a:moveTo>
                        <a:pt x="1739783" y="910389"/>
                      </a:moveTo>
                      <a:cubicBezTo>
                        <a:pt x="1642023" y="1032589"/>
                        <a:pt x="1483163" y="1105909"/>
                        <a:pt x="1483163" y="1105909"/>
                      </a:cubicBezTo>
                      <a:lnTo>
                        <a:pt x="1415953" y="1063139"/>
                      </a:lnTo>
                      <a:lnTo>
                        <a:pt x="1605363" y="806519"/>
                      </a:lnTo>
                      <a:lnTo>
                        <a:pt x="1257093" y="971489"/>
                      </a:lnTo>
                      <a:lnTo>
                        <a:pt x="1153222" y="910389"/>
                      </a:lnTo>
                      <a:cubicBezTo>
                        <a:pt x="1153222" y="910389"/>
                        <a:pt x="1269312" y="757639"/>
                        <a:pt x="1385403" y="678209"/>
                      </a:cubicBezTo>
                      <a:cubicBezTo>
                        <a:pt x="1134892" y="647659"/>
                        <a:pt x="982142" y="830959"/>
                        <a:pt x="982142" y="830959"/>
                      </a:cubicBezTo>
                      <a:lnTo>
                        <a:pt x="859942" y="775969"/>
                      </a:lnTo>
                      <a:cubicBezTo>
                        <a:pt x="859942" y="775969"/>
                        <a:pt x="976032" y="641549"/>
                        <a:pt x="1147112" y="562119"/>
                      </a:cubicBezTo>
                      <a:cubicBezTo>
                        <a:pt x="908822" y="562119"/>
                        <a:pt x="701082" y="714869"/>
                        <a:pt x="701082" y="714869"/>
                      </a:cubicBezTo>
                      <a:lnTo>
                        <a:pt x="523892" y="617109"/>
                      </a:lnTo>
                      <a:cubicBezTo>
                        <a:pt x="523892" y="617109"/>
                        <a:pt x="676642" y="488799"/>
                        <a:pt x="921042" y="427699"/>
                      </a:cubicBezTo>
                      <a:cubicBezTo>
                        <a:pt x="664422" y="317720"/>
                        <a:pt x="261162" y="537679"/>
                        <a:pt x="261162" y="537679"/>
                      </a:cubicBezTo>
                      <a:cubicBezTo>
                        <a:pt x="261162" y="537679"/>
                        <a:pt x="261162" y="537679"/>
                        <a:pt x="200062" y="501019"/>
                      </a:cubicBezTo>
                      <a:cubicBezTo>
                        <a:pt x="310042" y="366600"/>
                        <a:pt x="560552" y="281060"/>
                        <a:pt x="560552" y="281060"/>
                      </a:cubicBezTo>
                      <a:cubicBezTo>
                        <a:pt x="560552" y="281060"/>
                        <a:pt x="328372" y="268840"/>
                        <a:pt x="169512" y="403259"/>
                      </a:cubicBezTo>
                      <a:cubicBezTo>
                        <a:pt x="291712" y="189410"/>
                        <a:pt x="548332" y="109980"/>
                        <a:pt x="548332" y="109980"/>
                      </a:cubicBezTo>
                      <a:cubicBezTo>
                        <a:pt x="548332" y="109980"/>
                        <a:pt x="450572" y="85540"/>
                        <a:pt x="267272" y="171080"/>
                      </a:cubicBezTo>
                      <a:cubicBezTo>
                        <a:pt x="395582" y="67210"/>
                        <a:pt x="603322" y="6110"/>
                        <a:pt x="603322" y="6110"/>
                      </a:cubicBezTo>
                      <a:lnTo>
                        <a:pt x="603322" y="0"/>
                      </a:lnTo>
                      <a:cubicBezTo>
                        <a:pt x="169512" y="109980"/>
                        <a:pt x="83972" y="268840"/>
                        <a:pt x="83972" y="268840"/>
                      </a:cubicBezTo>
                      <a:cubicBezTo>
                        <a:pt x="83972" y="268840"/>
                        <a:pt x="96192" y="250510"/>
                        <a:pt x="206172" y="250510"/>
                      </a:cubicBezTo>
                      <a:cubicBezTo>
                        <a:pt x="-68778" y="384930"/>
                        <a:pt x="10652" y="672099"/>
                        <a:pt x="10652" y="672099"/>
                      </a:cubicBezTo>
                      <a:lnTo>
                        <a:pt x="59532" y="610999"/>
                      </a:lnTo>
                      <a:cubicBezTo>
                        <a:pt x="59532" y="610999"/>
                        <a:pt x="35092" y="708759"/>
                        <a:pt x="90082" y="843179"/>
                      </a:cubicBezTo>
                      <a:cubicBezTo>
                        <a:pt x="145072" y="971489"/>
                        <a:pt x="114522" y="1050919"/>
                        <a:pt x="114522" y="1050919"/>
                      </a:cubicBezTo>
                      <a:cubicBezTo>
                        <a:pt x="181732" y="940939"/>
                        <a:pt x="181732" y="751529"/>
                        <a:pt x="224502" y="641549"/>
                      </a:cubicBezTo>
                      <a:cubicBezTo>
                        <a:pt x="267272" y="653769"/>
                        <a:pt x="267272" y="653769"/>
                        <a:pt x="267272" y="653769"/>
                      </a:cubicBezTo>
                      <a:cubicBezTo>
                        <a:pt x="267272" y="653769"/>
                        <a:pt x="481122" y="446029"/>
                        <a:pt x="743852" y="464359"/>
                      </a:cubicBezTo>
                      <a:cubicBezTo>
                        <a:pt x="456682" y="568229"/>
                        <a:pt x="371142" y="672099"/>
                        <a:pt x="371142" y="672099"/>
                      </a:cubicBezTo>
                      <a:cubicBezTo>
                        <a:pt x="371142" y="672099"/>
                        <a:pt x="621652" y="751529"/>
                        <a:pt x="694972" y="806519"/>
                      </a:cubicBezTo>
                      <a:cubicBezTo>
                        <a:pt x="780512" y="702649"/>
                        <a:pt x="963812" y="635439"/>
                        <a:pt x="963812" y="635439"/>
                      </a:cubicBezTo>
                      <a:cubicBezTo>
                        <a:pt x="963812" y="635439"/>
                        <a:pt x="823282" y="727089"/>
                        <a:pt x="762182" y="837069"/>
                      </a:cubicBezTo>
                      <a:cubicBezTo>
                        <a:pt x="896602" y="861509"/>
                        <a:pt x="976032" y="916499"/>
                        <a:pt x="976032" y="916499"/>
                      </a:cubicBezTo>
                      <a:cubicBezTo>
                        <a:pt x="976032" y="916499"/>
                        <a:pt x="1079902" y="782079"/>
                        <a:pt x="1238762" y="739309"/>
                      </a:cubicBezTo>
                      <a:cubicBezTo>
                        <a:pt x="1110452" y="830959"/>
                        <a:pt x="1043242" y="947049"/>
                        <a:pt x="1043242" y="947049"/>
                      </a:cubicBezTo>
                      <a:lnTo>
                        <a:pt x="1244872" y="1050919"/>
                      </a:lnTo>
                      <a:cubicBezTo>
                        <a:pt x="1244872" y="1050919"/>
                        <a:pt x="1367073" y="959269"/>
                        <a:pt x="1495383" y="904279"/>
                      </a:cubicBezTo>
                      <a:cubicBezTo>
                        <a:pt x="1367073" y="1020369"/>
                        <a:pt x="1318193" y="1105909"/>
                        <a:pt x="1318193" y="1105909"/>
                      </a:cubicBezTo>
                      <a:lnTo>
                        <a:pt x="1458723" y="1185338"/>
                      </a:lnTo>
                      <a:cubicBezTo>
                        <a:pt x="1458723" y="1185338"/>
                        <a:pt x="1587033" y="1118129"/>
                        <a:pt x="1666463" y="1032589"/>
                      </a:cubicBezTo>
                      <a:lnTo>
                        <a:pt x="1678683" y="1026479"/>
                      </a:lnTo>
                      <a:cubicBezTo>
                        <a:pt x="1697013" y="1008149"/>
                        <a:pt x="1709233" y="977599"/>
                        <a:pt x="1739783" y="910389"/>
                      </a:cubicBezTo>
                      <a:close/>
                    </a:path>
                  </a:pathLst>
                </a:custGeom>
                <a:solidFill>
                  <a:srgbClr val="333332"/>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47" name="Freeform: Shape 146">
                  <a:extLst>
                    <a:ext uri="{FF2B5EF4-FFF2-40B4-BE49-F238E27FC236}">
                      <a16:creationId xmlns:a16="http://schemas.microsoft.com/office/drawing/2014/main" id="{3AFBB515-81B9-46B0-B357-A8EB2837B501}"/>
                    </a:ext>
                  </a:extLst>
                </p:cNvPr>
                <p:cNvSpPr/>
                <p:nvPr/>
              </p:nvSpPr>
              <p:spPr>
                <a:xfrm>
                  <a:off x="2017400" y="4042327"/>
                  <a:ext cx="1387182" cy="2287629"/>
                </a:xfrm>
                <a:custGeom>
                  <a:avLst/>
                  <a:gdLst>
                    <a:gd name="connsiteX0" fmla="*/ 1374751 w 1387182"/>
                    <a:gd name="connsiteY0" fmla="*/ 1351196 h 2287629"/>
                    <a:gd name="connsiteX1" fmla="*/ 1173121 w 1387182"/>
                    <a:gd name="connsiteY1" fmla="*/ 605777 h 2287629"/>
                    <a:gd name="connsiteX2" fmla="*/ 1301431 w 1387182"/>
                    <a:gd name="connsiteY2" fmla="*/ 593557 h 2287629"/>
                    <a:gd name="connsiteX3" fmla="*/ 1075361 w 1387182"/>
                    <a:gd name="connsiteY3" fmla="*/ 550787 h 2287629"/>
                    <a:gd name="connsiteX4" fmla="*/ 1044811 w 1387182"/>
                    <a:gd name="connsiteY4" fmla="*/ 349157 h 2287629"/>
                    <a:gd name="connsiteX5" fmla="*/ 1002041 w 1387182"/>
                    <a:gd name="connsiteY5" fmla="*/ 483577 h 2287629"/>
                    <a:gd name="connsiteX6" fmla="*/ 73320 w 1387182"/>
                    <a:gd name="connsiteY6" fmla="*/ 888 h 2287629"/>
                    <a:gd name="connsiteX7" fmla="*/ 0 w 1387182"/>
                    <a:gd name="connsiteY7" fmla="*/ 888 h 2287629"/>
                    <a:gd name="connsiteX8" fmla="*/ 6110 w 1387182"/>
                    <a:gd name="connsiteY8" fmla="*/ 888 h 2287629"/>
                    <a:gd name="connsiteX9" fmla="*/ 922611 w 1387182"/>
                    <a:gd name="connsiteY9" fmla="*/ 538567 h 2287629"/>
                    <a:gd name="connsiteX10" fmla="*/ 476580 w 1387182"/>
                    <a:gd name="connsiteY10" fmla="*/ 294167 h 2287629"/>
                    <a:gd name="connsiteX11" fmla="*/ 812631 w 1387182"/>
                    <a:gd name="connsiteY11" fmla="*/ 685207 h 2287629"/>
                    <a:gd name="connsiteX12" fmla="*/ 1160901 w 1387182"/>
                    <a:gd name="connsiteY12" fmla="*/ 837956 h 2287629"/>
                    <a:gd name="connsiteX13" fmla="*/ 1069251 w 1387182"/>
                    <a:gd name="connsiteY13" fmla="*/ 617997 h 2287629"/>
                    <a:gd name="connsiteX14" fmla="*/ 1283101 w 1387182"/>
                    <a:gd name="connsiteY14" fmla="*/ 1186226 h 2287629"/>
                    <a:gd name="connsiteX15" fmla="*/ 1148681 w 1387182"/>
                    <a:gd name="connsiteY15" fmla="*/ 1039586 h 2287629"/>
                    <a:gd name="connsiteX16" fmla="*/ 1203671 w 1387182"/>
                    <a:gd name="connsiteY16" fmla="*/ 1320646 h 2287629"/>
                    <a:gd name="connsiteX17" fmla="*/ 1105911 w 1387182"/>
                    <a:gd name="connsiteY17" fmla="*/ 1094576 h 2287629"/>
                    <a:gd name="connsiteX18" fmla="*/ 1112021 w 1387182"/>
                    <a:gd name="connsiteY18" fmla="*/ 1595596 h 2287629"/>
                    <a:gd name="connsiteX19" fmla="*/ 965381 w 1387182"/>
                    <a:gd name="connsiteY19" fmla="*/ 1265656 h 2287629"/>
                    <a:gd name="connsiteX20" fmla="*/ 879841 w 1387182"/>
                    <a:gd name="connsiteY20" fmla="*/ 1723905 h 2287629"/>
                    <a:gd name="connsiteX21" fmla="*/ 788191 w 1387182"/>
                    <a:gd name="connsiteY21" fmla="*/ 1387856 h 2287629"/>
                    <a:gd name="connsiteX22" fmla="*/ 727090 w 1387182"/>
                    <a:gd name="connsiteY22" fmla="*/ 1595596 h 2287629"/>
                    <a:gd name="connsiteX23" fmla="*/ 702650 w 1387182"/>
                    <a:gd name="connsiteY23" fmla="*/ 1296206 h 2287629"/>
                    <a:gd name="connsiteX24" fmla="*/ 568230 w 1387182"/>
                    <a:gd name="connsiteY24" fmla="*/ 1693355 h 2287629"/>
                    <a:gd name="connsiteX25" fmla="*/ 623220 w 1387182"/>
                    <a:gd name="connsiteY25" fmla="*/ 1051806 h 2287629"/>
                    <a:gd name="connsiteX26" fmla="*/ 507130 w 1387182"/>
                    <a:gd name="connsiteY26" fmla="*/ 1210666 h 2287629"/>
                    <a:gd name="connsiteX27" fmla="*/ 549900 w 1387182"/>
                    <a:gd name="connsiteY27" fmla="*/ 1002926 h 2287629"/>
                    <a:gd name="connsiteX28" fmla="*/ 427700 w 1387182"/>
                    <a:gd name="connsiteY28" fmla="*/ 1094576 h 2287629"/>
                    <a:gd name="connsiteX29" fmla="*/ 415480 w 1387182"/>
                    <a:gd name="connsiteY29" fmla="*/ 1100686 h 2287629"/>
                    <a:gd name="connsiteX30" fmla="*/ 293280 w 1387182"/>
                    <a:gd name="connsiteY30" fmla="*/ 1259546 h 2287629"/>
                    <a:gd name="connsiteX31" fmla="*/ 452140 w 1387182"/>
                    <a:gd name="connsiteY31" fmla="*/ 1155676 h 2287629"/>
                    <a:gd name="connsiteX32" fmla="*/ 427700 w 1387182"/>
                    <a:gd name="connsiteY32" fmla="*/ 1326756 h 2287629"/>
                    <a:gd name="connsiteX33" fmla="*/ 537680 w 1387182"/>
                    <a:gd name="connsiteY33" fmla="*/ 1216776 h 2287629"/>
                    <a:gd name="connsiteX34" fmla="*/ 384930 w 1387182"/>
                    <a:gd name="connsiteY34" fmla="*/ 1943865 h 2287629"/>
                    <a:gd name="connsiteX35" fmla="*/ 665990 w 1387182"/>
                    <a:gd name="connsiteY35" fmla="*/ 1858325 h 2287629"/>
                    <a:gd name="connsiteX36" fmla="*/ 549900 w 1387182"/>
                    <a:gd name="connsiteY36" fmla="*/ 2169935 h 2287629"/>
                    <a:gd name="connsiteX37" fmla="*/ 397150 w 1387182"/>
                    <a:gd name="connsiteY37" fmla="*/ 2078285 h 2287629"/>
                    <a:gd name="connsiteX38" fmla="*/ 250510 w 1387182"/>
                    <a:gd name="connsiteY38" fmla="*/ 2286025 h 2287629"/>
                    <a:gd name="connsiteX39" fmla="*/ 800411 w 1387182"/>
                    <a:gd name="connsiteY39" fmla="*/ 2047735 h 2287629"/>
                    <a:gd name="connsiteX40" fmla="*/ 782081 w 1387182"/>
                    <a:gd name="connsiteY40" fmla="*/ 2145495 h 2287629"/>
                    <a:gd name="connsiteX41" fmla="*/ 1112021 w 1387182"/>
                    <a:gd name="connsiteY41" fmla="*/ 1797225 h 2287629"/>
                    <a:gd name="connsiteX42" fmla="*/ 1160901 w 1387182"/>
                    <a:gd name="connsiteY42" fmla="*/ 1888875 h 2287629"/>
                    <a:gd name="connsiteX43" fmla="*/ 1215891 w 1387182"/>
                    <a:gd name="connsiteY43" fmla="*/ 1424516 h 2287629"/>
                    <a:gd name="connsiteX44" fmla="*/ 1276991 w 1387182"/>
                    <a:gd name="connsiteY44" fmla="*/ 1510056 h 2287629"/>
                    <a:gd name="connsiteX45" fmla="*/ 1258661 w 1387182"/>
                    <a:gd name="connsiteY45" fmla="*/ 1271766 h 2287629"/>
                    <a:gd name="connsiteX46" fmla="*/ 1374751 w 1387182"/>
                    <a:gd name="connsiteY46" fmla="*/ 1351196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7182" h="2287629">
                      <a:moveTo>
                        <a:pt x="1374751" y="1351196"/>
                      </a:moveTo>
                      <a:cubicBezTo>
                        <a:pt x="1448071" y="746307"/>
                        <a:pt x="1173121" y="605777"/>
                        <a:pt x="1173121" y="605777"/>
                      </a:cubicBezTo>
                      <a:cubicBezTo>
                        <a:pt x="1173121" y="605777"/>
                        <a:pt x="1197561" y="593557"/>
                        <a:pt x="1301431" y="593557"/>
                      </a:cubicBezTo>
                      <a:cubicBezTo>
                        <a:pt x="1301431" y="593557"/>
                        <a:pt x="1191451" y="514127"/>
                        <a:pt x="1075361" y="550787"/>
                      </a:cubicBezTo>
                      <a:cubicBezTo>
                        <a:pt x="1087581" y="422477"/>
                        <a:pt x="1044811" y="349157"/>
                        <a:pt x="1044811" y="349157"/>
                      </a:cubicBezTo>
                      <a:cubicBezTo>
                        <a:pt x="1044811" y="349157"/>
                        <a:pt x="1044811" y="349157"/>
                        <a:pt x="1002041" y="483577"/>
                      </a:cubicBezTo>
                      <a:cubicBezTo>
                        <a:pt x="788191" y="6998"/>
                        <a:pt x="494910" y="-5222"/>
                        <a:pt x="73320" y="888"/>
                      </a:cubicBezTo>
                      <a:cubicBezTo>
                        <a:pt x="48880" y="888"/>
                        <a:pt x="24440" y="888"/>
                        <a:pt x="0" y="888"/>
                      </a:cubicBezTo>
                      <a:cubicBezTo>
                        <a:pt x="0" y="888"/>
                        <a:pt x="6110" y="888"/>
                        <a:pt x="6110" y="888"/>
                      </a:cubicBezTo>
                      <a:cubicBezTo>
                        <a:pt x="775970" y="19218"/>
                        <a:pt x="959271" y="385817"/>
                        <a:pt x="922611" y="538567"/>
                      </a:cubicBezTo>
                      <a:cubicBezTo>
                        <a:pt x="904281" y="324717"/>
                        <a:pt x="617110" y="220847"/>
                        <a:pt x="476580" y="294167"/>
                      </a:cubicBezTo>
                      <a:cubicBezTo>
                        <a:pt x="769861" y="300277"/>
                        <a:pt x="965381" y="544677"/>
                        <a:pt x="812631" y="685207"/>
                      </a:cubicBezTo>
                      <a:cubicBezTo>
                        <a:pt x="1081471" y="556897"/>
                        <a:pt x="1160901" y="837956"/>
                        <a:pt x="1160901" y="837956"/>
                      </a:cubicBezTo>
                      <a:cubicBezTo>
                        <a:pt x="1160901" y="837956"/>
                        <a:pt x="1185341" y="727977"/>
                        <a:pt x="1069251" y="617997"/>
                      </a:cubicBezTo>
                      <a:cubicBezTo>
                        <a:pt x="1283101" y="721867"/>
                        <a:pt x="1270881" y="923496"/>
                        <a:pt x="1283101" y="1186226"/>
                      </a:cubicBezTo>
                      <a:cubicBezTo>
                        <a:pt x="1234221" y="1094576"/>
                        <a:pt x="1148681" y="1039586"/>
                        <a:pt x="1148681" y="1039586"/>
                      </a:cubicBezTo>
                      <a:lnTo>
                        <a:pt x="1203671" y="1320646"/>
                      </a:lnTo>
                      <a:lnTo>
                        <a:pt x="1105911" y="1094576"/>
                      </a:lnTo>
                      <a:cubicBezTo>
                        <a:pt x="1105911" y="1094576"/>
                        <a:pt x="1154791" y="1296206"/>
                        <a:pt x="1112021" y="1595596"/>
                      </a:cubicBezTo>
                      <a:cubicBezTo>
                        <a:pt x="1124241" y="1424516"/>
                        <a:pt x="965381" y="1265656"/>
                        <a:pt x="965381" y="1265656"/>
                      </a:cubicBezTo>
                      <a:cubicBezTo>
                        <a:pt x="965381" y="1265656"/>
                        <a:pt x="947051" y="1503946"/>
                        <a:pt x="879841" y="1723905"/>
                      </a:cubicBezTo>
                      <a:cubicBezTo>
                        <a:pt x="892061" y="1528386"/>
                        <a:pt x="788191" y="1387856"/>
                        <a:pt x="788191" y="1387856"/>
                      </a:cubicBezTo>
                      <a:lnTo>
                        <a:pt x="727090" y="1595596"/>
                      </a:lnTo>
                      <a:lnTo>
                        <a:pt x="702650" y="1296206"/>
                      </a:lnTo>
                      <a:cubicBezTo>
                        <a:pt x="702650" y="1296206"/>
                        <a:pt x="665990" y="1479506"/>
                        <a:pt x="568230" y="1693355"/>
                      </a:cubicBezTo>
                      <a:cubicBezTo>
                        <a:pt x="635440" y="1412296"/>
                        <a:pt x="623220" y="1051806"/>
                        <a:pt x="623220" y="1051806"/>
                      </a:cubicBezTo>
                      <a:lnTo>
                        <a:pt x="507130" y="1210666"/>
                      </a:lnTo>
                      <a:lnTo>
                        <a:pt x="549900" y="1002926"/>
                      </a:lnTo>
                      <a:lnTo>
                        <a:pt x="427700" y="1094576"/>
                      </a:lnTo>
                      <a:cubicBezTo>
                        <a:pt x="421590" y="1100686"/>
                        <a:pt x="415480" y="1100686"/>
                        <a:pt x="415480" y="1100686"/>
                      </a:cubicBezTo>
                      <a:cubicBezTo>
                        <a:pt x="323830" y="1222886"/>
                        <a:pt x="293280" y="1259546"/>
                        <a:pt x="293280" y="1259546"/>
                      </a:cubicBezTo>
                      <a:lnTo>
                        <a:pt x="452140" y="1155676"/>
                      </a:lnTo>
                      <a:lnTo>
                        <a:pt x="427700" y="1326756"/>
                      </a:lnTo>
                      <a:lnTo>
                        <a:pt x="537680" y="1216776"/>
                      </a:lnTo>
                      <a:cubicBezTo>
                        <a:pt x="537680" y="1216776"/>
                        <a:pt x="513240" y="1711685"/>
                        <a:pt x="384930" y="1943865"/>
                      </a:cubicBezTo>
                      <a:cubicBezTo>
                        <a:pt x="488800" y="1839995"/>
                        <a:pt x="611000" y="1803335"/>
                        <a:pt x="665990" y="1858325"/>
                      </a:cubicBezTo>
                      <a:cubicBezTo>
                        <a:pt x="727090" y="1919425"/>
                        <a:pt x="708761" y="2108835"/>
                        <a:pt x="549900" y="2169935"/>
                      </a:cubicBezTo>
                      <a:cubicBezTo>
                        <a:pt x="409370" y="2224925"/>
                        <a:pt x="391040" y="2114945"/>
                        <a:pt x="397150" y="2078285"/>
                      </a:cubicBezTo>
                      <a:cubicBezTo>
                        <a:pt x="342160" y="2194375"/>
                        <a:pt x="250510" y="2286025"/>
                        <a:pt x="250510" y="2286025"/>
                      </a:cubicBezTo>
                      <a:cubicBezTo>
                        <a:pt x="659881" y="2310465"/>
                        <a:pt x="800411" y="2047735"/>
                        <a:pt x="800411" y="2047735"/>
                      </a:cubicBezTo>
                      <a:cubicBezTo>
                        <a:pt x="800411" y="2047735"/>
                        <a:pt x="806521" y="2096615"/>
                        <a:pt x="782081" y="2145495"/>
                      </a:cubicBezTo>
                      <a:cubicBezTo>
                        <a:pt x="947051" y="2090505"/>
                        <a:pt x="1112021" y="1901095"/>
                        <a:pt x="1112021" y="1797225"/>
                      </a:cubicBezTo>
                      <a:cubicBezTo>
                        <a:pt x="1148681" y="1839995"/>
                        <a:pt x="1160901" y="1888875"/>
                        <a:pt x="1160901" y="1888875"/>
                      </a:cubicBezTo>
                      <a:cubicBezTo>
                        <a:pt x="1307541" y="1583376"/>
                        <a:pt x="1215891" y="1424516"/>
                        <a:pt x="1215891" y="1424516"/>
                      </a:cubicBezTo>
                      <a:cubicBezTo>
                        <a:pt x="1215891" y="1424516"/>
                        <a:pt x="1270881" y="1473396"/>
                        <a:pt x="1276991" y="1510056"/>
                      </a:cubicBezTo>
                      <a:cubicBezTo>
                        <a:pt x="1319761" y="1338976"/>
                        <a:pt x="1258661" y="1271766"/>
                        <a:pt x="1258661" y="1271766"/>
                      </a:cubicBezTo>
                      <a:cubicBezTo>
                        <a:pt x="1258661" y="1271766"/>
                        <a:pt x="1307541" y="1277876"/>
                        <a:pt x="1374751" y="1351196"/>
                      </a:cubicBezTo>
                      <a:close/>
                    </a:path>
                  </a:pathLst>
                </a:custGeom>
                <a:solidFill>
                  <a:srgbClr val="333332"/>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48" name="Freeform: Shape 147">
                  <a:extLst>
                    <a:ext uri="{FF2B5EF4-FFF2-40B4-BE49-F238E27FC236}">
                      <a16:creationId xmlns:a16="http://schemas.microsoft.com/office/drawing/2014/main" id="{4EA6399E-A074-439B-B70D-521711ACF5A9}"/>
                    </a:ext>
                  </a:extLst>
                </p:cNvPr>
                <p:cNvSpPr/>
                <p:nvPr/>
              </p:nvSpPr>
              <p:spPr>
                <a:xfrm>
                  <a:off x="2432880" y="5136903"/>
                  <a:ext cx="12219" cy="10123"/>
                </a:xfrm>
                <a:custGeom>
                  <a:avLst/>
                  <a:gdLst>
                    <a:gd name="connsiteX0" fmla="*/ 12220 w 12219"/>
                    <a:gd name="connsiteY0" fmla="*/ 0 h 10123"/>
                    <a:gd name="connsiteX1" fmla="*/ 0 w 12219"/>
                    <a:gd name="connsiteY1" fmla="*/ 6110 h 10123"/>
                    <a:gd name="connsiteX2" fmla="*/ 12220 w 12219"/>
                    <a:gd name="connsiteY2" fmla="*/ 0 h 10123"/>
                  </a:gdLst>
                  <a:ahLst/>
                  <a:cxnLst>
                    <a:cxn ang="0">
                      <a:pos x="connsiteX0" y="connsiteY0"/>
                    </a:cxn>
                    <a:cxn ang="0">
                      <a:pos x="connsiteX1" y="connsiteY1"/>
                    </a:cxn>
                    <a:cxn ang="0">
                      <a:pos x="connsiteX2" y="connsiteY2"/>
                    </a:cxn>
                  </a:cxnLst>
                  <a:rect l="l" t="t" r="r" b="b"/>
                  <a:pathLst>
                    <a:path w="12219" h="10123">
                      <a:moveTo>
                        <a:pt x="12220" y="0"/>
                      </a:moveTo>
                      <a:lnTo>
                        <a:pt x="0" y="6110"/>
                      </a:lnTo>
                      <a:cubicBezTo>
                        <a:pt x="0" y="12220"/>
                        <a:pt x="6110" y="12220"/>
                        <a:pt x="12220" y="0"/>
                      </a:cubicBezTo>
                      <a:close/>
                    </a:path>
                  </a:pathLst>
                </a:custGeom>
                <a:solidFill>
                  <a:srgbClr val="333332"/>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97" name="Freeform: Shape 96">
                <a:extLst>
                  <a:ext uri="{FF2B5EF4-FFF2-40B4-BE49-F238E27FC236}">
                    <a16:creationId xmlns:a16="http://schemas.microsoft.com/office/drawing/2014/main" id="{FB3BCDE3-44D4-478E-A754-8844A62E6E0C}"/>
                  </a:ext>
                </a:extLst>
              </p:cNvPr>
              <p:cNvSpPr/>
              <p:nvPr/>
            </p:nvSpPr>
            <p:spPr>
              <a:xfrm>
                <a:off x="1880485" y="4420375"/>
                <a:ext cx="925104" cy="670300"/>
              </a:xfrm>
              <a:custGeom>
                <a:avLst/>
                <a:gdLst>
                  <a:gd name="connsiteX0" fmla="*/ 925105 w 925104"/>
                  <a:gd name="connsiteY0" fmla="*/ 246059 h 670300"/>
                  <a:gd name="connsiteX1" fmla="*/ 521845 w 925104"/>
                  <a:gd name="connsiteY1" fmla="*/ 630988 h 670300"/>
                  <a:gd name="connsiteX2" fmla="*/ 589055 w 925104"/>
                  <a:gd name="connsiteY2" fmla="*/ 447688 h 670300"/>
                  <a:gd name="connsiteX3" fmla="*/ 503514 w 925104"/>
                  <a:gd name="connsiteY3" fmla="*/ 362148 h 670300"/>
                  <a:gd name="connsiteX4" fmla="*/ 399644 w 925104"/>
                  <a:gd name="connsiteY4" fmla="*/ 270499 h 670300"/>
                  <a:gd name="connsiteX5" fmla="*/ 39154 w 925104"/>
                  <a:gd name="connsiteY5" fmla="*/ 337709 h 670300"/>
                  <a:gd name="connsiteX6" fmla="*/ 656265 w 925104"/>
                  <a:gd name="connsiteY6" fmla="*/ 1659 h 670300"/>
                  <a:gd name="connsiteX7" fmla="*/ 637935 w 925104"/>
                  <a:gd name="connsiteY7" fmla="*/ 81089 h 670300"/>
                  <a:gd name="connsiteX8" fmla="*/ 711255 w 925104"/>
                  <a:gd name="connsiteY8" fmla="*/ 172739 h 670300"/>
                  <a:gd name="connsiteX9" fmla="*/ 925105 w 925104"/>
                  <a:gd name="connsiteY9" fmla="*/ 246059 h 67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104" h="670300">
                    <a:moveTo>
                      <a:pt x="925105" y="246059"/>
                    </a:moveTo>
                    <a:cubicBezTo>
                      <a:pt x="925105" y="246059"/>
                      <a:pt x="772355" y="417138"/>
                      <a:pt x="521845" y="630988"/>
                    </a:cubicBezTo>
                    <a:cubicBezTo>
                      <a:pt x="393534" y="734858"/>
                      <a:pt x="491295" y="618768"/>
                      <a:pt x="589055" y="447688"/>
                    </a:cubicBezTo>
                    <a:cubicBezTo>
                      <a:pt x="692925" y="276609"/>
                      <a:pt x="417975" y="514898"/>
                      <a:pt x="503514" y="362148"/>
                    </a:cubicBezTo>
                    <a:cubicBezTo>
                      <a:pt x="589055" y="209399"/>
                      <a:pt x="320214" y="417138"/>
                      <a:pt x="399644" y="270499"/>
                    </a:cubicBezTo>
                    <a:cubicBezTo>
                      <a:pt x="479075" y="129969"/>
                      <a:pt x="198014" y="258279"/>
                      <a:pt x="39154" y="337709"/>
                    </a:cubicBezTo>
                    <a:cubicBezTo>
                      <a:pt x="-119706" y="417138"/>
                      <a:pt x="228564" y="87199"/>
                      <a:pt x="656265" y="1659"/>
                    </a:cubicBezTo>
                    <a:cubicBezTo>
                      <a:pt x="784575" y="-16671"/>
                      <a:pt x="485185" y="123859"/>
                      <a:pt x="637935" y="81089"/>
                    </a:cubicBezTo>
                    <a:cubicBezTo>
                      <a:pt x="790685" y="38319"/>
                      <a:pt x="454634" y="301049"/>
                      <a:pt x="711255" y="172739"/>
                    </a:cubicBezTo>
                    <a:cubicBezTo>
                      <a:pt x="973985" y="50539"/>
                      <a:pt x="430195" y="551558"/>
                      <a:pt x="925105" y="246059"/>
                    </a:cubicBezTo>
                    <a:close/>
                  </a:path>
                </a:pathLst>
              </a:custGeom>
              <a:solidFill>
                <a:srgbClr val="333332">
                  <a:alpha val="7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98" name="Freeform: Shape 97">
                <a:extLst>
                  <a:ext uri="{FF2B5EF4-FFF2-40B4-BE49-F238E27FC236}">
                    <a16:creationId xmlns:a16="http://schemas.microsoft.com/office/drawing/2014/main" id="{44464B19-5A9B-499F-BA79-261E68E3383E}"/>
                  </a:ext>
                </a:extLst>
              </p:cNvPr>
              <p:cNvSpPr/>
              <p:nvPr/>
            </p:nvSpPr>
            <p:spPr>
              <a:xfrm>
                <a:off x="2688004" y="4782524"/>
                <a:ext cx="392734" cy="505395"/>
              </a:xfrm>
              <a:custGeom>
                <a:avLst/>
                <a:gdLst>
                  <a:gd name="connsiteX0" fmla="*/ 178686 w 392734"/>
                  <a:gd name="connsiteY0" fmla="*/ 0 h 505395"/>
                  <a:gd name="connsiteX1" fmla="*/ 7606 w 392734"/>
                  <a:gd name="connsiteY1" fmla="*/ 427700 h 505395"/>
                  <a:gd name="connsiteX2" fmla="*/ 148136 w 392734"/>
                  <a:gd name="connsiteY2" fmla="*/ 226070 h 505395"/>
                  <a:gd name="connsiteX3" fmla="*/ 209236 w 392734"/>
                  <a:gd name="connsiteY3" fmla="*/ 317720 h 505395"/>
                  <a:gd name="connsiteX4" fmla="*/ 349767 w 392734"/>
                  <a:gd name="connsiteY4" fmla="*/ 421589 h 505395"/>
                  <a:gd name="connsiteX5" fmla="*/ 380317 w 392734"/>
                  <a:gd name="connsiteY5" fmla="*/ 164970 h 505395"/>
                  <a:gd name="connsiteX6" fmla="*/ 270337 w 392734"/>
                  <a:gd name="connsiteY6" fmla="*/ 103870 h 505395"/>
                  <a:gd name="connsiteX7" fmla="*/ 178686 w 392734"/>
                  <a:gd name="connsiteY7" fmla="*/ 0 h 5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734" h="505395">
                    <a:moveTo>
                      <a:pt x="178686" y="0"/>
                    </a:moveTo>
                    <a:cubicBezTo>
                      <a:pt x="178686" y="0"/>
                      <a:pt x="93146" y="67210"/>
                      <a:pt x="7606" y="427700"/>
                    </a:cubicBezTo>
                    <a:cubicBezTo>
                      <a:pt x="-29054" y="635439"/>
                      <a:pt x="74816" y="348270"/>
                      <a:pt x="148136" y="226070"/>
                    </a:cubicBezTo>
                    <a:cubicBezTo>
                      <a:pt x="221457" y="103870"/>
                      <a:pt x="87036" y="531569"/>
                      <a:pt x="209236" y="317720"/>
                    </a:cubicBezTo>
                    <a:cubicBezTo>
                      <a:pt x="337546" y="103870"/>
                      <a:pt x="288666" y="195520"/>
                      <a:pt x="349767" y="421589"/>
                    </a:cubicBezTo>
                    <a:cubicBezTo>
                      <a:pt x="410867" y="647659"/>
                      <a:pt x="392537" y="366600"/>
                      <a:pt x="380317" y="164970"/>
                    </a:cubicBezTo>
                    <a:cubicBezTo>
                      <a:pt x="368096" y="-42770"/>
                      <a:pt x="264227" y="336050"/>
                      <a:pt x="270337" y="103870"/>
                    </a:cubicBezTo>
                    <a:cubicBezTo>
                      <a:pt x="270337" y="-134420"/>
                      <a:pt x="50376" y="281060"/>
                      <a:pt x="178686" y="0"/>
                    </a:cubicBezTo>
                    <a:close/>
                  </a:path>
                </a:pathLst>
              </a:custGeom>
              <a:solidFill>
                <a:srgbClr val="333332">
                  <a:alpha val="7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99" name="Freeform: Shape 98">
                <a:extLst>
                  <a:ext uri="{FF2B5EF4-FFF2-40B4-BE49-F238E27FC236}">
                    <a16:creationId xmlns:a16="http://schemas.microsoft.com/office/drawing/2014/main" id="{6C2DD1DA-5364-4A89-BD27-84BA79860B6F}"/>
                  </a:ext>
                </a:extLst>
              </p:cNvPr>
              <p:cNvSpPr/>
              <p:nvPr/>
            </p:nvSpPr>
            <p:spPr>
              <a:xfrm>
                <a:off x="1233565" y="4098204"/>
                <a:ext cx="1262815" cy="518137"/>
              </a:xfrm>
              <a:custGeom>
                <a:avLst/>
                <a:gdLst>
                  <a:gd name="connsiteX0" fmla="*/ 1003795 w 1262815"/>
                  <a:gd name="connsiteY0" fmla="*/ 317720 h 518137"/>
                  <a:gd name="connsiteX1" fmla="*/ 618865 w 1262815"/>
                  <a:gd name="connsiteY1" fmla="*/ 482689 h 518137"/>
                  <a:gd name="connsiteX2" fmla="*/ 692185 w 1262815"/>
                  <a:gd name="connsiteY2" fmla="*/ 372710 h 518137"/>
                  <a:gd name="connsiteX3" fmla="*/ 484445 w 1262815"/>
                  <a:gd name="connsiteY3" fmla="*/ 293280 h 518137"/>
                  <a:gd name="connsiteX4" fmla="*/ 148395 w 1262815"/>
                  <a:gd name="connsiteY4" fmla="*/ 195520 h 518137"/>
                  <a:gd name="connsiteX5" fmla="*/ 820495 w 1262815"/>
                  <a:gd name="connsiteY5" fmla="*/ 0 h 518137"/>
                  <a:gd name="connsiteX6" fmla="*/ 979355 w 1262815"/>
                  <a:gd name="connsiteY6" fmla="*/ 91650 h 518137"/>
                  <a:gd name="connsiteX7" fmla="*/ 1052675 w 1262815"/>
                  <a:gd name="connsiteY7" fmla="*/ 195520 h 518137"/>
                  <a:gd name="connsiteX8" fmla="*/ 1003795 w 1262815"/>
                  <a:gd name="connsiteY8" fmla="*/ 317720 h 51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815" h="518137">
                    <a:moveTo>
                      <a:pt x="1003795" y="317720"/>
                    </a:moveTo>
                    <a:cubicBezTo>
                      <a:pt x="1003795" y="317720"/>
                      <a:pt x="948805" y="317720"/>
                      <a:pt x="618865" y="482689"/>
                    </a:cubicBezTo>
                    <a:cubicBezTo>
                      <a:pt x="392795" y="574339"/>
                      <a:pt x="521105" y="470469"/>
                      <a:pt x="692185" y="372710"/>
                    </a:cubicBezTo>
                    <a:cubicBezTo>
                      <a:pt x="863265" y="274950"/>
                      <a:pt x="350025" y="397149"/>
                      <a:pt x="484445" y="293280"/>
                    </a:cubicBezTo>
                    <a:cubicBezTo>
                      <a:pt x="618865" y="183300"/>
                      <a:pt x="490555" y="146640"/>
                      <a:pt x="148395" y="195520"/>
                    </a:cubicBezTo>
                    <a:cubicBezTo>
                      <a:pt x="-199876" y="244400"/>
                      <a:pt x="81185" y="36660"/>
                      <a:pt x="820495" y="0"/>
                    </a:cubicBezTo>
                    <a:cubicBezTo>
                      <a:pt x="1413166" y="18330"/>
                      <a:pt x="545545" y="54990"/>
                      <a:pt x="979355" y="91650"/>
                    </a:cubicBezTo>
                    <a:cubicBezTo>
                      <a:pt x="1413166" y="128310"/>
                      <a:pt x="624975" y="262730"/>
                      <a:pt x="1052675" y="195520"/>
                    </a:cubicBezTo>
                    <a:cubicBezTo>
                      <a:pt x="1474266" y="128310"/>
                      <a:pt x="1156545" y="256620"/>
                      <a:pt x="1003795" y="317720"/>
                    </a:cubicBezTo>
                    <a:close/>
                  </a:path>
                </a:pathLst>
              </a:custGeom>
              <a:solidFill>
                <a:srgbClr val="333332">
                  <a:alpha val="7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100" name="Graphic 16">
                <a:extLst>
                  <a:ext uri="{FF2B5EF4-FFF2-40B4-BE49-F238E27FC236}">
                    <a16:creationId xmlns:a16="http://schemas.microsoft.com/office/drawing/2014/main" id="{9112BEC5-AEF0-4DCF-B5E8-67075548009B}"/>
                  </a:ext>
                </a:extLst>
              </p:cNvPr>
              <p:cNvGrpSpPr/>
              <p:nvPr/>
            </p:nvGrpSpPr>
            <p:grpSpPr>
              <a:xfrm>
                <a:off x="1125339" y="5207826"/>
                <a:ext cx="323830" cy="259016"/>
                <a:chOff x="1125339" y="5207826"/>
                <a:chExt cx="323830" cy="259016"/>
              </a:xfrm>
            </p:grpSpPr>
            <p:grpSp>
              <p:nvGrpSpPr>
                <p:cNvPr id="140" name="Graphic 16">
                  <a:extLst>
                    <a:ext uri="{FF2B5EF4-FFF2-40B4-BE49-F238E27FC236}">
                      <a16:creationId xmlns:a16="http://schemas.microsoft.com/office/drawing/2014/main" id="{881898EC-A364-4FF5-8906-42F3CF966B60}"/>
                    </a:ext>
                  </a:extLst>
                </p:cNvPr>
                <p:cNvGrpSpPr/>
                <p:nvPr/>
              </p:nvGrpSpPr>
              <p:grpSpPr>
                <a:xfrm>
                  <a:off x="1125339" y="5207826"/>
                  <a:ext cx="323830" cy="259016"/>
                  <a:chOff x="1125339" y="5207826"/>
                  <a:chExt cx="323830" cy="259016"/>
                </a:xfrm>
              </p:grpSpPr>
              <p:sp>
                <p:nvSpPr>
                  <p:cNvPr id="144" name="Freeform: Shape 143">
                    <a:extLst>
                      <a:ext uri="{FF2B5EF4-FFF2-40B4-BE49-F238E27FC236}">
                        <a16:creationId xmlns:a16="http://schemas.microsoft.com/office/drawing/2014/main" id="{BAFC030F-8BEA-4901-96B3-FFD4641B6508}"/>
                      </a:ext>
                    </a:extLst>
                  </p:cNvPr>
                  <p:cNvSpPr/>
                  <p:nvPr/>
                </p:nvSpPr>
                <p:spPr>
                  <a:xfrm>
                    <a:off x="1137559" y="5218564"/>
                    <a:ext cx="293280" cy="223838"/>
                  </a:xfrm>
                  <a:custGeom>
                    <a:avLst/>
                    <a:gdLst>
                      <a:gd name="connsiteX0" fmla="*/ 0 w 293280"/>
                      <a:gd name="connsiteY0" fmla="*/ 113858 h 223838"/>
                      <a:gd name="connsiteX1" fmla="*/ 262730 w 293280"/>
                      <a:gd name="connsiteY1" fmla="*/ 223838 h 223838"/>
                      <a:gd name="connsiteX2" fmla="*/ 293280 w 293280"/>
                      <a:gd name="connsiteY2" fmla="*/ 113858 h 223838"/>
                      <a:gd name="connsiteX3" fmla="*/ 36660 w 293280"/>
                      <a:gd name="connsiteY3" fmla="*/ 16099 h 223838"/>
                      <a:gd name="connsiteX4" fmla="*/ 0 w 293280"/>
                      <a:gd name="connsiteY4" fmla="*/ 113858 h 223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80" h="223838">
                        <a:moveTo>
                          <a:pt x="0" y="113858"/>
                        </a:moveTo>
                        <a:cubicBezTo>
                          <a:pt x="0" y="113858"/>
                          <a:pt x="158860" y="3879"/>
                          <a:pt x="262730" y="223838"/>
                        </a:cubicBezTo>
                        <a:cubicBezTo>
                          <a:pt x="293280" y="113858"/>
                          <a:pt x="293280" y="113858"/>
                          <a:pt x="293280" y="113858"/>
                        </a:cubicBezTo>
                        <a:cubicBezTo>
                          <a:pt x="293280" y="113858"/>
                          <a:pt x="232180" y="-51111"/>
                          <a:pt x="36660" y="16099"/>
                        </a:cubicBezTo>
                        <a:cubicBezTo>
                          <a:pt x="18330" y="64978"/>
                          <a:pt x="0" y="113858"/>
                          <a:pt x="0" y="113858"/>
                        </a:cubicBezTo>
                        <a:close/>
                      </a:path>
                    </a:pathLst>
                  </a:custGeom>
                  <a:solidFill>
                    <a:srgbClr val="424241"/>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45" name="Freeform: Shape 144">
                    <a:extLst>
                      <a:ext uri="{FF2B5EF4-FFF2-40B4-BE49-F238E27FC236}">
                        <a16:creationId xmlns:a16="http://schemas.microsoft.com/office/drawing/2014/main" id="{D208CFA4-9F02-441C-9CD7-47C36161BD45}"/>
                      </a:ext>
                    </a:extLst>
                  </p:cNvPr>
                  <p:cNvSpPr/>
                  <p:nvPr/>
                </p:nvSpPr>
                <p:spPr>
                  <a:xfrm>
                    <a:off x="1125339" y="5207826"/>
                    <a:ext cx="323830" cy="259016"/>
                  </a:xfrm>
                  <a:custGeom>
                    <a:avLst/>
                    <a:gdLst>
                      <a:gd name="connsiteX0" fmla="*/ 274950 w 323830"/>
                      <a:gd name="connsiteY0" fmla="*/ 259017 h 259016"/>
                      <a:gd name="connsiteX1" fmla="*/ 268840 w 323830"/>
                      <a:gd name="connsiteY1" fmla="*/ 240687 h 259016"/>
                      <a:gd name="connsiteX2" fmla="*/ 122200 w 323830"/>
                      <a:gd name="connsiteY2" fmla="*/ 106267 h 259016"/>
                      <a:gd name="connsiteX3" fmla="*/ 18330 w 323830"/>
                      <a:gd name="connsiteY3" fmla="*/ 130707 h 259016"/>
                      <a:gd name="connsiteX4" fmla="*/ 0 w 323830"/>
                      <a:gd name="connsiteY4" fmla="*/ 142927 h 259016"/>
                      <a:gd name="connsiteX5" fmla="*/ 12220 w 323830"/>
                      <a:gd name="connsiteY5" fmla="*/ 118487 h 259016"/>
                      <a:gd name="connsiteX6" fmla="*/ 48880 w 323830"/>
                      <a:gd name="connsiteY6" fmla="*/ 20727 h 259016"/>
                      <a:gd name="connsiteX7" fmla="*/ 48880 w 323830"/>
                      <a:gd name="connsiteY7" fmla="*/ 14617 h 259016"/>
                      <a:gd name="connsiteX8" fmla="*/ 54990 w 323830"/>
                      <a:gd name="connsiteY8" fmla="*/ 14617 h 259016"/>
                      <a:gd name="connsiteX9" fmla="*/ 171080 w 323830"/>
                      <a:gd name="connsiteY9" fmla="*/ 2397 h 259016"/>
                      <a:gd name="connsiteX10" fmla="*/ 323830 w 323830"/>
                      <a:gd name="connsiteY10" fmla="*/ 118487 h 259016"/>
                      <a:gd name="connsiteX11" fmla="*/ 323830 w 323830"/>
                      <a:gd name="connsiteY11" fmla="*/ 118487 h 259016"/>
                      <a:gd name="connsiteX12" fmla="*/ 274950 w 323830"/>
                      <a:gd name="connsiteY12" fmla="*/ 259017 h 259016"/>
                      <a:gd name="connsiteX13" fmla="*/ 122200 w 323830"/>
                      <a:gd name="connsiteY13" fmla="*/ 94047 h 259016"/>
                      <a:gd name="connsiteX14" fmla="*/ 274950 w 323830"/>
                      <a:gd name="connsiteY14" fmla="*/ 222357 h 259016"/>
                      <a:gd name="connsiteX15" fmla="*/ 299390 w 323830"/>
                      <a:gd name="connsiteY15" fmla="*/ 130707 h 259016"/>
                      <a:gd name="connsiteX16" fmla="*/ 158860 w 323830"/>
                      <a:gd name="connsiteY16" fmla="*/ 26837 h 259016"/>
                      <a:gd name="connsiteX17" fmla="*/ 54990 w 323830"/>
                      <a:gd name="connsiteY17" fmla="*/ 39057 h 259016"/>
                      <a:gd name="connsiteX18" fmla="*/ 24440 w 323830"/>
                      <a:gd name="connsiteY18" fmla="*/ 118487 h 259016"/>
                      <a:gd name="connsiteX19" fmla="*/ 122200 w 323830"/>
                      <a:gd name="connsiteY19" fmla="*/ 94047 h 2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830" h="259016">
                        <a:moveTo>
                          <a:pt x="274950" y="259017"/>
                        </a:moveTo>
                        <a:lnTo>
                          <a:pt x="268840" y="240687"/>
                        </a:lnTo>
                        <a:cubicBezTo>
                          <a:pt x="232180" y="161257"/>
                          <a:pt x="183300" y="112377"/>
                          <a:pt x="122200" y="106267"/>
                        </a:cubicBezTo>
                        <a:cubicBezTo>
                          <a:pt x="67210" y="100157"/>
                          <a:pt x="18330" y="130707"/>
                          <a:pt x="18330" y="130707"/>
                        </a:cubicBezTo>
                        <a:lnTo>
                          <a:pt x="0" y="142927"/>
                        </a:lnTo>
                        <a:lnTo>
                          <a:pt x="12220" y="118487"/>
                        </a:lnTo>
                        <a:cubicBezTo>
                          <a:pt x="12220" y="118487"/>
                          <a:pt x="30550" y="69607"/>
                          <a:pt x="48880" y="20727"/>
                        </a:cubicBezTo>
                        <a:lnTo>
                          <a:pt x="48880" y="14617"/>
                        </a:lnTo>
                        <a:lnTo>
                          <a:pt x="54990" y="14617"/>
                        </a:lnTo>
                        <a:cubicBezTo>
                          <a:pt x="97760" y="2397"/>
                          <a:pt x="134420" y="-3713"/>
                          <a:pt x="171080" y="2397"/>
                        </a:cubicBezTo>
                        <a:cubicBezTo>
                          <a:pt x="287170" y="14617"/>
                          <a:pt x="323830" y="118487"/>
                          <a:pt x="323830" y="118487"/>
                        </a:cubicBezTo>
                        <a:lnTo>
                          <a:pt x="323830" y="118487"/>
                        </a:lnTo>
                        <a:lnTo>
                          <a:pt x="274950" y="259017"/>
                        </a:lnTo>
                        <a:close/>
                        <a:moveTo>
                          <a:pt x="122200" y="94047"/>
                        </a:moveTo>
                        <a:cubicBezTo>
                          <a:pt x="183300" y="100157"/>
                          <a:pt x="232180" y="142927"/>
                          <a:pt x="274950" y="222357"/>
                        </a:cubicBezTo>
                        <a:lnTo>
                          <a:pt x="299390" y="130707"/>
                        </a:lnTo>
                        <a:cubicBezTo>
                          <a:pt x="293280" y="118487"/>
                          <a:pt x="256620" y="32947"/>
                          <a:pt x="158860" y="26837"/>
                        </a:cubicBezTo>
                        <a:cubicBezTo>
                          <a:pt x="128310" y="20727"/>
                          <a:pt x="91650" y="26837"/>
                          <a:pt x="54990" y="39057"/>
                        </a:cubicBezTo>
                        <a:cubicBezTo>
                          <a:pt x="42770" y="69607"/>
                          <a:pt x="30550" y="100157"/>
                          <a:pt x="24440" y="118487"/>
                        </a:cubicBezTo>
                        <a:cubicBezTo>
                          <a:pt x="48880" y="100157"/>
                          <a:pt x="79430" y="87937"/>
                          <a:pt x="122200" y="94047"/>
                        </a:cubicBezTo>
                        <a:close/>
                      </a:path>
                    </a:pathLst>
                  </a:custGeom>
                  <a:solidFill>
                    <a:srgbClr val="00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41" name="Freeform: Shape 140">
                  <a:extLst>
                    <a:ext uri="{FF2B5EF4-FFF2-40B4-BE49-F238E27FC236}">
                      <a16:creationId xmlns:a16="http://schemas.microsoft.com/office/drawing/2014/main" id="{15A7867C-6EBA-40C3-B507-A949A1BEB062}"/>
                    </a:ext>
                  </a:extLst>
                </p:cNvPr>
                <p:cNvSpPr/>
                <p:nvPr/>
              </p:nvSpPr>
              <p:spPr>
                <a:xfrm>
                  <a:off x="1137559" y="5222443"/>
                  <a:ext cx="293280" cy="213849"/>
                </a:xfrm>
                <a:custGeom>
                  <a:avLst/>
                  <a:gdLst>
                    <a:gd name="connsiteX0" fmla="*/ 293280 w 293280"/>
                    <a:gd name="connsiteY0" fmla="*/ 109980 h 213849"/>
                    <a:gd name="connsiteX1" fmla="*/ 226070 w 293280"/>
                    <a:gd name="connsiteY1" fmla="*/ 24440 h 213849"/>
                    <a:gd name="connsiteX2" fmla="*/ 232180 w 293280"/>
                    <a:gd name="connsiteY2" fmla="*/ 24440 h 213849"/>
                    <a:gd name="connsiteX3" fmla="*/ 226070 w 293280"/>
                    <a:gd name="connsiteY3" fmla="*/ 116090 h 213849"/>
                    <a:gd name="connsiteX4" fmla="*/ 61100 w 293280"/>
                    <a:gd name="connsiteY4" fmla="*/ 48880 h 213849"/>
                    <a:gd name="connsiteX5" fmla="*/ 61100 w 293280"/>
                    <a:gd name="connsiteY5" fmla="*/ 0 h 213849"/>
                    <a:gd name="connsiteX6" fmla="*/ 36660 w 293280"/>
                    <a:gd name="connsiteY6" fmla="*/ 6110 h 213849"/>
                    <a:gd name="connsiteX7" fmla="*/ 0 w 293280"/>
                    <a:gd name="connsiteY7" fmla="*/ 103870 h 213849"/>
                    <a:gd name="connsiteX8" fmla="*/ 262730 w 293280"/>
                    <a:gd name="connsiteY8" fmla="*/ 213850 h 213849"/>
                    <a:gd name="connsiteX9" fmla="*/ 293280 w 293280"/>
                    <a:gd name="connsiteY9" fmla="*/ 109980 h 21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280" h="213849">
                      <a:moveTo>
                        <a:pt x="293280" y="109980"/>
                      </a:moveTo>
                      <a:cubicBezTo>
                        <a:pt x="293280" y="109980"/>
                        <a:pt x="274950" y="61100"/>
                        <a:pt x="226070" y="24440"/>
                      </a:cubicBezTo>
                      <a:cubicBezTo>
                        <a:pt x="226070" y="24440"/>
                        <a:pt x="226070" y="24440"/>
                        <a:pt x="232180" y="24440"/>
                      </a:cubicBezTo>
                      <a:cubicBezTo>
                        <a:pt x="299390" y="79430"/>
                        <a:pt x="268840" y="189410"/>
                        <a:pt x="226070" y="116090"/>
                      </a:cubicBezTo>
                      <a:cubicBezTo>
                        <a:pt x="183300" y="48880"/>
                        <a:pt x="97760" y="36660"/>
                        <a:pt x="61100" y="48880"/>
                      </a:cubicBezTo>
                      <a:cubicBezTo>
                        <a:pt x="36660" y="54990"/>
                        <a:pt x="48880" y="24440"/>
                        <a:pt x="61100" y="0"/>
                      </a:cubicBezTo>
                      <a:cubicBezTo>
                        <a:pt x="54990" y="0"/>
                        <a:pt x="48880" y="6110"/>
                        <a:pt x="36660" y="6110"/>
                      </a:cubicBezTo>
                      <a:cubicBezTo>
                        <a:pt x="18330" y="54990"/>
                        <a:pt x="0" y="103870"/>
                        <a:pt x="0" y="103870"/>
                      </a:cubicBezTo>
                      <a:cubicBezTo>
                        <a:pt x="0" y="103870"/>
                        <a:pt x="158860" y="-6110"/>
                        <a:pt x="262730" y="213850"/>
                      </a:cubicBezTo>
                      <a:cubicBezTo>
                        <a:pt x="293280" y="109980"/>
                        <a:pt x="293280" y="109980"/>
                        <a:pt x="293280" y="109980"/>
                      </a:cubicBezTo>
                      <a:close/>
                    </a:path>
                  </a:pathLst>
                </a:custGeom>
                <a:solidFill>
                  <a:srgbClr val="424241"/>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42" name="Freeform: Shape 141">
                  <a:extLst>
                    <a:ext uri="{FF2B5EF4-FFF2-40B4-BE49-F238E27FC236}">
                      <a16:creationId xmlns:a16="http://schemas.microsoft.com/office/drawing/2014/main" id="{A6AB2A0D-B415-4591-B3C9-6AA92C1D3696}"/>
                    </a:ext>
                  </a:extLst>
                </p:cNvPr>
                <p:cNvSpPr/>
                <p:nvPr/>
              </p:nvSpPr>
              <p:spPr>
                <a:xfrm>
                  <a:off x="1213675" y="5228806"/>
                  <a:ext cx="148732" cy="62620"/>
                </a:xfrm>
                <a:custGeom>
                  <a:avLst/>
                  <a:gdLst>
                    <a:gd name="connsiteX0" fmla="*/ 15534 w 148732"/>
                    <a:gd name="connsiteY0" fmla="*/ 18077 h 62620"/>
                    <a:gd name="connsiteX1" fmla="*/ 119404 w 148732"/>
                    <a:gd name="connsiteY1" fmla="*/ 48627 h 62620"/>
                    <a:gd name="connsiteX2" fmla="*/ 82744 w 148732"/>
                    <a:gd name="connsiteY2" fmla="*/ 5857 h 62620"/>
                    <a:gd name="connsiteX3" fmla="*/ 15534 w 148732"/>
                    <a:gd name="connsiteY3" fmla="*/ 18077 h 62620"/>
                  </a:gdLst>
                  <a:ahLst/>
                  <a:cxnLst>
                    <a:cxn ang="0">
                      <a:pos x="connsiteX0" y="connsiteY0"/>
                    </a:cxn>
                    <a:cxn ang="0">
                      <a:pos x="connsiteX1" y="connsiteY1"/>
                    </a:cxn>
                    <a:cxn ang="0">
                      <a:pos x="connsiteX2" y="connsiteY2"/>
                    </a:cxn>
                    <a:cxn ang="0">
                      <a:pos x="connsiteX3" y="connsiteY3"/>
                    </a:cxn>
                  </a:cxnLst>
                  <a:rect l="l" t="t" r="r" b="b"/>
                  <a:pathLst>
                    <a:path w="148732" h="62620">
                      <a:moveTo>
                        <a:pt x="15534" y="18077"/>
                      </a:moveTo>
                      <a:cubicBezTo>
                        <a:pt x="15534" y="18077"/>
                        <a:pt x="70524" y="5857"/>
                        <a:pt x="119404" y="48627"/>
                      </a:cubicBezTo>
                      <a:cubicBezTo>
                        <a:pt x="168284" y="91397"/>
                        <a:pt x="156064" y="24187"/>
                        <a:pt x="82744" y="5857"/>
                      </a:cubicBezTo>
                      <a:cubicBezTo>
                        <a:pt x="9424" y="-12473"/>
                        <a:pt x="-21126" y="18077"/>
                        <a:pt x="15534" y="18077"/>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43" name="Freeform: Shape 142">
                  <a:extLst>
                    <a:ext uri="{FF2B5EF4-FFF2-40B4-BE49-F238E27FC236}">
                      <a16:creationId xmlns:a16="http://schemas.microsoft.com/office/drawing/2014/main" id="{435619F1-2468-4E57-AE8B-B18DE16FBA10}"/>
                    </a:ext>
                  </a:extLst>
                </p:cNvPr>
                <p:cNvSpPr/>
                <p:nvPr/>
              </p:nvSpPr>
              <p:spPr>
                <a:xfrm rot="2234265">
                  <a:off x="1375328" y="5290715"/>
                  <a:ext cx="12219" cy="12219"/>
                </a:xfrm>
                <a:custGeom>
                  <a:avLst/>
                  <a:gdLst>
                    <a:gd name="connsiteX0" fmla="*/ 12219 w 12219"/>
                    <a:gd name="connsiteY0" fmla="*/ 6110 h 12219"/>
                    <a:gd name="connsiteX1" fmla="*/ 6110 w 12219"/>
                    <a:gd name="connsiteY1" fmla="*/ 12220 h 12219"/>
                    <a:gd name="connsiteX2" fmla="*/ 0 w 12219"/>
                    <a:gd name="connsiteY2" fmla="*/ 6110 h 12219"/>
                    <a:gd name="connsiteX3" fmla="*/ 6110 w 12219"/>
                    <a:gd name="connsiteY3" fmla="*/ 0 h 12219"/>
                    <a:gd name="connsiteX4" fmla="*/ 12219 w 12219"/>
                    <a:gd name="connsiteY4" fmla="*/ 611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 h="12219">
                      <a:moveTo>
                        <a:pt x="12219" y="6110"/>
                      </a:moveTo>
                      <a:cubicBezTo>
                        <a:pt x="12219" y="9484"/>
                        <a:pt x="9484" y="12220"/>
                        <a:pt x="6110" y="12220"/>
                      </a:cubicBezTo>
                      <a:cubicBezTo>
                        <a:pt x="2735" y="12220"/>
                        <a:pt x="0" y="9484"/>
                        <a:pt x="0" y="6110"/>
                      </a:cubicBezTo>
                      <a:cubicBezTo>
                        <a:pt x="0" y="2735"/>
                        <a:pt x="2735" y="0"/>
                        <a:pt x="6110" y="0"/>
                      </a:cubicBezTo>
                      <a:cubicBezTo>
                        <a:pt x="9484" y="0"/>
                        <a:pt x="12219" y="2735"/>
                        <a:pt x="12219" y="6110"/>
                      </a:cubicBezTo>
                      <a:close/>
                    </a:path>
                  </a:pathLst>
                </a:custGeom>
                <a:solidFill>
                  <a:srgbClr val="FFFFFF"/>
                </a:solidFill>
                <a:ln w="61036"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101" name="Graphic 16">
                <a:extLst>
                  <a:ext uri="{FF2B5EF4-FFF2-40B4-BE49-F238E27FC236}">
                    <a16:creationId xmlns:a16="http://schemas.microsoft.com/office/drawing/2014/main" id="{C61F1905-C23E-4FE1-B6D5-9E35024E7909}"/>
                  </a:ext>
                </a:extLst>
              </p:cNvPr>
              <p:cNvGrpSpPr/>
              <p:nvPr/>
            </p:nvGrpSpPr>
            <p:grpSpPr>
              <a:xfrm>
                <a:off x="2060170" y="5534053"/>
                <a:ext cx="513240" cy="366599"/>
                <a:chOff x="2060170" y="5534053"/>
                <a:chExt cx="513240" cy="366599"/>
              </a:xfrm>
            </p:grpSpPr>
            <p:grpSp>
              <p:nvGrpSpPr>
                <p:cNvPr id="134" name="Graphic 16">
                  <a:extLst>
                    <a:ext uri="{FF2B5EF4-FFF2-40B4-BE49-F238E27FC236}">
                      <a16:creationId xmlns:a16="http://schemas.microsoft.com/office/drawing/2014/main" id="{C6D92D75-A79D-421B-ACE3-934B85DC84D5}"/>
                    </a:ext>
                  </a:extLst>
                </p:cNvPr>
                <p:cNvGrpSpPr/>
                <p:nvPr/>
              </p:nvGrpSpPr>
              <p:grpSpPr>
                <a:xfrm>
                  <a:off x="2060170" y="5534053"/>
                  <a:ext cx="513240" cy="366599"/>
                  <a:chOff x="2060170" y="5534053"/>
                  <a:chExt cx="513240" cy="366599"/>
                </a:xfrm>
              </p:grpSpPr>
              <p:grpSp>
                <p:nvGrpSpPr>
                  <p:cNvPr id="136" name="Graphic 16">
                    <a:extLst>
                      <a:ext uri="{FF2B5EF4-FFF2-40B4-BE49-F238E27FC236}">
                        <a16:creationId xmlns:a16="http://schemas.microsoft.com/office/drawing/2014/main" id="{3970B338-C538-4821-B4D7-E1599C4CCCB4}"/>
                      </a:ext>
                    </a:extLst>
                  </p:cNvPr>
                  <p:cNvGrpSpPr/>
                  <p:nvPr/>
                </p:nvGrpSpPr>
                <p:grpSpPr>
                  <a:xfrm>
                    <a:off x="2060170" y="5534053"/>
                    <a:ext cx="513240" cy="366599"/>
                    <a:chOff x="2060170" y="5534053"/>
                    <a:chExt cx="513240" cy="366599"/>
                  </a:xfrm>
                </p:grpSpPr>
                <p:sp>
                  <p:nvSpPr>
                    <p:cNvPr id="138" name="Freeform: Shape 137">
                      <a:extLst>
                        <a:ext uri="{FF2B5EF4-FFF2-40B4-BE49-F238E27FC236}">
                          <a16:creationId xmlns:a16="http://schemas.microsoft.com/office/drawing/2014/main" id="{15A339AD-FC5B-48D5-A158-E7AADB74552E}"/>
                        </a:ext>
                      </a:extLst>
                    </p:cNvPr>
                    <p:cNvSpPr/>
                    <p:nvPr/>
                  </p:nvSpPr>
                  <p:spPr>
                    <a:xfrm>
                      <a:off x="2072390" y="5540163"/>
                      <a:ext cx="488800" cy="348269"/>
                    </a:xfrm>
                    <a:custGeom>
                      <a:avLst/>
                      <a:gdLst>
                        <a:gd name="connsiteX0" fmla="*/ 488800 w 488800"/>
                        <a:gd name="connsiteY0" fmla="*/ 329940 h 348269"/>
                        <a:gd name="connsiteX1" fmla="*/ 250510 w 488800"/>
                        <a:gd name="connsiteY1" fmla="*/ 128310 h 348269"/>
                        <a:gd name="connsiteX2" fmla="*/ 67210 w 488800"/>
                        <a:gd name="connsiteY2" fmla="*/ 0 h 348269"/>
                        <a:gd name="connsiteX3" fmla="*/ 0 w 488800"/>
                        <a:gd name="connsiteY3" fmla="*/ 54990 h 348269"/>
                        <a:gd name="connsiteX4" fmla="*/ 452140 w 488800"/>
                        <a:gd name="connsiteY4" fmla="*/ 348269 h 348269"/>
                        <a:gd name="connsiteX5" fmla="*/ 488800 w 488800"/>
                        <a:gd name="connsiteY5" fmla="*/ 32994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00" h="348269">
                          <a:moveTo>
                            <a:pt x="488800" y="329940"/>
                          </a:moveTo>
                          <a:cubicBezTo>
                            <a:pt x="415480" y="256620"/>
                            <a:pt x="311610" y="171080"/>
                            <a:pt x="250510" y="128310"/>
                          </a:cubicBezTo>
                          <a:cubicBezTo>
                            <a:pt x="146640" y="54990"/>
                            <a:pt x="67210" y="0"/>
                            <a:pt x="67210" y="0"/>
                          </a:cubicBezTo>
                          <a:lnTo>
                            <a:pt x="0" y="54990"/>
                          </a:lnTo>
                          <a:lnTo>
                            <a:pt x="452140" y="348269"/>
                          </a:lnTo>
                          <a:cubicBezTo>
                            <a:pt x="464360" y="342160"/>
                            <a:pt x="476580" y="336050"/>
                            <a:pt x="488800" y="329940"/>
                          </a:cubicBezTo>
                          <a:close/>
                        </a:path>
                      </a:pathLst>
                    </a:custGeom>
                    <a:solidFill>
                      <a:srgbClr val="424241"/>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39" name="Freeform: Shape 138">
                      <a:extLst>
                        <a:ext uri="{FF2B5EF4-FFF2-40B4-BE49-F238E27FC236}">
                          <a16:creationId xmlns:a16="http://schemas.microsoft.com/office/drawing/2014/main" id="{677F6DDB-2C9E-45C7-A205-BC534C735710}"/>
                        </a:ext>
                      </a:extLst>
                    </p:cNvPr>
                    <p:cNvSpPr/>
                    <p:nvPr/>
                  </p:nvSpPr>
                  <p:spPr>
                    <a:xfrm>
                      <a:off x="2060170" y="5534053"/>
                      <a:ext cx="513240" cy="366599"/>
                    </a:xfrm>
                    <a:custGeom>
                      <a:avLst/>
                      <a:gdLst>
                        <a:gd name="connsiteX0" fmla="*/ 464360 w 513240"/>
                        <a:gd name="connsiteY0" fmla="*/ 366600 h 366599"/>
                        <a:gd name="connsiteX1" fmla="*/ 0 w 513240"/>
                        <a:gd name="connsiteY1" fmla="*/ 67210 h 366599"/>
                        <a:gd name="connsiteX2" fmla="*/ 79430 w 513240"/>
                        <a:gd name="connsiteY2" fmla="*/ 0 h 366599"/>
                        <a:gd name="connsiteX3" fmla="*/ 85540 w 513240"/>
                        <a:gd name="connsiteY3" fmla="*/ 0 h 366599"/>
                        <a:gd name="connsiteX4" fmla="*/ 268840 w 513240"/>
                        <a:gd name="connsiteY4" fmla="*/ 128310 h 366599"/>
                        <a:gd name="connsiteX5" fmla="*/ 507130 w 513240"/>
                        <a:gd name="connsiteY5" fmla="*/ 329940 h 366599"/>
                        <a:gd name="connsiteX6" fmla="*/ 513240 w 513240"/>
                        <a:gd name="connsiteY6" fmla="*/ 336050 h 366599"/>
                        <a:gd name="connsiteX7" fmla="*/ 501020 w 513240"/>
                        <a:gd name="connsiteY7" fmla="*/ 342160 h 366599"/>
                        <a:gd name="connsiteX8" fmla="*/ 464360 w 513240"/>
                        <a:gd name="connsiteY8" fmla="*/ 366600 h 366599"/>
                        <a:gd name="connsiteX9" fmla="*/ 464360 w 513240"/>
                        <a:gd name="connsiteY9" fmla="*/ 366600 h 366599"/>
                        <a:gd name="connsiteX10" fmla="*/ 24440 w 513240"/>
                        <a:gd name="connsiteY10" fmla="*/ 61100 h 366599"/>
                        <a:gd name="connsiteX11" fmla="*/ 464360 w 513240"/>
                        <a:gd name="connsiteY11" fmla="*/ 348270 h 366599"/>
                        <a:gd name="connsiteX12" fmla="*/ 494910 w 513240"/>
                        <a:gd name="connsiteY12" fmla="*/ 336050 h 366599"/>
                        <a:gd name="connsiteX13" fmla="*/ 268840 w 513240"/>
                        <a:gd name="connsiteY13" fmla="*/ 146640 h 366599"/>
                        <a:gd name="connsiteX14" fmla="*/ 85540 w 513240"/>
                        <a:gd name="connsiteY14" fmla="*/ 18330 h 366599"/>
                        <a:gd name="connsiteX15" fmla="*/ 24440 w 513240"/>
                        <a:gd name="connsiteY15" fmla="*/ 61100 h 36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3240" h="366599">
                          <a:moveTo>
                            <a:pt x="464360" y="366600"/>
                          </a:moveTo>
                          <a:lnTo>
                            <a:pt x="0" y="67210"/>
                          </a:lnTo>
                          <a:lnTo>
                            <a:pt x="79430" y="0"/>
                          </a:lnTo>
                          <a:lnTo>
                            <a:pt x="85540" y="0"/>
                          </a:lnTo>
                          <a:cubicBezTo>
                            <a:pt x="85540" y="0"/>
                            <a:pt x="171080" y="54990"/>
                            <a:pt x="268840" y="128310"/>
                          </a:cubicBezTo>
                          <a:cubicBezTo>
                            <a:pt x="329940" y="171080"/>
                            <a:pt x="433810" y="256620"/>
                            <a:pt x="507130" y="329940"/>
                          </a:cubicBezTo>
                          <a:lnTo>
                            <a:pt x="513240" y="336050"/>
                          </a:lnTo>
                          <a:lnTo>
                            <a:pt x="501020" y="342160"/>
                          </a:lnTo>
                          <a:cubicBezTo>
                            <a:pt x="494910" y="348270"/>
                            <a:pt x="476580" y="354380"/>
                            <a:pt x="464360" y="366600"/>
                          </a:cubicBezTo>
                          <a:lnTo>
                            <a:pt x="464360" y="366600"/>
                          </a:lnTo>
                          <a:close/>
                          <a:moveTo>
                            <a:pt x="24440" y="61100"/>
                          </a:moveTo>
                          <a:lnTo>
                            <a:pt x="464360" y="348270"/>
                          </a:lnTo>
                          <a:cubicBezTo>
                            <a:pt x="476580" y="342160"/>
                            <a:pt x="482690" y="336050"/>
                            <a:pt x="494910" y="336050"/>
                          </a:cubicBezTo>
                          <a:cubicBezTo>
                            <a:pt x="421590" y="262730"/>
                            <a:pt x="323830" y="183300"/>
                            <a:pt x="268840" y="146640"/>
                          </a:cubicBezTo>
                          <a:cubicBezTo>
                            <a:pt x="177190" y="85540"/>
                            <a:pt x="103870" y="30550"/>
                            <a:pt x="85540" y="18330"/>
                          </a:cubicBezTo>
                          <a:lnTo>
                            <a:pt x="24440" y="61100"/>
                          </a:lnTo>
                          <a:close/>
                        </a:path>
                      </a:pathLst>
                    </a:custGeom>
                    <a:solidFill>
                      <a:srgbClr val="00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37" name="Freeform: Shape 136">
                    <a:extLst>
                      <a:ext uri="{FF2B5EF4-FFF2-40B4-BE49-F238E27FC236}">
                        <a16:creationId xmlns:a16="http://schemas.microsoft.com/office/drawing/2014/main" id="{B0BCF0C0-8849-4409-A400-C7D8F7191929}"/>
                      </a:ext>
                    </a:extLst>
                  </p:cNvPr>
                  <p:cNvSpPr/>
                  <p:nvPr/>
                </p:nvSpPr>
                <p:spPr>
                  <a:xfrm>
                    <a:off x="2072390" y="5540163"/>
                    <a:ext cx="476580" cy="348269"/>
                  </a:xfrm>
                  <a:custGeom>
                    <a:avLst/>
                    <a:gdLst>
                      <a:gd name="connsiteX0" fmla="*/ 476580 w 476580"/>
                      <a:gd name="connsiteY0" fmla="*/ 336050 h 348269"/>
                      <a:gd name="connsiteX1" fmla="*/ 85540 w 476580"/>
                      <a:gd name="connsiteY1" fmla="*/ 67210 h 348269"/>
                      <a:gd name="connsiteX2" fmla="*/ 91650 w 476580"/>
                      <a:gd name="connsiteY2" fmla="*/ 18330 h 348269"/>
                      <a:gd name="connsiteX3" fmla="*/ 67210 w 476580"/>
                      <a:gd name="connsiteY3" fmla="*/ 0 h 348269"/>
                      <a:gd name="connsiteX4" fmla="*/ 0 w 476580"/>
                      <a:gd name="connsiteY4" fmla="*/ 54990 h 348269"/>
                      <a:gd name="connsiteX5" fmla="*/ 452140 w 476580"/>
                      <a:gd name="connsiteY5" fmla="*/ 348269 h 348269"/>
                      <a:gd name="connsiteX6" fmla="*/ 476580 w 476580"/>
                      <a:gd name="connsiteY6" fmla="*/ 33605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580" h="348269">
                        <a:moveTo>
                          <a:pt x="476580" y="336050"/>
                        </a:moveTo>
                        <a:cubicBezTo>
                          <a:pt x="360490" y="250510"/>
                          <a:pt x="116090" y="79430"/>
                          <a:pt x="85540" y="67210"/>
                        </a:cubicBezTo>
                        <a:cubicBezTo>
                          <a:pt x="67210" y="54990"/>
                          <a:pt x="79430" y="36660"/>
                          <a:pt x="91650" y="18330"/>
                        </a:cubicBezTo>
                        <a:cubicBezTo>
                          <a:pt x="79430" y="6110"/>
                          <a:pt x="67210" y="0"/>
                          <a:pt x="67210" y="0"/>
                        </a:cubicBezTo>
                        <a:lnTo>
                          <a:pt x="0" y="54990"/>
                        </a:lnTo>
                        <a:lnTo>
                          <a:pt x="452140" y="348269"/>
                        </a:lnTo>
                        <a:cubicBezTo>
                          <a:pt x="458250" y="348269"/>
                          <a:pt x="464360" y="342160"/>
                          <a:pt x="476580" y="336050"/>
                        </a:cubicBezTo>
                        <a:close/>
                      </a:path>
                    </a:pathLst>
                  </a:custGeom>
                  <a:solidFill>
                    <a:srgbClr val="424241"/>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35" name="Freeform: Shape 134">
                  <a:extLst>
                    <a:ext uri="{FF2B5EF4-FFF2-40B4-BE49-F238E27FC236}">
                      <a16:creationId xmlns:a16="http://schemas.microsoft.com/office/drawing/2014/main" id="{CB58E724-5605-45B0-ACAF-FE907831F042}"/>
                    </a:ext>
                  </a:extLst>
                </p:cNvPr>
                <p:cNvSpPr/>
                <p:nvPr/>
              </p:nvSpPr>
              <p:spPr>
                <a:xfrm>
                  <a:off x="2204768" y="5601226"/>
                  <a:ext cx="186824" cy="131603"/>
                </a:xfrm>
                <a:custGeom>
                  <a:avLst/>
                  <a:gdLst>
                    <a:gd name="connsiteX0" fmla="*/ 20371 w 186824"/>
                    <a:gd name="connsiteY0" fmla="*/ 6147 h 131603"/>
                    <a:gd name="connsiteX1" fmla="*/ 185341 w 186824"/>
                    <a:gd name="connsiteY1" fmla="*/ 128347 h 131603"/>
                    <a:gd name="connsiteX2" fmla="*/ 20371 w 186824"/>
                    <a:gd name="connsiteY2" fmla="*/ 6147 h 131603"/>
                  </a:gdLst>
                  <a:ahLst/>
                  <a:cxnLst>
                    <a:cxn ang="0">
                      <a:pos x="connsiteX0" y="connsiteY0"/>
                    </a:cxn>
                    <a:cxn ang="0">
                      <a:pos x="connsiteX1" y="connsiteY1"/>
                    </a:cxn>
                    <a:cxn ang="0">
                      <a:pos x="connsiteX2" y="connsiteY2"/>
                    </a:cxn>
                  </a:cxnLst>
                  <a:rect l="l" t="t" r="r" b="b"/>
                  <a:pathLst>
                    <a:path w="186824" h="131603">
                      <a:moveTo>
                        <a:pt x="20371" y="6147"/>
                      </a:moveTo>
                      <a:cubicBezTo>
                        <a:pt x="20371" y="6147"/>
                        <a:pt x="154791" y="97797"/>
                        <a:pt x="185341" y="128347"/>
                      </a:cubicBezTo>
                      <a:cubicBezTo>
                        <a:pt x="209781" y="158897"/>
                        <a:pt x="-77389" y="-36623"/>
                        <a:pt x="20371" y="6147"/>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102" name="Graphic 16">
                <a:extLst>
                  <a:ext uri="{FF2B5EF4-FFF2-40B4-BE49-F238E27FC236}">
                    <a16:creationId xmlns:a16="http://schemas.microsoft.com/office/drawing/2014/main" id="{63065CCD-8BEE-44D4-AD1D-05D6422D206E}"/>
                  </a:ext>
                </a:extLst>
              </p:cNvPr>
              <p:cNvGrpSpPr/>
              <p:nvPr/>
            </p:nvGrpSpPr>
            <p:grpSpPr>
              <a:xfrm>
                <a:off x="1367778" y="5166200"/>
                <a:ext cx="796895" cy="657131"/>
                <a:chOff x="1367778" y="5166200"/>
                <a:chExt cx="796895" cy="657131"/>
              </a:xfrm>
            </p:grpSpPr>
            <p:grpSp>
              <p:nvGrpSpPr>
                <p:cNvPr id="119" name="Graphic 16">
                  <a:extLst>
                    <a:ext uri="{FF2B5EF4-FFF2-40B4-BE49-F238E27FC236}">
                      <a16:creationId xmlns:a16="http://schemas.microsoft.com/office/drawing/2014/main" id="{C138DA98-74B5-4D94-B744-FF9AED82E652}"/>
                    </a:ext>
                  </a:extLst>
                </p:cNvPr>
                <p:cNvGrpSpPr/>
                <p:nvPr/>
              </p:nvGrpSpPr>
              <p:grpSpPr>
                <a:xfrm>
                  <a:off x="1367778" y="5166200"/>
                  <a:ext cx="796895" cy="657131"/>
                  <a:chOff x="1367778" y="5166200"/>
                  <a:chExt cx="796895" cy="657131"/>
                </a:xfrm>
              </p:grpSpPr>
              <p:grpSp>
                <p:nvGrpSpPr>
                  <p:cNvPr id="129" name="Graphic 16">
                    <a:extLst>
                      <a:ext uri="{FF2B5EF4-FFF2-40B4-BE49-F238E27FC236}">
                        <a16:creationId xmlns:a16="http://schemas.microsoft.com/office/drawing/2014/main" id="{2A9A3B5F-EB89-45BD-AFC7-11B2E0C900F8}"/>
                      </a:ext>
                    </a:extLst>
                  </p:cNvPr>
                  <p:cNvGrpSpPr/>
                  <p:nvPr/>
                </p:nvGrpSpPr>
                <p:grpSpPr>
                  <a:xfrm>
                    <a:off x="1367778" y="5166200"/>
                    <a:ext cx="796895" cy="657131"/>
                    <a:chOff x="1367778" y="5166200"/>
                    <a:chExt cx="796895" cy="657131"/>
                  </a:xfrm>
                </p:grpSpPr>
                <p:sp>
                  <p:nvSpPr>
                    <p:cNvPr id="132" name="Freeform: Shape 131">
                      <a:extLst>
                        <a:ext uri="{FF2B5EF4-FFF2-40B4-BE49-F238E27FC236}">
                          <a16:creationId xmlns:a16="http://schemas.microsoft.com/office/drawing/2014/main" id="{4A2799ED-D5B8-4772-9DD2-6DE5A5C091A7}"/>
                        </a:ext>
                      </a:extLst>
                    </p:cNvPr>
                    <p:cNvSpPr/>
                    <p:nvPr/>
                  </p:nvSpPr>
                  <p:spPr>
                    <a:xfrm>
                      <a:off x="1379998" y="5175538"/>
                      <a:ext cx="784675" cy="646276"/>
                    </a:xfrm>
                    <a:custGeom>
                      <a:avLst/>
                      <a:gdLst>
                        <a:gd name="connsiteX0" fmla="*/ 771822 w 784675"/>
                        <a:gd name="connsiteY0" fmla="*/ 334074 h 646276"/>
                        <a:gd name="connsiteX1" fmla="*/ 655732 w 784675"/>
                        <a:gd name="connsiteY1" fmla="*/ 120225 h 646276"/>
                        <a:gd name="connsiteX2" fmla="*/ 240251 w 784675"/>
                        <a:gd name="connsiteY2" fmla="*/ 4135 h 646276"/>
                        <a:gd name="connsiteX3" fmla="*/ 38621 w 784675"/>
                        <a:gd name="connsiteY3" fmla="*/ 126335 h 646276"/>
                        <a:gd name="connsiteX4" fmla="*/ 1961 w 784675"/>
                        <a:gd name="connsiteY4" fmla="*/ 376844 h 646276"/>
                        <a:gd name="connsiteX5" fmla="*/ 331901 w 784675"/>
                        <a:gd name="connsiteY5" fmla="*/ 627354 h 646276"/>
                        <a:gd name="connsiteX6" fmla="*/ 655732 w 784675"/>
                        <a:gd name="connsiteY6" fmla="*/ 566254 h 646276"/>
                        <a:gd name="connsiteX7" fmla="*/ 771822 w 784675"/>
                        <a:gd name="connsiteY7" fmla="*/ 334074 h 646276"/>
                        <a:gd name="connsiteX8" fmla="*/ 606852 w 784675"/>
                        <a:gd name="connsiteY8" fmla="*/ 529594 h 646276"/>
                        <a:gd name="connsiteX9" fmla="*/ 331901 w 784675"/>
                        <a:gd name="connsiteY9" fmla="*/ 578474 h 646276"/>
                        <a:gd name="connsiteX10" fmla="*/ 50841 w 784675"/>
                        <a:gd name="connsiteY10" fmla="*/ 364624 h 646276"/>
                        <a:gd name="connsiteX11" fmla="*/ 81391 w 784675"/>
                        <a:gd name="connsiteY11" fmla="*/ 150775 h 646276"/>
                        <a:gd name="connsiteX12" fmla="*/ 252471 w 784675"/>
                        <a:gd name="connsiteY12" fmla="*/ 46905 h 646276"/>
                        <a:gd name="connsiteX13" fmla="*/ 606852 w 784675"/>
                        <a:gd name="connsiteY13" fmla="*/ 144665 h 646276"/>
                        <a:gd name="connsiteX14" fmla="*/ 704612 w 784675"/>
                        <a:gd name="connsiteY14" fmla="*/ 327964 h 646276"/>
                        <a:gd name="connsiteX15" fmla="*/ 606852 w 784675"/>
                        <a:gd name="connsiteY15" fmla="*/ 529594 h 6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4675" h="646276">
                          <a:moveTo>
                            <a:pt x="771822" y="334074"/>
                          </a:moveTo>
                          <a:cubicBezTo>
                            <a:pt x="802372" y="260755"/>
                            <a:pt x="784042" y="175215"/>
                            <a:pt x="655732" y="120225"/>
                          </a:cubicBezTo>
                          <a:cubicBezTo>
                            <a:pt x="527422" y="65235"/>
                            <a:pt x="295241" y="10245"/>
                            <a:pt x="240251" y="4135"/>
                          </a:cubicBezTo>
                          <a:cubicBezTo>
                            <a:pt x="185261" y="-1975"/>
                            <a:pt x="93611" y="-20305"/>
                            <a:pt x="38621" y="126335"/>
                          </a:cubicBezTo>
                          <a:cubicBezTo>
                            <a:pt x="38621" y="126335"/>
                            <a:pt x="-10259" y="236315"/>
                            <a:pt x="1961" y="376844"/>
                          </a:cubicBezTo>
                          <a:cubicBezTo>
                            <a:pt x="8071" y="474604"/>
                            <a:pt x="118051" y="547924"/>
                            <a:pt x="331901" y="627354"/>
                          </a:cubicBezTo>
                          <a:cubicBezTo>
                            <a:pt x="496872" y="676234"/>
                            <a:pt x="619072" y="621244"/>
                            <a:pt x="655732" y="566254"/>
                          </a:cubicBezTo>
                          <a:cubicBezTo>
                            <a:pt x="698502" y="480714"/>
                            <a:pt x="741272" y="407394"/>
                            <a:pt x="771822" y="334074"/>
                          </a:cubicBezTo>
                          <a:close/>
                          <a:moveTo>
                            <a:pt x="606852" y="529594"/>
                          </a:moveTo>
                          <a:cubicBezTo>
                            <a:pt x="582412" y="578474"/>
                            <a:pt x="472432" y="621244"/>
                            <a:pt x="331901" y="578474"/>
                          </a:cubicBezTo>
                          <a:cubicBezTo>
                            <a:pt x="148601" y="511264"/>
                            <a:pt x="56951" y="450164"/>
                            <a:pt x="50841" y="364624"/>
                          </a:cubicBezTo>
                          <a:cubicBezTo>
                            <a:pt x="44731" y="242425"/>
                            <a:pt x="81391" y="150775"/>
                            <a:pt x="81391" y="150775"/>
                          </a:cubicBezTo>
                          <a:cubicBezTo>
                            <a:pt x="130271" y="28575"/>
                            <a:pt x="203591" y="40795"/>
                            <a:pt x="252471" y="46905"/>
                          </a:cubicBezTo>
                          <a:cubicBezTo>
                            <a:pt x="301351" y="53015"/>
                            <a:pt x="496872" y="95785"/>
                            <a:pt x="606852" y="144665"/>
                          </a:cubicBezTo>
                          <a:cubicBezTo>
                            <a:pt x="716832" y="193545"/>
                            <a:pt x="735162" y="266865"/>
                            <a:pt x="704612" y="327964"/>
                          </a:cubicBezTo>
                          <a:cubicBezTo>
                            <a:pt x="680172" y="395174"/>
                            <a:pt x="649622" y="456274"/>
                            <a:pt x="606852" y="529594"/>
                          </a:cubicBezTo>
                          <a:close/>
                        </a:path>
                      </a:pathLst>
                    </a:custGeom>
                    <a:solidFill>
                      <a:srgbClr val="424241"/>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33" name="Freeform: Shape 132">
                      <a:extLst>
                        <a:ext uri="{FF2B5EF4-FFF2-40B4-BE49-F238E27FC236}">
                          <a16:creationId xmlns:a16="http://schemas.microsoft.com/office/drawing/2014/main" id="{9180FA0B-8C66-4491-A725-7BFC1B3B4387}"/>
                        </a:ext>
                      </a:extLst>
                    </p:cNvPr>
                    <p:cNvSpPr/>
                    <p:nvPr/>
                  </p:nvSpPr>
                  <p:spPr>
                    <a:xfrm>
                      <a:off x="1367778" y="5166200"/>
                      <a:ext cx="791062" cy="657131"/>
                    </a:xfrm>
                    <a:custGeom>
                      <a:avLst/>
                      <a:gdLst>
                        <a:gd name="connsiteX0" fmla="*/ 417441 w 791062"/>
                        <a:gd name="connsiteY0" fmla="*/ 655022 h 657131"/>
                        <a:gd name="connsiteX1" fmla="*/ 417441 w 791062"/>
                        <a:gd name="connsiteY1" fmla="*/ 655022 h 657131"/>
                        <a:gd name="connsiteX2" fmla="*/ 338011 w 791062"/>
                        <a:gd name="connsiteY2" fmla="*/ 636692 h 657131"/>
                        <a:gd name="connsiteX3" fmla="*/ 1961 w 791062"/>
                        <a:gd name="connsiteY3" fmla="*/ 380073 h 657131"/>
                        <a:gd name="connsiteX4" fmla="*/ 38621 w 791062"/>
                        <a:gd name="connsiteY4" fmla="*/ 129563 h 657131"/>
                        <a:gd name="connsiteX5" fmla="*/ 221921 w 791062"/>
                        <a:gd name="connsiteY5" fmla="*/ 1253 h 657131"/>
                        <a:gd name="connsiteX6" fmla="*/ 234141 w 791062"/>
                        <a:gd name="connsiteY6" fmla="*/ 1253 h 657131"/>
                        <a:gd name="connsiteX7" fmla="*/ 240251 w 791062"/>
                        <a:gd name="connsiteY7" fmla="*/ 1253 h 657131"/>
                        <a:gd name="connsiteX8" fmla="*/ 655732 w 791062"/>
                        <a:gd name="connsiteY8" fmla="*/ 117343 h 657131"/>
                        <a:gd name="connsiteX9" fmla="*/ 777932 w 791062"/>
                        <a:gd name="connsiteY9" fmla="*/ 343413 h 657131"/>
                        <a:gd name="connsiteX10" fmla="*/ 655732 w 791062"/>
                        <a:gd name="connsiteY10" fmla="*/ 575593 h 657131"/>
                        <a:gd name="connsiteX11" fmla="*/ 417441 w 791062"/>
                        <a:gd name="connsiteY11" fmla="*/ 655022 h 657131"/>
                        <a:gd name="connsiteX12" fmla="*/ 228031 w 791062"/>
                        <a:gd name="connsiteY12" fmla="*/ 13473 h 657131"/>
                        <a:gd name="connsiteX13" fmla="*/ 56951 w 791062"/>
                        <a:gd name="connsiteY13" fmla="*/ 135673 h 657131"/>
                        <a:gd name="connsiteX14" fmla="*/ 20291 w 791062"/>
                        <a:gd name="connsiteY14" fmla="*/ 380073 h 657131"/>
                        <a:gd name="connsiteX15" fmla="*/ 344121 w 791062"/>
                        <a:gd name="connsiteY15" fmla="*/ 624473 h 657131"/>
                        <a:gd name="connsiteX16" fmla="*/ 423552 w 791062"/>
                        <a:gd name="connsiteY16" fmla="*/ 642802 h 657131"/>
                        <a:gd name="connsiteX17" fmla="*/ 661842 w 791062"/>
                        <a:gd name="connsiteY17" fmla="*/ 569483 h 657131"/>
                        <a:gd name="connsiteX18" fmla="*/ 777932 w 791062"/>
                        <a:gd name="connsiteY18" fmla="*/ 343413 h 657131"/>
                        <a:gd name="connsiteX19" fmla="*/ 661842 w 791062"/>
                        <a:gd name="connsiteY19" fmla="*/ 135673 h 657131"/>
                        <a:gd name="connsiteX20" fmla="*/ 246361 w 791062"/>
                        <a:gd name="connsiteY20" fmla="*/ 19583 h 657131"/>
                        <a:gd name="connsiteX21" fmla="*/ 240251 w 791062"/>
                        <a:gd name="connsiteY21" fmla="*/ 19583 h 657131"/>
                        <a:gd name="connsiteX22" fmla="*/ 228031 w 791062"/>
                        <a:gd name="connsiteY22" fmla="*/ 13473 h 657131"/>
                        <a:gd name="connsiteX23" fmla="*/ 411332 w 791062"/>
                        <a:gd name="connsiteY23" fmla="*/ 606142 h 657131"/>
                        <a:gd name="connsiteX24" fmla="*/ 344121 w 791062"/>
                        <a:gd name="connsiteY24" fmla="*/ 593923 h 657131"/>
                        <a:gd name="connsiteX25" fmla="*/ 56951 w 791062"/>
                        <a:gd name="connsiteY25" fmla="*/ 373963 h 657131"/>
                        <a:gd name="connsiteX26" fmla="*/ 87501 w 791062"/>
                        <a:gd name="connsiteY26" fmla="*/ 160113 h 657131"/>
                        <a:gd name="connsiteX27" fmla="*/ 246361 w 791062"/>
                        <a:gd name="connsiteY27" fmla="*/ 50133 h 657131"/>
                        <a:gd name="connsiteX28" fmla="*/ 258581 w 791062"/>
                        <a:gd name="connsiteY28" fmla="*/ 50133 h 657131"/>
                        <a:gd name="connsiteX29" fmla="*/ 264691 w 791062"/>
                        <a:gd name="connsiteY29" fmla="*/ 50133 h 657131"/>
                        <a:gd name="connsiteX30" fmla="*/ 619072 w 791062"/>
                        <a:gd name="connsiteY30" fmla="*/ 147893 h 657131"/>
                        <a:gd name="connsiteX31" fmla="*/ 722942 w 791062"/>
                        <a:gd name="connsiteY31" fmla="*/ 337303 h 657131"/>
                        <a:gd name="connsiteX32" fmla="*/ 619072 w 791062"/>
                        <a:gd name="connsiteY32" fmla="*/ 532823 h 657131"/>
                        <a:gd name="connsiteX33" fmla="*/ 411332 w 791062"/>
                        <a:gd name="connsiteY33" fmla="*/ 606142 h 657131"/>
                        <a:gd name="connsiteX34" fmla="*/ 246361 w 791062"/>
                        <a:gd name="connsiteY34" fmla="*/ 62353 h 657131"/>
                        <a:gd name="connsiteX35" fmla="*/ 99721 w 791062"/>
                        <a:gd name="connsiteY35" fmla="*/ 166223 h 657131"/>
                        <a:gd name="connsiteX36" fmla="*/ 69171 w 791062"/>
                        <a:gd name="connsiteY36" fmla="*/ 373963 h 657131"/>
                        <a:gd name="connsiteX37" fmla="*/ 344121 w 791062"/>
                        <a:gd name="connsiteY37" fmla="*/ 581703 h 657131"/>
                        <a:gd name="connsiteX38" fmla="*/ 411332 w 791062"/>
                        <a:gd name="connsiteY38" fmla="*/ 593923 h 657131"/>
                        <a:gd name="connsiteX39" fmla="*/ 612962 w 791062"/>
                        <a:gd name="connsiteY39" fmla="*/ 532823 h 657131"/>
                        <a:gd name="connsiteX40" fmla="*/ 716832 w 791062"/>
                        <a:gd name="connsiteY40" fmla="*/ 337303 h 657131"/>
                        <a:gd name="connsiteX41" fmla="*/ 619072 w 791062"/>
                        <a:gd name="connsiteY41" fmla="*/ 160113 h 657131"/>
                        <a:gd name="connsiteX42" fmla="*/ 270801 w 791062"/>
                        <a:gd name="connsiteY42" fmla="*/ 62353 h 657131"/>
                        <a:gd name="connsiteX43" fmla="*/ 264691 w 791062"/>
                        <a:gd name="connsiteY43" fmla="*/ 62353 h 657131"/>
                        <a:gd name="connsiteX44" fmla="*/ 246361 w 791062"/>
                        <a:gd name="connsiteY44" fmla="*/ 62353 h 6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91062" h="657131">
                          <a:moveTo>
                            <a:pt x="417441" y="655022"/>
                          </a:moveTo>
                          <a:lnTo>
                            <a:pt x="417441" y="655022"/>
                          </a:lnTo>
                          <a:cubicBezTo>
                            <a:pt x="393001" y="655022"/>
                            <a:pt x="362451" y="648912"/>
                            <a:pt x="338011" y="636692"/>
                          </a:cubicBezTo>
                          <a:cubicBezTo>
                            <a:pt x="111941" y="551153"/>
                            <a:pt x="8071" y="477833"/>
                            <a:pt x="1961" y="380073"/>
                          </a:cubicBezTo>
                          <a:cubicBezTo>
                            <a:pt x="-10259" y="239543"/>
                            <a:pt x="38621" y="129563"/>
                            <a:pt x="38621" y="129563"/>
                          </a:cubicBezTo>
                          <a:cubicBezTo>
                            <a:pt x="87501" y="7363"/>
                            <a:pt x="154711" y="-4857"/>
                            <a:pt x="221921" y="1253"/>
                          </a:cubicBezTo>
                          <a:cubicBezTo>
                            <a:pt x="228031" y="1253"/>
                            <a:pt x="234141" y="1253"/>
                            <a:pt x="234141" y="1253"/>
                          </a:cubicBezTo>
                          <a:lnTo>
                            <a:pt x="240251" y="1253"/>
                          </a:lnTo>
                          <a:cubicBezTo>
                            <a:pt x="301351" y="7363"/>
                            <a:pt x="527422" y="62353"/>
                            <a:pt x="655732" y="117343"/>
                          </a:cubicBezTo>
                          <a:cubicBezTo>
                            <a:pt x="820702" y="190663"/>
                            <a:pt x="796262" y="294533"/>
                            <a:pt x="777932" y="343413"/>
                          </a:cubicBezTo>
                          <a:cubicBezTo>
                            <a:pt x="747382" y="416733"/>
                            <a:pt x="710722" y="490053"/>
                            <a:pt x="655732" y="575593"/>
                          </a:cubicBezTo>
                          <a:cubicBezTo>
                            <a:pt x="637402" y="624473"/>
                            <a:pt x="545752" y="667242"/>
                            <a:pt x="417441" y="655022"/>
                          </a:cubicBezTo>
                          <a:close/>
                          <a:moveTo>
                            <a:pt x="228031" y="13473"/>
                          </a:moveTo>
                          <a:cubicBezTo>
                            <a:pt x="166931" y="7363"/>
                            <a:pt x="99721" y="13473"/>
                            <a:pt x="56951" y="135673"/>
                          </a:cubicBezTo>
                          <a:cubicBezTo>
                            <a:pt x="56951" y="135673"/>
                            <a:pt x="8071" y="245653"/>
                            <a:pt x="20291" y="380073"/>
                          </a:cubicBezTo>
                          <a:cubicBezTo>
                            <a:pt x="26401" y="471723"/>
                            <a:pt x="124161" y="545043"/>
                            <a:pt x="344121" y="624473"/>
                          </a:cubicBezTo>
                          <a:cubicBezTo>
                            <a:pt x="368561" y="630582"/>
                            <a:pt x="393001" y="636692"/>
                            <a:pt x="423552" y="642802"/>
                          </a:cubicBezTo>
                          <a:cubicBezTo>
                            <a:pt x="539642" y="655022"/>
                            <a:pt x="631292" y="612252"/>
                            <a:pt x="661842" y="569483"/>
                          </a:cubicBezTo>
                          <a:cubicBezTo>
                            <a:pt x="710722" y="483943"/>
                            <a:pt x="753492" y="410623"/>
                            <a:pt x="777932" y="343413"/>
                          </a:cubicBezTo>
                          <a:cubicBezTo>
                            <a:pt x="814592" y="257873"/>
                            <a:pt x="771822" y="184553"/>
                            <a:pt x="661842" y="135673"/>
                          </a:cubicBezTo>
                          <a:cubicBezTo>
                            <a:pt x="533532" y="80683"/>
                            <a:pt x="307461" y="25693"/>
                            <a:pt x="246361" y="19583"/>
                          </a:cubicBezTo>
                          <a:lnTo>
                            <a:pt x="240251" y="19583"/>
                          </a:lnTo>
                          <a:cubicBezTo>
                            <a:pt x="234141" y="19583"/>
                            <a:pt x="228031" y="13473"/>
                            <a:pt x="228031" y="13473"/>
                          </a:cubicBezTo>
                          <a:close/>
                          <a:moveTo>
                            <a:pt x="411332" y="606142"/>
                          </a:moveTo>
                          <a:cubicBezTo>
                            <a:pt x="386891" y="606142"/>
                            <a:pt x="368561" y="600032"/>
                            <a:pt x="344121" y="593923"/>
                          </a:cubicBezTo>
                          <a:cubicBezTo>
                            <a:pt x="148601" y="520603"/>
                            <a:pt x="63061" y="453393"/>
                            <a:pt x="56951" y="373963"/>
                          </a:cubicBezTo>
                          <a:cubicBezTo>
                            <a:pt x="50841" y="251763"/>
                            <a:pt x="87501" y="160113"/>
                            <a:pt x="87501" y="160113"/>
                          </a:cubicBezTo>
                          <a:cubicBezTo>
                            <a:pt x="124161" y="56243"/>
                            <a:pt x="191371" y="44023"/>
                            <a:pt x="246361" y="50133"/>
                          </a:cubicBezTo>
                          <a:cubicBezTo>
                            <a:pt x="252471" y="50133"/>
                            <a:pt x="252471" y="50133"/>
                            <a:pt x="258581" y="50133"/>
                          </a:cubicBezTo>
                          <a:lnTo>
                            <a:pt x="264691" y="50133"/>
                          </a:lnTo>
                          <a:cubicBezTo>
                            <a:pt x="313571" y="56243"/>
                            <a:pt x="509092" y="99013"/>
                            <a:pt x="619072" y="147893"/>
                          </a:cubicBezTo>
                          <a:cubicBezTo>
                            <a:pt x="759602" y="208993"/>
                            <a:pt x="741272" y="300643"/>
                            <a:pt x="722942" y="337303"/>
                          </a:cubicBezTo>
                          <a:cubicBezTo>
                            <a:pt x="698502" y="398403"/>
                            <a:pt x="661842" y="459503"/>
                            <a:pt x="619072" y="532823"/>
                          </a:cubicBezTo>
                          <a:cubicBezTo>
                            <a:pt x="600742" y="581703"/>
                            <a:pt x="521312" y="618363"/>
                            <a:pt x="411332" y="606142"/>
                          </a:cubicBezTo>
                          <a:close/>
                          <a:moveTo>
                            <a:pt x="246361" y="62353"/>
                          </a:moveTo>
                          <a:cubicBezTo>
                            <a:pt x="191371" y="56243"/>
                            <a:pt x="136381" y="62353"/>
                            <a:pt x="99721" y="166223"/>
                          </a:cubicBezTo>
                          <a:cubicBezTo>
                            <a:pt x="99721" y="166223"/>
                            <a:pt x="56951" y="257873"/>
                            <a:pt x="69171" y="373963"/>
                          </a:cubicBezTo>
                          <a:cubicBezTo>
                            <a:pt x="75281" y="447283"/>
                            <a:pt x="154711" y="508383"/>
                            <a:pt x="344121" y="581703"/>
                          </a:cubicBezTo>
                          <a:cubicBezTo>
                            <a:pt x="368561" y="587813"/>
                            <a:pt x="386891" y="593923"/>
                            <a:pt x="411332" y="593923"/>
                          </a:cubicBezTo>
                          <a:cubicBezTo>
                            <a:pt x="509092" y="606142"/>
                            <a:pt x="588522" y="569483"/>
                            <a:pt x="612962" y="532823"/>
                          </a:cubicBezTo>
                          <a:cubicBezTo>
                            <a:pt x="655732" y="459503"/>
                            <a:pt x="686282" y="398403"/>
                            <a:pt x="716832" y="337303"/>
                          </a:cubicBezTo>
                          <a:cubicBezTo>
                            <a:pt x="747382" y="263983"/>
                            <a:pt x="710722" y="202883"/>
                            <a:pt x="619072" y="160113"/>
                          </a:cubicBezTo>
                          <a:cubicBezTo>
                            <a:pt x="509092" y="111233"/>
                            <a:pt x="319682" y="68463"/>
                            <a:pt x="270801" y="62353"/>
                          </a:cubicBezTo>
                          <a:lnTo>
                            <a:pt x="264691" y="62353"/>
                          </a:lnTo>
                          <a:cubicBezTo>
                            <a:pt x="258581" y="62353"/>
                            <a:pt x="252471" y="62353"/>
                            <a:pt x="246361" y="62353"/>
                          </a:cubicBezTo>
                          <a:close/>
                        </a:path>
                      </a:pathLst>
                    </a:custGeom>
                    <a:solidFill>
                      <a:srgbClr val="00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30" name="Freeform: Shape 129">
                    <a:extLst>
                      <a:ext uri="{FF2B5EF4-FFF2-40B4-BE49-F238E27FC236}">
                        <a16:creationId xmlns:a16="http://schemas.microsoft.com/office/drawing/2014/main" id="{8B23F9DE-7B43-4BCF-B262-D10E93E7BA87}"/>
                      </a:ext>
                    </a:extLst>
                  </p:cNvPr>
                  <p:cNvSpPr/>
                  <p:nvPr/>
                </p:nvSpPr>
                <p:spPr>
                  <a:xfrm>
                    <a:off x="1428643" y="5224028"/>
                    <a:ext cx="671623" cy="552620"/>
                  </a:xfrm>
                  <a:custGeom>
                    <a:avLst/>
                    <a:gdLst>
                      <a:gd name="connsiteX0" fmla="*/ 558206 w 671623"/>
                      <a:gd name="connsiteY0" fmla="*/ 102285 h 552620"/>
                      <a:gd name="connsiteX1" fmla="*/ 203826 w 671623"/>
                      <a:gd name="connsiteY1" fmla="*/ 4525 h 552620"/>
                      <a:gd name="connsiteX2" fmla="*/ 32746 w 671623"/>
                      <a:gd name="connsiteY2" fmla="*/ 108395 h 552620"/>
                      <a:gd name="connsiteX3" fmla="*/ 2196 w 671623"/>
                      <a:gd name="connsiteY3" fmla="*/ 322245 h 552620"/>
                      <a:gd name="connsiteX4" fmla="*/ 283256 w 671623"/>
                      <a:gd name="connsiteY4" fmla="*/ 536094 h 552620"/>
                      <a:gd name="connsiteX5" fmla="*/ 558206 w 671623"/>
                      <a:gd name="connsiteY5" fmla="*/ 487214 h 552620"/>
                      <a:gd name="connsiteX6" fmla="*/ 662076 w 671623"/>
                      <a:gd name="connsiteY6" fmla="*/ 291695 h 552620"/>
                      <a:gd name="connsiteX7" fmla="*/ 558206 w 671623"/>
                      <a:gd name="connsiteY7" fmla="*/ 102285 h 5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623" h="552620">
                        <a:moveTo>
                          <a:pt x="558206" y="102285"/>
                        </a:moveTo>
                        <a:cubicBezTo>
                          <a:pt x="448226" y="53405"/>
                          <a:pt x="252706" y="10635"/>
                          <a:pt x="203826" y="4525"/>
                        </a:cubicBezTo>
                        <a:cubicBezTo>
                          <a:pt x="154946" y="-1585"/>
                          <a:pt x="81626" y="-19915"/>
                          <a:pt x="32746" y="108395"/>
                        </a:cubicBezTo>
                        <a:cubicBezTo>
                          <a:pt x="32746" y="108395"/>
                          <a:pt x="-10024" y="200045"/>
                          <a:pt x="2196" y="322245"/>
                        </a:cubicBezTo>
                        <a:cubicBezTo>
                          <a:pt x="8306" y="401674"/>
                          <a:pt x="99956" y="468884"/>
                          <a:pt x="283256" y="536094"/>
                        </a:cubicBezTo>
                        <a:cubicBezTo>
                          <a:pt x="423786" y="578864"/>
                          <a:pt x="527656" y="529984"/>
                          <a:pt x="558206" y="487214"/>
                        </a:cubicBezTo>
                        <a:cubicBezTo>
                          <a:pt x="600976" y="420004"/>
                          <a:pt x="631526" y="352795"/>
                          <a:pt x="662076" y="291695"/>
                        </a:cubicBezTo>
                        <a:cubicBezTo>
                          <a:pt x="686516" y="218375"/>
                          <a:pt x="668186" y="145055"/>
                          <a:pt x="558206" y="102285"/>
                        </a:cubicBezTo>
                        <a:close/>
                      </a:path>
                    </a:pathLst>
                  </a:custGeom>
                  <a:solidFill>
                    <a:srgbClr val="FFFFFF">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31" name="Freeform: Shape 130">
                    <a:extLst>
                      <a:ext uri="{FF2B5EF4-FFF2-40B4-BE49-F238E27FC236}">
                        <a16:creationId xmlns:a16="http://schemas.microsoft.com/office/drawing/2014/main" id="{72281491-923C-4F86-9B84-BC2302445FBB}"/>
                      </a:ext>
                    </a:extLst>
                  </p:cNvPr>
                  <p:cNvSpPr/>
                  <p:nvPr/>
                </p:nvSpPr>
                <p:spPr>
                  <a:xfrm>
                    <a:off x="1434753" y="5224028"/>
                    <a:ext cx="666542" cy="552620"/>
                  </a:xfrm>
                  <a:custGeom>
                    <a:avLst/>
                    <a:gdLst>
                      <a:gd name="connsiteX0" fmla="*/ 655966 w 666542"/>
                      <a:gd name="connsiteY0" fmla="*/ 285585 h 552620"/>
                      <a:gd name="connsiteX1" fmla="*/ 558206 w 666542"/>
                      <a:gd name="connsiteY1" fmla="*/ 102285 h 552620"/>
                      <a:gd name="connsiteX2" fmla="*/ 203826 w 666542"/>
                      <a:gd name="connsiteY2" fmla="*/ 4525 h 552620"/>
                      <a:gd name="connsiteX3" fmla="*/ 32746 w 666542"/>
                      <a:gd name="connsiteY3" fmla="*/ 108395 h 552620"/>
                      <a:gd name="connsiteX4" fmla="*/ 2196 w 666542"/>
                      <a:gd name="connsiteY4" fmla="*/ 322245 h 552620"/>
                      <a:gd name="connsiteX5" fmla="*/ 283256 w 666542"/>
                      <a:gd name="connsiteY5" fmla="*/ 536094 h 552620"/>
                      <a:gd name="connsiteX6" fmla="*/ 558206 w 666542"/>
                      <a:gd name="connsiteY6" fmla="*/ 487214 h 552620"/>
                      <a:gd name="connsiteX7" fmla="*/ 655966 w 666542"/>
                      <a:gd name="connsiteY7" fmla="*/ 285585 h 552620"/>
                      <a:gd name="connsiteX8" fmla="*/ 521546 w 666542"/>
                      <a:gd name="connsiteY8" fmla="*/ 450554 h 552620"/>
                      <a:gd name="connsiteX9" fmla="*/ 283256 w 666542"/>
                      <a:gd name="connsiteY9" fmla="*/ 493324 h 552620"/>
                      <a:gd name="connsiteX10" fmla="*/ 38856 w 666542"/>
                      <a:gd name="connsiteY10" fmla="*/ 310025 h 552620"/>
                      <a:gd name="connsiteX11" fmla="*/ 69406 w 666542"/>
                      <a:gd name="connsiteY11" fmla="*/ 126725 h 552620"/>
                      <a:gd name="connsiteX12" fmla="*/ 216046 w 666542"/>
                      <a:gd name="connsiteY12" fmla="*/ 35075 h 552620"/>
                      <a:gd name="connsiteX13" fmla="*/ 521546 w 666542"/>
                      <a:gd name="connsiteY13" fmla="*/ 120615 h 552620"/>
                      <a:gd name="connsiteX14" fmla="*/ 607086 w 666542"/>
                      <a:gd name="connsiteY14" fmla="*/ 279475 h 552620"/>
                      <a:gd name="connsiteX15" fmla="*/ 521546 w 666542"/>
                      <a:gd name="connsiteY15" fmla="*/ 450554 h 5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542" h="552620">
                        <a:moveTo>
                          <a:pt x="655966" y="285585"/>
                        </a:moveTo>
                        <a:cubicBezTo>
                          <a:pt x="680406" y="224485"/>
                          <a:pt x="668186" y="151165"/>
                          <a:pt x="558206" y="102285"/>
                        </a:cubicBezTo>
                        <a:cubicBezTo>
                          <a:pt x="448226" y="53405"/>
                          <a:pt x="252706" y="10635"/>
                          <a:pt x="203826" y="4525"/>
                        </a:cubicBezTo>
                        <a:cubicBezTo>
                          <a:pt x="154946" y="-1585"/>
                          <a:pt x="81626" y="-19915"/>
                          <a:pt x="32746" y="108395"/>
                        </a:cubicBezTo>
                        <a:cubicBezTo>
                          <a:pt x="32746" y="108395"/>
                          <a:pt x="-10024" y="200045"/>
                          <a:pt x="2196" y="322245"/>
                        </a:cubicBezTo>
                        <a:cubicBezTo>
                          <a:pt x="8306" y="401674"/>
                          <a:pt x="99956" y="468884"/>
                          <a:pt x="283256" y="536094"/>
                        </a:cubicBezTo>
                        <a:cubicBezTo>
                          <a:pt x="423786" y="578864"/>
                          <a:pt x="527656" y="529984"/>
                          <a:pt x="558206" y="487214"/>
                        </a:cubicBezTo>
                        <a:cubicBezTo>
                          <a:pt x="594866" y="407784"/>
                          <a:pt x="625416" y="346685"/>
                          <a:pt x="655966" y="285585"/>
                        </a:cubicBezTo>
                        <a:close/>
                        <a:moveTo>
                          <a:pt x="521546" y="450554"/>
                        </a:moveTo>
                        <a:cubicBezTo>
                          <a:pt x="497106" y="493324"/>
                          <a:pt x="405456" y="529984"/>
                          <a:pt x="283256" y="493324"/>
                        </a:cubicBezTo>
                        <a:cubicBezTo>
                          <a:pt x="124396" y="432224"/>
                          <a:pt x="44966" y="377235"/>
                          <a:pt x="38856" y="310025"/>
                        </a:cubicBezTo>
                        <a:cubicBezTo>
                          <a:pt x="32746" y="206155"/>
                          <a:pt x="69406" y="126725"/>
                          <a:pt x="69406" y="126725"/>
                        </a:cubicBezTo>
                        <a:cubicBezTo>
                          <a:pt x="112176" y="16745"/>
                          <a:pt x="173276" y="28965"/>
                          <a:pt x="216046" y="35075"/>
                        </a:cubicBezTo>
                        <a:cubicBezTo>
                          <a:pt x="258816" y="41185"/>
                          <a:pt x="429896" y="77845"/>
                          <a:pt x="521546" y="120615"/>
                        </a:cubicBezTo>
                        <a:cubicBezTo>
                          <a:pt x="619306" y="163385"/>
                          <a:pt x="631526" y="224485"/>
                          <a:pt x="607086" y="279475"/>
                        </a:cubicBezTo>
                        <a:cubicBezTo>
                          <a:pt x="588756" y="334465"/>
                          <a:pt x="558206" y="389454"/>
                          <a:pt x="521546" y="450554"/>
                        </a:cubicBezTo>
                        <a:close/>
                      </a:path>
                    </a:pathLst>
                  </a:custGeom>
                  <a:solidFill>
                    <a:srgbClr val="72706F">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120" name="Graphic 16">
                  <a:extLst>
                    <a:ext uri="{FF2B5EF4-FFF2-40B4-BE49-F238E27FC236}">
                      <a16:creationId xmlns:a16="http://schemas.microsoft.com/office/drawing/2014/main" id="{320A7C3E-6FA0-46EC-AF4C-93F1AF814E6C}"/>
                    </a:ext>
                  </a:extLst>
                </p:cNvPr>
                <p:cNvGrpSpPr/>
                <p:nvPr/>
              </p:nvGrpSpPr>
              <p:grpSpPr>
                <a:xfrm>
                  <a:off x="1430839" y="5224014"/>
                  <a:ext cx="623220" cy="523888"/>
                  <a:chOff x="1430839" y="5224014"/>
                  <a:chExt cx="623220" cy="523888"/>
                </a:xfrm>
                <a:solidFill>
                  <a:srgbClr val="E6FFFF">
                    <a:alpha val="50000"/>
                  </a:srgbClr>
                </a:solidFill>
              </p:grpSpPr>
              <p:sp>
                <p:nvSpPr>
                  <p:cNvPr id="126" name="Freeform: Shape 125">
                    <a:extLst>
                      <a:ext uri="{FF2B5EF4-FFF2-40B4-BE49-F238E27FC236}">
                        <a16:creationId xmlns:a16="http://schemas.microsoft.com/office/drawing/2014/main" id="{0A236660-C657-41E2-82E1-243BBCCAC1D9}"/>
                      </a:ext>
                    </a:extLst>
                  </p:cNvPr>
                  <p:cNvSpPr/>
                  <p:nvPr/>
                </p:nvSpPr>
                <p:spPr>
                  <a:xfrm>
                    <a:off x="1485829" y="5224014"/>
                    <a:ext cx="201630" cy="65639"/>
                  </a:xfrm>
                  <a:custGeom>
                    <a:avLst/>
                    <a:gdLst>
                      <a:gd name="connsiteX0" fmla="*/ 152750 w 201630"/>
                      <a:gd name="connsiteY0" fmla="*/ 4539 h 65639"/>
                      <a:gd name="connsiteX1" fmla="*/ 0 w 201630"/>
                      <a:gd name="connsiteY1" fmla="*/ 65639 h 65639"/>
                      <a:gd name="connsiteX2" fmla="*/ 201630 w 201630"/>
                      <a:gd name="connsiteY2" fmla="*/ 10649 h 65639"/>
                      <a:gd name="connsiteX3" fmla="*/ 152750 w 201630"/>
                      <a:gd name="connsiteY3" fmla="*/ 4539 h 65639"/>
                    </a:gdLst>
                    <a:ahLst/>
                    <a:cxnLst>
                      <a:cxn ang="0">
                        <a:pos x="connsiteX0" y="connsiteY0"/>
                      </a:cxn>
                      <a:cxn ang="0">
                        <a:pos x="connsiteX1" y="connsiteY1"/>
                      </a:cxn>
                      <a:cxn ang="0">
                        <a:pos x="connsiteX2" y="connsiteY2"/>
                      </a:cxn>
                      <a:cxn ang="0">
                        <a:pos x="connsiteX3" y="connsiteY3"/>
                      </a:cxn>
                    </a:cxnLst>
                    <a:rect l="l" t="t" r="r" b="b"/>
                    <a:pathLst>
                      <a:path w="201630" h="65639">
                        <a:moveTo>
                          <a:pt x="152750" y="4539"/>
                        </a:moveTo>
                        <a:cubicBezTo>
                          <a:pt x="109980" y="-1571"/>
                          <a:pt x="48880" y="-13791"/>
                          <a:pt x="0" y="65639"/>
                        </a:cubicBezTo>
                        <a:lnTo>
                          <a:pt x="201630" y="10649"/>
                        </a:lnTo>
                        <a:cubicBezTo>
                          <a:pt x="177190" y="4539"/>
                          <a:pt x="158860" y="4539"/>
                          <a:pt x="152750" y="4539"/>
                        </a:cubicBezTo>
                        <a:close/>
                      </a:path>
                    </a:pathLst>
                  </a:custGeom>
                  <a:solidFill>
                    <a:srgbClr val="E6FFFF">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27" name="Freeform: Shape 126">
                    <a:extLst>
                      <a:ext uri="{FF2B5EF4-FFF2-40B4-BE49-F238E27FC236}">
                        <a16:creationId xmlns:a16="http://schemas.microsoft.com/office/drawing/2014/main" id="{5E4EEB6B-0513-467E-AC6E-FE1D4CDD04D4}"/>
                      </a:ext>
                    </a:extLst>
                  </p:cNvPr>
                  <p:cNvSpPr/>
                  <p:nvPr/>
                </p:nvSpPr>
                <p:spPr>
                  <a:xfrm>
                    <a:off x="1430839" y="5265213"/>
                    <a:ext cx="598780" cy="244399"/>
                  </a:xfrm>
                  <a:custGeom>
                    <a:avLst/>
                    <a:gdLst>
                      <a:gd name="connsiteX0" fmla="*/ 556010 w 598780"/>
                      <a:gd name="connsiteY0" fmla="*/ 61100 h 244399"/>
                      <a:gd name="connsiteX1" fmla="*/ 372710 w 598780"/>
                      <a:gd name="connsiteY1" fmla="*/ 0 h 244399"/>
                      <a:gd name="connsiteX2" fmla="*/ 24440 w 598780"/>
                      <a:gd name="connsiteY2" fmla="*/ 91650 h 244399"/>
                      <a:gd name="connsiteX3" fmla="*/ 0 w 598780"/>
                      <a:gd name="connsiteY3" fmla="*/ 244400 h 244399"/>
                      <a:gd name="connsiteX4" fmla="*/ 598780 w 598780"/>
                      <a:gd name="connsiteY4" fmla="*/ 85540 h 244399"/>
                      <a:gd name="connsiteX5" fmla="*/ 556010 w 598780"/>
                      <a:gd name="connsiteY5" fmla="*/ 61100 h 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80" h="244399">
                        <a:moveTo>
                          <a:pt x="556010" y="61100"/>
                        </a:moveTo>
                        <a:cubicBezTo>
                          <a:pt x="507130" y="36660"/>
                          <a:pt x="433810" y="18330"/>
                          <a:pt x="372710" y="0"/>
                        </a:cubicBezTo>
                        <a:lnTo>
                          <a:pt x="24440" y="91650"/>
                        </a:lnTo>
                        <a:cubicBezTo>
                          <a:pt x="18330" y="122200"/>
                          <a:pt x="0" y="177190"/>
                          <a:pt x="0" y="244400"/>
                        </a:cubicBezTo>
                        <a:lnTo>
                          <a:pt x="598780" y="85540"/>
                        </a:lnTo>
                        <a:cubicBezTo>
                          <a:pt x="592670" y="73320"/>
                          <a:pt x="574340" y="67210"/>
                          <a:pt x="556010" y="61100"/>
                        </a:cubicBezTo>
                        <a:close/>
                      </a:path>
                    </a:pathLst>
                  </a:custGeom>
                  <a:solidFill>
                    <a:srgbClr val="E6FFFF">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28" name="Freeform: Shape 127">
                    <a:extLst>
                      <a:ext uri="{FF2B5EF4-FFF2-40B4-BE49-F238E27FC236}">
                        <a16:creationId xmlns:a16="http://schemas.microsoft.com/office/drawing/2014/main" id="{73CB198B-3695-4F8C-80F4-5E83E78BF19B}"/>
                      </a:ext>
                    </a:extLst>
                  </p:cNvPr>
                  <p:cNvSpPr/>
                  <p:nvPr/>
                </p:nvSpPr>
                <p:spPr>
                  <a:xfrm>
                    <a:off x="1589699" y="5576823"/>
                    <a:ext cx="464360" cy="171079"/>
                  </a:xfrm>
                  <a:custGeom>
                    <a:avLst/>
                    <a:gdLst>
                      <a:gd name="connsiteX0" fmla="*/ 0 w 464360"/>
                      <a:gd name="connsiteY0" fmla="*/ 122200 h 171079"/>
                      <a:gd name="connsiteX1" fmla="*/ 109980 w 464360"/>
                      <a:gd name="connsiteY1" fmla="*/ 171080 h 171079"/>
                      <a:gd name="connsiteX2" fmla="*/ 415480 w 464360"/>
                      <a:gd name="connsiteY2" fmla="*/ 91650 h 171079"/>
                      <a:gd name="connsiteX3" fmla="*/ 464360 w 464360"/>
                      <a:gd name="connsiteY3" fmla="*/ 0 h 171079"/>
                      <a:gd name="connsiteX4" fmla="*/ 0 w 464360"/>
                      <a:gd name="connsiteY4" fmla="*/ 122200 h 171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60" h="171079">
                        <a:moveTo>
                          <a:pt x="0" y="122200"/>
                        </a:moveTo>
                        <a:cubicBezTo>
                          <a:pt x="30550" y="140530"/>
                          <a:pt x="67210" y="152750"/>
                          <a:pt x="109980" y="171080"/>
                        </a:cubicBezTo>
                        <a:lnTo>
                          <a:pt x="415480" y="91650"/>
                        </a:lnTo>
                        <a:cubicBezTo>
                          <a:pt x="433810" y="61100"/>
                          <a:pt x="452140" y="30550"/>
                          <a:pt x="464360" y="0"/>
                        </a:cubicBezTo>
                        <a:cubicBezTo>
                          <a:pt x="317720" y="48880"/>
                          <a:pt x="158860" y="85540"/>
                          <a:pt x="0" y="122200"/>
                        </a:cubicBezTo>
                        <a:close/>
                      </a:path>
                    </a:pathLst>
                  </a:custGeom>
                  <a:solidFill>
                    <a:srgbClr val="E6FFFF">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121" name="Graphic 16">
                  <a:extLst>
                    <a:ext uri="{FF2B5EF4-FFF2-40B4-BE49-F238E27FC236}">
                      <a16:creationId xmlns:a16="http://schemas.microsoft.com/office/drawing/2014/main" id="{B04F8503-8F65-474A-83FD-6A31A6311B62}"/>
                    </a:ext>
                  </a:extLst>
                </p:cNvPr>
                <p:cNvGrpSpPr/>
                <p:nvPr/>
              </p:nvGrpSpPr>
              <p:grpSpPr>
                <a:xfrm>
                  <a:off x="1379775" y="5224028"/>
                  <a:ext cx="784898" cy="591676"/>
                  <a:chOff x="1379775" y="5224028"/>
                  <a:chExt cx="784898" cy="591676"/>
                </a:xfrm>
              </p:grpSpPr>
              <p:sp>
                <p:nvSpPr>
                  <p:cNvPr id="124" name="Freeform: Shape 123">
                    <a:extLst>
                      <a:ext uri="{FF2B5EF4-FFF2-40B4-BE49-F238E27FC236}">
                        <a16:creationId xmlns:a16="http://schemas.microsoft.com/office/drawing/2014/main" id="{94AFFDBA-EEBC-4CBF-BCF9-4D6E967219AB}"/>
                      </a:ext>
                    </a:extLst>
                  </p:cNvPr>
                  <p:cNvSpPr/>
                  <p:nvPr/>
                </p:nvSpPr>
                <p:spPr>
                  <a:xfrm>
                    <a:off x="1430242" y="5224028"/>
                    <a:ext cx="671054" cy="546510"/>
                  </a:xfrm>
                  <a:custGeom>
                    <a:avLst/>
                    <a:gdLst>
                      <a:gd name="connsiteX0" fmla="*/ 597 w 671054"/>
                      <a:gd name="connsiteY0" fmla="*/ 316135 h 546510"/>
                      <a:gd name="connsiteX1" fmla="*/ 281658 w 671054"/>
                      <a:gd name="connsiteY1" fmla="*/ 529984 h 546510"/>
                      <a:gd name="connsiteX2" fmla="*/ 556608 w 671054"/>
                      <a:gd name="connsiteY2" fmla="*/ 481104 h 546510"/>
                      <a:gd name="connsiteX3" fmla="*/ 660478 w 671054"/>
                      <a:gd name="connsiteY3" fmla="*/ 285585 h 546510"/>
                      <a:gd name="connsiteX4" fmla="*/ 562718 w 671054"/>
                      <a:gd name="connsiteY4" fmla="*/ 102285 h 546510"/>
                      <a:gd name="connsiteX5" fmla="*/ 208338 w 671054"/>
                      <a:gd name="connsiteY5" fmla="*/ 4525 h 546510"/>
                      <a:gd name="connsiteX6" fmla="*/ 37257 w 671054"/>
                      <a:gd name="connsiteY6" fmla="*/ 108395 h 546510"/>
                      <a:gd name="connsiteX7" fmla="*/ 597 w 671054"/>
                      <a:gd name="connsiteY7" fmla="*/ 316135 h 54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054" h="546510">
                        <a:moveTo>
                          <a:pt x="597" y="316135"/>
                        </a:moveTo>
                        <a:cubicBezTo>
                          <a:pt x="6707" y="395564"/>
                          <a:pt x="98358" y="462774"/>
                          <a:pt x="281658" y="529984"/>
                        </a:cubicBezTo>
                        <a:cubicBezTo>
                          <a:pt x="422188" y="572754"/>
                          <a:pt x="526058" y="523874"/>
                          <a:pt x="556608" y="481104"/>
                        </a:cubicBezTo>
                        <a:cubicBezTo>
                          <a:pt x="599378" y="413894"/>
                          <a:pt x="629928" y="346685"/>
                          <a:pt x="660478" y="285585"/>
                        </a:cubicBezTo>
                        <a:cubicBezTo>
                          <a:pt x="684918" y="224485"/>
                          <a:pt x="672698" y="151165"/>
                          <a:pt x="562718" y="102285"/>
                        </a:cubicBezTo>
                        <a:cubicBezTo>
                          <a:pt x="452738" y="53405"/>
                          <a:pt x="257218" y="10635"/>
                          <a:pt x="208338" y="4525"/>
                        </a:cubicBezTo>
                        <a:cubicBezTo>
                          <a:pt x="159458" y="-1585"/>
                          <a:pt x="86137" y="-19915"/>
                          <a:pt x="37257" y="108395"/>
                        </a:cubicBezTo>
                        <a:cubicBezTo>
                          <a:pt x="37257" y="102285"/>
                          <a:pt x="-5513" y="200045"/>
                          <a:pt x="597" y="316135"/>
                        </a:cubicBezTo>
                        <a:close/>
                      </a:path>
                    </a:pathLst>
                  </a:custGeom>
                  <a:no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25" name="Freeform: Shape 124">
                    <a:extLst>
                      <a:ext uri="{FF2B5EF4-FFF2-40B4-BE49-F238E27FC236}">
                        <a16:creationId xmlns:a16="http://schemas.microsoft.com/office/drawing/2014/main" id="{6B9ED2FA-7FB0-4350-8CD7-027E018BEE46}"/>
                      </a:ext>
                    </a:extLst>
                  </p:cNvPr>
                  <p:cNvSpPr/>
                  <p:nvPr/>
                </p:nvSpPr>
                <p:spPr>
                  <a:xfrm>
                    <a:off x="1379775" y="5240773"/>
                    <a:ext cx="784898" cy="574931"/>
                  </a:xfrm>
                  <a:custGeom>
                    <a:avLst/>
                    <a:gdLst>
                      <a:gd name="connsiteX0" fmla="*/ 772044 w 784898"/>
                      <a:gd name="connsiteY0" fmla="*/ 268840 h 574931"/>
                      <a:gd name="connsiteX1" fmla="*/ 655954 w 784898"/>
                      <a:gd name="connsiteY1" fmla="*/ 54990 h 574931"/>
                      <a:gd name="connsiteX2" fmla="*/ 490984 w 784898"/>
                      <a:gd name="connsiteY2" fmla="*/ 0 h 574931"/>
                      <a:gd name="connsiteX3" fmla="*/ 717054 w 784898"/>
                      <a:gd name="connsiteY3" fmla="*/ 116090 h 574931"/>
                      <a:gd name="connsiteX4" fmla="*/ 649844 w 784898"/>
                      <a:gd name="connsiteY4" fmla="*/ 458249 h 574931"/>
                      <a:gd name="connsiteX5" fmla="*/ 240474 w 784898"/>
                      <a:gd name="connsiteY5" fmla="*/ 507129 h 574931"/>
                      <a:gd name="connsiteX6" fmla="*/ 32734 w 784898"/>
                      <a:gd name="connsiteY6" fmla="*/ 79430 h 574931"/>
                      <a:gd name="connsiteX7" fmla="*/ 38844 w 784898"/>
                      <a:gd name="connsiteY7" fmla="*/ 61100 h 574931"/>
                      <a:gd name="connsiteX8" fmla="*/ 2184 w 784898"/>
                      <a:gd name="connsiteY8" fmla="*/ 305500 h 574931"/>
                      <a:gd name="connsiteX9" fmla="*/ 332124 w 784898"/>
                      <a:gd name="connsiteY9" fmla="*/ 556009 h 574931"/>
                      <a:gd name="connsiteX10" fmla="*/ 655954 w 784898"/>
                      <a:gd name="connsiteY10" fmla="*/ 494909 h 574931"/>
                      <a:gd name="connsiteX11" fmla="*/ 772044 w 784898"/>
                      <a:gd name="connsiteY11" fmla="*/ 268840 h 57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98" h="574931">
                        <a:moveTo>
                          <a:pt x="772044" y="268840"/>
                        </a:moveTo>
                        <a:cubicBezTo>
                          <a:pt x="802594" y="195520"/>
                          <a:pt x="784265" y="109980"/>
                          <a:pt x="655954" y="54990"/>
                        </a:cubicBezTo>
                        <a:cubicBezTo>
                          <a:pt x="607074" y="36660"/>
                          <a:pt x="552084" y="18330"/>
                          <a:pt x="490984" y="0"/>
                        </a:cubicBezTo>
                        <a:cubicBezTo>
                          <a:pt x="539864" y="18330"/>
                          <a:pt x="643734" y="67210"/>
                          <a:pt x="717054" y="116090"/>
                        </a:cubicBezTo>
                        <a:cubicBezTo>
                          <a:pt x="820925" y="183300"/>
                          <a:pt x="698724" y="360490"/>
                          <a:pt x="649844" y="458249"/>
                        </a:cubicBezTo>
                        <a:cubicBezTo>
                          <a:pt x="607074" y="549899"/>
                          <a:pt x="454324" y="586559"/>
                          <a:pt x="240474" y="507129"/>
                        </a:cubicBezTo>
                        <a:cubicBezTo>
                          <a:pt x="-58916" y="403259"/>
                          <a:pt x="8294" y="164970"/>
                          <a:pt x="32734" y="79430"/>
                        </a:cubicBezTo>
                        <a:cubicBezTo>
                          <a:pt x="32734" y="73320"/>
                          <a:pt x="32734" y="67210"/>
                          <a:pt x="38844" y="61100"/>
                        </a:cubicBezTo>
                        <a:cubicBezTo>
                          <a:pt x="32734" y="79430"/>
                          <a:pt x="-10036" y="177190"/>
                          <a:pt x="2184" y="305500"/>
                        </a:cubicBezTo>
                        <a:cubicBezTo>
                          <a:pt x="8294" y="403259"/>
                          <a:pt x="118274" y="476579"/>
                          <a:pt x="332124" y="556009"/>
                        </a:cubicBezTo>
                        <a:cubicBezTo>
                          <a:pt x="497094" y="604889"/>
                          <a:pt x="619294" y="549899"/>
                          <a:pt x="655954" y="494909"/>
                        </a:cubicBezTo>
                        <a:cubicBezTo>
                          <a:pt x="698724" y="415479"/>
                          <a:pt x="741494" y="342159"/>
                          <a:pt x="772044" y="268840"/>
                        </a:cubicBezTo>
                        <a:close/>
                      </a:path>
                    </a:pathLst>
                  </a:custGeom>
                  <a:solidFill>
                    <a:srgbClr val="424241">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22" name="Freeform: Shape 121">
                  <a:extLst>
                    <a:ext uri="{FF2B5EF4-FFF2-40B4-BE49-F238E27FC236}">
                      <a16:creationId xmlns:a16="http://schemas.microsoft.com/office/drawing/2014/main" id="{947B8C87-0251-4450-87FF-1A26C6812815}"/>
                    </a:ext>
                  </a:extLst>
                </p:cNvPr>
                <p:cNvSpPr/>
                <p:nvPr/>
              </p:nvSpPr>
              <p:spPr>
                <a:xfrm>
                  <a:off x="1449169" y="5186793"/>
                  <a:ext cx="232180" cy="121189"/>
                </a:xfrm>
                <a:custGeom>
                  <a:avLst/>
                  <a:gdLst>
                    <a:gd name="connsiteX0" fmla="*/ 0 w 232180"/>
                    <a:gd name="connsiteY0" fmla="*/ 121189 h 121189"/>
                    <a:gd name="connsiteX1" fmla="*/ 232180 w 232180"/>
                    <a:gd name="connsiteY1" fmla="*/ 29540 h 121189"/>
                    <a:gd name="connsiteX2" fmla="*/ 0 w 232180"/>
                    <a:gd name="connsiteY2" fmla="*/ 121189 h 121189"/>
                  </a:gdLst>
                  <a:ahLst/>
                  <a:cxnLst>
                    <a:cxn ang="0">
                      <a:pos x="connsiteX0" y="connsiteY0"/>
                    </a:cxn>
                    <a:cxn ang="0">
                      <a:pos x="connsiteX1" y="connsiteY1"/>
                    </a:cxn>
                    <a:cxn ang="0">
                      <a:pos x="connsiteX2" y="connsiteY2"/>
                    </a:cxn>
                  </a:cxnLst>
                  <a:rect l="l" t="t" r="r" b="b"/>
                  <a:pathLst>
                    <a:path w="232180" h="121189">
                      <a:moveTo>
                        <a:pt x="0" y="121189"/>
                      </a:moveTo>
                      <a:cubicBezTo>
                        <a:pt x="0" y="121189"/>
                        <a:pt x="36660" y="-25450"/>
                        <a:pt x="232180" y="29540"/>
                      </a:cubicBezTo>
                      <a:cubicBezTo>
                        <a:pt x="152750" y="-19340"/>
                        <a:pt x="12220" y="-19340"/>
                        <a:pt x="0" y="121189"/>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23" name="Freeform: Shape 122">
                  <a:extLst>
                    <a:ext uri="{FF2B5EF4-FFF2-40B4-BE49-F238E27FC236}">
                      <a16:creationId xmlns:a16="http://schemas.microsoft.com/office/drawing/2014/main" id="{22365C6B-BCD5-49EB-B5EF-1309F042EBF1}"/>
                    </a:ext>
                  </a:extLst>
                </p:cNvPr>
                <p:cNvSpPr/>
                <p:nvPr/>
              </p:nvSpPr>
              <p:spPr>
                <a:xfrm rot="885366">
                  <a:off x="1706376" y="5209823"/>
                  <a:ext cx="36659" cy="12219"/>
                </a:xfrm>
                <a:custGeom>
                  <a:avLst/>
                  <a:gdLst>
                    <a:gd name="connsiteX0" fmla="*/ 36659 w 36659"/>
                    <a:gd name="connsiteY0" fmla="*/ 6110 h 12219"/>
                    <a:gd name="connsiteX1" fmla="*/ 18330 w 36659"/>
                    <a:gd name="connsiteY1" fmla="*/ 12220 h 12219"/>
                    <a:gd name="connsiteX2" fmla="*/ 0 w 36659"/>
                    <a:gd name="connsiteY2" fmla="*/ 6110 h 12219"/>
                    <a:gd name="connsiteX3" fmla="*/ 18330 w 36659"/>
                    <a:gd name="connsiteY3" fmla="*/ 0 h 12219"/>
                    <a:gd name="connsiteX4" fmla="*/ 36659 w 36659"/>
                    <a:gd name="connsiteY4" fmla="*/ 611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59" h="12219">
                      <a:moveTo>
                        <a:pt x="36659" y="6110"/>
                      </a:moveTo>
                      <a:cubicBezTo>
                        <a:pt x="36659" y="9484"/>
                        <a:pt x="28453" y="12220"/>
                        <a:pt x="18330" y="12220"/>
                      </a:cubicBezTo>
                      <a:cubicBezTo>
                        <a:pt x="8207" y="12220"/>
                        <a:pt x="0" y="9484"/>
                        <a:pt x="0" y="6110"/>
                      </a:cubicBezTo>
                      <a:cubicBezTo>
                        <a:pt x="0" y="2735"/>
                        <a:pt x="8207" y="0"/>
                        <a:pt x="18330" y="0"/>
                      </a:cubicBezTo>
                      <a:cubicBezTo>
                        <a:pt x="28453" y="0"/>
                        <a:pt x="36659" y="2735"/>
                        <a:pt x="36659" y="6110"/>
                      </a:cubicBezTo>
                      <a:close/>
                    </a:path>
                  </a:pathLst>
                </a:custGeom>
                <a:solidFill>
                  <a:srgbClr val="FFFFFF"/>
                </a:solidFill>
                <a:ln w="61037"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103" name="Graphic 16">
                <a:extLst>
                  <a:ext uri="{FF2B5EF4-FFF2-40B4-BE49-F238E27FC236}">
                    <a16:creationId xmlns:a16="http://schemas.microsoft.com/office/drawing/2014/main" id="{DDCD596C-D768-414F-B6F9-D80E5E99C944}"/>
                  </a:ext>
                </a:extLst>
              </p:cNvPr>
              <p:cNvGrpSpPr/>
              <p:nvPr/>
            </p:nvGrpSpPr>
            <p:grpSpPr>
              <a:xfrm>
                <a:off x="649815" y="4900141"/>
                <a:ext cx="601733" cy="608443"/>
                <a:chOff x="649815" y="4900141"/>
                <a:chExt cx="601733" cy="608443"/>
              </a:xfrm>
            </p:grpSpPr>
            <p:grpSp>
              <p:nvGrpSpPr>
                <p:cNvPr id="104" name="Graphic 16">
                  <a:extLst>
                    <a:ext uri="{FF2B5EF4-FFF2-40B4-BE49-F238E27FC236}">
                      <a16:creationId xmlns:a16="http://schemas.microsoft.com/office/drawing/2014/main" id="{5D6D2805-36D3-4C18-A67F-F4BBDD92C8D9}"/>
                    </a:ext>
                  </a:extLst>
                </p:cNvPr>
                <p:cNvGrpSpPr/>
                <p:nvPr/>
              </p:nvGrpSpPr>
              <p:grpSpPr>
                <a:xfrm>
                  <a:off x="649815" y="4900141"/>
                  <a:ext cx="601733" cy="605390"/>
                  <a:chOff x="649815" y="4900141"/>
                  <a:chExt cx="601733" cy="605390"/>
                </a:xfrm>
              </p:grpSpPr>
              <p:grpSp>
                <p:nvGrpSpPr>
                  <p:cNvPr id="114" name="Graphic 16">
                    <a:extLst>
                      <a:ext uri="{FF2B5EF4-FFF2-40B4-BE49-F238E27FC236}">
                        <a16:creationId xmlns:a16="http://schemas.microsoft.com/office/drawing/2014/main" id="{673E5901-443B-4577-BCEE-7B68DB69D0DB}"/>
                      </a:ext>
                    </a:extLst>
                  </p:cNvPr>
                  <p:cNvGrpSpPr/>
                  <p:nvPr/>
                </p:nvGrpSpPr>
                <p:grpSpPr>
                  <a:xfrm>
                    <a:off x="649815" y="4900141"/>
                    <a:ext cx="601733" cy="605390"/>
                    <a:chOff x="649815" y="4900141"/>
                    <a:chExt cx="601733" cy="605390"/>
                  </a:xfrm>
                </p:grpSpPr>
                <p:sp>
                  <p:nvSpPr>
                    <p:cNvPr id="117" name="Freeform: Shape 116">
                      <a:extLst>
                        <a:ext uri="{FF2B5EF4-FFF2-40B4-BE49-F238E27FC236}">
                          <a16:creationId xmlns:a16="http://schemas.microsoft.com/office/drawing/2014/main" id="{CE60F481-4AA8-4D56-B2D1-8C16E35EF45E}"/>
                        </a:ext>
                      </a:extLst>
                    </p:cNvPr>
                    <p:cNvSpPr/>
                    <p:nvPr/>
                  </p:nvSpPr>
                  <p:spPr>
                    <a:xfrm>
                      <a:off x="657299" y="4908169"/>
                      <a:ext cx="588140" cy="594305"/>
                    </a:xfrm>
                    <a:custGeom>
                      <a:avLst/>
                      <a:gdLst>
                        <a:gd name="connsiteX0" fmla="*/ 535250 w 588140"/>
                        <a:gd name="connsiteY0" fmla="*/ 143194 h 594305"/>
                        <a:gd name="connsiteX1" fmla="*/ 174760 w 588140"/>
                        <a:gd name="connsiteY1" fmla="*/ 2664 h 594305"/>
                        <a:gd name="connsiteX2" fmla="*/ 58670 w 588140"/>
                        <a:gd name="connsiteY2" fmla="*/ 118754 h 594305"/>
                        <a:gd name="connsiteX3" fmla="*/ 9790 w 588140"/>
                        <a:gd name="connsiteY3" fmla="*/ 259284 h 594305"/>
                        <a:gd name="connsiteX4" fmla="*/ 180870 w 588140"/>
                        <a:gd name="connsiteY4" fmla="*/ 534234 h 594305"/>
                        <a:gd name="connsiteX5" fmla="*/ 516920 w 588140"/>
                        <a:gd name="connsiteY5" fmla="*/ 460914 h 594305"/>
                        <a:gd name="connsiteX6" fmla="*/ 535250 w 588140"/>
                        <a:gd name="connsiteY6" fmla="*/ 143194 h 594305"/>
                        <a:gd name="connsiteX7" fmla="*/ 199200 w 588140"/>
                        <a:gd name="connsiteY7" fmla="*/ 485354 h 594305"/>
                        <a:gd name="connsiteX8" fmla="*/ 58670 w 588140"/>
                        <a:gd name="connsiteY8" fmla="*/ 259284 h 594305"/>
                        <a:gd name="connsiteX9" fmla="*/ 101440 w 588140"/>
                        <a:gd name="connsiteY9" fmla="*/ 149304 h 594305"/>
                        <a:gd name="connsiteX10" fmla="*/ 199200 w 588140"/>
                        <a:gd name="connsiteY10" fmla="*/ 51544 h 594305"/>
                        <a:gd name="connsiteX11" fmla="*/ 498590 w 588140"/>
                        <a:gd name="connsiteY11" fmla="*/ 167634 h 594305"/>
                        <a:gd name="connsiteX12" fmla="*/ 480260 w 588140"/>
                        <a:gd name="connsiteY12" fmla="*/ 430364 h 594305"/>
                        <a:gd name="connsiteX13" fmla="*/ 199200 w 588140"/>
                        <a:gd name="connsiteY13" fmla="*/ 485354 h 5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140" h="594305">
                          <a:moveTo>
                            <a:pt x="535250" y="143194"/>
                          </a:moveTo>
                          <a:cubicBezTo>
                            <a:pt x="461930" y="63764"/>
                            <a:pt x="296960" y="-15666"/>
                            <a:pt x="174760" y="2664"/>
                          </a:cubicBezTo>
                          <a:cubicBezTo>
                            <a:pt x="119770" y="14884"/>
                            <a:pt x="83110" y="51544"/>
                            <a:pt x="58670" y="118754"/>
                          </a:cubicBezTo>
                          <a:cubicBezTo>
                            <a:pt x="58670" y="118754"/>
                            <a:pt x="40340" y="161524"/>
                            <a:pt x="9790" y="259284"/>
                          </a:cubicBezTo>
                          <a:cubicBezTo>
                            <a:pt x="-20760" y="357044"/>
                            <a:pt x="15900" y="430364"/>
                            <a:pt x="180870" y="534234"/>
                          </a:cubicBezTo>
                          <a:cubicBezTo>
                            <a:pt x="333620" y="607554"/>
                            <a:pt x="431380" y="644214"/>
                            <a:pt x="516920" y="460914"/>
                          </a:cubicBezTo>
                          <a:cubicBezTo>
                            <a:pt x="608571" y="283724"/>
                            <a:pt x="608571" y="222624"/>
                            <a:pt x="535250" y="143194"/>
                          </a:cubicBezTo>
                          <a:close/>
                          <a:moveTo>
                            <a:pt x="199200" y="485354"/>
                          </a:moveTo>
                          <a:cubicBezTo>
                            <a:pt x="64780" y="399814"/>
                            <a:pt x="34230" y="338714"/>
                            <a:pt x="58670" y="259284"/>
                          </a:cubicBezTo>
                          <a:cubicBezTo>
                            <a:pt x="83110" y="185964"/>
                            <a:pt x="101440" y="149304"/>
                            <a:pt x="101440" y="149304"/>
                          </a:cubicBezTo>
                          <a:cubicBezTo>
                            <a:pt x="125880" y="94314"/>
                            <a:pt x="150320" y="63764"/>
                            <a:pt x="199200" y="51544"/>
                          </a:cubicBezTo>
                          <a:cubicBezTo>
                            <a:pt x="303070" y="39324"/>
                            <a:pt x="437490" y="100424"/>
                            <a:pt x="498590" y="167634"/>
                          </a:cubicBezTo>
                          <a:cubicBezTo>
                            <a:pt x="559690" y="234844"/>
                            <a:pt x="553580" y="283724"/>
                            <a:pt x="480260" y="430364"/>
                          </a:cubicBezTo>
                          <a:cubicBezTo>
                            <a:pt x="406940" y="577004"/>
                            <a:pt x="327510" y="552564"/>
                            <a:pt x="199200" y="485354"/>
                          </a:cubicBezTo>
                          <a:close/>
                        </a:path>
                      </a:pathLst>
                    </a:custGeom>
                    <a:solidFill>
                      <a:srgbClr val="424241"/>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18" name="Freeform: Shape 117">
                      <a:extLst>
                        <a:ext uri="{FF2B5EF4-FFF2-40B4-BE49-F238E27FC236}">
                          <a16:creationId xmlns:a16="http://schemas.microsoft.com/office/drawing/2014/main" id="{9B2523E8-A96A-4D00-A79B-7D8D421FE3B1}"/>
                        </a:ext>
                      </a:extLst>
                    </p:cNvPr>
                    <p:cNvSpPr/>
                    <p:nvPr/>
                  </p:nvSpPr>
                  <p:spPr>
                    <a:xfrm>
                      <a:off x="649815" y="4900141"/>
                      <a:ext cx="601733" cy="605390"/>
                    </a:xfrm>
                    <a:custGeom>
                      <a:avLst/>
                      <a:gdLst>
                        <a:gd name="connsiteX0" fmla="*/ 347213 w 601733"/>
                        <a:gd name="connsiteY0" fmla="*/ 603362 h 605390"/>
                        <a:gd name="connsiteX1" fmla="*/ 347213 w 601733"/>
                        <a:gd name="connsiteY1" fmla="*/ 603362 h 605390"/>
                        <a:gd name="connsiteX2" fmla="*/ 182243 w 601733"/>
                        <a:gd name="connsiteY2" fmla="*/ 542262 h 605390"/>
                        <a:gd name="connsiteX3" fmla="*/ 11163 w 601733"/>
                        <a:gd name="connsiteY3" fmla="*/ 261202 h 605390"/>
                        <a:gd name="connsiteX4" fmla="*/ 60043 w 601733"/>
                        <a:gd name="connsiteY4" fmla="*/ 120672 h 605390"/>
                        <a:gd name="connsiteX5" fmla="*/ 182243 w 601733"/>
                        <a:gd name="connsiteY5" fmla="*/ 4582 h 605390"/>
                        <a:gd name="connsiteX6" fmla="*/ 255563 w 601733"/>
                        <a:gd name="connsiteY6" fmla="*/ 4582 h 605390"/>
                        <a:gd name="connsiteX7" fmla="*/ 548844 w 601733"/>
                        <a:gd name="connsiteY7" fmla="*/ 145112 h 605390"/>
                        <a:gd name="connsiteX8" fmla="*/ 530514 w 601733"/>
                        <a:gd name="connsiteY8" fmla="*/ 468942 h 605390"/>
                        <a:gd name="connsiteX9" fmla="*/ 347213 w 601733"/>
                        <a:gd name="connsiteY9" fmla="*/ 603362 h 605390"/>
                        <a:gd name="connsiteX10" fmla="*/ 255563 w 601733"/>
                        <a:gd name="connsiteY10" fmla="*/ 16802 h 605390"/>
                        <a:gd name="connsiteX11" fmla="*/ 182243 w 601733"/>
                        <a:gd name="connsiteY11" fmla="*/ 16802 h 605390"/>
                        <a:gd name="connsiteX12" fmla="*/ 72263 w 601733"/>
                        <a:gd name="connsiteY12" fmla="*/ 126782 h 605390"/>
                        <a:gd name="connsiteX13" fmla="*/ 23383 w 601733"/>
                        <a:gd name="connsiteY13" fmla="*/ 267312 h 605390"/>
                        <a:gd name="connsiteX14" fmla="*/ 194463 w 601733"/>
                        <a:gd name="connsiteY14" fmla="*/ 536152 h 605390"/>
                        <a:gd name="connsiteX15" fmla="*/ 353323 w 601733"/>
                        <a:gd name="connsiteY15" fmla="*/ 597252 h 605390"/>
                        <a:gd name="connsiteX16" fmla="*/ 353323 w 601733"/>
                        <a:gd name="connsiteY16" fmla="*/ 597252 h 605390"/>
                        <a:gd name="connsiteX17" fmla="*/ 524404 w 601733"/>
                        <a:gd name="connsiteY17" fmla="*/ 468942 h 605390"/>
                        <a:gd name="connsiteX18" fmla="*/ 542734 w 601733"/>
                        <a:gd name="connsiteY18" fmla="*/ 157332 h 605390"/>
                        <a:gd name="connsiteX19" fmla="*/ 255563 w 601733"/>
                        <a:gd name="connsiteY19" fmla="*/ 16802 h 605390"/>
                        <a:gd name="connsiteX20" fmla="*/ 341103 w 601733"/>
                        <a:gd name="connsiteY20" fmla="*/ 548372 h 605390"/>
                        <a:gd name="connsiteX21" fmla="*/ 206683 w 601733"/>
                        <a:gd name="connsiteY21" fmla="*/ 499492 h 605390"/>
                        <a:gd name="connsiteX22" fmla="*/ 66153 w 601733"/>
                        <a:gd name="connsiteY22" fmla="*/ 273422 h 605390"/>
                        <a:gd name="connsiteX23" fmla="*/ 108923 w 601733"/>
                        <a:gd name="connsiteY23" fmla="*/ 157332 h 605390"/>
                        <a:gd name="connsiteX24" fmla="*/ 206683 w 601733"/>
                        <a:gd name="connsiteY24" fmla="*/ 59572 h 605390"/>
                        <a:gd name="connsiteX25" fmla="*/ 267783 w 601733"/>
                        <a:gd name="connsiteY25" fmla="*/ 59572 h 605390"/>
                        <a:gd name="connsiteX26" fmla="*/ 506074 w 601733"/>
                        <a:gd name="connsiteY26" fmla="*/ 175662 h 605390"/>
                        <a:gd name="connsiteX27" fmla="*/ 493854 w 601733"/>
                        <a:gd name="connsiteY27" fmla="*/ 444502 h 605390"/>
                        <a:gd name="connsiteX28" fmla="*/ 341103 w 601733"/>
                        <a:gd name="connsiteY28" fmla="*/ 548372 h 605390"/>
                        <a:gd name="connsiteX29" fmla="*/ 261673 w 601733"/>
                        <a:gd name="connsiteY29" fmla="*/ 65682 h 605390"/>
                        <a:gd name="connsiteX30" fmla="*/ 200573 w 601733"/>
                        <a:gd name="connsiteY30" fmla="*/ 65682 h 605390"/>
                        <a:gd name="connsiteX31" fmla="*/ 108923 w 601733"/>
                        <a:gd name="connsiteY31" fmla="*/ 157332 h 605390"/>
                        <a:gd name="connsiteX32" fmla="*/ 72263 w 601733"/>
                        <a:gd name="connsiteY32" fmla="*/ 273422 h 605390"/>
                        <a:gd name="connsiteX33" fmla="*/ 212793 w 601733"/>
                        <a:gd name="connsiteY33" fmla="*/ 493382 h 605390"/>
                        <a:gd name="connsiteX34" fmla="*/ 341103 w 601733"/>
                        <a:gd name="connsiteY34" fmla="*/ 542262 h 605390"/>
                        <a:gd name="connsiteX35" fmla="*/ 481634 w 601733"/>
                        <a:gd name="connsiteY35" fmla="*/ 438392 h 605390"/>
                        <a:gd name="connsiteX36" fmla="*/ 499964 w 601733"/>
                        <a:gd name="connsiteY36" fmla="*/ 181772 h 605390"/>
                        <a:gd name="connsiteX37" fmla="*/ 261673 w 601733"/>
                        <a:gd name="connsiteY37" fmla="*/ 65682 h 60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1733" h="605390">
                          <a:moveTo>
                            <a:pt x="347213" y="603362"/>
                          </a:moveTo>
                          <a:lnTo>
                            <a:pt x="347213" y="603362"/>
                          </a:lnTo>
                          <a:cubicBezTo>
                            <a:pt x="298333" y="597252"/>
                            <a:pt x="249453" y="572812"/>
                            <a:pt x="182243" y="542262"/>
                          </a:cubicBezTo>
                          <a:cubicBezTo>
                            <a:pt x="5053" y="432282"/>
                            <a:pt x="-19387" y="352852"/>
                            <a:pt x="11163" y="261202"/>
                          </a:cubicBezTo>
                          <a:cubicBezTo>
                            <a:pt x="41713" y="163442"/>
                            <a:pt x="60043" y="120672"/>
                            <a:pt x="60043" y="120672"/>
                          </a:cubicBezTo>
                          <a:cubicBezTo>
                            <a:pt x="90593" y="47352"/>
                            <a:pt x="127253" y="10692"/>
                            <a:pt x="182243" y="4582"/>
                          </a:cubicBezTo>
                          <a:cubicBezTo>
                            <a:pt x="206683" y="-1527"/>
                            <a:pt x="231123" y="-1527"/>
                            <a:pt x="255563" y="4582"/>
                          </a:cubicBezTo>
                          <a:cubicBezTo>
                            <a:pt x="359433" y="16802"/>
                            <a:pt x="481634" y="77902"/>
                            <a:pt x="548844" y="145112"/>
                          </a:cubicBezTo>
                          <a:cubicBezTo>
                            <a:pt x="622164" y="224542"/>
                            <a:pt x="622164" y="285642"/>
                            <a:pt x="530514" y="468942"/>
                          </a:cubicBezTo>
                          <a:cubicBezTo>
                            <a:pt x="481634" y="572812"/>
                            <a:pt x="426643" y="615582"/>
                            <a:pt x="347213" y="603362"/>
                          </a:cubicBezTo>
                          <a:close/>
                          <a:moveTo>
                            <a:pt x="255563" y="16802"/>
                          </a:moveTo>
                          <a:cubicBezTo>
                            <a:pt x="231123" y="16802"/>
                            <a:pt x="206683" y="16802"/>
                            <a:pt x="182243" y="16802"/>
                          </a:cubicBezTo>
                          <a:cubicBezTo>
                            <a:pt x="133363" y="29022"/>
                            <a:pt x="102813" y="59572"/>
                            <a:pt x="72263" y="126782"/>
                          </a:cubicBezTo>
                          <a:cubicBezTo>
                            <a:pt x="72263" y="126782"/>
                            <a:pt x="53933" y="175662"/>
                            <a:pt x="23383" y="267312"/>
                          </a:cubicBezTo>
                          <a:cubicBezTo>
                            <a:pt x="-1057" y="352852"/>
                            <a:pt x="17273" y="426172"/>
                            <a:pt x="194463" y="536152"/>
                          </a:cubicBezTo>
                          <a:cubicBezTo>
                            <a:pt x="255563" y="566702"/>
                            <a:pt x="310553" y="591142"/>
                            <a:pt x="353323" y="597252"/>
                          </a:cubicBezTo>
                          <a:lnTo>
                            <a:pt x="353323" y="597252"/>
                          </a:lnTo>
                          <a:cubicBezTo>
                            <a:pt x="426643" y="603362"/>
                            <a:pt x="475524" y="566702"/>
                            <a:pt x="524404" y="468942"/>
                          </a:cubicBezTo>
                          <a:cubicBezTo>
                            <a:pt x="609944" y="291752"/>
                            <a:pt x="616054" y="236762"/>
                            <a:pt x="542734" y="157332"/>
                          </a:cubicBezTo>
                          <a:cubicBezTo>
                            <a:pt x="481634" y="84012"/>
                            <a:pt x="359433" y="22912"/>
                            <a:pt x="255563" y="16802"/>
                          </a:cubicBezTo>
                          <a:close/>
                          <a:moveTo>
                            <a:pt x="341103" y="548372"/>
                          </a:moveTo>
                          <a:cubicBezTo>
                            <a:pt x="304443" y="542262"/>
                            <a:pt x="261673" y="523932"/>
                            <a:pt x="206683" y="499492"/>
                          </a:cubicBezTo>
                          <a:cubicBezTo>
                            <a:pt x="78373" y="420062"/>
                            <a:pt x="41713" y="358962"/>
                            <a:pt x="66153" y="273422"/>
                          </a:cubicBezTo>
                          <a:cubicBezTo>
                            <a:pt x="90593" y="193992"/>
                            <a:pt x="102813" y="157332"/>
                            <a:pt x="108923" y="157332"/>
                          </a:cubicBezTo>
                          <a:cubicBezTo>
                            <a:pt x="133363" y="96232"/>
                            <a:pt x="163913" y="65682"/>
                            <a:pt x="206683" y="59572"/>
                          </a:cubicBezTo>
                          <a:cubicBezTo>
                            <a:pt x="225013" y="59572"/>
                            <a:pt x="249453" y="59572"/>
                            <a:pt x="267783" y="59572"/>
                          </a:cubicBezTo>
                          <a:cubicBezTo>
                            <a:pt x="353323" y="71792"/>
                            <a:pt x="457194" y="120672"/>
                            <a:pt x="506074" y="175662"/>
                          </a:cubicBezTo>
                          <a:cubicBezTo>
                            <a:pt x="567174" y="242872"/>
                            <a:pt x="567174" y="291752"/>
                            <a:pt x="493854" y="444502"/>
                          </a:cubicBezTo>
                          <a:cubicBezTo>
                            <a:pt x="451084" y="523932"/>
                            <a:pt x="402203" y="554482"/>
                            <a:pt x="341103" y="548372"/>
                          </a:cubicBezTo>
                          <a:close/>
                          <a:moveTo>
                            <a:pt x="261673" y="65682"/>
                          </a:moveTo>
                          <a:cubicBezTo>
                            <a:pt x="243343" y="65682"/>
                            <a:pt x="218903" y="65682"/>
                            <a:pt x="200573" y="65682"/>
                          </a:cubicBezTo>
                          <a:cubicBezTo>
                            <a:pt x="157803" y="71792"/>
                            <a:pt x="133363" y="102342"/>
                            <a:pt x="108923" y="157332"/>
                          </a:cubicBezTo>
                          <a:cubicBezTo>
                            <a:pt x="108923" y="157332"/>
                            <a:pt x="90593" y="193992"/>
                            <a:pt x="72263" y="273422"/>
                          </a:cubicBezTo>
                          <a:cubicBezTo>
                            <a:pt x="53933" y="346742"/>
                            <a:pt x="66153" y="401732"/>
                            <a:pt x="212793" y="493382"/>
                          </a:cubicBezTo>
                          <a:cubicBezTo>
                            <a:pt x="261673" y="517822"/>
                            <a:pt x="304443" y="536152"/>
                            <a:pt x="341103" y="542262"/>
                          </a:cubicBezTo>
                          <a:cubicBezTo>
                            <a:pt x="402203" y="548372"/>
                            <a:pt x="444974" y="517822"/>
                            <a:pt x="481634" y="438392"/>
                          </a:cubicBezTo>
                          <a:cubicBezTo>
                            <a:pt x="554954" y="291752"/>
                            <a:pt x="554954" y="248982"/>
                            <a:pt x="499964" y="181772"/>
                          </a:cubicBezTo>
                          <a:cubicBezTo>
                            <a:pt x="444974" y="120672"/>
                            <a:pt x="347213" y="77902"/>
                            <a:pt x="261673" y="65682"/>
                          </a:cubicBezTo>
                          <a:close/>
                        </a:path>
                      </a:pathLst>
                    </a:custGeom>
                    <a:solidFill>
                      <a:srgbClr val="00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15" name="Freeform: Shape 114">
                    <a:extLst>
                      <a:ext uri="{FF2B5EF4-FFF2-40B4-BE49-F238E27FC236}">
                        <a16:creationId xmlns:a16="http://schemas.microsoft.com/office/drawing/2014/main" id="{7D1A6C57-7B29-43DC-98A3-13601A42951F}"/>
                      </a:ext>
                    </a:extLst>
                  </p:cNvPr>
                  <p:cNvSpPr/>
                  <p:nvPr/>
                </p:nvSpPr>
                <p:spPr>
                  <a:xfrm>
                    <a:off x="708292" y="4958144"/>
                    <a:ext cx="483146" cy="492169"/>
                  </a:xfrm>
                  <a:custGeom>
                    <a:avLst/>
                    <a:gdLst>
                      <a:gd name="connsiteX0" fmla="*/ 441487 w 483146"/>
                      <a:gd name="connsiteY0" fmla="*/ 117659 h 492169"/>
                      <a:gd name="connsiteX1" fmla="*/ 142097 w 483146"/>
                      <a:gd name="connsiteY1" fmla="*/ 1569 h 492169"/>
                      <a:gd name="connsiteX2" fmla="*/ 44337 w 483146"/>
                      <a:gd name="connsiteY2" fmla="*/ 99329 h 492169"/>
                      <a:gd name="connsiteX3" fmla="*/ 7677 w 483146"/>
                      <a:gd name="connsiteY3" fmla="*/ 215419 h 492169"/>
                      <a:gd name="connsiteX4" fmla="*/ 148207 w 483146"/>
                      <a:gd name="connsiteY4" fmla="*/ 441488 h 492169"/>
                      <a:gd name="connsiteX5" fmla="*/ 423157 w 483146"/>
                      <a:gd name="connsiteY5" fmla="*/ 386498 h 492169"/>
                      <a:gd name="connsiteX6" fmla="*/ 441487 w 483146"/>
                      <a:gd name="connsiteY6" fmla="*/ 117659 h 4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146" h="492169">
                        <a:moveTo>
                          <a:pt x="441487" y="117659"/>
                        </a:moveTo>
                        <a:cubicBezTo>
                          <a:pt x="380387" y="50449"/>
                          <a:pt x="245967" y="-10651"/>
                          <a:pt x="142097" y="1569"/>
                        </a:cubicBezTo>
                        <a:cubicBezTo>
                          <a:pt x="93217" y="7679"/>
                          <a:pt x="68777" y="44339"/>
                          <a:pt x="44337" y="99329"/>
                        </a:cubicBezTo>
                        <a:cubicBezTo>
                          <a:pt x="44337" y="99329"/>
                          <a:pt x="26007" y="135989"/>
                          <a:pt x="7677" y="215419"/>
                        </a:cubicBezTo>
                        <a:cubicBezTo>
                          <a:pt x="-16763" y="294848"/>
                          <a:pt x="13787" y="355948"/>
                          <a:pt x="148207" y="441488"/>
                        </a:cubicBezTo>
                        <a:cubicBezTo>
                          <a:pt x="270407" y="502588"/>
                          <a:pt x="355947" y="533138"/>
                          <a:pt x="423157" y="386498"/>
                        </a:cubicBezTo>
                        <a:cubicBezTo>
                          <a:pt x="496477" y="233748"/>
                          <a:pt x="502587" y="184869"/>
                          <a:pt x="441487" y="117659"/>
                        </a:cubicBezTo>
                        <a:close/>
                      </a:path>
                    </a:pathLst>
                  </a:custGeom>
                  <a:solidFill>
                    <a:srgbClr val="FFFFFF">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16" name="Freeform: Shape 115">
                    <a:extLst>
                      <a:ext uri="{FF2B5EF4-FFF2-40B4-BE49-F238E27FC236}">
                        <a16:creationId xmlns:a16="http://schemas.microsoft.com/office/drawing/2014/main" id="{DC10F46F-15EC-4DBF-B27B-BBCB9C7D9091}"/>
                      </a:ext>
                    </a:extLst>
                  </p:cNvPr>
                  <p:cNvSpPr/>
                  <p:nvPr/>
                </p:nvSpPr>
                <p:spPr>
                  <a:xfrm>
                    <a:off x="708292" y="4958144"/>
                    <a:ext cx="483146" cy="492169"/>
                  </a:xfrm>
                  <a:custGeom>
                    <a:avLst/>
                    <a:gdLst>
                      <a:gd name="connsiteX0" fmla="*/ 441487 w 483146"/>
                      <a:gd name="connsiteY0" fmla="*/ 117659 h 492169"/>
                      <a:gd name="connsiteX1" fmla="*/ 142097 w 483146"/>
                      <a:gd name="connsiteY1" fmla="*/ 1569 h 492169"/>
                      <a:gd name="connsiteX2" fmla="*/ 44337 w 483146"/>
                      <a:gd name="connsiteY2" fmla="*/ 99329 h 492169"/>
                      <a:gd name="connsiteX3" fmla="*/ 7677 w 483146"/>
                      <a:gd name="connsiteY3" fmla="*/ 215419 h 492169"/>
                      <a:gd name="connsiteX4" fmla="*/ 148207 w 483146"/>
                      <a:gd name="connsiteY4" fmla="*/ 441488 h 492169"/>
                      <a:gd name="connsiteX5" fmla="*/ 423157 w 483146"/>
                      <a:gd name="connsiteY5" fmla="*/ 386498 h 492169"/>
                      <a:gd name="connsiteX6" fmla="*/ 441487 w 483146"/>
                      <a:gd name="connsiteY6" fmla="*/ 117659 h 492169"/>
                      <a:gd name="connsiteX7" fmla="*/ 160427 w 483146"/>
                      <a:gd name="connsiteY7" fmla="*/ 410938 h 492169"/>
                      <a:gd name="connsiteX8" fmla="*/ 38227 w 483146"/>
                      <a:gd name="connsiteY8" fmla="*/ 215419 h 492169"/>
                      <a:gd name="connsiteX9" fmla="*/ 74887 w 483146"/>
                      <a:gd name="connsiteY9" fmla="*/ 117659 h 492169"/>
                      <a:gd name="connsiteX10" fmla="*/ 154317 w 483146"/>
                      <a:gd name="connsiteY10" fmla="*/ 38229 h 492169"/>
                      <a:gd name="connsiteX11" fmla="*/ 410937 w 483146"/>
                      <a:gd name="connsiteY11" fmla="*/ 135989 h 492169"/>
                      <a:gd name="connsiteX12" fmla="*/ 398717 w 483146"/>
                      <a:gd name="connsiteY12" fmla="*/ 362058 h 492169"/>
                      <a:gd name="connsiteX13" fmla="*/ 160427 w 483146"/>
                      <a:gd name="connsiteY13" fmla="*/ 410938 h 4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3146" h="492169">
                        <a:moveTo>
                          <a:pt x="441487" y="117659"/>
                        </a:moveTo>
                        <a:cubicBezTo>
                          <a:pt x="380387" y="50449"/>
                          <a:pt x="245967" y="-10651"/>
                          <a:pt x="142097" y="1569"/>
                        </a:cubicBezTo>
                        <a:cubicBezTo>
                          <a:pt x="93217" y="7679"/>
                          <a:pt x="68777" y="44339"/>
                          <a:pt x="44337" y="99329"/>
                        </a:cubicBezTo>
                        <a:cubicBezTo>
                          <a:pt x="44337" y="99329"/>
                          <a:pt x="26007" y="135989"/>
                          <a:pt x="7677" y="215419"/>
                        </a:cubicBezTo>
                        <a:cubicBezTo>
                          <a:pt x="-16763" y="294848"/>
                          <a:pt x="13787" y="355948"/>
                          <a:pt x="148207" y="441488"/>
                        </a:cubicBezTo>
                        <a:cubicBezTo>
                          <a:pt x="270407" y="502588"/>
                          <a:pt x="355947" y="533138"/>
                          <a:pt x="423157" y="386498"/>
                        </a:cubicBezTo>
                        <a:cubicBezTo>
                          <a:pt x="496477" y="233748"/>
                          <a:pt x="502587" y="184869"/>
                          <a:pt x="441487" y="117659"/>
                        </a:cubicBezTo>
                        <a:close/>
                        <a:moveTo>
                          <a:pt x="160427" y="410938"/>
                        </a:moveTo>
                        <a:cubicBezTo>
                          <a:pt x="44337" y="337618"/>
                          <a:pt x="19897" y="288738"/>
                          <a:pt x="38227" y="215419"/>
                        </a:cubicBezTo>
                        <a:cubicBezTo>
                          <a:pt x="62667" y="148209"/>
                          <a:pt x="74887" y="117659"/>
                          <a:pt x="74887" y="117659"/>
                        </a:cubicBezTo>
                        <a:cubicBezTo>
                          <a:pt x="93217" y="68779"/>
                          <a:pt x="117657" y="44339"/>
                          <a:pt x="154317" y="38229"/>
                        </a:cubicBezTo>
                        <a:cubicBezTo>
                          <a:pt x="239857" y="26009"/>
                          <a:pt x="362057" y="80999"/>
                          <a:pt x="410937" y="135989"/>
                        </a:cubicBezTo>
                        <a:cubicBezTo>
                          <a:pt x="459817" y="190979"/>
                          <a:pt x="459817" y="233748"/>
                          <a:pt x="398717" y="362058"/>
                        </a:cubicBezTo>
                        <a:cubicBezTo>
                          <a:pt x="337617" y="484258"/>
                          <a:pt x="270407" y="465928"/>
                          <a:pt x="160427" y="410938"/>
                        </a:cubicBezTo>
                        <a:close/>
                      </a:path>
                    </a:pathLst>
                  </a:custGeom>
                  <a:solidFill>
                    <a:srgbClr val="72706F">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105" name="Graphic 16">
                  <a:extLst>
                    <a:ext uri="{FF2B5EF4-FFF2-40B4-BE49-F238E27FC236}">
                      <a16:creationId xmlns:a16="http://schemas.microsoft.com/office/drawing/2014/main" id="{CA1A6D3D-3DC4-4D1A-B055-3BADD3A6B4BE}"/>
                    </a:ext>
                  </a:extLst>
                </p:cNvPr>
                <p:cNvGrpSpPr/>
                <p:nvPr/>
              </p:nvGrpSpPr>
              <p:grpSpPr>
                <a:xfrm>
                  <a:off x="713765" y="4958156"/>
                  <a:ext cx="472674" cy="488480"/>
                  <a:chOff x="713765" y="4958156"/>
                  <a:chExt cx="472674" cy="488480"/>
                </a:xfrm>
                <a:solidFill>
                  <a:srgbClr val="E6FFFF">
                    <a:alpha val="50000"/>
                  </a:srgbClr>
                </a:solidFill>
              </p:grpSpPr>
              <p:sp>
                <p:nvSpPr>
                  <p:cNvPr id="111" name="Freeform: Shape 110">
                    <a:extLst>
                      <a:ext uri="{FF2B5EF4-FFF2-40B4-BE49-F238E27FC236}">
                        <a16:creationId xmlns:a16="http://schemas.microsoft.com/office/drawing/2014/main" id="{524E2B97-1ABB-4873-8BAB-318318A9A053}"/>
                      </a:ext>
                    </a:extLst>
                  </p:cNvPr>
                  <p:cNvSpPr/>
                  <p:nvPr/>
                </p:nvSpPr>
                <p:spPr>
                  <a:xfrm>
                    <a:off x="752629" y="4958156"/>
                    <a:ext cx="262730" cy="123756"/>
                  </a:xfrm>
                  <a:custGeom>
                    <a:avLst/>
                    <a:gdLst>
                      <a:gd name="connsiteX0" fmla="*/ 103870 w 262730"/>
                      <a:gd name="connsiteY0" fmla="*/ 1557 h 123756"/>
                      <a:gd name="connsiteX1" fmla="*/ 6110 w 262730"/>
                      <a:gd name="connsiteY1" fmla="*/ 99317 h 123756"/>
                      <a:gd name="connsiteX2" fmla="*/ 0 w 262730"/>
                      <a:gd name="connsiteY2" fmla="*/ 123757 h 123756"/>
                      <a:gd name="connsiteX3" fmla="*/ 262730 w 262730"/>
                      <a:gd name="connsiteY3" fmla="*/ 32107 h 123756"/>
                      <a:gd name="connsiteX4" fmla="*/ 103870 w 262730"/>
                      <a:gd name="connsiteY4" fmla="*/ 1557 h 123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30" h="123756">
                        <a:moveTo>
                          <a:pt x="103870" y="1557"/>
                        </a:moveTo>
                        <a:cubicBezTo>
                          <a:pt x="54990" y="7667"/>
                          <a:pt x="30550" y="44327"/>
                          <a:pt x="6110" y="99317"/>
                        </a:cubicBezTo>
                        <a:cubicBezTo>
                          <a:pt x="6110" y="99317"/>
                          <a:pt x="0" y="105427"/>
                          <a:pt x="0" y="123757"/>
                        </a:cubicBezTo>
                        <a:lnTo>
                          <a:pt x="262730" y="32107"/>
                        </a:lnTo>
                        <a:cubicBezTo>
                          <a:pt x="207740" y="7667"/>
                          <a:pt x="152750" y="-4553"/>
                          <a:pt x="103870" y="1557"/>
                        </a:cubicBezTo>
                        <a:close/>
                      </a:path>
                    </a:pathLst>
                  </a:custGeom>
                  <a:solidFill>
                    <a:srgbClr val="E6FFFF">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12" name="Freeform: Shape 111">
                    <a:extLst>
                      <a:ext uri="{FF2B5EF4-FFF2-40B4-BE49-F238E27FC236}">
                        <a16:creationId xmlns:a16="http://schemas.microsoft.com/office/drawing/2014/main" id="{66F4D581-BB81-40E1-98B1-29D802CAC63C}"/>
                      </a:ext>
                    </a:extLst>
                  </p:cNvPr>
                  <p:cNvSpPr/>
                  <p:nvPr/>
                </p:nvSpPr>
                <p:spPr>
                  <a:xfrm>
                    <a:off x="713765" y="5051363"/>
                    <a:ext cx="472674" cy="238289"/>
                  </a:xfrm>
                  <a:custGeom>
                    <a:avLst/>
                    <a:gdLst>
                      <a:gd name="connsiteX0" fmla="*/ 436014 w 472674"/>
                      <a:gd name="connsiteY0" fmla="*/ 24440 h 238289"/>
                      <a:gd name="connsiteX1" fmla="*/ 411574 w 472674"/>
                      <a:gd name="connsiteY1" fmla="*/ 0 h 238289"/>
                      <a:gd name="connsiteX2" fmla="*/ 2204 w 472674"/>
                      <a:gd name="connsiteY2" fmla="*/ 140530 h 238289"/>
                      <a:gd name="connsiteX3" fmla="*/ 26644 w 472674"/>
                      <a:gd name="connsiteY3" fmla="*/ 238290 h 238289"/>
                      <a:gd name="connsiteX4" fmla="*/ 472674 w 472674"/>
                      <a:gd name="connsiteY4" fmla="*/ 85540 h 238289"/>
                      <a:gd name="connsiteX5" fmla="*/ 436014 w 472674"/>
                      <a:gd name="connsiteY5" fmla="*/ 24440 h 23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674" h="238289">
                        <a:moveTo>
                          <a:pt x="436014" y="24440"/>
                        </a:moveTo>
                        <a:cubicBezTo>
                          <a:pt x="429904" y="18330"/>
                          <a:pt x="417684" y="6110"/>
                          <a:pt x="411574" y="0"/>
                        </a:cubicBezTo>
                        <a:cubicBezTo>
                          <a:pt x="277154" y="54990"/>
                          <a:pt x="136624" y="97760"/>
                          <a:pt x="2204" y="140530"/>
                        </a:cubicBezTo>
                        <a:cubicBezTo>
                          <a:pt x="-3906" y="177190"/>
                          <a:pt x="2204" y="207740"/>
                          <a:pt x="26644" y="238290"/>
                        </a:cubicBezTo>
                        <a:lnTo>
                          <a:pt x="472674" y="85540"/>
                        </a:lnTo>
                        <a:cubicBezTo>
                          <a:pt x="466564" y="61100"/>
                          <a:pt x="454344" y="42770"/>
                          <a:pt x="436014" y="24440"/>
                        </a:cubicBezTo>
                        <a:close/>
                      </a:path>
                    </a:pathLst>
                  </a:custGeom>
                  <a:solidFill>
                    <a:srgbClr val="E6FFFF">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13" name="Freeform: Shape 112">
                    <a:extLst>
                      <a:ext uri="{FF2B5EF4-FFF2-40B4-BE49-F238E27FC236}">
                        <a16:creationId xmlns:a16="http://schemas.microsoft.com/office/drawing/2014/main" id="{D6660FF2-112F-481C-9010-8B4FF3F111C9}"/>
                      </a:ext>
                    </a:extLst>
                  </p:cNvPr>
                  <p:cNvSpPr/>
                  <p:nvPr/>
                </p:nvSpPr>
                <p:spPr>
                  <a:xfrm>
                    <a:off x="856499" y="5289653"/>
                    <a:ext cx="305500" cy="156983"/>
                  </a:xfrm>
                  <a:custGeom>
                    <a:avLst/>
                    <a:gdLst>
                      <a:gd name="connsiteX0" fmla="*/ 0 w 305500"/>
                      <a:gd name="connsiteY0" fmla="*/ 103870 h 156983"/>
                      <a:gd name="connsiteX1" fmla="*/ 0 w 305500"/>
                      <a:gd name="connsiteY1" fmla="*/ 103870 h 156983"/>
                      <a:gd name="connsiteX2" fmla="*/ 281060 w 305500"/>
                      <a:gd name="connsiteY2" fmla="*/ 48880 h 156983"/>
                      <a:gd name="connsiteX3" fmla="*/ 305500 w 305500"/>
                      <a:gd name="connsiteY3" fmla="*/ 0 h 156983"/>
                      <a:gd name="connsiteX4" fmla="*/ 0 w 305500"/>
                      <a:gd name="connsiteY4" fmla="*/ 103870 h 15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00" h="156983">
                        <a:moveTo>
                          <a:pt x="0" y="103870"/>
                        </a:moveTo>
                        <a:cubicBezTo>
                          <a:pt x="0" y="103870"/>
                          <a:pt x="0" y="103870"/>
                          <a:pt x="0" y="103870"/>
                        </a:cubicBezTo>
                        <a:cubicBezTo>
                          <a:pt x="128310" y="171080"/>
                          <a:pt x="207740" y="195520"/>
                          <a:pt x="281060" y="48880"/>
                        </a:cubicBezTo>
                        <a:cubicBezTo>
                          <a:pt x="287170" y="30550"/>
                          <a:pt x="299390" y="12220"/>
                          <a:pt x="305500" y="0"/>
                        </a:cubicBezTo>
                        <a:lnTo>
                          <a:pt x="0" y="103870"/>
                        </a:lnTo>
                        <a:close/>
                      </a:path>
                    </a:pathLst>
                  </a:custGeom>
                  <a:solidFill>
                    <a:srgbClr val="E6FFFF">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106" name="Graphic 16">
                  <a:extLst>
                    <a:ext uri="{FF2B5EF4-FFF2-40B4-BE49-F238E27FC236}">
                      <a16:creationId xmlns:a16="http://schemas.microsoft.com/office/drawing/2014/main" id="{E30EB5AD-F45C-4E0C-8AA8-7A284A8AA522}"/>
                    </a:ext>
                  </a:extLst>
                </p:cNvPr>
                <p:cNvGrpSpPr/>
                <p:nvPr/>
              </p:nvGrpSpPr>
              <p:grpSpPr>
                <a:xfrm>
                  <a:off x="657299" y="4958144"/>
                  <a:ext cx="588140" cy="550440"/>
                  <a:chOff x="657299" y="4958144"/>
                  <a:chExt cx="588140" cy="550440"/>
                </a:xfrm>
              </p:grpSpPr>
              <p:sp>
                <p:nvSpPr>
                  <p:cNvPr id="109" name="Freeform: Shape 108">
                    <a:extLst>
                      <a:ext uri="{FF2B5EF4-FFF2-40B4-BE49-F238E27FC236}">
                        <a16:creationId xmlns:a16="http://schemas.microsoft.com/office/drawing/2014/main" id="{7422F0DF-5311-45C8-AFC3-35D2CE6C57ED}"/>
                      </a:ext>
                    </a:extLst>
                  </p:cNvPr>
                  <p:cNvSpPr/>
                  <p:nvPr/>
                </p:nvSpPr>
                <p:spPr>
                  <a:xfrm>
                    <a:off x="710612" y="4958144"/>
                    <a:ext cx="478364" cy="486059"/>
                  </a:xfrm>
                  <a:custGeom>
                    <a:avLst/>
                    <a:gdLst>
                      <a:gd name="connsiteX0" fmla="*/ 145887 w 478364"/>
                      <a:gd name="connsiteY0" fmla="*/ 435378 h 486059"/>
                      <a:gd name="connsiteX1" fmla="*/ 420837 w 478364"/>
                      <a:gd name="connsiteY1" fmla="*/ 380388 h 486059"/>
                      <a:gd name="connsiteX2" fmla="*/ 439167 w 478364"/>
                      <a:gd name="connsiteY2" fmla="*/ 117659 h 486059"/>
                      <a:gd name="connsiteX3" fmla="*/ 139777 w 478364"/>
                      <a:gd name="connsiteY3" fmla="*/ 1569 h 486059"/>
                      <a:gd name="connsiteX4" fmla="*/ 42017 w 478364"/>
                      <a:gd name="connsiteY4" fmla="*/ 99329 h 486059"/>
                      <a:gd name="connsiteX5" fmla="*/ 5357 w 478364"/>
                      <a:gd name="connsiteY5" fmla="*/ 215419 h 486059"/>
                      <a:gd name="connsiteX6" fmla="*/ 145887 w 478364"/>
                      <a:gd name="connsiteY6" fmla="*/ 435378 h 48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364" h="486059">
                        <a:moveTo>
                          <a:pt x="145887" y="435378"/>
                        </a:moveTo>
                        <a:cubicBezTo>
                          <a:pt x="268087" y="496478"/>
                          <a:pt x="353627" y="527028"/>
                          <a:pt x="420837" y="380388"/>
                        </a:cubicBezTo>
                        <a:cubicBezTo>
                          <a:pt x="494157" y="233748"/>
                          <a:pt x="494157" y="184869"/>
                          <a:pt x="439167" y="117659"/>
                        </a:cubicBezTo>
                        <a:cubicBezTo>
                          <a:pt x="378067" y="50449"/>
                          <a:pt x="243647" y="-10651"/>
                          <a:pt x="139777" y="1569"/>
                        </a:cubicBezTo>
                        <a:cubicBezTo>
                          <a:pt x="90897" y="7679"/>
                          <a:pt x="66457" y="44339"/>
                          <a:pt x="42017" y="99329"/>
                        </a:cubicBezTo>
                        <a:cubicBezTo>
                          <a:pt x="42017" y="99329"/>
                          <a:pt x="23687" y="135989"/>
                          <a:pt x="5357" y="215419"/>
                        </a:cubicBezTo>
                        <a:cubicBezTo>
                          <a:pt x="-12973" y="294848"/>
                          <a:pt x="11467" y="349838"/>
                          <a:pt x="145887" y="435378"/>
                        </a:cubicBezTo>
                        <a:close/>
                      </a:path>
                    </a:pathLst>
                  </a:custGeom>
                  <a:no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10" name="Freeform: Shape 109">
                    <a:extLst>
                      <a:ext uri="{FF2B5EF4-FFF2-40B4-BE49-F238E27FC236}">
                        <a16:creationId xmlns:a16="http://schemas.microsoft.com/office/drawing/2014/main" id="{0CA4FFAD-6ACD-47AD-8AE4-A032D3260537}"/>
                      </a:ext>
                    </a:extLst>
                  </p:cNvPr>
                  <p:cNvSpPr/>
                  <p:nvPr/>
                </p:nvSpPr>
                <p:spPr>
                  <a:xfrm>
                    <a:off x="657299" y="5026923"/>
                    <a:ext cx="588140" cy="481661"/>
                  </a:xfrm>
                  <a:custGeom>
                    <a:avLst/>
                    <a:gdLst>
                      <a:gd name="connsiteX0" fmla="*/ 535250 w 588140"/>
                      <a:gd name="connsiteY0" fmla="*/ 24440 h 481661"/>
                      <a:gd name="connsiteX1" fmla="*/ 510810 w 588140"/>
                      <a:gd name="connsiteY1" fmla="*/ 0 h 481661"/>
                      <a:gd name="connsiteX2" fmla="*/ 480260 w 588140"/>
                      <a:gd name="connsiteY2" fmla="*/ 354380 h 481661"/>
                      <a:gd name="connsiteX3" fmla="*/ 101440 w 588140"/>
                      <a:gd name="connsiteY3" fmla="*/ 342159 h 481661"/>
                      <a:gd name="connsiteX4" fmla="*/ 22010 w 588140"/>
                      <a:gd name="connsiteY4" fmla="*/ 97760 h 481661"/>
                      <a:gd name="connsiteX5" fmla="*/ 9790 w 588140"/>
                      <a:gd name="connsiteY5" fmla="*/ 146640 h 481661"/>
                      <a:gd name="connsiteX6" fmla="*/ 180870 w 588140"/>
                      <a:gd name="connsiteY6" fmla="*/ 421589 h 481661"/>
                      <a:gd name="connsiteX7" fmla="*/ 516920 w 588140"/>
                      <a:gd name="connsiteY7" fmla="*/ 348269 h 481661"/>
                      <a:gd name="connsiteX8" fmla="*/ 535250 w 588140"/>
                      <a:gd name="connsiteY8" fmla="*/ 24440 h 48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140" h="481661">
                        <a:moveTo>
                          <a:pt x="535250" y="24440"/>
                        </a:moveTo>
                        <a:cubicBezTo>
                          <a:pt x="529140" y="18330"/>
                          <a:pt x="523030" y="12220"/>
                          <a:pt x="510810" y="0"/>
                        </a:cubicBezTo>
                        <a:cubicBezTo>
                          <a:pt x="614680" y="103870"/>
                          <a:pt x="553580" y="207740"/>
                          <a:pt x="480260" y="354380"/>
                        </a:cubicBezTo>
                        <a:cubicBezTo>
                          <a:pt x="400830" y="525459"/>
                          <a:pt x="254190" y="452139"/>
                          <a:pt x="101440" y="342159"/>
                        </a:cubicBezTo>
                        <a:cubicBezTo>
                          <a:pt x="-2430" y="262730"/>
                          <a:pt x="3680" y="152750"/>
                          <a:pt x="22010" y="97760"/>
                        </a:cubicBezTo>
                        <a:cubicBezTo>
                          <a:pt x="15900" y="109980"/>
                          <a:pt x="9790" y="128310"/>
                          <a:pt x="9790" y="146640"/>
                        </a:cubicBezTo>
                        <a:cubicBezTo>
                          <a:pt x="-20760" y="244400"/>
                          <a:pt x="15900" y="317720"/>
                          <a:pt x="180870" y="421589"/>
                        </a:cubicBezTo>
                        <a:cubicBezTo>
                          <a:pt x="333620" y="494909"/>
                          <a:pt x="431380" y="531569"/>
                          <a:pt x="516920" y="348269"/>
                        </a:cubicBezTo>
                        <a:cubicBezTo>
                          <a:pt x="608571" y="164970"/>
                          <a:pt x="608571" y="103870"/>
                          <a:pt x="535250" y="24440"/>
                        </a:cubicBezTo>
                        <a:close/>
                      </a:path>
                    </a:pathLst>
                  </a:custGeom>
                  <a:solidFill>
                    <a:srgbClr val="424241">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07" name="Freeform: Shape 106">
                  <a:extLst>
                    <a:ext uri="{FF2B5EF4-FFF2-40B4-BE49-F238E27FC236}">
                      <a16:creationId xmlns:a16="http://schemas.microsoft.com/office/drawing/2014/main" id="{4C2CB270-73FF-4CF3-A67E-241C9C96F661}"/>
                    </a:ext>
                  </a:extLst>
                </p:cNvPr>
                <p:cNvSpPr/>
                <p:nvPr/>
              </p:nvSpPr>
              <p:spPr>
                <a:xfrm>
                  <a:off x="734299" y="4918405"/>
                  <a:ext cx="211826" cy="132958"/>
                </a:xfrm>
                <a:custGeom>
                  <a:avLst/>
                  <a:gdLst>
                    <a:gd name="connsiteX0" fmla="*/ 0 w 211826"/>
                    <a:gd name="connsiteY0" fmla="*/ 132958 h 132958"/>
                    <a:gd name="connsiteX1" fmla="*/ 201630 w 211826"/>
                    <a:gd name="connsiteY1" fmla="*/ 22978 h 132958"/>
                    <a:gd name="connsiteX2" fmla="*/ 0 w 211826"/>
                    <a:gd name="connsiteY2" fmla="*/ 132958 h 132958"/>
                  </a:gdLst>
                  <a:ahLst/>
                  <a:cxnLst>
                    <a:cxn ang="0">
                      <a:pos x="connsiteX0" y="connsiteY0"/>
                    </a:cxn>
                    <a:cxn ang="0">
                      <a:pos x="connsiteX1" y="connsiteY1"/>
                    </a:cxn>
                    <a:cxn ang="0">
                      <a:pos x="connsiteX2" y="connsiteY2"/>
                    </a:cxn>
                  </a:cxnLst>
                  <a:rect l="l" t="t" r="r" b="b"/>
                  <a:pathLst>
                    <a:path w="211826" h="132958">
                      <a:moveTo>
                        <a:pt x="0" y="132958"/>
                      </a:moveTo>
                      <a:cubicBezTo>
                        <a:pt x="0" y="132958"/>
                        <a:pt x="36660" y="-19792"/>
                        <a:pt x="201630" y="22978"/>
                      </a:cubicBezTo>
                      <a:cubicBezTo>
                        <a:pt x="262730" y="35198"/>
                        <a:pt x="30550" y="-87001"/>
                        <a:pt x="0" y="132958"/>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08" name="Freeform: Shape 107">
                  <a:extLst>
                    <a:ext uri="{FF2B5EF4-FFF2-40B4-BE49-F238E27FC236}">
                      <a16:creationId xmlns:a16="http://schemas.microsoft.com/office/drawing/2014/main" id="{95B58710-B01D-4A2F-941B-F90AF617921D}"/>
                    </a:ext>
                  </a:extLst>
                </p:cNvPr>
                <p:cNvSpPr/>
                <p:nvPr/>
              </p:nvSpPr>
              <p:spPr>
                <a:xfrm>
                  <a:off x="966479" y="4941383"/>
                  <a:ext cx="30550" cy="12219"/>
                </a:xfrm>
                <a:custGeom>
                  <a:avLst/>
                  <a:gdLst>
                    <a:gd name="connsiteX0" fmla="*/ 30550 w 30550"/>
                    <a:gd name="connsiteY0" fmla="*/ 12220 h 12219"/>
                    <a:gd name="connsiteX1" fmla="*/ 12220 w 30550"/>
                    <a:gd name="connsiteY1" fmla="*/ 12220 h 12219"/>
                    <a:gd name="connsiteX2" fmla="*/ 0 w 30550"/>
                    <a:gd name="connsiteY2" fmla="*/ 0 h 12219"/>
                    <a:gd name="connsiteX3" fmla="*/ 18330 w 30550"/>
                    <a:gd name="connsiteY3" fmla="*/ 0 h 12219"/>
                    <a:gd name="connsiteX4" fmla="*/ 30550 w 30550"/>
                    <a:gd name="connsiteY4" fmla="*/ 1222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0" h="12219">
                      <a:moveTo>
                        <a:pt x="30550" y="12220"/>
                      </a:moveTo>
                      <a:cubicBezTo>
                        <a:pt x="30550" y="12220"/>
                        <a:pt x="24440" y="12220"/>
                        <a:pt x="12220" y="12220"/>
                      </a:cubicBezTo>
                      <a:cubicBezTo>
                        <a:pt x="6110" y="12220"/>
                        <a:pt x="0" y="6110"/>
                        <a:pt x="0" y="0"/>
                      </a:cubicBezTo>
                      <a:cubicBezTo>
                        <a:pt x="0" y="0"/>
                        <a:pt x="6110" y="0"/>
                        <a:pt x="18330" y="0"/>
                      </a:cubicBezTo>
                      <a:cubicBezTo>
                        <a:pt x="24440" y="6110"/>
                        <a:pt x="30550" y="12220"/>
                        <a:pt x="30550" y="1222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grpSp>
          <p:nvGrpSpPr>
            <p:cNvPr id="38" name="Graphic 16">
              <a:extLst>
                <a:ext uri="{FF2B5EF4-FFF2-40B4-BE49-F238E27FC236}">
                  <a16:creationId xmlns:a16="http://schemas.microsoft.com/office/drawing/2014/main" id="{12A6A901-F880-4B2F-9E91-46ACFAF48666}"/>
                </a:ext>
              </a:extLst>
            </p:cNvPr>
            <p:cNvGrpSpPr/>
            <p:nvPr/>
          </p:nvGrpSpPr>
          <p:grpSpPr>
            <a:xfrm>
              <a:off x="908434" y="6539910"/>
              <a:ext cx="1184208" cy="1487019"/>
              <a:chOff x="908434" y="6539910"/>
              <a:chExt cx="1184208" cy="1487019"/>
            </a:xfrm>
          </p:grpSpPr>
          <p:sp>
            <p:nvSpPr>
              <p:cNvPr id="69" name="Freeform: Shape 68">
                <a:extLst>
                  <a:ext uri="{FF2B5EF4-FFF2-40B4-BE49-F238E27FC236}">
                    <a16:creationId xmlns:a16="http://schemas.microsoft.com/office/drawing/2014/main" id="{B0CC4175-A572-4A81-AD91-C314B893E96F}"/>
                  </a:ext>
                </a:extLst>
              </p:cNvPr>
              <p:cNvSpPr/>
              <p:nvPr/>
            </p:nvSpPr>
            <p:spPr>
              <a:xfrm>
                <a:off x="1589699" y="6584971"/>
                <a:ext cx="61100" cy="61099"/>
              </a:xfrm>
              <a:custGeom>
                <a:avLst/>
                <a:gdLst>
                  <a:gd name="connsiteX0" fmla="*/ 0 w 61100"/>
                  <a:gd name="connsiteY0" fmla="*/ 0 h 61099"/>
                  <a:gd name="connsiteX1" fmla="*/ 0 w 61100"/>
                  <a:gd name="connsiteY1" fmla="*/ 0 h 61099"/>
                  <a:gd name="connsiteX2" fmla="*/ 0 w 61100"/>
                  <a:gd name="connsiteY2" fmla="*/ 0 h 61099"/>
                </a:gdLst>
                <a:ahLst/>
                <a:cxnLst>
                  <a:cxn ang="0">
                    <a:pos x="connsiteX0" y="connsiteY0"/>
                  </a:cxn>
                  <a:cxn ang="0">
                    <a:pos x="connsiteX1" y="connsiteY1"/>
                  </a:cxn>
                  <a:cxn ang="0">
                    <a:pos x="connsiteX2" y="connsiteY2"/>
                  </a:cxn>
                </a:cxnLst>
                <a:rect l="l" t="t" r="r" b="b"/>
                <a:pathLst>
                  <a:path w="61100" h="61099">
                    <a:moveTo>
                      <a:pt x="0" y="0"/>
                    </a:moveTo>
                    <a:lnTo>
                      <a:pt x="0" y="0"/>
                    </a:lnTo>
                    <a:lnTo>
                      <a:pt x="0" y="0"/>
                    </a:lnTo>
                    <a:close/>
                  </a:path>
                </a:pathLst>
              </a:custGeom>
              <a:no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70" name="Freeform: Shape 69">
                <a:extLst>
                  <a:ext uri="{FF2B5EF4-FFF2-40B4-BE49-F238E27FC236}">
                    <a16:creationId xmlns:a16="http://schemas.microsoft.com/office/drawing/2014/main" id="{6E8B7EFC-6537-4F9A-A310-7CB1537B863A}"/>
                  </a:ext>
                </a:extLst>
              </p:cNvPr>
              <p:cNvSpPr/>
              <p:nvPr/>
            </p:nvSpPr>
            <p:spPr>
              <a:xfrm>
                <a:off x="1583589" y="6572751"/>
                <a:ext cx="12220" cy="12220"/>
              </a:xfrm>
              <a:custGeom>
                <a:avLst/>
                <a:gdLst>
                  <a:gd name="connsiteX0" fmla="*/ 12220 w 12220"/>
                  <a:gd name="connsiteY0" fmla="*/ 12220 h 12220"/>
                  <a:gd name="connsiteX1" fmla="*/ 0 w 12220"/>
                  <a:gd name="connsiteY1" fmla="*/ 12220 h 12220"/>
                  <a:gd name="connsiteX2" fmla="*/ 0 w 12220"/>
                  <a:gd name="connsiteY2" fmla="*/ 0 h 12220"/>
                  <a:gd name="connsiteX3" fmla="*/ 12220 w 12220"/>
                  <a:gd name="connsiteY3" fmla="*/ 0 h 12220"/>
                  <a:gd name="connsiteX4" fmla="*/ 12220 w 12220"/>
                  <a:gd name="connsiteY4" fmla="*/ 12220 h 1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 h="12220">
                    <a:moveTo>
                      <a:pt x="12220" y="12220"/>
                    </a:moveTo>
                    <a:lnTo>
                      <a:pt x="0" y="12220"/>
                    </a:lnTo>
                    <a:lnTo>
                      <a:pt x="0" y="0"/>
                    </a:lnTo>
                    <a:lnTo>
                      <a:pt x="12220" y="0"/>
                    </a:lnTo>
                    <a:cubicBezTo>
                      <a:pt x="12220" y="0"/>
                      <a:pt x="12220" y="6110"/>
                      <a:pt x="12220" y="12220"/>
                    </a:cubicBezTo>
                    <a:close/>
                  </a:path>
                </a:pathLst>
              </a:custGeom>
              <a:solidFill>
                <a:srgbClr val="EEB4C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71" name="Graphic 16">
                <a:extLst>
                  <a:ext uri="{FF2B5EF4-FFF2-40B4-BE49-F238E27FC236}">
                    <a16:creationId xmlns:a16="http://schemas.microsoft.com/office/drawing/2014/main" id="{872A8BAC-2D6A-46ED-8BFA-5C62050B80E2}"/>
                  </a:ext>
                </a:extLst>
              </p:cNvPr>
              <p:cNvGrpSpPr/>
              <p:nvPr/>
            </p:nvGrpSpPr>
            <p:grpSpPr>
              <a:xfrm>
                <a:off x="908434" y="6539910"/>
                <a:ext cx="1184208" cy="1487019"/>
                <a:chOff x="908434" y="6539910"/>
                <a:chExt cx="1184208" cy="1487019"/>
              </a:xfrm>
            </p:grpSpPr>
            <p:sp>
              <p:nvSpPr>
                <p:cNvPr id="72" name="Freeform: Shape 71">
                  <a:extLst>
                    <a:ext uri="{FF2B5EF4-FFF2-40B4-BE49-F238E27FC236}">
                      <a16:creationId xmlns:a16="http://schemas.microsoft.com/office/drawing/2014/main" id="{E5313F8B-99E9-425A-B8BC-6C1708698F61}"/>
                    </a:ext>
                  </a:extLst>
                </p:cNvPr>
                <p:cNvSpPr/>
                <p:nvPr/>
              </p:nvSpPr>
              <p:spPr>
                <a:xfrm>
                  <a:off x="919484" y="6546161"/>
                  <a:ext cx="1160533" cy="1473242"/>
                </a:xfrm>
                <a:custGeom>
                  <a:avLst/>
                  <a:gdLst>
                    <a:gd name="connsiteX0" fmla="*/ 1091806 w 1160533"/>
                    <a:gd name="connsiteY0" fmla="*/ 1022519 h 1473242"/>
                    <a:gd name="connsiteX1" fmla="*/ 1122356 w 1160533"/>
                    <a:gd name="connsiteY1" fmla="*/ 576490 h 1473242"/>
                    <a:gd name="connsiteX2" fmla="*/ 975716 w 1160533"/>
                    <a:gd name="connsiteY2" fmla="*/ 57140 h 1473242"/>
                    <a:gd name="connsiteX3" fmla="*/ 945166 w 1160533"/>
                    <a:gd name="connsiteY3" fmla="*/ 2150 h 1473242"/>
                    <a:gd name="connsiteX4" fmla="*/ 896285 w 1160533"/>
                    <a:gd name="connsiteY4" fmla="*/ 20481 h 1473242"/>
                    <a:gd name="connsiteX5" fmla="*/ 615225 w 1160533"/>
                    <a:gd name="connsiteY5" fmla="*/ 222110 h 1473242"/>
                    <a:gd name="connsiteX6" fmla="*/ 670215 w 1160533"/>
                    <a:gd name="connsiteY6" fmla="*/ 51030 h 1473242"/>
                    <a:gd name="connsiteX7" fmla="*/ 670215 w 1160533"/>
                    <a:gd name="connsiteY7" fmla="*/ 38810 h 1473242"/>
                    <a:gd name="connsiteX8" fmla="*/ 621335 w 1160533"/>
                    <a:gd name="connsiteY8" fmla="*/ 14370 h 1473242"/>
                    <a:gd name="connsiteX9" fmla="*/ 566345 w 1160533"/>
                    <a:gd name="connsiteY9" fmla="*/ 57140 h 1473242"/>
                    <a:gd name="connsiteX10" fmla="*/ 224185 w 1160533"/>
                    <a:gd name="connsiteY10" fmla="*/ 222110 h 1473242"/>
                    <a:gd name="connsiteX11" fmla="*/ 114205 w 1160533"/>
                    <a:gd name="connsiteY11" fmla="*/ 270990 h 1473242"/>
                    <a:gd name="connsiteX12" fmla="*/ 242515 w 1160533"/>
                    <a:gd name="connsiteY12" fmla="*/ 405410 h 1473242"/>
                    <a:gd name="connsiteX13" fmla="*/ 77545 w 1160533"/>
                    <a:gd name="connsiteY13" fmla="*/ 1144719 h 1473242"/>
                    <a:gd name="connsiteX14" fmla="*/ 83655 w 1160533"/>
                    <a:gd name="connsiteY14" fmla="*/ 1376899 h 1473242"/>
                    <a:gd name="connsiteX15" fmla="*/ 1024596 w 1160533"/>
                    <a:gd name="connsiteY15" fmla="*/ 1334129 h 1473242"/>
                    <a:gd name="connsiteX16" fmla="*/ 1091806 w 1160533"/>
                    <a:gd name="connsiteY16" fmla="*/ 1022519 h 147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0533" h="1473242">
                      <a:moveTo>
                        <a:pt x="1091806" y="1022519"/>
                      </a:moveTo>
                      <a:cubicBezTo>
                        <a:pt x="1067366" y="967529"/>
                        <a:pt x="1116246" y="747569"/>
                        <a:pt x="1122356" y="576490"/>
                      </a:cubicBezTo>
                      <a:cubicBezTo>
                        <a:pt x="1159016" y="368750"/>
                        <a:pt x="1152906" y="234330"/>
                        <a:pt x="975716" y="57140"/>
                      </a:cubicBezTo>
                      <a:cubicBezTo>
                        <a:pt x="994046" y="32700"/>
                        <a:pt x="975716" y="-10069"/>
                        <a:pt x="945166" y="2150"/>
                      </a:cubicBezTo>
                      <a:cubicBezTo>
                        <a:pt x="914616" y="14370"/>
                        <a:pt x="896285" y="20481"/>
                        <a:pt x="896285" y="20481"/>
                      </a:cubicBezTo>
                      <a:cubicBezTo>
                        <a:pt x="896285" y="20481"/>
                        <a:pt x="755755" y="99910"/>
                        <a:pt x="615225" y="222110"/>
                      </a:cubicBezTo>
                      <a:cubicBezTo>
                        <a:pt x="621335" y="167120"/>
                        <a:pt x="664105" y="81580"/>
                        <a:pt x="670215" y="51030"/>
                      </a:cubicBezTo>
                      <a:cubicBezTo>
                        <a:pt x="670215" y="51030"/>
                        <a:pt x="670215" y="44920"/>
                        <a:pt x="670215" y="38810"/>
                      </a:cubicBezTo>
                      <a:cubicBezTo>
                        <a:pt x="670215" y="38810"/>
                        <a:pt x="645775" y="-10069"/>
                        <a:pt x="621335" y="14370"/>
                      </a:cubicBezTo>
                      <a:cubicBezTo>
                        <a:pt x="578565" y="51030"/>
                        <a:pt x="566345" y="57140"/>
                        <a:pt x="566345" y="57140"/>
                      </a:cubicBezTo>
                      <a:cubicBezTo>
                        <a:pt x="566345" y="57140"/>
                        <a:pt x="358605" y="130460"/>
                        <a:pt x="224185" y="222110"/>
                      </a:cubicBezTo>
                      <a:cubicBezTo>
                        <a:pt x="175305" y="252660"/>
                        <a:pt x="114205" y="228220"/>
                        <a:pt x="114205" y="270990"/>
                      </a:cubicBezTo>
                      <a:cubicBezTo>
                        <a:pt x="108095" y="313760"/>
                        <a:pt x="242515" y="405410"/>
                        <a:pt x="242515" y="405410"/>
                      </a:cubicBezTo>
                      <a:cubicBezTo>
                        <a:pt x="242515" y="405410"/>
                        <a:pt x="59215" y="790339"/>
                        <a:pt x="77545" y="1144719"/>
                      </a:cubicBezTo>
                      <a:cubicBezTo>
                        <a:pt x="-38545" y="1260809"/>
                        <a:pt x="-14105" y="1340239"/>
                        <a:pt x="83655" y="1376899"/>
                      </a:cubicBezTo>
                      <a:cubicBezTo>
                        <a:pt x="181415" y="1413558"/>
                        <a:pt x="572455" y="1596858"/>
                        <a:pt x="1024596" y="1334129"/>
                      </a:cubicBezTo>
                      <a:cubicBezTo>
                        <a:pt x="1171236" y="1230259"/>
                        <a:pt x="1207896" y="1211929"/>
                        <a:pt x="1091806" y="1022519"/>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73" name="Freeform: Shape 72">
                  <a:extLst>
                    <a:ext uri="{FF2B5EF4-FFF2-40B4-BE49-F238E27FC236}">
                      <a16:creationId xmlns:a16="http://schemas.microsoft.com/office/drawing/2014/main" id="{C3772633-6487-4EAA-9432-5F44E05F3BE4}"/>
                    </a:ext>
                  </a:extLst>
                </p:cNvPr>
                <p:cNvSpPr/>
                <p:nvPr/>
              </p:nvSpPr>
              <p:spPr>
                <a:xfrm>
                  <a:off x="908434" y="6539910"/>
                  <a:ext cx="1184208" cy="1487019"/>
                </a:xfrm>
                <a:custGeom>
                  <a:avLst/>
                  <a:gdLst>
                    <a:gd name="connsiteX0" fmla="*/ 540735 w 1184208"/>
                    <a:gd name="connsiteY0" fmla="*/ 1487020 h 1487019"/>
                    <a:gd name="connsiteX1" fmla="*/ 540735 w 1184208"/>
                    <a:gd name="connsiteY1" fmla="*/ 1487020 h 1487019"/>
                    <a:gd name="connsiteX2" fmla="*/ 113035 w 1184208"/>
                    <a:gd name="connsiteY2" fmla="*/ 1395369 h 1487019"/>
                    <a:gd name="connsiteX3" fmla="*/ 88595 w 1184208"/>
                    <a:gd name="connsiteY3" fmla="*/ 1389260 h 1487019"/>
                    <a:gd name="connsiteX4" fmla="*/ 3055 w 1184208"/>
                    <a:gd name="connsiteY4" fmla="*/ 1309830 h 1487019"/>
                    <a:gd name="connsiteX5" fmla="*/ 76375 w 1184208"/>
                    <a:gd name="connsiteY5" fmla="*/ 1144860 h 1487019"/>
                    <a:gd name="connsiteX6" fmla="*/ 241345 w 1184208"/>
                    <a:gd name="connsiteY6" fmla="*/ 411661 h 1487019"/>
                    <a:gd name="connsiteX7" fmla="*/ 113035 w 1184208"/>
                    <a:gd name="connsiteY7" fmla="*/ 277241 h 1487019"/>
                    <a:gd name="connsiteX8" fmla="*/ 168025 w 1184208"/>
                    <a:gd name="connsiteY8" fmla="*/ 240581 h 1487019"/>
                    <a:gd name="connsiteX9" fmla="*/ 229125 w 1184208"/>
                    <a:gd name="connsiteY9" fmla="*/ 222251 h 1487019"/>
                    <a:gd name="connsiteX10" fmla="*/ 571285 w 1184208"/>
                    <a:gd name="connsiteY10" fmla="*/ 57281 h 1487019"/>
                    <a:gd name="connsiteX11" fmla="*/ 626275 w 1184208"/>
                    <a:gd name="connsiteY11" fmla="*/ 14511 h 1487019"/>
                    <a:gd name="connsiteX12" fmla="*/ 644605 w 1184208"/>
                    <a:gd name="connsiteY12" fmla="*/ 8401 h 1487019"/>
                    <a:gd name="connsiteX13" fmla="*/ 687376 w 1184208"/>
                    <a:gd name="connsiteY13" fmla="*/ 45061 h 1487019"/>
                    <a:gd name="connsiteX14" fmla="*/ 687376 w 1184208"/>
                    <a:gd name="connsiteY14" fmla="*/ 45061 h 1487019"/>
                    <a:gd name="connsiteX15" fmla="*/ 687376 w 1184208"/>
                    <a:gd name="connsiteY15" fmla="*/ 45061 h 1487019"/>
                    <a:gd name="connsiteX16" fmla="*/ 687376 w 1184208"/>
                    <a:gd name="connsiteY16" fmla="*/ 57281 h 1487019"/>
                    <a:gd name="connsiteX17" fmla="*/ 669045 w 1184208"/>
                    <a:gd name="connsiteY17" fmla="*/ 112271 h 1487019"/>
                    <a:gd name="connsiteX18" fmla="*/ 632385 w 1184208"/>
                    <a:gd name="connsiteY18" fmla="*/ 210031 h 1487019"/>
                    <a:gd name="connsiteX19" fmla="*/ 901226 w 1184208"/>
                    <a:gd name="connsiteY19" fmla="*/ 20621 h 1487019"/>
                    <a:gd name="connsiteX20" fmla="*/ 901226 w 1184208"/>
                    <a:gd name="connsiteY20" fmla="*/ 20621 h 1487019"/>
                    <a:gd name="connsiteX21" fmla="*/ 950106 w 1184208"/>
                    <a:gd name="connsiteY21" fmla="*/ 2291 h 1487019"/>
                    <a:gd name="connsiteX22" fmla="*/ 992876 w 1184208"/>
                    <a:gd name="connsiteY22" fmla="*/ 20621 h 1487019"/>
                    <a:gd name="connsiteX23" fmla="*/ 992876 w 1184208"/>
                    <a:gd name="connsiteY23" fmla="*/ 63391 h 1487019"/>
                    <a:gd name="connsiteX24" fmla="*/ 1139516 w 1184208"/>
                    <a:gd name="connsiteY24" fmla="*/ 588850 h 1487019"/>
                    <a:gd name="connsiteX25" fmla="*/ 1121186 w 1184208"/>
                    <a:gd name="connsiteY25" fmla="*/ 814920 h 1487019"/>
                    <a:gd name="connsiteX26" fmla="*/ 1115076 w 1184208"/>
                    <a:gd name="connsiteY26" fmla="*/ 1028770 h 1487019"/>
                    <a:gd name="connsiteX27" fmla="*/ 1053976 w 1184208"/>
                    <a:gd name="connsiteY27" fmla="*/ 1346490 h 1487019"/>
                    <a:gd name="connsiteX28" fmla="*/ 1041756 w 1184208"/>
                    <a:gd name="connsiteY28" fmla="*/ 1352599 h 1487019"/>
                    <a:gd name="connsiteX29" fmla="*/ 540735 w 1184208"/>
                    <a:gd name="connsiteY29" fmla="*/ 1487020 h 1487019"/>
                    <a:gd name="connsiteX30" fmla="*/ 650715 w 1184208"/>
                    <a:gd name="connsiteY30" fmla="*/ 20621 h 1487019"/>
                    <a:gd name="connsiteX31" fmla="*/ 638495 w 1184208"/>
                    <a:gd name="connsiteY31" fmla="*/ 26731 h 1487019"/>
                    <a:gd name="connsiteX32" fmla="*/ 583505 w 1184208"/>
                    <a:gd name="connsiteY32" fmla="*/ 69501 h 1487019"/>
                    <a:gd name="connsiteX33" fmla="*/ 583505 w 1184208"/>
                    <a:gd name="connsiteY33" fmla="*/ 69501 h 1487019"/>
                    <a:gd name="connsiteX34" fmla="*/ 241345 w 1184208"/>
                    <a:gd name="connsiteY34" fmla="*/ 234471 h 1487019"/>
                    <a:gd name="connsiteX35" fmla="*/ 174135 w 1184208"/>
                    <a:gd name="connsiteY35" fmla="*/ 252801 h 1487019"/>
                    <a:gd name="connsiteX36" fmla="*/ 131365 w 1184208"/>
                    <a:gd name="connsiteY36" fmla="*/ 277241 h 1487019"/>
                    <a:gd name="connsiteX37" fmla="*/ 259675 w 1184208"/>
                    <a:gd name="connsiteY37" fmla="*/ 405551 h 1487019"/>
                    <a:gd name="connsiteX38" fmla="*/ 265785 w 1184208"/>
                    <a:gd name="connsiteY38" fmla="*/ 411661 h 1487019"/>
                    <a:gd name="connsiteX39" fmla="*/ 265785 w 1184208"/>
                    <a:gd name="connsiteY39" fmla="*/ 417771 h 1487019"/>
                    <a:gd name="connsiteX40" fmla="*/ 100815 w 1184208"/>
                    <a:gd name="connsiteY40" fmla="*/ 1150970 h 1487019"/>
                    <a:gd name="connsiteX41" fmla="*/ 100815 w 1184208"/>
                    <a:gd name="connsiteY41" fmla="*/ 1157080 h 1487019"/>
                    <a:gd name="connsiteX42" fmla="*/ 100815 w 1184208"/>
                    <a:gd name="connsiteY42" fmla="*/ 1157080 h 1487019"/>
                    <a:gd name="connsiteX43" fmla="*/ 27495 w 1184208"/>
                    <a:gd name="connsiteY43" fmla="*/ 1309830 h 1487019"/>
                    <a:gd name="connsiteX44" fmla="*/ 100815 w 1184208"/>
                    <a:gd name="connsiteY44" fmla="*/ 1383149 h 1487019"/>
                    <a:gd name="connsiteX45" fmla="*/ 125255 w 1184208"/>
                    <a:gd name="connsiteY45" fmla="*/ 1389260 h 1487019"/>
                    <a:gd name="connsiteX46" fmla="*/ 546845 w 1184208"/>
                    <a:gd name="connsiteY46" fmla="*/ 1474799 h 1487019"/>
                    <a:gd name="connsiteX47" fmla="*/ 1035646 w 1184208"/>
                    <a:gd name="connsiteY47" fmla="*/ 1340380 h 1487019"/>
                    <a:gd name="connsiteX48" fmla="*/ 1041756 w 1184208"/>
                    <a:gd name="connsiteY48" fmla="*/ 1334269 h 1487019"/>
                    <a:gd name="connsiteX49" fmla="*/ 1163956 w 1184208"/>
                    <a:gd name="connsiteY49" fmla="*/ 1212070 h 1487019"/>
                    <a:gd name="connsiteX50" fmla="*/ 1096746 w 1184208"/>
                    <a:gd name="connsiteY50" fmla="*/ 1034880 h 1487019"/>
                    <a:gd name="connsiteX51" fmla="*/ 1102856 w 1184208"/>
                    <a:gd name="connsiteY51" fmla="*/ 808810 h 1487019"/>
                    <a:gd name="connsiteX52" fmla="*/ 1121186 w 1184208"/>
                    <a:gd name="connsiteY52" fmla="*/ 582740 h 1487019"/>
                    <a:gd name="connsiteX53" fmla="*/ 974546 w 1184208"/>
                    <a:gd name="connsiteY53" fmla="*/ 63391 h 1487019"/>
                    <a:gd name="connsiteX54" fmla="*/ 974546 w 1184208"/>
                    <a:gd name="connsiteY54" fmla="*/ 63391 h 1487019"/>
                    <a:gd name="connsiteX55" fmla="*/ 980656 w 1184208"/>
                    <a:gd name="connsiteY55" fmla="*/ 57281 h 1487019"/>
                    <a:gd name="connsiteX56" fmla="*/ 980656 w 1184208"/>
                    <a:gd name="connsiteY56" fmla="*/ 26731 h 1487019"/>
                    <a:gd name="connsiteX57" fmla="*/ 956216 w 1184208"/>
                    <a:gd name="connsiteY57" fmla="*/ 14511 h 1487019"/>
                    <a:gd name="connsiteX58" fmla="*/ 907336 w 1184208"/>
                    <a:gd name="connsiteY58" fmla="*/ 32841 h 1487019"/>
                    <a:gd name="connsiteX59" fmla="*/ 626275 w 1184208"/>
                    <a:gd name="connsiteY59" fmla="*/ 234471 h 1487019"/>
                    <a:gd name="connsiteX60" fmla="*/ 614055 w 1184208"/>
                    <a:gd name="connsiteY60" fmla="*/ 246691 h 1487019"/>
                    <a:gd name="connsiteX61" fmla="*/ 614055 w 1184208"/>
                    <a:gd name="connsiteY61" fmla="*/ 228361 h 1487019"/>
                    <a:gd name="connsiteX62" fmla="*/ 650715 w 1184208"/>
                    <a:gd name="connsiteY62" fmla="*/ 106161 h 1487019"/>
                    <a:gd name="connsiteX63" fmla="*/ 669045 w 1184208"/>
                    <a:gd name="connsiteY63" fmla="*/ 57281 h 1487019"/>
                    <a:gd name="connsiteX64" fmla="*/ 669045 w 1184208"/>
                    <a:gd name="connsiteY64" fmla="*/ 51171 h 1487019"/>
                    <a:gd name="connsiteX65" fmla="*/ 650715 w 1184208"/>
                    <a:gd name="connsiteY65" fmla="*/ 20621 h 148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4208" h="1487019">
                      <a:moveTo>
                        <a:pt x="540735" y="1487020"/>
                      </a:moveTo>
                      <a:lnTo>
                        <a:pt x="540735" y="1487020"/>
                      </a:lnTo>
                      <a:cubicBezTo>
                        <a:pt x="345215" y="1487020"/>
                        <a:pt x="186355" y="1425920"/>
                        <a:pt x="113035" y="1395369"/>
                      </a:cubicBezTo>
                      <a:cubicBezTo>
                        <a:pt x="106925" y="1389260"/>
                        <a:pt x="94705" y="1389260"/>
                        <a:pt x="88595" y="1389260"/>
                      </a:cubicBezTo>
                      <a:cubicBezTo>
                        <a:pt x="39715" y="1370930"/>
                        <a:pt x="9165" y="1346490"/>
                        <a:pt x="3055" y="1309830"/>
                      </a:cubicBezTo>
                      <a:cubicBezTo>
                        <a:pt x="-9165" y="1260950"/>
                        <a:pt x="15275" y="1205960"/>
                        <a:pt x="76375" y="1144860"/>
                      </a:cubicBezTo>
                      <a:cubicBezTo>
                        <a:pt x="64155" y="814920"/>
                        <a:pt x="216905" y="460541"/>
                        <a:pt x="241345" y="411661"/>
                      </a:cubicBezTo>
                      <a:cubicBezTo>
                        <a:pt x="216905" y="393331"/>
                        <a:pt x="106925" y="320011"/>
                        <a:pt x="113035" y="277241"/>
                      </a:cubicBezTo>
                      <a:cubicBezTo>
                        <a:pt x="113035" y="246691"/>
                        <a:pt x="143585" y="240581"/>
                        <a:pt x="168025" y="240581"/>
                      </a:cubicBezTo>
                      <a:cubicBezTo>
                        <a:pt x="186355" y="240581"/>
                        <a:pt x="210795" y="234471"/>
                        <a:pt x="229125" y="222251"/>
                      </a:cubicBezTo>
                      <a:cubicBezTo>
                        <a:pt x="357435" y="130601"/>
                        <a:pt x="559065" y="63391"/>
                        <a:pt x="571285" y="57281"/>
                      </a:cubicBezTo>
                      <a:cubicBezTo>
                        <a:pt x="577395" y="57281"/>
                        <a:pt x="583505" y="45061"/>
                        <a:pt x="626275" y="14511"/>
                      </a:cubicBezTo>
                      <a:cubicBezTo>
                        <a:pt x="632385" y="8401"/>
                        <a:pt x="638495" y="8401"/>
                        <a:pt x="644605" y="8401"/>
                      </a:cubicBezTo>
                      <a:cubicBezTo>
                        <a:pt x="669045" y="8401"/>
                        <a:pt x="687376" y="45061"/>
                        <a:pt x="687376" y="45061"/>
                      </a:cubicBezTo>
                      <a:lnTo>
                        <a:pt x="687376" y="45061"/>
                      </a:lnTo>
                      <a:lnTo>
                        <a:pt x="687376" y="45061"/>
                      </a:lnTo>
                      <a:cubicBezTo>
                        <a:pt x="687376" y="51171"/>
                        <a:pt x="687376" y="51171"/>
                        <a:pt x="687376" y="57281"/>
                      </a:cubicBezTo>
                      <a:cubicBezTo>
                        <a:pt x="681266" y="69501"/>
                        <a:pt x="675155" y="87831"/>
                        <a:pt x="669045" y="112271"/>
                      </a:cubicBezTo>
                      <a:cubicBezTo>
                        <a:pt x="656826" y="142821"/>
                        <a:pt x="644605" y="179481"/>
                        <a:pt x="632385" y="210031"/>
                      </a:cubicBezTo>
                      <a:cubicBezTo>
                        <a:pt x="766806" y="100051"/>
                        <a:pt x="901226" y="20621"/>
                        <a:pt x="901226" y="20621"/>
                      </a:cubicBezTo>
                      <a:lnTo>
                        <a:pt x="901226" y="20621"/>
                      </a:lnTo>
                      <a:cubicBezTo>
                        <a:pt x="901226" y="20621"/>
                        <a:pt x="919556" y="14511"/>
                        <a:pt x="950106" y="2291"/>
                      </a:cubicBezTo>
                      <a:cubicBezTo>
                        <a:pt x="968436" y="-3819"/>
                        <a:pt x="986766" y="2291"/>
                        <a:pt x="992876" y="20621"/>
                      </a:cubicBezTo>
                      <a:cubicBezTo>
                        <a:pt x="998986" y="32841"/>
                        <a:pt x="998986" y="51171"/>
                        <a:pt x="992876" y="63391"/>
                      </a:cubicBezTo>
                      <a:cubicBezTo>
                        <a:pt x="1163956" y="240581"/>
                        <a:pt x="1176176" y="368891"/>
                        <a:pt x="1139516" y="588850"/>
                      </a:cubicBezTo>
                      <a:cubicBezTo>
                        <a:pt x="1139516" y="662170"/>
                        <a:pt x="1127296" y="741600"/>
                        <a:pt x="1121186" y="814920"/>
                      </a:cubicBezTo>
                      <a:cubicBezTo>
                        <a:pt x="1108966" y="912680"/>
                        <a:pt x="1096746" y="998220"/>
                        <a:pt x="1115076" y="1028770"/>
                      </a:cubicBezTo>
                      <a:cubicBezTo>
                        <a:pt x="1231166" y="1218180"/>
                        <a:pt x="1194506" y="1242620"/>
                        <a:pt x="1053976" y="1346490"/>
                      </a:cubicBezTo>
                      <a:lnTo>
                        <a:pt x="1041756" y="1352599"/>
                      </a:lnTo>
                      <a:cubicBezTo>
                        <a:pt x="876786" y="1444249"/>
                        <a:pt x="711816" y="1487020"/>
                        <a:pt x="540735" y="1487020"/>
                      </a:cubicBezTo>
                      <a:close/>
                      <a:moveTo>
                        <a:pt x="650715" y="20621"/>
                      </a:moveTo>
                      <a:cubicBezTo>
                        <a:pt x="644605" y="20621"/>
                        <a:pt x="644605" y="20621"/>
                        <a:pt x="638495" y="26731"/>
                      </a:cubicBezTo>
                      <a:cubicBezTo>
                        <a:pt x="589615" y="63391"/>
                        <a:pt x="583505" y="69501"/>
                        <a:pt x="583505" y="69501"/>
                      </a:cubicBezTo>
                      <a:lnTo>
                        <a:pt x="583505" y="69501"/>
                      </a:lnTo>
                      <a:cubicBezTo>
                        <a:pt x="583505" y="69501"/>
                        <a:pt x="375765" y="142821"/>
                        <a:pt x="241345" y="234471"/>
                      </a:cubicBezTo>
                      <a:cubicBezTo>
                        <a:pt x="216905" y="246691"/>
                        <a:pt x="198575" y="252801"/>
                        <a:pt x="174135" y="252801"/>
                      </a:cubicBezTo>
                      <a:cubicBezTo>
                        <a:pt x="143585" y="258911"/>
                        <a:pt x="131365" y="258911"/>
                        <a:pt x="131365" y="277241"/>
                      </a:cubicBezTo>
                      <a:cubicBezTo>
                        <a:pt x="131365" y="307791"/>
                        <a:pt x="210795" y="368891"/>
                        <a:pt x="259675" y="405551"/>
                      </a:cubicBezTo>
                      <a:lnTo>
                        <a:pt x="265785" y="411661"/>
                      </a:lnTo>
                      <a:lnTo>
                        <a:pt x="265785" y="417771"/>
                      </a:lnTo>
                      <a:cubicBezTo>
                        <a:pt x="265785" y="423881"/>
                        <a:pt x="88595" y="802700"/>
                        <a:pt x="100815" y="1150970"/>
                      </a:cubicBezTo>
                      <a:lnTo>
                        <a:pt x="100815" y="1157080"/>
                      </a:lnTo>
                      <a:lnTo>
                        <a:pt x="100815" y="1157080"/>
                      </a:lnTo>
                      <a:cubicBezTo>
                        <a:pt x="45825" y="1212070"/>
                        <a:pt x="21385" y="1267060"/>
                        <a:pt x="27495" y="1309830"/>
                      </a:cubicBezTo>
                      <a:cubicBezTo>
                        <a:pt x="33605" y="1340380"/>
                        <a:pt x="58045" y="1364819"/>
                        <a:pt x="100815" y="1383149"/>
                      </a:cubicBezTo>
                      <a:cubicBezTo>
                        <a:pt x="106925" y="1383149"/>
                        <a:pt x="113035" y="1389260"/>
                        <a:pt x="125255" y="1389260"/>
                      </a:cubicBezTo>
                      <a:cubicBezTo>
                        <a:pt x="198575" y="1419809"/>
                        <a:pt x="351325" y="1474799"/>
                        <a:pt x="546845" y="1474799"/>
                      </a:cubicBezTo>
                      <a:cubicBezTo>
                        <a:pt x="717926" y="1474799"/>
                        <a:pt x="882896" y="1432029"/>
                        <a:pt x="1035646" y="1340380"/>
                      </a:cubicBezTo>
                      <a:lnTo>
                        <a:pt x="1041756" y="1334269"/>
                      </a:lnTo>
                      <a:cubicBezTo>
                        <a:pt x="1115076" y="1285390"/>
                        <a:pt x="1151736" y="1248730"/>
                        <a:pt x="1163956" y="1212070"/>
                      </a:cubicBezTo>
                      <a:cubicBezTo>
                        <a:pt x="1176176" y="1175410"/>
                        <a:pt x="1157846" y="1126530"/>
                        <a:pt x="1096746" y="1034880"/>
                      </a:cubicBezTo>
                      <a:cubicBezTo>
                        <a:pt x="1078416" y="998220"/>
                        <a:pt x="1090636" y="912680"/>
                        <a:pt x="1102856" y="808810"/>
                      </a:cubicBezTo>
                      <a:cubicBezTo>
                        <a:pt x="1108966" y="735490"/>
                        <a:pt x="1121186" y="656060"/>
                        <a:pt x="1121186" y="582740"/>
                      </a:cubicBezTo>
                      <a:cubicBezTo>
                        <a:pt x="1157846" y="362781"/>
                        <a:pt x="1145626" y="240581"/>
                        <a:pt x="974546" y="63391"/>
                      </a:cubicBezTo>
                      <a:lnTo>
                        <a:pt x="974546" y="63391"/>
                      </a:lnTo>
                      <a:lnTo>
                        <a:pt x="980656" y="57281"/>
                      </a:lnTo>
                      <a:cubicBezTo>
                        <a:pt x="986766" y="51171"/>
                        <a:pt x="986766" y="32841"/>
                        <a:pt x="980656" y="26731"/>
                      </a:cubicBezTo>
                      <a:cubicBezTo>
                        <a:pt x="974546" y="20621"/>
                        <a:pt x="968436" y="8401"/>
                        <a:pt x="956216" y="14511"/>
                      </a:cubicBezTo>
                      <a:cubicBezTo>
                        <a:pt x="931776" y="26731"/>
                        <a:pt x="913446" y="32841"/>
                        <a:pt x="907336" y="32841"/>
                      </a:cubicBezTo>
                      <a:cubicBezTo>
                        <a:pt x="895116" y="38951"/>
                        <a:pt x="760696" y="118381"/>
                        <a:pt x="626275" y="234471"/>
                      </a:cubicBezTo>
                      <a:lnTo>
                        <a:pt x="614055" y="246691"/>
                      </a:lnTo>
                      <a:lnTo>
                        <a:pt x="614055" y="228361"/>
                      </a:lnTo>
                      <a:cubicBezTo>
                        <a:pt x="620165" y="191701"/>
                        <a:pt x="638495" y="142821"/>
                        <a:pt x="650715" y="106161"/>
                      </a:cubicBezTo>
                      <a:cubicBezTo>
                        <a:pt x="656826" y="87831"/>
                        <a:pt x="669045" y="69501"/>
                        <a:pt x="669045" y="57281"/>
                      </a:cubicBezTo>
                      <a:cubicBezTo>
                        <a:pt x="669045" y="57281"/>
                        <a:pt x="669045" y="51171"/>
                        <a:pt x="669045" y="51171"/>
                      </a:cubicBezTo>
                      <a:cubicBezTo>
                        <a:pt x="669045" y="38951"/>
                        <a:pt x="662935" y="20621"/>
                        <a:pt x="650715" y="20621"/>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grpSp>
          <p:nvGrpSpPr>
            <p:cNvPr id="39" name="Graphic 16">
              <a:extLst>
                <a:ext uri="{FF2B5EF4-FFF2-40B4-BE49-F238E27FC236}">
                  <a16:creationId xmlns:a16="http://schemas.microsoft.com/office/drawing/2014/main" id="{A52A6E13-2910-4DC0-9F0C-3EC860955247}"/>
                </a:ext>
              </a:extLst>
            </p:cNvPr>
            <p:cNvGrpSpPr/>
            <p:nvPr/>
          </p:nvGrpSpPr>
          <p:grpSpPr>
            <a:xfrm>
              <a:off x="1027334" y="6539910"/>
              <a:ext cx="1043613" cy="1034879"/>
              <a:chOff x="1027334" y="6539910"/>
              <a:chExt cx="1043613" cy="1034879"/>
            </a:xfrm>
          </p:grpSpPr>
          <p:sp>
            <p:nvSpPr>
              <p:cNvPr id="64" name="Freeform: Shape 63">
                <a:extLst>
                  <a:ext uri="{FF2B5EF4-FFF2-40B4-BE49-F238E27FC236}">
                    <a16:creationId xmlns:a16="http://schemas.microsoft.com/office/drawing/2014/main" id="{830C6A54-243A-4388-BDDE-D1DCA8E3A645}"/>
                  </a:ext>
                </a:extLst>
              </p:cNvPr>
              <p:cNvSpPr/>
              <p:nvPr/>
            </p:nvSpPr>
            <p:spPr>
              <a:xfrm>
                <a:off x="1589699" y="6584971"/>
                <a:ext cx="61100" cy="61099"/>
              </a:xfrm>
              <a:custGeom>
                <a:avLst/>
                <a:gdLst>
                  <a:gd name="connsiteX0" fmla="*/ 0 w 61100"/>
                  <a:gd name="connsiteY0" fmla="*/ 0 h 61099"/>
                  <a:gd name="connsiteX1" fmla="*/ 0 w 61100"/>
                  <a:gd name="connsiteY1" fmla="*/ 0 h 61099"/>
                  <a:gd name="connsiteX2" fmla="*/ 0 w 61100"/>
                  <a:gd name="connsiteY2" fmla="*/ 0 h 61099"/>
                </a:gdLst>
                <a:ahLst/>
                <a:cxnLst>
                  <a:cxn ang="0">
                    <a:pos x="connsiteX0" y="connsiteY0"/>
                  </a:cxn>
                  <a:cxn ang="0">
                    <a:pos x="connsiteX1" y="connsiteY1"/>
                  </a:cxn>
                  <a:cxn ang="0">
                    <a:pos x="connsiteX2" y="connsiteY2"/>
                  </a:cxn>
                </a:cxnLst>
                <a:rect l="l" t="t" r="r" b="b"/>
                <a:pathLst>
                  <a:path w="61100" h="61099">
                    <a:moveTo>
                      <a:pt x="0" y="0"/>
                    </a:moveTo>
                    <a:lnTo>
                      <a:pt x="0" y="0"/>
                    </a:lnTo>
                    <a:lnTo>
                      <a:pt x="0" y="0"/>
                    </a:lnTo>
                    <a:close/>
                  </a:path>
                </a:pathLst>
              </a:custGeom>
              <a:no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65" name="Freeform: Shape 64">
                <a:extLst>
                  <a:ext uri="{FF2B5EF4-FFF2-40B4-BE49-F238E27FC236}">
                    <a16:creationId xmlns:a16="http://schemas.microsoft.com/office/drawing/2014/main" id="{46825281-5CF0-4DFE-8610-06DAD670339A}"/>
                  </a:ext>
                </a:extLst>
              </p:cNvPr>
              <p:cNvSpPr/>
              <p:nvPr/>
            </p:nvSpPr>
            <p:spPr>
              <a:xfrm>
                <a:off x="1583589" y="6572751"/>
                <a:ext cx="12220" cy="12220"/>
              </a:xfrm>
              <a:custGeom>
                <a:avLst/>
                <a:gdLst>
                  <a:gd name="connsiteX0" fmla="*/ 12220 w 12220"/>
                  <a:gd name="connsiteY0" fmla="*/ 12220 h 12220"/>
                  <a:gd name="connsiteX1" fmla="*/ 0 w 12220"/>
                  <a:gd name="connsiteY1" fmla="*/ 12220 h 12220"/>
                  <a:gd name="connsiteX2" fmla="*/ 0 w 12220"/>
                  <a:gd name="connsiteY2" fmla="*/ 0 h 12220"/>
                  <a:gd name="connsiteX3" fmla="*/ 12220 w 12220"/>
                  <a:gd name="connsiteY3" fmla="*/ 0 h 12220"/>
                  <a:gd name="connsiteX4" fmla="*/ 12220 w 12220"/>
                  <a:gd name="connsiteY4" fmla="*/ 12220 h 1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 h="12220">
                    <a:moveTo>
                      <a:pt x="12220" y="12220"/>
                    </a:moveTo>
                    <a:lnTo>
                      <a:pt x="0" y="12220"/>
                    </a:lnTo>
                    <a:lnTo>
                      <a:pt x="0" y="0"/>
                    </a:lnTo>
                    <a:lnTo>
                      <a:pt x="12220" y="0"/>
                    </a:lnTo>
                    <a:cubicBezTo>
                      <a:pt x="12220" y="0"/>
                      <a:pt x="12220" y="6110"/>
                      <a:pt x="12220" y="12220"/>
                    </a:cubicBezTo>
                    <a:close/>
                  </a:path>
                </a:pathLst>
              </a:custGeom>
              <a:solidFill>
                <a:srgbClr val="EEB4C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66" name="Graphic 16">
                <a:extLst>
                  <a:ext uri="{FF2B5EF4-FFF2-40B4-BE49-F238E27FC236}">
                    <a16:creationId xmlns:a16="http://schemas.microsoft.com/office/drawing/2014/main" id="{3494BB3C-F94E-4EC4-8295-69FC87422498}"/>
                  </a:ext>
                </a:extLst>
              </p:cNvPr>
              <p:cNvGrpSpPr/>
              <p:nvPr/>
            </p:nvGrpSpPr>
            <p:grpSpPr>
              <a:xfrm>
                <a:off x="1027334" y="6539910"/>
                <a:ext cx="1043613" cy="1034879"/>
                <a:chOff x="1027334" y="6539910"/>
                <a:chExt cx="1043613" cy="1034879"/>
              </a:xfrm>
            </p:grpSpPr>
            <p:sp>
              <p:nvSpPr>
                <p:cNvPr id="67" name="Freeform: Shape 66">
                  <a:extLst>
                    <a:ext uri="{FF2B5EF4-FFF2-40B4-BE49-F238E27FC236}">
                      <a16:creationId xmlns:a16="http://schemas.microsoft.com/office/drawing/2014/main" id="{187490A2-26D0-48F7-8885-8C5EC996A865}"/>
                    </a:ext>
                  </a:extLst>
                </p:cNvPr>
                <p:cNvSpPr/>
                <p:nvPr/>
              </p:nvSpPr>
              <p:spPr>
                <a:xfrm>
                  <a:off x="1027579" y="6552271"/>
                  <a:ext cx="1032245" cy="1020491"/>
                </a:xfrm>
                <a:custGeom>
                  <a:avLst/>
                  <a:gdLst>
                    <a:gd name="connsiteX0" fmla="*/ 219960 w 1032245"/>
                    <a:gd name="connsiteY0" fmla="*/ 869769 h 1020491"/>
                    <a:gd name="connsiteX1" fmla="*/ 977601 w 1032245"/>
                    <a:gd name="connsiteY1" fmla="*/ 973639 h 1020491"/>
                    <a:gd name="connsiteX2" fmla="*/ 1014261 w 1032245"/>
                    <a:gd name="connsiteY2" fmla="*/ 576490 h 1020491"/>
                    <a:gd name="connsiteX3" fmla="*/ 867621 w 1032245"/>
                    <a:gd name="connsiteY3" fmla="*/ 57140 h 1020491"/>
                    <a:gd name="connsiteX4" fmla="*/ 837071 w 1032245"/>
                    <a:gd name="connsiteY4" fmla="*/ 2150 h 1020491"/>
                    <a:gd name="connsiteX5" fmla="*/ 788191 w 1032245"/>
                    <a:gd name="connsiteY5" fmla="*/ 20480 h 1020491"/>
                    <a:gd name="connsiteX6" fmla="*/ 507130 w 1032245"/>
                    <a:gd name="connsiteY6" fmla="*/ 222110 h 1020491"/>
                    <a:gd name="connsiteX7" fmla="*/ 562120 w 1032245"/>
                    <a:gd name="connsiteY7" fmla="*/ 51030 h 1020491"/>
                    <a:gd name="connsiteX8" fmla="*/ 562120 w 1032245"/>
                    <a:gd name="connsiteY8" fmla="*/ 38810 h 1020491"/>
                    <a:gd name="connsiteX9" fmla="*/ 513240 w 1032245"/>
                    <a:gd name="connsiteY9" fmla="*/ 14370 h 1020491"/>
                    <a:gd name="connsiteX10" fmla="*/ 458250 w 1032245"/>
                    <a:gd name="connsiteY10" fmla="*/ 57140 h 1020491"/>
                    <a:gd name="connsiteX11" fmla="*/ 116090 w 1032245"/>
                    <a:gd name="connsiteY11" fmla="*/ 222110 h 1020491"/>
                    <a:gd name="connsiteX12" fmla="*/ 6110 w 1032245"/>
                    <a:gd name="connsiteY12" fmla="*/ 270990 h 1020491"/>
                    <a:gd name="connsiteX13" fmla="*/ 134420 w 1032245"/>
                    <a:gd name="connsiteY13" fmla="*/ 405410 h 1020491"/>
                    <a:gd name="connsiteX14" fmla="*/ 0 w 1032245"/>
                    <a:gd name="connsiteY14" fmla="*/ 808669 h 1020491"/>
                    <a:gd name="connsiteX15" fmla="*/ 219960 w 1032245"/>
                    <a:gd name="connsiteY15" fmla="*/ 869769 h 102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2245" h="1020491">
                      <a:moveTo>
                        <a:pt x="219960" y="869769"/>
                      </a:moveTo>
                      <a:cubicBezTo>
                        <a:pt x="446030" y="979749"/>
                        <a:pt x="733201" y="1083619"/>
                        <a:pt x="977601" y="973639"/>
                      </a:cubicBezTo>
                      <a:cubicBezTo>
                        <a:pt x="977601" y="881989"/>
                        <a:pt x="1008151" y="717020"/>
                        <a:pt x="1014261" y="576490"/>
                      </a:cubicBezTo>
                      <a:cubicBezTo>
                        <a:pt x="1050921" y="368750"/>
                        <a:pt x="1044811" y="234330"/>
                        <a:pt x="867621" y="57140"/>
                      </a:cubicBezTo>
                      <a:cubicBezTo>
                        <a:pt x="885951" y="32700"/>
                        <a:pt x="867621" y="-10070"/>
                        <a:pt x="837071" y="2150"/>
                      </a:cubicBezTo>
                      <a:cubicBezTo>
                        <a:pt x="806521" y="14370"/>
                        <a:pt x="788191" y="20480"/>
                        <a:pt x="788191" y="20480"/>
                      </a:cubicBezTo>
                      <a:cubicBezTo>
                        <a:pt x="788191" y="20480"/>
                        <a:pt x="647660" y="99910"/>
                        <a:pt x="507130" y="222110"/>
                      </a:cubicBezTo>
                      <a:cubicBezTo>
                        <a:pt x="513240" y="167120"/>
                        <a:pt x="556010" y="81580"/>
                        <a:pt x="562120" y="51030"/>
                      </a:cubicBezTo>
                      <a:cubicBezTo>
                        <a:pt x="562120" y="51030"/>
                        <a:pt x="562120" y="44920"/>
                        <a:pt x="562120" y="38810"/>
                      </a:cubicBezTo>
                      <a:cubicBezTo>
                        <a:pt x="562120" y="38810"/>
                        <a:pt x="537680" y="-10070"/>
                        <a:pt x="513240" y="14370"/>
                      </a:cubicBezTo>
                      <a:cubicBezTo>
                        <a:pt x="470470" y="51030"/>
                        <a:pt x="458250" y="57140"/>
                        <a:pt x="458250" y="57140"/>
                      </a:cubicBezTo>
                      <a:cubicBezTo>
                        <a:pt x="458250" y="57140"/>
                        <a:pt x="250510" y="130460"/>
                        <a:pt x="116090" y="222110"/>
                      </a:cubicBezTo>
                      <a:cubicBezTo>
                        <a:pt x="67210" y="252660"/>
                        <a:pt x="6110" y="228220"/>
                        <a:pt x="6110" y="270990"/>
                      </a:cubicBezTo>
                      <a:cubicBezTo>
                        <a:pt x="0" y="313760"/>
                        <a:pt x="134420" y="405410"/>
                        <a:pt x="134420" y="405410"/>
                      </a:cubicBezTo>
                      <a:cubicBezTo>
                        <a:pt x="134420" y="405410"/>
                        <a:pt x="48880" y="582600"/>
                        <a:pt x="0" y="808669"/>
                      </a:cubicBezTo>
                      <a:cubicBezTo>
                        <a:pt x="42770" y="802559"/>
                        <a:pt x="109980" y="814779"/>
                        <a:pt x="219960" y="869769"/>
                      </a:cubicBezTo>
                      <a:close/>
                    </a:path>
                  </a:pathLst>
                </a:custGeom>
                <a:solidFill>
                  <a:srgbClr val="FE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68" name="Freeform: Shape 67">
                  <a:extLst>
                    <a:ext uri="{FF2B5EF4-FFF2-40B4-BE49-F238E27FC236}">
                      <a16:creationId xmlns:a16="http://schemas.microsoft.com/office/drawing/2014/main" id="{B883BB2D-9696-4432-A282-0D05389744BB}"/>
                    </a:ext>
                  </a:extLst>
                </p:cNvPr>
                <p:cNvSpPr/>
                <p:nvPr/>
              </p:nvSpPr>
              <p:spPr>
                <a:xfrm>
                  <a:off x="1027334" y="6539910"/>
                  <a:ext cx="1043613" cy="1034879"/>
                </a:xfrm>
                <a:custGeom>
                  <a:avLst/>
                  <a:gdLst>
                    <a:gd name="connsiteX0" fmla="*/ 745666 w 1043613"/>
                    <a:gd name="connsiteY0" fmla="*/ 1034880 h 1034879"/>
                    <a:gd name="connsiteX1" fmla="*/ 220205 w 1043613"/>
                    <a:gd name="connsiteY1" fmla="*/ 882130 h 1034879"/>
                    <a:gd name="connsiteX2" fmla="*/ 12465 w 1043613"/>
                    <a:gd name="connsiteY2" fmla="*/ 814920 h 1034879"/>
                    <a:gd name="connsiteX3" fmla="*/ 245 w 1043613"/>
                    <a:gd name="connsiteY3" fmla="*/ 814920 h 1034879"/>
                    <a:gd name="connsiteX4" fmla="*/ 245 w 1043613"/>
                    <a:gd name="connsiteY4" fmla="*/ 808810 h 1034879"/>
                    <a:gd name="connsiteX5" fmla="*/ 128555 w 1043613"/>
                    <a:gd name="connsiteY5" fmla="*/ 411661 h 1034879"/>
                    <a:gd name="connsiteX6" fmla="*/ 245 w 1043613"/>
                    <a:gd name="connsiteY6" fmla="*/ 277241 h 1034879"/>
                    <a:gd name="connsiteX7" fmla="*/ 55235 w 1043613"/>
                    <a:gd name="connsiteY7" fmla="*/ 240581 h 1034879"/>
                    <a:gd name="connsiteX8" fmla="*/ 116335 w 1043613"/>
                    <a:gd name="connsiteY8" fmla="*/ 222251 h 1034879"/>
                    <a:gd name="connsiteX9" fmla="*/ 458495 w 1043613"/>
                    <a:gd name="connsiteY9" fmla="*/ 57281 h 1034879"/>
                    <a:gd name="connsiteX10" fmla="*/ 513485 w 1043613"/>
                    <a:gd name="connsiteY10" fmla="*/ 14511 h 1034879"/>
                    <a:gd name="connsiteX11" fmla="*/ 531815 w 1043613"/>
                    <a:gd name="connsiteY11" fmla="*/ 8401 h 1034879"/>
                    <a:gd name="connsiteX12" fmla="*/ 574585 w 1043613"/>
                    <a:gd name="connsiteY12" fmla="*/ 45061 h 1034879"/>
                    <a:gd name="connsiteX13" fmla="*/ 574585 w 1043613"/>
                    <a:gd name="connsiteY13" fmla="*/ 45061 h 1034879"/>
                    <a:gd name="connsiteX14" fmla="*/ 574585 w 1043613"/>
                    <a:gd name="connsiteY14" fmla="*/ 45061 h 1034879"/>
                    <a:gd name="connsiteX15" fmla="*/ 574585 w 1043613"/>
                    <a:gd name="connsiteY15" fmla="*/ 57281 h 1034879"/>
                    <a:gd name="connsiteX16" fmla="*/ 556255 w 1043613"/>
                    <a:gd name="connsiteY16" fmla="*/ 112271 h 1034879"/>
                    <a:gd name="connsiteX17" fmla="*/ 519595 w 1043613"/>
                    <a:gd name="connsiteY17" fmla="*/ 210031 h 1034879"/>
                    <a:gd name="connsiteX18" fmla="*/ 788436 w 1043613"/>
                    <a:gd name="connsiteY18" fmla="*/ 20621 h 1034879"/>
                    <a:gd name="connsiteX19" fmla="*/ 788436 w 1043613"/>
                    <a:gd name="connsiteY19" fmla="*/ 20621 h 1034879"/>
                    <a:gd name="connsiteX20" fmla="*/ 837316 w 1043613"/>
                    <a:gd name="connsiteY20" fmla="*/ 2291 h 1034879"/>
                    <a:gd name="connsiteX21" fmla="*/ 880086 w 1043613"/>
                    <a:gd name="connsiteY21" fmla="*/ 20621 h 1034879"/>
                    <a:gd name="connsiteX22" fmla="*/ 880086 w 1043613"/>
                    <a:gd name="connsiteY22" fmla="*/ 63391 h 1034879"/>
                    <a:gd name="connsiteX23" fmla="*/ 1026726 w 1043613"/>
                    <a:gd name="connsiteY23" fmla="*/ 588850 h 1034879"/>
                    <a:gd name="connsiteX24" fmla="*/ 1008396 w 1043613"/>
                    <a:gd name="connsiteY24" fmla="*/ 814920 h 1034879"/>
                    <a:gd name="connsiteX25" fmla="*/ 990066 w 1043613"/>
                    <a:gd name="connsiteY25" fmla="*/ 986000 h 1034879"/>
                    <a:gd name="connsiteX26" fmla="*/ 990066 w 1043613"/>
                    <a:gd name="connsiteY26" fmla="*/ 992110 h 1034879"/>
                    <a:gd name="connsiteX27" fmla="*/ 983956 w 1043613"/>
                    <a:gd name="connsiteY27" fmla="*/ 992110 h 1034879"/>
                    <a:gd name="connsiteX28" fmla="*/ 745666 w 1043613"/>
                    <a:gd name="connsiteY28" fmla="*/ 1034880 h 1034879"/>
                    <a:gd name="connsiteX29" fmla="*/ 12465 w 1043613"/>
                    <a:gd name="connsiteY29" fmla="*/ 808810 h 1034879"/>
                    <a:gd name="connsiteX30" fmla="*/ 226315 w 1043613"/>
                    <a:gd name="connsiteY30" fmla="*/ 876020 h 1034879"/>
                    <a:gd name="connsiteX31" fmla="*/ 745666 w 1043613"/>
                    <a:gd name="connsiteY31" fmla="*/ 1028770 h 1034879"/>
                    <a:gd name="connsiteX32" fmla="*/ 971736 w 1043613"/>
                    <a:gd name="connsiteY32" fmla="*/ 979890 h 1034879"/>
                    <a:gd name="connsiteX33" fmla="*/ 990066 w 1043613"/>
                    <a:gd name="connsiteY33" fmla="*/ 808810 h 1034879"/>
                    <a:gd name="connsiteX34" fmla="*/ 1008396 w 1043613"/>
                    <a:gd name="connsiteY34" fmla="*/ 582740 h 1034879"/>
                    <a:gd name="connsiteX35" fmla="*/ 861756 w 1043613"/>
                    <a:gd name="connsiteY35" fmla="*/ 63391 h 1034879"/>
                    <a:gd name="connsiteX36" fmla="*/ 855646 w 1043613"/>
                    <a:gd name="connsiteY36" fmla="*/ 63391 h 1034879"/>
                    <a:gd name="connsiteX37" fmla="*/ 861756 w 1043613"/>
                    <a:gd name="connsiteY37" fmla="*/ 57281 h 1034879"/>
                    <a:gd name="connsiteX38" fmla="*/ 861756 w 1043613"/>
                    <a:gd name="connsiteY38" fmla="*/ 26731 h 1034879"/>
                    <a:gd name="connsiteX39" fmla="*/ 837316 w 1043613"/>
                    <a:gd name="connsiteY39" fmla="*/ 14511 h 1034879"/>
                    <a:gd name="connsiteX40" fmla="*/ 788436 w 1043613"/>
                    <a:gd name="connsiteY40" fmla="*/ 32841 h 1034879"/>
                    <a:gd name="connsiteX41" fmla="*/ 507375 w 1043613"/>
                    <a:gd name="connsiteY41" fmla="*/ 234471 h 1034879"/>
                    <a:gd name="connsiteX42" fmla="*/ 495155 w 1043613"/>
                    <a:gd name="connsiteY42" fmla="*/ 246691 h 1034879"/>
                    <a:gd name="connsiteX43" fmla="*/ 495155 w 1043613"/>
                    <a:gd name="connsiteY43" fmla="*/ 228361 h 1034879"/>
                    <a:gd name="connsiteX44" fmla="*/ 531815 w 1043613"/>
                    <a:gd name="connsiteY44" fmla="*/ 106161 h 1034879"/>
                    <a:gd name="connsiteX45" fmla="*/ 550145 w 1043613"/>
                    <a:gd name="connsiteY45" fmla="*/ 57281 h 1034879"/>
                    <a:gd name="connsiteX46" fmla="*/ 550145 w 1043613"/>
                    <a:gd name="connsiteY46" fmla="*/ 51171 h 1034879"/>
                    <a:gd name="connsiteX47" fmla="*/ 525705 w 1043613"/>
                    <a:gd name="connsiteY47" fmla="*/ 26731 h 1034879"/>
                    <a:gd name="connsiteX48" fmla="*/ 513485 w 1043613"/>
                    <a:gd name="connsiteY48" fmla="*/ 32841 h 1034879"/>
                    <a:gd name="connsiteX49" fmla="*/ 464605 w 1043613"/>
                    <a:gd name="connsiteY49" fmla="*/ 69501 h 1034879"/>
                    <a:gd name="connsiteX50" fmla="*/ 464605 w 1043613"/>
                    <a:gd name="connsiteY50" fmla="*/ 69501 h 1034879"/>
                    <a:gd name="connsiteX51" fmla="*/ 122445 w 1043613"/>
                    <a:gd name="connsiteY51" fmla="*/ 234471 h 1034879"/>
                    <a:gd name="connsiteX52" fmla="*/ 55235 w 1043613"/>
                    <a:gd name="connsiteY52" fmla="*/ 252801 h 1034879"/>
                    <a:gd name="connsiteX53" fmla="*/ 12465 w 1043613"/>
                    <a:gd name="connsiteY53" fmla="*/ 277241 h 1034879"/>
                    <a:gd name="connsiteX54" fmla="*/ 140775 w 1043613"/>
                    <a:gd name="connsiteY54" fmla="*/ 405551 h 1034879"/>
                    <a:gd name="connsiteX55" fmla="*/ 146885 w 1043613"/>
                    <a:gd name="connsiteY55" fmla="*/ 411661 h 1034879"/>
                    <a:gd name="connsiteX56" fmla="*/ 146885 w 1043613"/>
                    <a:gd name="connsiteY56" fmla="*/ 417771 h 1034879"/>
                    <a:gd name="connsiteX57" fmla="*/ 12465 w 1043613"/>
                    <a:gd name="connsiteY57" fmla="*/ 808810 h 10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43613" h="1034879">
                      <a:moveTo>
                        <a:pt x="745666" y="1034880"/>
                      </a:moveTo>
                      <a:cubicBezTo>
                        <a:pt x="550145" y="1034880"/>
                        <a:pt x="348515" y="949340"/>
                        <a:pt x="220205" y="882130"/>
                      </a:cubicBezTo>
                      <a:cubicBezTo>
                        <a:pt x="134665" y="839360"/>
                        <a:pt x="61345" y="814920"/>
                        <a:pt x="12465" y="814920"/>
                      </a:cubicBezTo>
                      <a:lnTo>
                        <a:pt x="245" y="814920"/>
                      </a:lnTo>
                      <a:lnTo>
                        <a:pt x="245" y="808810"/>
                      </a:lnTo>
                      <a:cubicBezTo>
                        <a:pt x="43015" y="607181"/>
                        <a:pt x="116335" y="442211"/>
                        <a:pt x="128555" y="411661"/>
                      </a:cubicBezTo>
                      <a:cubicBezTo>
                        <a:pt x="104115" y="393331"/>
                        <a:pt x="-5865" y="320011"/>
                        <a:pt x="245" y="277241"/>
                      </a:cubicBezTo>
                      <a:cubicBezTo>
                        <a:pt x="245" y="246691"/>
                        <a:pt x="30795" y="240581"/>
                        <a:pt x="55235" y="240581"/>
                      </a:cubicBezTo>
                      <a:cubicBezTo>
                        <a:pt x="73565" y="240581"/>
                        <a:pt x="98005" y="234471"/>
                        <a:pt x="116335" y="222251"/>
                      </a:cubicBezTo>
                      <a:cubicBezTo>
                        <a:pt x="244645" y="130601"/>
                        <a:pt x="446275" y="63391"/>
                        <a:pt x="458495" y="57281"/>
                      </a:cubicBezTo>
                      <a:cubicBezTo>
                        <a:pt x="464605" y="57281"/>
                        <a:pt x="470715" y="45061"/>
                        <a:pt x="513485" y="14511"/>
                      </a:cubicBezTo>
                      <a:cubicBezTo>
                        <a:pt x="519595" y="8401"/>
                        <a:pt x="525705" y="8401"/>
                        <a:pt x="531815" y="8401"/>
                      </a:cubicBezTo>
                      <a:cubicBezTo>
                        <a:pt x="556255" y="8401"/>
                        <a:pt x="574585" y="45061"/>
                        <a:pt x="574585" y="45061"/>
                      </a:cubicBezTo>
                      <a:lnTo>
                        <a:pt x="574585" y="45061"/>
                      </a:lnTo>
                      <a:lnTo>
                        <a:pt x="574585" y="45061"/>
                      </a:lnTo>
                      <a:cubicBezTo>
                        <a:pt x="574585" y="51171"/>
                        <a:pt x="574585" y="51171"/>
                        <a:pt x="574585" y="57281"/>
                      </a:cubicBezTo>
                      <a:cubicBezTo>
                        <a:pt x="568475" y="69501"/>
                        <a:pt x="562365" y="87831"/>
                        <a:pt x="556255" y="112271"/>
                      </a:cubicBezTo>
                      <a:cubicBezTo>
                        <a:pt x="544035" y="142821"/>
                        <a:pt x="531815" y="179481"/>
                        <a:pt x="519595" y="210031"/>
                      </a:cubicBezTo>
                      <a:cubicBezTo>
                        <a:pt x="654016" y="100051"/>
                        <a:pt x="788436" y="20621"/>
                        <a:pt x="788436" y="20621"/>
                      </a:cubicBezTo>
                      <a:lnTo>
                        <a:pt x="788436" y="20621"/>
                      </a:lnTo>
                      <a:cubicBezTo>
                        <a:pt x="788436" y="20621"/>
                        <a:pt x="806766" y="14511"/>
                        <a:pt x="837316" y="2291"/>
                      </a:cubicBezTo>
                      <a:cubicBezTo>
                        <a:pt x="855646" y="-3819"/>
                        <a:pt x="873976" y="2291"/>
                        <a:pt x="880086" y="20621"/>
                      </a:cubicBezTo>
                      <a:cubicBezTo>
                        <a:pt x="886196" y="32841"/>
                        <a:pt x="886196" y="51171"/>
                        <a:pt x="880086" y="63391"/>
                      </a:cubicBezTo>
                      <a:cubicBezTo>
                        <a:pt x="1051166" y="240581"/>
                        <a:pt x="1063386" y="368891"/>
                        <a:pt x="1026726" y="588850"/>
                      </a:cubicBezTo>
                      <a:cubicBezTo>
                        <a:pt x="1026726" y="662170"/>
                        <a:pt x="1014506" y="741600"/>
                        <a:pt x="1008396" y="814920"/>
                      </a:cubicBezTo>
                      <a:cubicBezTo>
                        <a:pt x="1002286" y="882130"/>
                        <a:pt x="990066" y="943230"/>
                        <a:pt x="990066" y="986000"/>
                      </a:cubicBezTo>
                      <a:lnTo>
                        <a:pt x="990066" y="992110"/>
                      </a:lnTo>
                      <a:lnTo>
                        <a:pt x="983956" y="992110"/>
                      </a:lnTo>
                      <a:cubicBezTo>
                        <a:pt x="910636" y="1022660"/>
                        <a:pt x="831206" y="1034880"/>
                        <a:pt x="745666" y="1034880"/>
                      </a:cubicBezTo>
                      <a:close/>
                      <a:moveTo>
                        <a:pt x="12465" y="808810"/>
                      </a:moveTo>
                      <a:cubicBezTo>
                        <a:pt x="67455" y="808810"/>
                        <a:pt x="134665" y="833250"/>
                        <a:pt x="226315" y="876020"/>
                      </a:cubicBezTo>
                      <a:cubicBezTo>
                        <a:pt x="354625" y="943230"/>
                        <a:pt x="556255" y="1028770"/>
                        <a:pt x="745666" y="1028770"/>
                      </a:cubicBezTo>
                      <a:cubicBezTo>
                        <a:pt x="825096" y="1028770"/>
                        <a:pt x="904526" y="1010440"/>
                        <a:pt x="971736" y="979890"/>
                      </a:cubicBezTo>
                      <a:cubicBezTo>
                        <a:pt x="971736" y="937120"/>
                        <a:pt x="977846" y="876020"/>
                        <a:pt x="990066" y="808810"/>
                      </a:cubicBezTo>
                      <a:cubicBezTo>
                        <a:pt x="996176" y="735490"/>
                        <a:pt x="1008396" y="656060"/>
                        <a:pt x="1008396" y="582740"/>
                      </a:cubicBezTo>
                      <a:cubicBezTo>
                        <a:pt x="1045056" y="362781"/>
                        <a:pt x="1032836" y="240581"/>
                        <a:pt x="861756" y="63391"/>
                      </a:cubicBezTo>
                      <a:lnTo>
                        <a:pt x="855646" y="63391"/>
                      </a:lnTo>
                      <a:lnTo>
                        <a:pt x="861756" y="57281"/>
                      </a:lnTo>
                      <a:cubicBezTo>
                        <a:pt x="867866" y="51171"/>
                        <a:pt x="867866" y="32841"/>
                        <a:pt x="861756" y="26731"/>
                      </a:cubicBezTo>
                      <a:cubicBezTo>
                        <a:pt x="855646" y="20621"/>
                        <a:pt x="849536" y="8401"/>
                        <a:pt x="837316" y="14511"/>
                      </a:cubicBezTo>
                      <a:cubicBezTo>
                        <a:pt x="812876" y="26731"/>
                        <a:pt x="794546" y="32841"/>
                        <a:pt x="788436" y="32841"/>
                      </a:cubicBezTo>
                      <a:cubicBezTo>
                        <a:pt x="776216" y="38951"/>
                        <a:pt x="641795" y="118381"/>
                        <a:pt x="507375" y="234471"/>
                      </a:cubicBezTo>
                      <a:lnTo>
                        <a:pt x="495155" y="246691"/>
                      </a:lnTo>
                      <a:lnTo>
                        <a:pt x="495155" y="228361"/>
                      </a:lnTo>
                      <a:cubicBezTo>
                        <a:pt x="501265" y="191701"/>
                        <a:pt x="519595" y="142821"/>
                        <a:pt x="531815" y="106161"/>
                      </a:cubicBezTo>
                      <a:cubicBezTo>
                        <a:pt x="537925" y="87831"/>
                        <a:pt x="550145" y="69501"/>
                        <a:pt x="550145" y="57281"/>
                      </a:cubicBezTo>
                      <a:cubicBezTo>
                        <a:pt x="550145" y="57281"/>
                        <a:pt x="550145" y="51171"/>
                        <a:pt x="550145" y="51171"/>
                      </a:cubicBezTo>
                      <a:cubicBezTo>
                        <a:pt x="544035" y="45061"/>
                        <a:pt x="537925" y="26731"/>
                        <a:pt x="525705" y="26731"/>
                      </a:cubicBezTo>
                      <a:cubicBezTo>
                        <a:pt x="519595" y="26731"/>
                        <a:pt x="519595" y="26731"/>
                        <a:pt x="513485" y="32841"/>
                      </a:cubicBezTo>
                      <a:cubicBezTo>
                        <a:pt x="470715" y="63391"/>
                        <a:pt x="464605" y="69501"/>
                        <a:pt x="464605" y="69501"/>
                      </a:cubicBezTo>
                      <a:lnTo>
                        <a:pt x="464605" y="69501"/>
                      </a:lnTo>
                      <a:cubicBezTo>
                        <a:pt x="464605" y="69501"/>
                        <a:pt x="256865" y="142821"/>
                        <a:pt x="122445" y="234471"/>
                      </a:cubicBezTo>
                      <a:cubicBezTo>
                        <a:pt x="98005" y="246691"/>
                        <a:pt x="79675" y="252801"/>
                        <a:pt x="55235" y="252801"/>
                      </a:cubicBezTo>
                      <a:cubicBezTo>
                        <a:pt x="24685" y="258911"/>
                        <a:pt x="12465" y="258911"/>
                        <a:pt x="12465" y="277241"/>
                      </a:cubicBezTo>
                      <a:cubicBezTo>
                        <a:pt x="12465" y="307791"/>
                        <a:pt x="91895" y="368891"/>
                        <a:pt x="140775" y="405551"/>
                      </a:cubicBezTo>
                      <a:lnTo>
                        <a:pt x="146885" y="411661"/>
                      </a:lnTo>
                      <a:lnTo>
                        <a:pt x="146885" y="417771"/>
                      </a:lnTo>
                      <a:cubicBezTo>
                        <a:pt x="140775" y="417771"/>
                        <a:pt x="61345" y="588850"/>
                        <a:pt x="12465" y="808810"/>
                      </a:cubicBezTo>
                      <a:close/>
                    </a:path>
                  </a:pathLst>
                </a:custGeom>
                <a:solidFill>
                  <a:srgbClr val="7A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grpSp>
          <p:nvGrpSpPr>
            <p:cNvPr id="40" name="Graphic 16">
              <a:extLst>
                <a:ext uri="{FF2B5EF4-FFF2-40B4-BE49-F238E27FC236}">
                  <a16:creationId xmlns:a16="http://schemas.microsoft.com/office/drawing/2014/main" id="{B3BA9040-FA5C-443E-9521-8E6BFF83E2B1}"/>
                </a:ext>
              </a:extLst>
            </p:cNvPr>
            <p:cNvGrpSpPr/>
            <p:nvPr/>
          </p:nvGrpSpPr>
          <p:grpSpPr>
            <a:xfrm>
              <a:off x="997029" y="6780491"/>
              <a:ext cx="1032590" cy="995928"/>
              <a:chOff x="997029" y="6780491"/>
              <a:chExt cx="1032590" cy="995928"/>
            </a:xfrm>
          </p:grpSpPr>
          <p:sp>
            <p:nvSpPr>
              <p:cNvPr id="59" name="Freeform: Shape 58">
                <a:extLst>
                  <a:ext uri="{FF2B5EF4-FFF2-40B4-BE49-F238E27FC236}">
                    <a16:creationId xmlns:a16="http://schemas.microsoft.com/office/drawing/2014/main" id="{F6951F7C-2E9D-4620-875B-41DEAC1A3F26}"/>
                  </a:ext>
                </a:extLst>
              </p:cNvPr>
              <p:cNvSpPr/>
              <p:nvPr/>
            </p:nvSpPr>
            <p:spPr>
              <a:xfrm>
                <a:off x="1779109" y="6792711"/>
                <a:ext cx="24439" cy="73319"/>
              </a:xfrm>
              <a:custGeom>
                <a:avLst/>
                <a:gdLst>
                  <a:gd name="connsiteX0" fmla="*/ 0 w 24439"/>
                  <a:gd name="connsiteY0" fmla="*/ 0 h 73319"/>
                  <a:gd name="connsiteX1" fmla="*/ 0 w 24439"/>
                  <a:gd name="connsiteY1" fmla="*/ 0 h 73319"/>
                  <a:gd name="connsiteX2" fmla="*/ 6110 w 24439"/>
                  <a:gd name="connsiteY2" fmla="*/ 12220 h 73319"/>
                  <a:gd name="connsiteX3" fmla="*/ 12220 w 24439"/>
                  <a:gd name="connsiteY3" fmla="*/ 24440 h 73319"/>
                  <a:gd name="connsiteX4" fmla="*/ 18330 w 24439"/>
                  <a:gd name="connsiteY4" fmla="*/ 36660 h 73319"/>
                  <a:gd name="connsiteX5" fmla="*/ 24440 w 24439"/>
                  <a:gd name="connsiteY5" fmla="*/ 61100 h 73319"/>
                  <a:gd name="connsiteX6" fmla="*/ 24440 w 24439"/>
                  <a:gd name="connsiteY6" fmla="*/ 73320 h 73319"/>
                  <a:gd name="connsiteX7" fmla="*/ 18330 w 24439"/>
                  <a:gd name="connsiteY7" fmla="*/ 67210 h 73319"/>
                  <a:gd name="connsiteX8" fmla="*/ 12220 w 24439"/>
                  <a:gd name="connsiteY8" fmla="*/ 54990 h 73319"/>
                  <a:gd name="connsiteX9" fmla="*/ 6110 w 24439"/>
                  <a:gd name="connsiteY9" fmla="*/ 48880 h 73319"/>
                  <a:gd name="connsiteX10" fmla="*/ 6110 w 24439"/>
                  <a:gd name="connsiteY10" fmla="*/ 42770 h 73319"/>
                  <a:gd name="connsiteX11" fmla="*/ 6110 w 24439"/>
                  <a:gd name="connsiteY11" fmla="*/ 30550 h 73319"/>
                  <a:gd name="connsiteX12" fmla="*/ 6110 w 24439"/>
                  <a:gd name="connsiteY12" fmla="*/ 24440 h 73319"/>
                  <a:gd name="connsiteX13" fmla="*/ 6110 w 24439"/>
                  <a:gd name="connsiteY13" fmla="*/ 18330 h 73319"/>
                  <a:gd name="connsiteX14" fmla="*/ 0 w 24439"/>
                  <a:gd name="connsiteY14" fmla="*/ 0 h 7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39" h="73319">
                    <a:moveTo>
                      <a:pt x="0" y="0"/>
                    </a:moveTo>
                    <a:cubicBezTo>
                      <a:pt x="0" y="0"/>
                      <a:pt x="6110" y="0"/>
                      <a:pt x="0" y="0"/>
                    </a:cubicBezTo>
                    <a:cubicBezTo>
                      <a:pt x="0" y="6110"/>
                      <a:pt x="6110" y="6110"/>
                      <a:pt x="6110" y="12220"/>
                    </a:cubicBezTo>
                    <a:cubicBezTo>
                      <a:pt x="6110" y="18330"/>
                      <a:pt x="6110" y="18330"/>
                      <a:pt x="12220" y="24440"/>
                    </a:cubicBezTo>
                    <a:cubicBezTo>
                      <a:pt x="12220" y="30550"/>
                      <a:pt x="12220" y="30550"/>
                      <a:pt x="18330" y="36660"/>
                    </a:cubicBezTo>
                    <a:cubicBezTo>
                      <a:pt x="18330" y="42770"/>
                      <a:pt x="24440" y="54990"/>
                      <a:pt x="24440" y="61100"/>
                    </a:cubicBezTo>
                    <a:cubicBezTo>
                      <a:pt x="24440" y="67210"/>
                      <a:pt x="24440" y="73320"/>
                      <a:pt x="24440" y="73320"/>
                    </a:cubicBezTo>
                    <a:cubicBezTo>
                      <a:pt x="24440" y="73320"/>
                      <a:pt x="18330" y="67210"/>
                      <a:pt x="18330" y="67210"/>
                    </a:cubicBezTo>
                    <a:cubicBezTo>
                      <a:pt x="18330" y="67210"/>
                      <a:pt x="12220" y="61100"/>
                      <a:pt x="12220" y="54990"/>
                    </a:cubicBezTo>
                    <a:cubicBezTo>
                      <a:pt x="12220" y="54990"/>
                      <a:pt x="12220" y="48880"/>
                      <a:pt x="6110" y="48880"/>
                    </a:cubicBezTo>
                    <a:lnTo>
                      <a:pt x="6110" y="42770"/>
                    </a:lnTo>
                    <a:cubicBezTo>
                      <a:pt x="6110" y="36660"/>
                      <a:pt x="6110" y="30550"/>
                      <a:pt x="6110" y="30550"/>
                    </a:cubicBezTo>
                    <a:cubicBezTo>
                      <a:pt x="6110" y="30550"/>
                      <a:pt x="6110" y="24440"/>
                      <a:pt x="6110" y="24440"/>
                    </a:cubicBezTo>
                    <a:cubicBezTo>
                      <a:pt x="6110" y="24440"/>
                      <a:pt x="6110" y="18330"/>
                      <a:pt x="6110" y="18330"/>
                    </a:cubicBezTo>
                    <a:cubicBezTo>
                      <a:pt x="0" y="0"/>
                      <a:pt x="0" y="0"/>
                      <a:pt x="0" y="0"/>
                    </a:cubicBezTo>
                    <a:close/>
                  </a:path>
                </a:pathLst>
              </a:custGeom>
              <a:solidFill>
                <a:srgbClr val="7A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60" name="Freeform: Shape 59">
                <a:extLst>
                  <a:ext uri="{FF2B5EF4-FFF2-40B4-BE49-F238E27FC236}">
                    <a16:creationId xmlns:a16="http://schemas.microsoft.com/office/drawing/2014/main" id="{FFF49379-BD72-4ABA-88FB-C2F12141F506}"/>
                  </a:ext>
                </a:extLst>
              </p:cNvPr>
              <p:cNvSpPr/>
              <p:nvPr/>
            </p:nvSpPr>
            <p:spPr>
              <a:xfrm>
                <a:off x="1632469" y="6780491"/>
                <a:ext cx="238290" cy="403259"/>
              </a:xfrm>
              <a:custGeom>
                <a:avLst/>
                <a:gdLst>
                  <a:gd name="connsiteX0" fmla="*/ 238290 w 238290"/>
                  <a:gd name="connsiteY0" fmla="*/ 0 h 403259"/>
                  <a:gd name="connsiteX1" fmla="*/ 183300 w 238290"/>
                  <a:gd name="connsiteY1" fmla="*/ 61100 h 403259"/>
                  <a:gd name="connsiteX2" fmla="*/ 158860 w 238290"/>
                  <a:gd name="connsiteY2" fmla="*/ 91650 h 403259"/>
                  <a:gd name="connsiteX3" fmla="*/ 146640 w 238290"/>
                  <a:gd name="connsiteY3" fmla="*/ 109980 h 403259"/>
                  <a:gd name="connsiteX4" fmla="*/ 134420 w 238290"/>
                  <a:gd name="connsiteY4" fmla="*/ 128310 h 403259"/>
                  <a:gd name="connsiteX5" fmla="*/ 116090 w 238290"/>
                  <a:gd name="connsiteY5" fmla="*/ 164970 h 403259"/>
                  <a:gd name="connsiteX6" fmla="*/ 109980 w 238290"/>
                  <a:gd name="connsiteY6" fmla="*/ 183300 h 403259"/>
                  <a:gd name="connsiteX7" fmla="*/ 103870 w 238290"/>
                  <a:gd name="connsiteY7" fmla="*/ 201630 h 403259"/>
                  <a:gd name="connsiteX8" fmla="*/ 97760 w 238290"/>
                  <a:gd name="connsiteY8" fmla="*/ 219960 h 403259"/>
                  <a:gd name="connsiteX9" fmla="*/ 91650 w 238290"/>
                  <a:gd name="connsiteY9" fmla="*/ 238290 h 403259"/>
                  <a:gd name="connsiteX10" fmla="*/ 85540 w 238290"/>
                  <a:gd name="connsiteY10" fmla="*/ 274950 h 403259"/>
                  <a:gd name="connsiteX11" fmla="*/ 85540 w 238290"/>
                  <a:gd name="connsiteY11" fmla="*/ 281060 h 403259"/>
                  <a:gd name="connsiteX12" fmla="*/ 79430 w 238290"/>
                  <a:gd name="connsiteY12" fmla="*/ 281060 h 403259"/>
                  <a:gd name="connsiteX13" fmla="*/ 67210 w 238290"/>
                  <a:gd name="connsiteY13" fmla="*/ 287169 h 403259"/>
                  <a:gd name="connsiteX14" fmla="*/ 61100 w 238290"/>
                  <a:gd name="connsiteY14" fmla="*/ 293280 h 403259"/>
                  <a:gd name="connsiteX15" fmla="*/ 42770 w 238290"/>
                  <a:gd name="connsiteY15" fmla="*/ 305500 h 403259"/>
                  <a:gd name="connsiteX16" fmla="*/ 24440 w 238290"/>
                  <a:gd name="connsiteY16" fmla="*/ 317719 h 403259"/>
                  <a:gd name="connsiteX17" fmla="*/ 12220 w 238290"/>
                  <a:gd name="connsiteY17" fmla="*/ 336050 h 403259"/>
                  <a:gd name="connsiteX18" fmla="*/ 6110 w 238290"/>
                  <a:gd name="connsiteY18" fmla="*/ 354380 h 403259"/>
                  <a:gd name="connsiteX19" fmla="*/ 6110 w 238290"/>
                  <a:gd name="connsiteY19" fmla="*/ 366600 h 403259"/>
                  <a:gd name="connsiteX20" fmla="*/ 6110 w 238290"/>
                  <a:gd name="connsiteY20" fmla="*/ 378819 h 403259"/>
                  <a:gd name="connsiteX21" fmla="*/ 12220 w 238290"/>
                  <a:gd name="connsiteY21" fmla="*/ 384929 h 403259"/>
                  <a:gd name="connsiteX22" fmla="*/ 18330 w 238290"/>
                  <a:gd name="connsiteY22" fmla="*/ 391039 h 403259"/>
                  <a:gd name="connsiteX23" fmla="*/ 24440 w 238290"/>
                  <a:gd name="connsiteY23" fmla="*/ 397149 h 403259"/>
                  <a:gd name="connsiteX24" fmla="*/ 36660 w 238290"/>
                  <a:gd name="connsiteY24" fmla="*/ 403259 h 403259"/>
                  <a:gd name="connsiteX25" fmla="*/ 24440 w 238290"/>
                  <a:gd name="connsiteY25" fmla="*/ 403259 h 403259"/>
                  <a:gd name="connsiteX26" fmla="*/ 12220 w 238290"/>
                  <a:gd name="connsiteY26" fmla="*/ 397149 h 403259"/>
                  <a:gd name="connsiteX27" fmla="*/ 6110 w 238290"/>
                  <a:gd name="connsiteY27" fmla="*/ 391039 h 403259"/>
                  <a:gd name="connsiteX28" fmla="*/ 0 w 238290"/>
                  <a:gd name="connsiteY28" fmla="*/ 378819 h 403259"/>
                  <a:gd name="connsiteX29" fmla="*/ 0 w 238290"/>
                  <a:gd name="connsiteY29" fmla="*/ 366600 h 403259"/>
                  <a:gd name="connsiteX30" fmla="*/ 0 w 238290"/>
                  <a:gd name="connsiteY30" fmla="*/ 354380 h 403259"/>
                  <a:gd name="connsiteX31" fmla="*/ 0 w 238290"/>
                  <a:gd name="connsiteY31" fmla="*/ 342159 h 403259"/>
                  <a:gd name="connsiteX32" fmla="*/ 6110 w 238290"/>
                  <a:gd name="connsiteY32" fmla="*/ 329939 h 403259"/>
                  <a:gd name="connsiteX33" fmla="*/ 18330 w 238290"/>
                  <a:gd name="connsiteY33" fmla="*/ 311610 h 403259"/>
                  <a:gd name="connsiteX34" fmla="*/ 36660 w 238290"/>
                  <a:gd name="connsiteY34" fmla="*/ 299389 h 403259"/>
                  <a:gd name="connsiteX35" fmla="*/ 54990 w 238290"/>
                  <a:gd name="connsiteY35" fmla="*/ 287169 h 403259"/>
                  <a:gd name="connsiteX36" fmla="*/ 67210 w 238290"/>
                  <a:gd name="connsiteY36" fmla="*/ 281060 h 403259"/>
                  <a:gd name="connsiteX37" fmla="*/ 79430 w 238290"/>
                  <a:gd name="connsiteY37" fmla="*/ 274950 h 403259"/>
                  <a:gd name="connsiteX38" fmla="*/ 73320 w 238290"/>
                  <a:gd name="connsiteY38" fmla="*/ 281060 h 403259"/>
                  <a:gd name="connsiteX39" fmla="*/ 79430 w 238290"/>
                  <a:gd name="connsiteY39" fmla="*/ 238290 h 403259"/>
                  <a:gd name="connsiteX40" fmla="*/ 91650 w 238290"/>
                  <a:gd name="connsiteY40" fmla="*/ 195520 h 403259"/>
                  <a:gd name="connsiteX41" fmla="*/ 97760 w 238290"/>
                  <a:gd name="connsiteY41" fmla="*/ 177190 h 403259"/>
                  <a:gd name="connsiteX42" fmla="*/ 103870 w 238290"/>
                  <a:gd name="connsiteY42" fmla="*/ 158860 h 403259"/>
                  <a:gd name="connsiteX43" fmla="*/ 122200 w 238290"/>
                  <a:gd name="connsiteY43" fmla="*/ 122200 h 403259"/>
                  <a:gd name="connsiteX44" fmla="*/ 171080 w 238290"/>
                  <a:gd name="connsiteY44" fmla="*/ 54990 h 403259"/>
                  <a:gd name="connsiteX45" fmla="*/ 238290 w 238290"/>
                  <a:gd name="connsiteY45" fmla="*/ 0 h 4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290" h="403259">
                    <a:moveTo>
                      <a:pt x="238290" y="0"/>
                    </a:moveTo>
                    <a:cubicBezTo>
                      <a:pt x="219960" y="18330"/>
                      <a:pt x="201630" y="42770"/>
                      <a:pt x="183300" y="61100"/>
                    </a:cubicBezTo>
                    <a:cubicBezTo>
                      <a:pt x="177190" y="73320"/>
                      <a:pt x="164970" y="85540"/>
                      <a:pt x="158860" y="91650"/>
                    </a:cubicBezTo>
                    <a:cubicBezTo>
                      <a:pt x="152750" y="97760"/>
                      <a:pt x="152750" y="103870"/>
                      <a:pt x="146640" y="109980"/>
                    </a:cubicBezTo>
                    <a:cubicBezTo>
                      <a:pt x="140530" y="116090"/>
                      <a:pt x="140530" y="122200"/>
                      <a:pt x="134420" y="128310"/>
                    </a:cubicBezTo>
                    <a:cubicBezTo>
                      <a:pt x="128310" y="140530"/>
                      <a:pt x="122200" y="152750"/>
                      <a:pt x="116090" y="164970"/>
                    </a:cubicBezTo>
                    <a:cubicBezTo>
                      <a:pt x="109980" y="171080"/>
                      <a:pt x="109980" y="177190"/>
                      <a:pt x="109980" y="183300"/>
                    </a:cubicBezTo>
                    <a:cubicBezTo>
                      <a:pt x="109980" y="189410"/>
                      <a:pt x="103870" y="195520"/>
                      <a:pt x="103870" y="201630"/>
                    </a:cubicBezTo>
                    <a:lnTo>
                      <a:pt x="97760" y="219960"/>
                    </a:lnTo>
                    <a:cubicBezTo>
                      <a:pt x="97760" y="226070"/>
                      <a:pt x="91650" y="232180"/>
                      <a:pt x="91650" y="238290"/>
                    </a:cubicBezTo>
                    <a:cubicBezTo>
                      <a:pt x="85540" y="250510"/>
                      <a:pt x="85540" y="262730"/>
                      <a:pt x="85540" y="274950"/>
                    </a:cubicBezTo>
                    <a:lnTo>
                      <a:pt x="85540" y="281060"/>
                    </a:lnTo>
                    <a:lnTo>
                      <a:pt x="79430" y="281060"/>
                    </a:lnTo>
                    <a:lnTo>
                      <a:pt x="67210" y="287169"/>
                    </a:lnTo>
                    <a:cubicBezTo>
                      <a:pt x="61100" y="287169"/>
                      <a:pt x="61100" y="287169"/>
                      <a:pt x="61100" y="293280"/>
                    </a:cubicBezTo>
                    <a:cubicBezTo>
                      <a:pt x="54990" y="293280"/>
                      <a:pt x="48880" y="299389"/>
                      <a:pt x="42770" y="305500"/>
                    </a:cubicBezTo>
                    <a:cubicBezTo>
                      <a:pt x="36660" y="311610"/>
                      <a:pt x="30550" y="311610"/>
                      <a:pt x="24440" y="317719"/>
                    </a:cubicBezTo>
                    <a:cubicBezTo>
                      <a:pt x="18330" y="323830"/>
                      <a:pt x="18330" y="329939"/>
                      <a:pt x="12220" y="336050"/>
                    </a:cubicBezTo>
                    <a:cubicBezTo>
                      <a:pt x="6110" y="342159"/>
                      <a:pt x="6110" y="348269"/>
                      <a:pt x="6110" y="354380"/>
                    </a:cubicBezTo>
                    <a:cubicBezTo>
                      <a:pt x="6110" y="354380"/>
                      <a:pt x="6110" y="360489"/>
                      <a:pt x="6110" y="366600"/>
                    </a:cubicBezTo>
                    <a:cubicBezTo>
                      <a:pt x="6110" y="372709"/>
                      <a:pt x="6110" y="372709"/>
                      <a:pt x="6110" y="378819"/>
                    </a:cubicBezTo>
                    <a:cubicBezTo>
                      <a:pt x="6110" y="384929"/>
                      <a:pt x="6110" y="384929"/>
                      <a:pt x="12220" y="384929"/>
                    </a:cubicBezTo>
                    <a:cubicBezTo>
                      <a:pt x="12220" y="384929"/>
                      <a:pt x="18330" y="391039"/>
                      <a:pt x="18330" y="391039"/>
                    </a:cubicBezTo>
                    <a:cubicBezTo>
                      <a:pt x="18330" y="391039"/>
                      <a:pt x="24440" y="397149"/>
                      <a:pt x="24440" y="397149"/>
                    </a:cubicBezTo>
                    <a:lnTo>
                      <a:pt x="36660" y="403259"/>
                    </a:lnTo>
                    <a:lnTo>
                      <a:pt x="24440" y="403259"/>
                    </a:lnTo>
                    <a:cubicBezTo>
                      <a:pt x="18330" y="403259"/>
                      <a:pt x="18330" y="403259"/>
                      <a:pt x="12220" y="397149"/>
                    </a:cubicBezTo>
                    <a:cubicBezTo>
                      <a:pt x="6110" y="397149"/>
                      <a:pt x="6110" y="391039"/>
                      <a:pt x="6110" y="391039"/>
                    </a:cubicBezTo>
                    <a:cubicBezTo>
                      <a:pt x="6110" y="391039"/>
                      <a:pt x="0" y="384929"/>
                      <a:pt x="0" y="378819"/>
                    </a:cubicBezTo>
                    <a:cubicBezTo>
                      <a:pt x="0" y="372709"/>
                      <a:pt x="0" y="372709"/>
                      <a:pt x="0" y="366600"/>
                    </a:cubicBezTo>
                    <a:cubicBezTo>
                      <a:pt x="0" y="360489"/>
                      <a:pt x="0" y="360489"/>
                      <a:pt x="0" y="354380"/>
                    </a:cubicBezTo>
                    <a:cubicBezTo>
                      <a:pt x="0" y="348269"/>
                      <a:pt x="0" y="348269"/>
                      <a:pt x="0" y="342159"/>
                    </a:cubicBezTo>
                    <a:cubicBezTo>
                      <a:pt x="0" y="336050"/>
                      <a:pt x="0" y="336050"/>
                      <a:pt x="6110" y="329939"/>
                    </a:cubicBezTo>
                    <a:cubicBezTo>
                      <a:pt x="12220" y="323830"/>
                      <a:pt x="12220" y="317719"/>
                      <a:pt x="18330" y="311610"/>
                    </a:cubicBezTo>
                    <a:cubicBezTo>
                      <a:pt x="24440" y="305500"/>
                      <a:pt x="30550" y="299389"/>
                      <a:pt x="36660" y="299389"/>
                    </a:cubicBezTo>
                    <a:cubicBezTo>
                      <a:pt x="42770" y="293280"/>
                      <a:pt x="48880" y="293280"/>
                      <a:pt x="54990" y="287169"/>
                    </a:cubicBezTo>
                    <a:cubicBezTo>
                      <a:pt x="61100" y="287169"/>
                      <a:pt x="61100" y="281060"/>
                      <a:pt x="67210" y="281060"/>
                    </a:cubicBezTo>
                    <a:lnTo>
                      <a:pt x="79430" y="274950"/>
                    </a:lnTo>
                    <a:lnTo>
                      <a:pt x="73320" y="281060"/>
                    </a:lnTo>
                    <a:cubicBezTo>
                      <a:pt x="73320" y="268840"/>
                      <a:pt x="79430" y="250510"/>
                      <a:pt x="79430" y="238290"/>
                    </a:cubicBezTo>
                    <a:cubicBezTo>
                      <a:pt x="85540" y="226070"/>
                      <a:pt x="85540" y="213850"/>
                      <a:pt x="91650" y="195520"/>
                    </a:cubicBezTo>
                    <a:cubicBezTo>
                      <a:pt x="91650" y="189410"/>
                      <a:pt x="97760" y="183300"/>
                      <a:pt x="97760" y="177190"/>
                    </a:cubicBezTo>
                    <a:cubicBezTo>
                      <a:pt x="97760" y="171080"/>
                      <a:pt x="103870" y="164970"/>
                      <a:pt x="103870" y="158860"/>
                    </a:cubicBezTo>
                    <a:cubicBezTo>
                      <a:pt x="109980" y="146640"/>
                      <a:pt x="116090" y="134420"/>
                      <a:pt x="122200" y="122200"/>
                    </a:cubicBezTo>
                    <a:cubicBezTo>
                      <a:pt x="134420" y="97760"/>
                      <a:pt x="152750" y="73320"/>
                      <a:pt x="171080" y="54990"/>
                    </a:cubicBezTo>
                    <a:cubicBezTo>
                      <a:pt x="195520" y="36660"/>
                      <a:pt x="213850" y="12220"/>
                      <a:pt x="238290" y="0"/>
                    </a:cubicBezTo>
                    <a:close/>
                  </a:path>
                </a:pathLst>
              </a:custGeom>
              <a:solidFill>
                <a:srgbClr val="7A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61" name="Freeform: Shape 60">
                <a:extLst>
                  <a:ext uri="{FF2B5EF4-FFF2-40B4-BE49-F238E27FC236}">
                    <a16:creationId xmlns:a16="http://schemas.microsoft.com/office/drawing/2014/main" id="{F6C4A985-D763-4E19-9CF5-25DC7CF55774}"/>
                  </a:ext>
                </a:extLst>
              </p:cNvPr>
              <p:cNvSpPr/>
              <p:nvPr/>
            </p:nvSpPr>
            <p:spPr>
              <a:xfrm>
                <a:off x="1650799" y="7140980"/>
                <a:ext cx="378820" cy="171079"/>
              </a:xfrm>
              <a:custGeom>
                <a:avLst/>
                <a:gdLst>
                  <a:gd name="connsiteX0" fmla="*/ 378820 w 378820"/>
                  <a:gd name="connsiteY0" fmla="*/ 48880 h 171079"/>
                  <a:gd name="connsiteX1" fmla="*/ 366600 w 378820"/>
                  <a:gd name="connsiteY1" fmla="*/ 103870 h 171079"/>
                  <a:gd name="connsiteX2" fmla="*/ 354380 w 378820"/>
                  <a:gd name="connsiteY2" fmla="*/ 128310 h 171079"/>
                  <a:gd name="connsiteX3" fmla="*/ 342160 w 378820"/>
                  <a:gd name="connsiteY3" fmla="*/ 152750 h 171079"/>
                  <a:gd name="connsiteX4" fmla="*/ 329940 w 378820"/>
                  <a:gd name="connsiteY4" fmla="*/ 164970 h 171079"/>
                  <a:gd name="connsiteX5" fmla="*/ 317720 w 378820"/>
                  <a:gd name="connsiteY5" fmla="*/ 171080 h 171079"/>
                  <a:gd name="connsiteX6" fmla="*/ 299390 w 378820"/>
                  <a:gd name="connsiteY6" fmla="*/ 171080 h 171079"/>
                  <a:gd name="connsiteX7" fmla="*/ 287170 w 378820"/>
                  <a:gd name="connsiteY7" fmla="*/ 164970 h 171079"/>
                  <a:gd name="connsiteX8" fmla="*/ 268840 w 378820"/>
                  <a:gd name="connsiteY8" fmla="*/ 140530 h 171079"/>
                  <a:gd name="connsiteX9" fmla="*/ 256620 w 378820"/>
                  <a:gd name="connsiteY9" fmla="*/ 109980 h 171079"/>
                  <a:gd name="connsiteX10" fmla="*/ 256620 w 378820"/>
                  <a:gd name="connsiteY10" fmla="*/ 116090 h 171079"/>
                  <a:gd name="connsiteX11" fmla="*/ 244400 w 378820"/>
                  <a:gd name="connsiteY11" fmla="*/ 103870 h 171079"/>
                  <a:gd name="connsiteX12" fmla="*/ 232180 w 378820"/>
                  <a:gd name="connsiteY12" fmla="*/ 91650 h 171079"/>
                  <a:gd name="connsiteX13" fmla="*/ 219960 w 378820"/>
                  <a:gd name="connsiteY13" fmla="*/ 79430 h 171079"/>
                  <a:gd name="connsiteX14" fmla="*/ 207740 w 378820"/>
                  <a:gd name="connsiteY14" fmla="*/ 73320 h 171079"/>
                  <a:gd name="connsiteX15" fmla="*/ 177190 w 378820"/>
                  <a:gd name="connsiteY15" fmla="*/ 54990 h 171079"/>
                  <a:gd name="connsiteX16" fmla="*/ 158860 w 378820"/>
                  <a:gd name="connsiteY16" fmla="*/ 48880 h 171079"/>
                  <a:gd name="connsiteX17" fmla="*/ 140530 w 378820"/>
                  <a:gd name="connsiteY17" fmla="*/ 42770 h 171079"/>
                  <a:gd name="connsiteX18" fmla="*/ 103870 w 378820"/>
                  <a:gd name="connsiteY18" fmla="*/ 30550 h 171079"/>
                  <a:gd name="connsiteX19" fmla="*/ 67210 w 378820"/>
                  <a:gd name="connsiteY19" fmla="*/ 18330 h 171079"/>
                  <a:gd name="connsiteX20" fmla="*/ 0 w 378820"/>
                  <a:gd name="connsiteY20" fmla="*/ 0 h 171079"/>
                  <a:gd name="connsiteX21" fmla="*/ 36660 w 378820"/>
                  <a:gd name="connsiteY21" fmla="*/ 6110 h 171079"/>
                  <a:gd name="connsiteX22" fmla="*/ 54990 w 378820"/>
                  <a:gd name="connsiteY22" fmla="*/ 12220 h 171079"/>
                  <a:gd name="connsiteX23" fmla="*/ 73320 w 378820"/>
                  <a:gd name="connsiteY23" fmla="*/ 18330 h 171079"/>
                  <a:gd name="connsiteX24" fmla="*/ 109980 w 378820"/>
                  <a:gd name="connsiteY24" fmla="*/ 30550 h 171079"/>
                  <a:gd name="connsiteX25" fmla="*/ 146640 w 378820"/>
                  <a:gd name="connsiteY25" fmla="*/ 42770 h 171079"/>
                  <a:gd name="connsiteX26" fmla="*/ 164970 w 378820"/>
                  <a:gd name="connsiteY26" fmla="*/ 48880 h 171079"/>
                  <a:gd name="connsiteX27" fmla="*/ 183300 w 378820"/>
                  <a:gd name="connsiteY27" fmla="*/ 54990 h 171079"/>
                  <a:gd name="connsiteX28" fmla="*/ 213850 w 378820"/>
                  <a:gd name="connsiteY28" fmla="*/ 73320 h 171079"/>
                  <a:gd name="connsiteX29" fmla="*/ 232180 w 378820"/>
                  <a:gd name="connsiteY29" fmla="*/ 85540 h 171079"/>
                  <a:gd name="connsiteX30" fmla="*/ 250510 w 378820"/>
                  <a:gd name="connsiteY30" fmla="*/ 97760 h 171079"/>
                  <a:gd name="connsiteX31" fmla="*/ 262730 w 378820"/>
                  <a:gd name="connsiteY31" fmla="*/ 109980 h 171079"/>
                  <a:gd name="connsiteX32" fmla="*/ 274950 w 378820"/>
                  <a:gd name="connsiteY32" fmla="*/ 122200 h 171079"/>
                  <a:gd name="connsiteX33" fmla="*/ 274950 w 378820"/>
                  <a:gd name="connsiteY33" fmla="*/ 122200 h 171079"/>
                  <a:gd name="connsiteX34" fmla="*/ 274950 w 378820"/>
                  <a:gd name="connsiteY34" fmla="*/ 122200 h 171079"/>
                  <a:gd name="connsiteX35" fmla="*/ 281060 w 378820"/>
                  <a:gd name="connsiteY35" fmla="*/ 146640 h 171079"/>
                  <a:gd name="connsiteX36" fmla="*/ 293280 w 378820"/>
                  <a:gd name="connsiteY36" fmla="*/ 164970 h 171079"/>
                  <a:gd name="connsiteX37" fmla="*/ 305500 w 378820"/>
                  <a:gd name="connsiteY37" fmla="*/ 171080 h 171079"/>
                  <a:gd name="connsiteX38" fmla="*/ 317720 w 378820"/>
                  <a:gd name="connsiteY38" fmla="*/ 171080 h 171079"/>
                  <a:gd name="connsiteX39" fmla="*/ 329940 w 378820"/>
                  <a:gd name="connsiteY39" fmla="*/ 164970 h 171079"/>
                  <a:gd name="connsiteX40" fmla="*/ 342160 w 378820"/>
                  <a:gd name="connsiteY40" fmla="*/ 158860 h 171079"/>
                  <a:gd name="connsiteX41" fmla="*/ 354380 w 378820"/>
                  <a:gd name="connsiteY41" fmla="*/ 134420 h 171079"/>
                  <a:gd name="connsiteX42" fmla="*/ 366600 w 378820"/>
                  <a:gd name="connsiteY42" fmla="*/ 109980 h 171079"/>
                  <a:gd name="connsiteX43" fmla="*/ 378820 w 378820"/>
                  <a:gd name="connsiteY43" fmla="*/ 48880 h 1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8820" h="171079">
                    <a:moveTo>
                      <a:pt x="378820" y="48880"/>
                    </a:moveTo>
                    <a:cubicBezTo>
                      <a:pt x="378820" y="67210"/>
                      <a:pt x="372710" y="85540"/>
                      <a:pt x="366600" y="103870"/>
                    </a:cubicBezTo>
                    <a:cubicBezTo>
                      <a:pt x="366600" y="109980"/>
                      <a:pt x="360490" y="122200"/>
                      <a:pt x="354380" y="128310"/>
                    </a:cubicBezTo>
                    <a:cubicBezTo>
                      <a:pt x="348270" y="134420"/>
                      <a:pt x="348270" y="146640"/>
                      <a:pt x="342160" y="152750"/>
                    </a:cubicBezTo>
                    <a:cubicBezTo>
                      <a:pt x="336050" y="158860"/>
                      <a:pt x="336050" y="158860"/>
                      <a:pt x="329940" y="164970"/>
                    </a:cubicBezTo>
                    <a:cubicBezTo>
                      <a:pt x="323830" y="171080"/>
                      <a:pt x="323830" y="171080"/>
                      <a:pt x="317720" y="171080"/>
                    </a:cubicBezTo>
                    <a:cubicBezTo>
                      <a:pt x="311610" y="171080"/>
                      <a:pt x="305500" y="171080"/>
                      <a:pt x="299390" y="171080"/>
                    </a:cubicBezTo>
                    <a:cubicBezTo>
                      <a:pt x="293280" y="171080"/>
                      <a:pt x="287170" y="164970"/>
                      <a:pt x="287170" y="164970"/>
                    </a:cubicBezTo>
                    <a:cubicBezTo>
                      <a:pt x="281060" y="158860"/>
                      <a:pt x="274950" y="146640"/>
                      <a:pt x="268840" y="140530"/>
                    </a:cubicBezTo>
                    <a:cubicBezTo>
                      <a:pt x="262730" y="134420"/>
                      <a:pt x="262730" y="122200"/>
                      <a:pt x="256620" y="109980"/>
                    </a:cubicBezTo>
                    <a:lnTo>
                      <a:pt x="256620" y="116090"/>
                    </a:lnTo>
                    <a:cubicBezTo>
                      <a:pt x="250510" y="109980"/>
                      <a:pt x="250510" y="109980"/>
                      <a:pt x="244400" y="103870"/>
                    </a:cubicBezTo>
                    <a:lnTo>
                      <a:pt x="232180" y="91650"/>
                    </a:lnTo>
                    <a:cubicBezTo>
                      <a:pt x="226070" y="85540"/>
                      <a:pt x="219960" y="85540"/>
                      <a:pt x="219960" y="79430"/>
                    </a:cubicBezTo>
                    <a:lnTo>
                      <a:pt x="207740" y="73320"/>
                    </a:lnTo>
                    <a:lnTo>
                      <a:pt x="177190" y="54990"/>
                    </a:lnTo>
                    <a:cubicBezTo>
                      <a:pt x="171080" y="54990"/>
                      <a:pt x="164970" y="48880"/>
                      <a:pt x="158860" y="48880"/>
                    </a:cubicBezTo>
                    <a:lnTo>
                      <a:pt x="140530" y="42770"/>
                    </a:lnTo>
                    <a:cubicBezTo>
                      <a:pt x="128310" y="36660"/>
                      <a:pt x="116090" y="30550"/>
                      <a:pt x="103870" y="30550"/>
                    </a:cubicBezTo>
                    <a:lnTo>
                      <a:pt x="67210" y="18330"/>
                    </a:lnTo>
                    <a:cubicBezTo>
                      <a:pt x="42770" y="12220"/>
                      <a:pt x="18330" y="6110"/>
                      <a:pt x="0" y="0"/>
                    </a:cubicBezTo>
                    <a:cubicBezTo>
                      <a:pt x="12220" y="0"/>
                      <a:pt x="24440" y="6110"/>
                      <a:pt x="36660" y="6110"/>
                    </a:cubicBezTo>
                    <a:lnTo>
                      <a:pt x="54990" y="12220"/>
                    </a:lnTo>
                    <a:cubicBezTo>
                      <a:pt x="61100" y="12220"/>
                      <a:pt x="67210" y="12220"/>
                      <a:pt x="73320" y="18330"/>
                    </a:cubicBezTo>
                    <a:lnTo>
                      <a:pt x="109980" y="30550"/>
                    </a:lnTo>
                    <a:cubicBezTo>
                      <a:pt x="122200" y="36660"/>
                      <a:pt x="134420" y="36660"/>
                      <a:pt x="146640" y="42770"/>
                    </a:cubicBezTo>
                    <a:lnTo>
                      <a:pt x="164970" y="48880"/>
                    </a:lnTo>
                    <a:cubicBezTo>
                      <a:pt x="171080" y="48880"/>
                      <a:pt x="177190" y="54990"/>
                      <a:pt x="183300" y="54990"/>
                    </a:cubicBezTo>
                    <a:lnTo>
                      <a:pt x="213850" y="73320"/>
                    </a:lnTo>
                    <a:lnTo>
                      <a:pt x="232180" y="85540"/>
                    </a:lnTo>
                    <a:cubicBezTo>
                      <a:pt x="238290" y="91650"/>
                      <a:pt x="244400" y="91650"/>
                      <a:pt x="250510" y="97760"/>
                    </a:cubicBezTo>
                    <a:lnTo>
                      <a:pt x="262730" y="109980"/>
                    </a:lnTo>
                    <a:cubicBezTo>
                      <a:pt x="268840" y="116090"/>
                      <a:pt x="274950" y="116090"/>
                      <a:pt x="274950" y="122200"/>
                    </a:cubicBezTo>
                    <a:lnTo>
                      <a:pt x="274950" y="122200"/>
                    </a:lnTo>
                    <a:lnTo>
                      <a:pt x="274950" y="122200"/>
                    </a:lnTo>
                    <a:cubicBezTo>
                      <a:pt x="274950" y="128310"/>
                      <a:pt x="281060" y="140530"/>
                      <a:pt x="281060" y="146640"/>
                    </a:cubicBezTo>
                    <a:cubicBezTo>
                      <a:pt x="287170" y="152750"/>
                      <a:pt x="287170" y="164970"/>
                      <a:pt x="293280" y="164970"/>
                    </a:cubicBezTo>
                    <a:cubicBezTo>
                      <a:pt x="293280" y="164970"/>
                      <a:pt x="299390" y="171080"/>
                      <a:pt x="305500" y="171080"/>
                    </a:cubicBezTo>
                    <a:cubicBezTo>
                      <a:pt x="311610" y="171080"/>
                      <a:pt x="311610" y="171080"/>
                      <a:pt x="317720" y="171080"/>
                    </a:cubicBezTo>
                    <a:cubicBezTo>
                      <a:pt x="317720" y="171080"/>
                      <a:pt x="323830" y="171080"/>
                      <a:pt x="329940" y="164970"/>
                    </a:cubicBezTo>
                    <a:cubicBezTo>
                      <a:pt x="336050" y="164970"/>
                      <a:pt x="336050" y="158860"/>
                      <a:pt x="342160" y="158860"/>
                    </a:cubicBezTo>
                    <a:cubicBezTo>
                      <a:pt x="348270" y="152750"/>
                      <a:pt x="354380" y="146640"/>
                      <a:pt x="354380" y="134420"/>
                    </a:cubicBezTo>
                    <a:cubicBezTo>
                      <a:pt x="360490" y="128310"/>
                      <a:pt x="360490" y="116090"/>
                      <a:pt x="366600" y="109980"/>
                    </a:cubicBezTo>
                    <a:cubicBezTo>
                      <a:pt x="366600" y="85540"/>
                      <a:pt x="372710" y="67210"/>
                      <a:pt x="378820" y="48880"/>
                    </a:cubicBezTo>
                    <a:close/>
                  </a:path>
                </a:pathLst>
              </a:custGeom>
              <a:solidFill>
                <a:srgbClr val="7A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62" name="Freeform: Shape 61">
                <a:extLst>
                  <a:ext uri="{FF2B5EF4-FFF2-40B4-BE49-F238E27FC236}">
                    <a16:creationId xmlns:a16="http://schemas.microsoft.com/office/drawing/2014/main" id="{7EAB7EEC-5C4A-4A97-BE45-98806F183519}"/>
                  </a:ext>
                </a:extLst>
              </p:cNvPr>
              <p:cNvSpPr/>
              <p:nvPr/>
            </p:nvSpPr>
            <p:spPr>
              <a:xfrm>
                <a:off x="1204769" y="6835481"/>
                <a:ext cx="54990" cy="91649"/>
              </a:xfrm>
              <a:custGeom>
                <a:avLst/>
                <a:gdLst>
                  <a:gd name="connsiteX0" fmla="*/ 54990 w 54990"/>
                  <a:gd name="connsiteY0" fmla="*/ 0 h 91649"/>
                  <a:gd name="connsiteX1" fmla="*/ 48880 w 54990"/>
                  <a:gd name="connsiteY1" fmla="*/ 18330 h 91649"/>
                  <a:gd name="connsiteX2" fmla="*/ 30550 w 54990"/>
                  <a:gd name="connsiteY2" fmla="*/ 48880 h 91649"/>
                  <a:gd name="connsiteX3" fmla="*/ 12220 w 54990"/>
                  <a:gd name="connsiteY3" fmla="*/ 79430 h 91649"/>
                  <a:gd name="connsiteX4" fmla="*/ 0 w 54990"/>
                  <a:gd name="connsiteY4" fmla="*/ 91650 h 91649"/>
                  <a:gd name="connsiteX5" fmla="*/ 6110 w 54990"/>
                  <a:gd name="connsiteY5" fmla="*/ 73320 h 91649"/>
                  <a:gd name="connsiteX6" fmla="*/ 24440 w 54990"/>
                  <a:gd name="connsiteY6" fmla="*/ 42770 h 91649"/>
                  <a:gd name="connsiteX7" fmla="*/ 36660 w 54990"/>
                  <a:gd name="connsiteY7" fmla="*/ 24440 h 91649"/>
                  <a:gd name="connsiteX8" fmla="*/ 48880 w 54990"/>
                  <a:gd name="connsiteY8" fmla="*/ 12220 h 91649"/>
                  <a:gd name="connsiteX9" fmla="*/ 54990 w 54990"/>
                  <a:gd name="connsiteY9" fmla="*/ 0 h 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90" h="91649">
                    <a:moveTo>
                      <a:pt x="54990" y="0"/>
                    </a:moveTo>
                    <a:cubicBezTo>
                      <a:pt x="54990" y="0"/>
                      <a:pt x="54990" y="6110"/>
                      <a:pt x="48880" y="18330"/>
                    </a:cubicBezTo>
                    <a:cubicBezTo>
                      <a:pt x="42770" y="24440"/>
                      <a:pt x="36660" y="36660"/>
                      <a:pt x="30550" y="48880"/>
                    </a:cubicBezTo>
                    <a:cubicBezTo>
                      <a:pt x="24440" y="61100"/>
                      <a:pt x="18330" y="67210"/>
                      <a:pt x="12220" y="79430"/>
                    </a:cubicBezTo>
                    <a:cubicBezTo>
                      <a:pt x="6110" y="91650"/>
                      <a:pt x="0" y="91650"/>
                      <a:pt x="0" y="91650"/>
                    </a:cubicBezTo>
                    <a:cubicBezTo>
                      <a:pt x="0" y="91650"/>
                      <a:pt x="0" y="85540"/>
                      <a:pt x="6110" y="73320"/>
                    </a:cubicBezTo>
                    <a:cubicBezTo>
                      <a:pt x="12220" y="61100"/>
                      <a:pt x="12220" y="54990"/>
                      <a:pt x="24440" y="42770"/>
                    </a:cubicBezTo>
                    <a:cubicBezTo>
                      <a:pt x="30550" y="36660"/>
                      <a:pt x="30550" y="30550"/>
                      <a:pt x="36660" y="24440"/>
                    </a:cubicBezTo>
                    <a:cubicBezTo>
                      <a:pt x="42770" y="18330"/>
                      <a:pt x="42770" y="18330"/>
                      <a:pt x="48880" y="12220"/>
                    </a:cubicBezTo>
                    <a:cubicBezTo>
                      <a:pt x="48880" y="6110"/>
                      <a:pt x="54990" y="0"/>
                      <a:pt x="54990" y="0"/>
                    </a:cubicBezTo>
                    <a:close/>
                  </a:path>
                </a:pathLst>
              </a:custGeom>
              <a:solidFill>
                <a:srgbClr val="7A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63" name="Freeform: Shape 62">
                <a:extLst>
                  <a:ext uri="{FF2B5EF4-FFF2-40B4-BE49-F238E27FC236}">
                    <a16:creationId xmlns:a16="http://schemas.microsoft.com/office/drawing/2014/main" id="{4E239D1B-76DF-43AE-88A1-A99DECB32A5C}"/>
                  </a:ext>
                </a:extLst>
              </p:cNvPr>
              <p:cNvSpPr/>
              <p:nvPr/>
            </p:nvSpPr>
            <p:spPr>
              <a:xfrm>
                <a:off x="997029" y="7690880"/>
                <a:ext cx="36660" cy="85539"/>
              </a:xfrm>
              <a:custGeom>
                <a:avLst/>
                <a:gdLst>
                  <a:gd name="connsiteX0" fmla="*/ 0 w 36660"/>
                  <a:gd name="connsiteY0" fmla="*/ 0 h 85539"/>
                  <a:gd name="connsiteX1" fmla="*/ 6110 w 36660"/>
                  <a:gd name="connsiteY1" fmla="*/ 12220 h 85539"/>
                  <a:gd name="connsiteX2" fmla="*/ 12220 w 36660"/>
                  <a:gd name="connsiteY2" fmla="*/ 30550 h 85539"/>
                  <a:gd name="connsiteX3" fmla="*/ 18330 w 36660"/>
                  <a:gd name="connsiteY3" fmla="*/ 48880 h 85539"/>
                  <a:gd name="connsiteX4" fmla="*/ 24440 w 36660"/>
                  <a:gd name="connsiteY4" fmla="*/ 54990 h 85539"/>
                  <a:gd name="connsiteX5" fmla="*/ 24440 w 36660"/>
                  <a:gd name="connsiteY5" fmla="*/ 61100 h 85539"/>
                  <a:gd name="connsiteX6" fmla="*/ 30550 w 36660"/>
                  <a:gd name="connsiteY6" fmla="*/ 73320 h 85539"/>
                  <a:gd name="connsiteX7" fmla="*/ 36660 w 36660"/>
                  <a:gd name="connsiteY7" fmla="*/ 85540 h 85539"/>
                  <a:gd name="connsiteX8" fmla="*/ 24440 w 36660"/>
                  <a:gd name="connsiteY8" fmla="*/ 73320 h 85539"/>
                  <a:gd name="connsiteX9" fmla="*/ 12220 w 36660"/>
                  <a:gd name="connsiteY9" fmla="*/ 61100 h 85539"/>
                  <a:gd name="connsiteX10" fmla="*/ 6110 w 36660"/>
                  <a:gd name="connsiteY10" fmla="*/ 48880 h 85539"/>
                  <a:gd name="connsiteX11" fmla="*/ 0 w 36660"/>
                  <a:gd name="connsiteY11" fmla="*/ 30550 h 85539"/>
                  <a:gd name="connsiteX12" fmla="*/ 0 w 36660"/>
                  <a:gd name="connsiteY12" fmla="*/ 12220 h 85539"/>
                  <a:gd name="connsiteX13" fmla="*/ 0 w 36660"/>
                  <a:gd name="connsiteY13" fmla="*/ 0 h 8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60" h="85539">
                    <a:moveTo>
                      <a:pt x="0" y="0"/>
                    </a:moveTo>
                    <a:cubicBezTo>
                      <a:pt x="0" y="0"/>
                      <a:pt x="0" y="6110"/>
                      <a:pt x="6110" y="12220"/>
                    </a:cubicBezTo>
                    <a:cubicBezTo>
                      <a:pt x="6110" y="18330"/>
                      <a:pt x="12220" y="24440"/>
                      <a:pt x="12220" y="30550"/>
                    </a:cubicBezTo>
                    <a:cubicBezTo>
                      <a:pt x="12220" y="36660"/>
                      <a:pt x="18330" y="42770"/>
                      <a:pt x="18330" y="48880"/>
                    </a:cubicBezTo>
                    <a:cubicBezTo>
                      <a:pt x="18330" y="48880"/>
                      <a:pt x="18330" y="54990"/>
                      <a:pt x="24440" y="54990"/>
                    </a:cubicBezTo>
                    <a:cubicBezTo>
                      <a:pt x="24440" y="54990"/>
                      <a:pt x="24440" y="61100"/>
                      <a:pt x="24440" y="61100"/>
                    </a:cubicBezTo>
                    <a:cubicBezTo>
                      <a:pt x="24440" y="67210"/>
                      <a:pt x="30550" y="73320"/>
                      <a:pt x="30550" y="73320"/>
                    </a:cubicBezTo>
                    <a:cubicBezTo>
                      <a:pt x="36660" y="79430"/>
                      <a:pt x="36660" y="85540"/>
                      <a:pt x="36660" y="85540"/>
                    </a:cubicBezTo>
                    <a:cubicBezTo>
                      <a:pt x="36660" y="85540"/>
                      <a:pt x="30550" y="79430"/>
                      <a:pt x="24440" y="73320"/>
                    </a:cubicBezTo>
                    <a:cubicBezTo>
                      <a:pt x="18330" y="67210"/>
                      <a:pt x="18330" y="67210"/>
                      <a:pt x="12220" y="61100"/>
                    </a:cubicBezTo>
                    <a:cubicBezTo>
                      <a:pt x="6110" y="61100"/>
                      <a:pt x="6110" y="54990"/>
                      <a:pt x="6110" y="48880"/>
                    </a:cubicBezTo>
                    <a:cubicBezTo>
                      <a:pt x="6110" y="42770"/>
                      <a:pt x="0" y="36660"/>
                      <a:pt x="0" y="30550"/>
                    </a:cubicBezTo>
                    <a:cubicBezTo>
                      <a:pt x="0" y="24440"/>
                      <a:pt x="0" y="18330"/>
                      <a:pt x="0" y="12220"/>
                    </a:cubicBezTo>
                    <a:cubicBezTo>
                      <a:pt x="0" y="6110"/>
                      <a:pt x="0" y="0"/>
                      <a:pt x="0" y="0"/>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41" name="Graphic 16">
              <a:extLst>
                <a:ext uri="{FF2B5EF4-FFF2-40B4-BE49-F238E27FC236}">
                  <a16:creationId xmlns:a16="http://schemas.microsoft.com/office/drawing/2014/main" id="{217C0A3E-B357-4CDC-BBC7-9A29622992D6}"/>
                </a:ext>
              </a:extLst>
            </p:cNvPr>
            <p:cNvGrpSpPr/>
            <p:nvPr/>
          </p:nvGrpSpPr>
          <p:grpSpPr>
            <a:xfrm>
              <a:off x="918525" y="6540051"/>
              <a:ext cx="1163289" cy="1479352"/>
              <a:chOff x="918525" y="6540051"/>
              <a:chExt cx="1163289" cy="1479352"/>
            </a:xfrm>
          </p:grpSpPr>
          <p:sp>
            <p:nvSpPr>
              <p:cNvPr id="57" name="Freeform: Shape 56">
                <a:extLst>
                  <a:ext uri="{FF2B5EF4-FFF2-40B4-BE49-F238E27FC236}">
                    <a16:creationId xmlns:a16="http://schemas.microsoft.com/office/drawing/2014/main" id="{8566FD8A-DFD0-47ED-8B4B-3BC257175CE0}"/>
                  </a:ext>
                </a:extLst>
              </p:cNvPr>
              <p:cNvSpPr/>
              <p:nvPr/>
            </p:nvSpPr>
            <p:spPr>
              <a:xfrm>
                <a:off x="1302529" y="6540051"/>
                <a:ext cx="665990" cy="277100"/>
              </a:xfrm>
              <a:custGeom>
                <a:avLst/>
                <a:gdLst>
                  <a:gd name="connsiteX0" fmla="*/ 152750 w 665990"/>
                  <a:gd name="connsiteY0" fmla="*/ 99910 h 277100"/>
                  <a:gd name="connsiteX1" fmla="*/ 177190 w 665990"/>
                  <a:gd name="connsiteY1" fmla="*/ 130460 h 277100"/>
                  <a:gd name="connsiteX2" fmla="*/ 238290 w 665990"/>
                  <a:gd name="connsiteY2" fmla="*/ 81580 h 277100"/>
                  <a:gd name="connsiteX3" fmla="*/ 201630 w 665990"/>
                  <a:gd name="connsiteY3" fmla="*/ 277100 h 277100"/>
                  <a:gd name="connsiteX4" fmla="*/ 525460 w 665990"/>
                  <a:gd name="connsiteY4" fmla="*/ 99910 h 277100"/>
                  <a:gd name="connsiteX5" fmla="*/ 665990 w 665990"/>
                  <a:gd name="connsiteY5" fmla="*/ 142680 h 277100"/>
                  <a:gd name="connsiteX6" fmla="*/ 592670 w 665990"/>
                  <a:gd name="connsiteY6" fmla="*/ 57140 h 277100"/>
                  <a:gd name="connsiteX7" fmla="*/ 562120 w 665990"/>
                  <a:gd name="connsiteY7" fmla="*/ 2150 h 277100"/>
                  <a:gd name="connsiteX8" fmla="*/ 513240 w 665990"/>
                  <a:gd name="connsiteY8" fmla="*/ 20480 h 277100"/>
                  <a:gd name="connsiteX9" fmla="*/ 232180 w 665990"/>
                  <a:gd name="connsiteY9" fmla="*/ 222110 h 277100"/>
                  <a:gd name="connsiteX10" fmla="*/ 287170 w 665990"/>
                  <a:gd name="connsiteY10" fmla="*/ 51030 h 277100"/>
                  <a:gd name="connsiteX11" fmla="*/ 287170 w 665990"/>
                  <a:gd name="connsiteY11" fmla="*/ 38810 h 277100"/>
                  <a:gd name="connsiteX12" fmla="*/ 238290 w 665990"/>
                  <a:gd name="connsiteY12" fmla="*/ 14370 h 277100"/>
                  <a:gd name="connsiteX13" fmla="*/ 183300 w 665990"/>
                  <a:gd name="connsiteY13" fmla="*/ 57140 h 277100"/>
                  <a:gd name="connsiteX14" fmla="*/ 0 w 665990"/>
                  <a:gd name="connsiteY14" fmla="*/ 130460 h 277100"/>
                  <a:gd name="connsiteX15" fmla="*/ 0 w 665990"/>
                  <a:gd name="connsiteY15" fmla="*/ 130460 h 277100"/>
                  <a:gd name="connsiteX16" fmla="*/ 152750 w 665990"/>
                  <a:gd name="connsiteY16" fmla="*/ 99910 h 27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5990" h="277100">
                    <a:moveTo>
                      <a:pt x="152750" y="99910"/>
                    </a:moveTo>
                    <a:cubicBezTo>
                      <a:pt x="152750" y="99910"/>
                      <a:pt x="177190" y="93800"/>
                      <a:pt x="177190" y="130460"/>
                    </a:cubicBezTo>
                    <a:cubicBezTo>
                      <a:pt x="195520" y="81580"/>
                      <a:pt x="219960" y="75470"/>
                      <a:pt x="238290" y="81580"/>
                    </a:cubicBezTo>
                    <a:cubicBezTo>
                      <a:pt x="256620" y="87690"/>
                      <a:pt x="201630" y="185450"/>
                      <a:pt x="201630" y="277100"/>
                    </a:cubicBezTo>
                    <a:cubicBezTo>
                      <a:pt x="201630" y="277100"/>
                      <a:pt x="562120" y="26591"/>
                      <a:pt x="525460" y="99910"/>
                    </a:cubicBezTo>
                    <a:cubicBezTo>
                      <a:pt x="549900" y="93800"/>
                      <a:pt x="611000" y="99910"/>
                      <a:pt x="665990" y="142680"/>
                    </a:cubicBezTo>
                    <a:cubicBezTo>
                      <a:pt x="647660" y="118240"/>
                      <a:pt x="623220" y="87690"/>
                      <a:pt x="592670" y="57140"/>
                    </a:cubicBezTo>
                    <a:cubicBezTo>
                      <a:pt x="611000" y="32700"/>
                      <a:pt x="592670" y="-10070"/>
                      <a:pt x="562120" y="2150"/>
                    </a:cubicBezTo>
                    <a:cubicBezTo>
                      <a:pt x="531570" y="14370"/>
                      <a:pt x="513240" y="20480"/>
                      <a:pt x="513240" y="20480"/>
                    </a:cubicBezTo>
                    <a:cubicBezTo>
                      <a:pt x="513240" y="20480"/>
                      <a:pt x="372710" y="99910"/>
                      <a:pt x="232180" y="222110"/>
                    </a:cubicBezTo>
                    <a:cubicBezTo>
                      <a:pt x="238290" y="167120"/>
                      <a:pt x="281060" y="81580"/>
                      <a:pt x="287170" y="51030"/>
                    </a:cubicBezTo>
                    <a:cubicBezTo>
                      <a:pt x="287170" y="51030"/>
                      <a:pt x="287170" y="44920"/>
                      <a:pt x="287170" y="38810"/>
                    </a:cubicBezTo>
                    <a:cubicBezTo>
                      <a:pt x="287170" y="38810"/>
                      <a:pt x="262730" y="-10070"/>
                      <a:pt x="238290" y="14370"/>
                    </a:cubicBezTo>
                    <a:cubicBezTo>
                      <a:pt x="195520" y="51030"/>
                      <a:pt x="183300" y="57140"/>
                      <a:pt x="183300" y="57140"/>
                    </a:cubicBezTo>
                    <a:cubicBezTo>
                      <a:pt x="183300" y="57140"/>
                      <a:pt x="97760" y="87690"/>
                      <a:pt x="0" y="130460"/>
                    </a:cubicBezTo>
                    <a:lnTo>
                      <a:pt x="0" y="130460"/>
                    </a:lnTo>
                    <a:lnTo>
                      <a:pt x="152750" y="99910"/>
                    </a:ln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8" name="Freeform: Shape 57">
                <a:extLst>
                  <a:ext uri="{FF2B5EF4-FFF2-40B4-BE49-F238E27FC236}">
                    <a16:creationId xmlns:a16="http://schemas.microsoft.com/office/drawing/2014/main" id="{2611DE78-38C7-4D07-9F22-541ECD683DA4}"/>
                  </a:ext>
                </a:extLst>
              </p:cNvPr>
              <p:cNvSpPr/>
              <p:nvPr/>
            </p:nvSpPr>
            <p:spPr>
              <a:xfrm>
                <a:off x="918525" y="6756051"/>
                <a:ext cx="1163289" cy="1263352"/>
              </a:xfrm>
              <a:custGeom>
                <a:avLst/>
                <a:gdLst>
                  <a:gd name="connsiteX0" fmla="*/ 1025555 w 1163289"/>
                  <a:gd name="connsiteY0" fmla="*/ 476579 h 1263352"/>
                  <a:gd name="connsiteX1" fmla="*/ 848364 w 1163289"/>
                  <a:gd name="connsiteY1" fmla="*/ 360490 h 1263352"/>
                  <a:gd name="connsiteX2" fmla="*/ 1007225 w 1163289"/>
                  <a:gd name="connsiteY2" fmla="*/ 397149 h 1263352"/>
                  <a:gd name="connsiteX3" fmla="*/ 885025 w 1163289"/>
                  <a:gd name="connsiteY3" fmla="*/ 323830 h 1263352"/>
                  <a:gd name="connsiteX4" fmla="*/ 976675 w 1163289"/>
                  <a:gd name="connsiteY4" fmla="*/ 0 h 1263352"/>
                  <a:gd name="connsiteX5" fmla="*/ 793374 w 1163289"/>
                  <a:gd name="connsiteY5" fmla="*/ 299390 h 1263352"/>
                  <a:gd name="connsiteX6" fmla="*/ 768934 w 1163289"/>
                  <a:gd name="connsiteY6" fmla="*/ 415479 h 1263352"/>
                  <a:gd name="connsiteX7" fmla="*/ 377894 w 1163289"/>
                  <a:gd name="connsiteY7" fmla="*/ 1057029 h 1263352"/>
                  <a:gd name="connsiteX8" fmla="*/ 109054 w 1163289"/>
                  <a:gd name="connsiteY8" fmla="*/ 574339 h 1263352"/>
                  <a:gd name="connsiteX9" fmla="*/ 72394 w 1163289"/>
                  <a:gd name="connsiteY9" fmla="*/ 928719 h 1263352"/>
                  <a:gd name="connsiteX10" fmla="*/ 84614 w 1163289"/>
                  <a:gd name="connsiteY10" fmla="*/ 1167008 h 1263352"/>
                  <a:gd name="connsiteX11" fmla="*/ 1025555 w 1163289"/>
                  <a:gd name="connsiteY11" fmla="*/ 1124239 h 1263352"/>
                  <a:gd name="connsiteX12" fmla="*/ 1092765 w 1163289"/>
                  <a:gd name="connsiteY12" fmla="*/ 806519 h 1263352"/>
                  <a:gd name="connsiteX13" fmla="*/ 1123315 w 1163289"/>
                  <a:gd name="connsiteY13" fmla="*/ 360490 h 1263352"/>
                  <a:gd name="connsiteX14" fmla="*/ 1129425 w 1163289"/>
                  <a:gd name="connsiteY14" fmla="*/ 91650 h 1263352"/>
                  <a:gd name="connsiteX15" fmla="*/ 1025555 w 1163289"/>
                  <a:gd name="connsiteY15" fmla="*/ 476579 h 12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3289" h="1263352">
                    <a:moveTo>
                      <a:pt x="1025555" y="476579"/>
                    </a:moveTo>
                    <a:cubicBezTo>
                      <a:pt x="940015" y="391040"/>
                      <a:pt x="817814" y="403259"/>
                      <a:pt x="848364" y="360490"/>
                    </a:cubicBezTo>
                    <a:cubicBezTo>
                      <a:pt x="878914" y="317720"/>
                      <a:pt x="1007225" y="397149"/>
                      <a:pt x="1007225" y="397149"/>
                    </a:cubicBezTo>
                    <a:cubicBezTo>
                      <a:pt x="1007225" y="397149"/>
                      <a:pt x="970565" y="342159"/>
                      <a:pt x="885025" y="323830"/>
                    </a:cubicBezTo>
                    <a:cubicBezTo>
                      <a:pt x="793374" y="305500"/>
                      <a:pt x="854474" y="183300"/>
                      <a:pt x="976675" y="0"/>
                    </a:cubicBezTo>
                    <a:cubicBezTo>
                      <a:pt x="952235" y="18330"/>
                      <a:pt x="842254" y="128310"/>
                      <a:pt x="793374" y="299390"/>
                    </a:cubicBezTo>
                    <a:cubicBezTo>
                      <a:pt x="677284" y="360490"/>
                      <a:pt x="713944" y="403259"/>
                      <a:pt x="768934" y="415479"/>
                    </a:cubicBezTo>
                    <a:cubicBezTo>
                      <a:pt x="768934" y="415479"/>
                      <a:pt x="762824" y="1087579"/>
                      <a:pt x="377894" y="1057029"/>
                    </a:cubicBezTo>
                    <a:cubicBezTo>
                      <a:pt x="78504" y="1032589"/>
                      <a:pt x="90724" y="708759"/>
                      <a:pt x="109054" y="574339"/>
                    </a:cubicBezTo>
                    <a:cubicBezTo>
                      <a:pt x="84614" y="684319"/>
                      <a:pt x="66284" y="812629"/>
                      <a:pt x="72394" y="928719"/>
                    </a:cubicBezTo>
                    <a:cubicBezTo>
                      <a:pt x="-37586" y="1050919"/>
                      <a:pt x="-13146" y="1130349"/>
                      <a:pt x="84614" y="1167008"/>
                    </a:cubicBezTo>
                    <a:cubicBezTo>
                      <a:pt x="182374" y="1203668"/>
                      <a:pt x="573414" y="1386968"/>
                      <a:pt x="1025555" y="1124239"/>
                    </a:cubicBezTo>
                    <a:cubicBezTo>
                      <a:pt x="1178305" y="1014259"/>
                      <a:pt x="1208855" y="995929"/>
                      <a:pt x="1092765" y="806519"/>
                    </a:cubicBezTo>
                    <a:cubicBezTo>
                      <a:pt x="1068325" y="751529"/>
                      <a:pt x="1117205" y="531569"/>
                      <a:pt x="1123315" y="360490"/>
                    </a:cubicBezTo>
                    <a:cubicBezTo>
                      <a:pt x="1141645" y="256620"/>
                      <a:pt x="1147755" y="171080"/>
                      <a:pt x="1129425" y="91650"/>
                    </a:cubicBezTo>
                    <a:cubicBezTo>
                      <a:pt x="1153865" y="323830"/>
                      <a:pt x="1043885" y="507129"/>
                      <a:pt x="1025555" y="476579"/>
                    </a:cubicBezTo>
                    <a:close/>
                  </a:path>
                </a:pathLst>
              </a:custGeom>
              <a:solidFill>
                <a:srgbClr val="F88A71">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2" name="Freeform: Shape 41">
              <a:extLst>
                <a:ext uri="{FF2B5EF4-FFF2-40B4-BE49-F238E27FC236}">
                  <a16:creationId xmlns:a16="http://schemas.microsoft.com/office/drawing/2014/main" id="{5247A99A-53BB-427F-825D-5F1873626129}"/>
                </a:ext>
              </a:extLst>
            </p:cNvPr>
            <p:cNvSpPr/>
            <p:nvPr/>
          </p:nvSpPr>
          <p:spPr>
            <a:xfrm>
              <a:off x="1033487" y="6701061"/>
              <a:ext cx="256822" cy="409369"/>
            </a:xfrm>
            <a:custGeom>
              <a:avLst/>
              <a:gdLst>
                <a:gd name="connsiteX0" fmla="*/ 152952 w 256822"/>
                <a:gd name="connsiteY0" fmla="*/ 103870 h 409369"/>
                <a:gd name="connsiteX1" fmla="*/ 238492 w 256822"/>
                <a:gd name="connsiteY1" fmla="*/ 0 h 409369"/>
                <a:gd name="connsiteX2" fmla="*/ 238492 w 256822"/>
                <a:gd name="connsiteY2" fmla="*/ 0 h 409369"/>
                <a:gd name="connsiteX3" fmla="*/ 110182 w 256822"/>
                <a:gd name="connsiteY3" fmla="*/ 73320 h 409369"/>
                <a:gd name="connsiteX4" fmla="*/ 202 w 256822"/>
                <a:gd name="connsiteY4" fmla="*/ 122200 h 409369"/>
                <a:gd name="connsiteX5" fmla="*/ 128512 w 256822"/>
                <a:gd name="connsiteY5" fmla="*/ 256620 h 409369"/>
                <a:gd name="connsiteX6" fmla="*/ 67412 w 256822"/>
                <a:gd name="connsiteY6" fmla="*/ 409370 h 409369"/>
                <a:gd name="connsiteX7" fmla="*/ 256822 w 256822"/>
                <a:gd name="connsiteY7" fmla="*/ 79430 h 409369"/>
                <a:gd name="connsiteX8" fmla="*/ 152952 w 256822"/>
                <a:gd name="connsiteY8" fmla="*/ 103870 h 40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822" h="409369">
                  <a:moveTo>
                    <a:pt x="152952" y="103870"/>
                  </a:moveTo>
                  <a:cubicBezTo>
                    <a:pt x="140732" y="48880"/>
                    <a:pt x="238492" y="0"/>
                    <a:pt x="238492" y="0"/>
                  </a:cubicBezTo>
                  <a:lnTo>
                    <a:pt x="238492" y="0"/>
                  </a:lnTo>
                  <a:cubicBezTo>
                    <a:pt x="195722" y="24440"/>
                    <a:pt x="152952" y="48880"/>
                    <a:pt x="110182" y="73320"/>
                  </a:cubicBezTo>
                  <a:cubicBezTo>
                    <a:pt x="61302" y="103870"/>
                    <a:pt x="202" y="79430"/>
                    <a:pt x="202" y="122200"/>
                  </a:cubicBezTo>
                  <a:cubicBezTo>
                    <a:pt x="-5908" y="164970"/>
                    <a:pt x="128512" y="256620"/>
                    <a:pt x="128512" y="256620"/>
                  </a:cubicBezTo>
                  <a:cubicBezTo>
                    <a:pt x="128512" y="256620"/>
                    <a:pt x="97962" y="317720"/>
                    <a:pt x="67412" y="409370"/>
                  </a:cubicBezTo>
                  <a:cubicBezTo>
                    <a:pt x="128512" y="299390"/>
                    <a:pt x="207942" y="164970"/>
                    <a:pt x="256822" y="79430"/>
                  </a:cubicBezTo>
                  <a:cubicBezTo>
                    <a:pt x="183502" y="152750"/>
                    <a:pt x="165172" y="158860"/>
                    <a:pt x="152952" y="10387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3" name="Freeform: Shape 42">
              <a:extLst>
                <a:ext uri="{FF2B5EF4-FFF2-40B4-BE49-F238E27FC236}">
                  <a16:creationId xmlns:a16="http://schemas.microsoft.com/office/drawing/2014/main" id="{69D8CA7A-2153-4392-968A-642150AF4B76}"/>
                </a:ext>
              </a:extLst>
            </p:cNvPr>
            <p:cNvSpPr/>
            <p:nvPr/>
          </p:nvSpPr>
          <p:spPr>
            <a:xfrm>
              <a:off x="917520" y="7409820"/>
              <a:ext cx="1164294" cy="609583"/>
            </a:xfrm>
            <a:custGeom>
              <a:avLst/>
              <a:gdLst>
                <a:gd name="connsiteX0" fmla="*/ 953239 w 1164294"/>
                <a:gd name="connsiteY0" fmla="*/ 262730 h 609583"/>
                <a:gd name="connsiteX1" fmla="*/ 1087660 w 1164294"/>
                <a:gd name="connsiteY1" fmla="*/ 256620 h 609583"/>
                <a:gd name="connsiteX2" fmla="*/ 464439 w 1164294"/>
                <a:gd name="connsiteY2" fmla="*/ 562119 h 609583"/>
                <a:gd name="connsiteX3" fmla="*/ 55069 w 1164294"/>
                <a:gd name="connsiteY3" fmla="*/ 354380 h 609583"/>
                <a:gd name="connsiteX4" fmla="*/ 146719 w 1164294"/>
                <a:gd name="connsiteY4" fmla="*/ 409370 h 609583"/>
                <a:gd name="connsiteX5" fmla="*/ 67289 w 1164294"/>
                <a:gd name="connsiteY5" fmla="*/ 244400 h 609583"/>
                <a:gd name="connsiteX6" fmla="*/ 67289 w 1164294"/>
                <a:gd name="connsiteY6" fmla="*/ 281060 h 609583"/>
                <a:gd name="connsiteX7" fmla="*/ 85619 w 1164294"/>
                <a:gd name="connsiteY7" fmla="*/ 513239 h 609583"/>
                <a:gd name="connsiteX8" fmla="*/ 1026559 w 1164294"/>
                <a:gd name="connsiteY8" fmla="*/ 470469 h 609583"/>
                <a:gd name="connsiteX9" fmla="*/ 1093770 w 1164294"/>
                <a:gd name="connsiteY9" fmla="*/ 152750 h 609583"/>
                <a:gd name="connsiteX10" fmla="*/ 1093770 w 1164294"/>
                <a:gd name="connsiteY10" fmla="*/ 0 h 609583"/>
                <a:gd name="connsiteX11" fmla="*/ 953239 w 1164294"/>
                <a:gd name="connsiteY11" fmla="*/ 262730 h 60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294" h="609583">
                  <a:moveTo>
                    <a:pt x="953239" y="262730"/>
                  </a:moveTo>
                  <a:cubicBezTo>
                    <a:pt x="1020449" y="250510"/>
                    <a:pt x="1069330" y="183300"/>
                    <a:pt x="1087660" y="256620"/>
                  </a:cubicBezTo>
                  <a:cubicBezTo>
                    <a:pt x="1136540" y="397149"/>
                    <a:pt x="855479" y="568229"/>
                    <a:pt x="464439" y="562119"/>
                  </a:cubicBezTo>
                  <a:cubicBezTo>
                    <a:pt x="79509" y="556009"/>
                    <a:pt x="30629" y="397149"/>
                    <a:pt x="55069" y="354380"/>
                  </a:cubicBezTo>
                  <a:cubicBezTo>
                    <a:pt x="79509" y="311610"/>
                    <a:pt x="85619" y="378820"/>
                    <a:pt x="146719" y="409370"/>
                  </a:cubicBezTo>
                  <a:cubicBezTo>
                    <a:pt x="103949" y="360489"/>
                    <a:pt x="79509" y="299389"/>
                    <a:pt x="67289" y="244400"/>
                  </a:cubicBezTo>
                  <a:cubicBezTo>
                    <a:pt x="67289" y="256620"/>
                    <a:pt x="67289" y="268840"/>
                    <a:pt x="67289" y="281060"/>
                  </a:cubicBezTo>
                  <a:cubicBezTo>
                    <a:pt x="-36581" y="397149"/>
                    <a:pt x="-12141" y="476579"/>
                    <a:pt x="85619" y="513239"/>
                  </a:cubicBezTo>
                  <a:cubicBezTo>
                    <a:pt x="183379" y="549899"/>
                    <a:pt x="574419" y="733199"/>
                    <a:pt x="1026559" y="470469"/>
                  </a:cubicBezTo>
                  <a:cubicBezTo>
                    <a:pt x="1179310" y="360489"/>
                    <a:pt x="1209860" y="342159"/>
                    <a:pt x="1093770" y="152750"/>
                  </a:cubicBezTo>
                  <a:cubicBezTo>
                    <a:pt x="1081550" y="128310"/>
                    <a:pt x="1087660" y="73320"/>
                    <a:pt x="1093770" y="0"/>
                  </a:cubicBezTo>
                  <a:cubicBezTo>
                    <a:pt x="1044890" y="238290"/>
                    <a:pt x="892139" y="274950"/>
                    <a:pt x="953239" y="26273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4" name="Freeform: Shape 43">
              <a:extLst>
                <a:ext uri="{FF2B5EF4-FFF2-40B4-BE49-F238E27FC236}">
                  <a16:creationId xmlns:a16="http://schemas.microsoft.com/office/drawing/2014/main" id="{A9A4C087-12F5-4116-B6CB-14B09BC379A1}"/>
                </a:ext>
              </a:extLst>
            </p:cNvPr>
            <p:cNvSpPr/>
            <p:nvPr/>
          </p:nvSpPr>
          <p:spPr>
            <a:xfrm>
              <a:off x="1045909" y="7214090"/>
              <a:ext cx="843180" cy="342369"/>
            </a:xfrm>
            <a:custGeom>
              <a:avLst/>
              <a:gdLst>
                <a:gd name="connsiteX0" fmla="*/ 122200 w 843180"/>
                <a:gd name="connsiteY0" fmla="*/ 61310 h 342369"/>
                <a:gd name="connsiteX1" fmla="*/ 665991 w 843180"/>
                <a:gd name="connsiteY1" fmla="*/ 342370 h 342369"/>
                <a:gd name="connsiteX2" fmla="*/ 843181 w 843180"/>
                <a:gd name="connsiteY2" fmla="*/ 116300 h 342369"/>
                <a:gd name="connsiteX3" fmla="*/ 525460 w 843180"/>
                <a:gd name="connsiteY3" fmla="*/ 214060 h 342369"/>
                <a:gd name="connsiteX4" fmla="*/ 103870 w 843180"/>
                <a:gd name="connsiteY4" fmla="*/ 210 h 342369"/>
                <a:gd name="connsiteX5" fmla="*/ 18330 w 843180"/>
                <a:gd name="connsiteY5" fmla="*/ 12430 h 342369"/>
                <a:gd name="connsiteX6" fmla="*/ 0 w 843180"/>
                <a:gd name="connsiteY6" fmla="*/ 79640 h 342369"/>
                <a:gd name="connsiteX7" fmla="*/ 122200 w 843180"/>
                <a:gd name="connsiteY7" fmla="*/ 61310 h 34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3180" h="342369">
                  <a:moveTo>
                    <a:pt x="122200" y="61310"/>
                  </a:moveTo>
                  <a:cubicBezTo>
                    <a:pt x="274950" y="171290"/>
                    <a:pt x="574340" y="336260"/>
                    <a:pt x="665991" y="342370"/>
                  </a:cubicBezTo>
                  <a:cubicBezTo>
                    <a:pt x="757641" y="342370"/>
                    <a:pt x="843181" y="116300"/>
                    <a:pt x="843181" y="116300"/>
                  </a:cubicBezTo>
                  <a:cubicBezTo>
                    <a:pt x="843181" y="116300"/>
                    <a:pt x="751531" y="299600"/>
                    <a:pt x="525460" y="214060"/>
                  </a:cubicBezTo>
                  <a:cubicBezTo>
                    <a:pt x="305500" y="122410"/>
                    <a:pt x="219960" y="-5900"/>
                    <a:pt x="103870" y="210"/>
                  </a:cubicBezTo>
                  <a:cubicBezTo>
                    <a:pt x="73320" y="210"/>
                    <a:pt x="42770" y="6320"/>
                    <a:pt x="18330" y="12430"/>
                  </a:cubicBezTo>
                  <a:cubicBezTo>
                    <a:pt x="12220" y="30760"/>
                    <a:pt x="6110" y="55200"/>
                    <a:pt x="0" y="79640"/>
                  </a:cubicBezTo>
                  <a:cubicBezTo>
                    <a:pt x="24440" y="73530"/>
                    <a:pt x="67210" y="73530"/>
                    <a:pt x="122200" y="6131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45" name="Graphic 16">
              <a:extLst>
                <a:ext uri="{FF2B5EF4-FFF2-40B4-BE49-F238E27FC236}">
                  <a16:creationId xmlns:a16="http://schemas.microsoft.com/office/drawing/2014/main" id="{82D85D1C-A96E-43AF-8E14-7D80C1BD9421}"/>
                </a:ext>
              </a:extLst>
            </p:cNvPr>
            <p:cNvGrpSpPr/>
            <p:nvPr/>
          </p:nvGrpSpPr>
          <p:grpSpPr>
            <a:xfrm>
              <a:off x="660979" y="6479056"/>
              <a:ext cx="1283100" cy="1052964"/>
              <a:chOff x="660979" y="6479056"/>
              <a:chExt cx="1283100" cy="1052964"/>
            </a:xfrm>
          </p:grpSpPr>
          <p:grpSp>
            <p:nvGrpSpPr>
              <p:cNvPr id="46" name="Graphic 16">
                <a:extLst>
                  <a:ext uri="{FF2B5EF4-FFF2-40B4-BE49-F238E27FC236}">
                    <a16:creationId xmlns:a16="http://schemas.microsoft.com/office/drawing/2014/main" id="{A904989A-594B-408F-BC28-9447BE0C2954}"/>
                  </a:ext>
                </a:extLst>
              </p:cNvPr>
              <p:cNvGrpSpPr/>
              <p:nvPr/>
            </p:nvGrpSpPr>
            <p:grpSpPr>
              <a:xfrm>
                <a:off x="660979" y="6479056"/>
                <a:ext cx="1283100" cy="1052964"/>
                <a:chOff x="660979" y="6479056"/>
                <a:chExt cx="1283100" cy="1052964"/>
              </a:xfrm>
            </p:grpSpPr>
            <p:sp>
              <p:nvSpPr>
                <p:cNvPr id="55" name="Freeform: Shape 54">
                  <a:extLst>
                    <a:ext uri="{FF2B5EF4-FFF2-40B4-BE49-F238E27FC236}">
                      <a16:creationId xmlns:a16="http://schemas.microsoft.com/office/drawing/2014/main" id="{0A696991-E00F-4590-990C-981288E29E77}"/>
                    </a:ext>
                  </a:extLst>
                </p:cNvPr>
                <p:cNvSpPr/>
                <p:nvPr/>
              </p:nvSpPr>
              <p:spPr>
                <a:xfrm>
                  <a:off x="660979" y="6479056"/>
                  <a:ext cx="1264770" cy="1047109"/>
                </a:xfrm>
                <a:custGeom>
                  <a:avLst/>
                  <a:gdLst>
                    <a:gd name="connsiteX0" fmla="*/ 1026481 w 1264770"/>
                    <a:gd name="connsiteY0" fmla="*/ 680254 h 1047109"/>
                    <a:gd name="connsiteX1" fmla="*/ 983711 w 1264770"/>
                    <a:gd name="connsiteY1" fmla="*/ 790234 h 1047109"/>
                    <a:gd name="connsiteX2" fmla="*/ 647660 w 1264770"/>
                    <a:gd name="connsiteY2" fmla="*/ 606935 h 1047109"/>
                    <a:gd name="connsiteX3" fmla="*/ 513240 w 1264770"/>
                    <a:gd name="connsiteY3" fmla="*/ 344205 h 1047109"/>
                    <a:gd name="connsiteX4" fmla="*/ 207740 w 1264770"/>
                    <a:gd name="connsiteY4" fmla="*/ 57035 h 1047109"/>
                    <a:gd name="connsiteX5" fmla="*/ 0 w 1264770"/>
                    <a:gd name="connsiteY5" fmla="*/ 26485 h 1047109"/>
                    <a:gd name="connsiteX6" fmla="*/ 183300 w 1264770"/>
                    <a:gd name="connsiteY6" fmla="*/ 148685 h 1047109"/>
                    <a:gd name="connsiteX7" fmla="*/ 299390 w 1264770"/>
                    <a:gd name="connsiteY7" fmla="*/ 246445 h 1047109"/>
                    <a:gd name="connsiteX8" fmla="*/ 219960 w 1264770"/>
                    <a:gd name="connsiteY8" fmla="*/ 338095 h 1047109"/>
                    <a:gd name="connsiteX9" fmla="*/ 158860 w 1264770"/>
                    <a:gd name="connsiteY9" fmla="*/ 448075 h 1047109"/>
                    <a:gd name="connsiteX10" fmla="*/ 146640 w 1264770"/>
                    <a:gd name="connsiteY10" fmla="*/ 539725 h 1047109"/>
                    <a:gd name="connsiteX11" fmla="*/ 262730 w 1264770"/>
                    <a:gd name="connsiteY11" fmla="*/ 698585 h 1047109"/>
                    <a:gd name="connsiteX12" fmla="*/ 262730 w 1264770"/>
                    <a:gd name="connsiteY12" fmla="*/ 619154 h 1047109"/>
                    <a:gd name="connsiteX13" fmla="*/ 293280 w 1264770"/>
                    <a:gd name="connsiteY13" fmla="*/ 619154 h 1047109"/>
                    <a:gd name="connsiteX14" fmla="*/ 531570 w 1264770"/>
                    <a:gd name="connsiteY14" fmla="*/ 759684 h 1047109"/>
                    <a:gd name="connsiteX15" fmla="*/ 1075361 w 1264770"/>
                    <a:gd name="connsiteY15" fmla="*/ 1046854 h 1047109"/>
                    <a:gd name="connsiteX16" fmla="*/ 1264771 w 1264770"/>
                    <a:gd name="connsiteY16" fmla="*/ 778014 h 1047109"/>
                    <a:gd name="connsiteX17" fmla="*/ 1026481 w 1264770"/>
                    <a:gd name="connsiteY17" fmla="*/ 680254 h 104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4770" h="1047109">
                      <a:moveTo>
                        <a:pt x="1026481" y="680254"/>
                      </a:moveTo>
                      <a:lnTo>
                        <a:pt x="983711" y="790234"/>
                      </a:lnTo>
                      <a:cubicBezTo>
                        <a:pt x="983711" y="790234"/>
                        <a:pt x="824851" y="704694"/>
                        <a:pt x="647660" y="606935"/>
                      </a:cubicBezTo>
                      <a:cubicBezTo>
                        <a:pt x="580450" y="558055"/>
                        <a:pt x="549900" y="466405"/>
                        <a:pt x="513240" y="344205"/>
                      </a:cubicBezTo>
                      <a:cubicBezTo>
                        <a:pt x="470470" y="222005"/>
                        <a:pt x="403260" y="142575"/>
                        <a:pt x="207740" y="57035"/>
                      </a:cubicBezTo>
                      <a:cubicBezTo>
                        <a:pt x="30550" y="-16285"/>
                        <a:pt x="0" y="-10175"/>
                        <a:pt x="0" y="26485"/>
                      </a:cubicBezTo>
                      <a:cubicBezTo>
                        <a:pt x="0" y="63145"/>
                        <a:pt x="79430" y="81475"/>
                        <a:pt x="183300" y="148685"/>
                      </a:cubicBezTo>
                      <a:cubicBezTo>
                        <a:pt x="287170" y="215895"/>
                        <a:pt x="299390" y="246445"/>
                        <a:pt x="299390" y="246445"/>
                      </a:cubicBezTo>
                      <a:cubicBezTo>
                        <a:pt x="299390" y="246445"/>
                        <a:pt x="207740" y="283105"/>
                        <a:pt x="219960" y="338095"/>
                      </a:cubicBezTo>
                      <a:cubicBezTo>
                        <a:pt x="164970" y="350315"/>
                        <a:pt x="140530" y="417525"/>
                        <a:pt x="158860" y="448075"/>
                      </a:cubicBezTo>
                      <a:cubicBezTo>
                        <a:pt x="116090" y="503065"/>
                        <a:pt x="146640" y="539725"/>
                        <a:pt x="146640" y="539725"/>
                      </a:cubicBezTo>
                      <a:cubicBezTo>
                        <a:pt x="140530" y="619154"/>
                        <a:pt x="207740" y="704694"/>
                        <a:pt x="262730" y="698585"/>
                      </a:cubicBezTo>
                      <a:cubicBezTo>
                        <a:pt x="317720" y="692474"/>
                        <a:pt x="293280" y="631375"/>
                        <a:pt x="262730" y="619154"/>
                      </a:cubicBezTo>
                      <a:cubicBezTo>
                        <a:pt x="293280" y="619154"/>
                        <a:pt x="293280" y="619154"/>
                        <a:pt x="293280" y="619154"/>
                      </a:cubicBezTo>
                      <a:cubicBezTo>
                        <a:pt x="293280" y="619154"/>
                        <a:pt x="336050" y="808564"/>
                        <a:pt x="531570" y="759684"/>
                      </a:cubicBezTo>
                      <a:cubicBezTo>
                        <a:pt x="806521" y="949094"/>
                        <a:pt x="1014261" y="1052964"/>
                        <a:pt x="1075361" y="1046854"/>
                      </a:cubicBezTo>
                      <a:cubicBezTo>
                        <a:pt x="1136461" y="1040744"/>
                        <a:pt x="1264771" y="778014"/>
                        <a:pt x="1264771" y="778014"/>
                      </a:cubicBezTo>
                      <a:cubicBezTo>
                        <a:pt x="1264771" y="778014"/>
                        <a:pt x="1154791" y="680254"/>
                        <a:pt x="1026481" y="680254"/>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6" name="Freeform: Shape 55">
                  <a:extLst>
                    <a:ext uri="{FF2B5EF4-FFF2-40B4-BE49-F238E27FC236}">
                      <a16:creationId xmlns:a16="http://schemas.microsoft.com/office/drawing/2014/main" id="{38B0C270-52E1-441A-9D36-A28F71294F8A}"/>
                    </a:ext>
                  </a:extLst>
                </p:cNvPr>
                <p:cNvSpPr/>
                <p:nvPr/>
              </p:nvSpPr>
              <p:spPr>
                <a:xfrm>
                  <a:off x="660979" y="6482700"/>
                  <a:ext cx="1283100" cy="1049320"/>
                </a:xfrm>
                <a:custGeom>
                  <a:avLst/>
                  <a:gdLst>
                    <a:gd name="connsiteX0" fmla="*/ 1069251 w 1283100"/>
                    <a:gd name="connsiteY0" fmla="*/ 1049320 h 1049320"/>
                    <a:gd name="connsiteX1" fmla="*/ 1069251 w 1283100"/>
                    <a:gd name="connsiteY1" fmla="*/ 1049320 h 1049320"/>
                    <a:gd name="connsiteX2" fmla="*/ 531570 w 1283100"/>
                    <a:gd name="connsiteY2" fmla="*/ 762150 h 1049320"/>
                    <a:gd name="connsiteX3" fmla="*/ 476580 w 1283100"/>
                    <a:gd name="connsiteY3" fmla="*/ 768260 h 1049320"/>
                    <a:gd name="connsiteX4" fmla="*/ 305500 w 1283100"/>
                    <a:gd name="connsiteY4" fmla="*/ 658280 h 1049320"/>
                    <a:gd name="connsiteX5" fmla="*/ 305500 w 1283100"/>
                    <a:gd name="connsiteY5" fmla="*/ 670501 h 1049320"/>
                    <a:gd name="connsiteX6" fmla="*/ 268840 w 1283100"/>
                    <a:gd name="connsiteY6" fmla="*/ 701050 h 1049320"/>
                    <a:gd name="connsiteX7" fmla="*/ 195520 w 1283100"/>
                    <a:gd name="connsiteY7" fmla="*/ 664391 h 1049320"/>
                    <a:gd name="connsiteX8" fmla="*/ 146640 w 1283100"/>
                    <a:gd name="connsiteY8" fmla="*/ 536081 h 1049320"/>
                    <a:gd name="connsiteX9" fmla="*/ 158860 w 1283100"/>
                    <a:gd name="connsiteY9" fmla="*/ 444431 h 1049320"/>
                    <a:gd name="connsiteX10" fmla="*/ 164970 w 1283100"/>
                    <a:gd name="connsiteY10" fmla="*/ 383331 h 1049320"/>
                    <a:gd name="connsiteX11" fmla="*/ 219960 w 1283100"/>
                    <a:gd name="connsiteY11" fmla="*/ 334451 h 1049320"/>
                    <a:gd name="connsiteX12" fmla="*/ 293280 w 1283100"/>
                    <a:gd name="connsiteY12" fmla="*/ 255021 h 1049320"/>
                    <a:gd name="connsiteX13" fmla="*/ 183300 w 1283100"/>
                    <a:gd name="connsiteY13" fmla="*/ 163371 h 1049320"/>
                    <a:gd name="connsiteX14" fmla="*/ 85540 w 1283100"/>
                    <a:gd name="connsiteY14" fmla="*/ 108381 h 1049320"/>
                    <a:gd name="connsiteX15" fmla="*/ 0 w 1283100"/>
                    <a:gd name="connsiteY15" fmla="*/ 35061 h 1049320"/>
                    <a:gd name="connsiteX16" fmla="*/ 6110 w 1283100"/>
                    <a:gd name="connsiteY16" fmla="*/ 10621 h 1049320"/>
                    <a:gd name="connsiteX17" fmla="*/ 213850 w 1283100"/>
                    <a:gd name="connsiteY17" fmla="*/ 59501 h 1049320"/>
                    <a:gd name="connsiteX18" fmla="*/ 525460 w 1283100"/>
                    <a:gd name="connsiteY18" fmla="*/ 346671 h 1049320"/>
                    <a:gd name="connsiteX19" fmla="*/ 537680 w 1283100"/>
                    <a:gd name="connsiteY19" fmla="*/ 389441 h 1049320"/>
                    <a:gd name="connsiteX20" fmla="*/ 659880 w 1283100"/>
                    <a:gd name="connsiteY20" fmla="*/ 609401 h 1049320"/>
                    <a:gd name="connsiteX21" fmla="*/ 989821 w 1283100"/>
                    <a:gd name="connsiteY21" fmla="*/ 786590 h 1049320"/>
                    <a:gd name="connsiteX22" fmla="*/ 1032591 w 1283100"/>
                    <a:gd name="connsiteY22" fmla="*/ 676610 h 1049320"/>
                    <a:gd name="connsiteX23" fmla="*/ 1038701 w 1283100"/>
                    <a:gd name="connsiteY23" fmla="*/ 676610 h 1049320"/>
                    <a:gd name="connsiteX24" fmla="*/ 1276991 w 1283100"/>
                    <a:gd name="connsiteY24" fmla="*/ 774370 h 1049320"/>
                    <a:gd name="connsiteX25" fmla="*/ 1283101 w 1283100"/>
                    <a:gd name="connsiteY25" fmla="*/ 780480 h 1049320"/>
                    <a:gd name="connsiteX26" fmla="*/ 1283101 w 1283100"/>
                    <a:gd name="connsiteY26" fmla="*/ 786590 h 1049320"/>
                    <a:gd name="connsiteX27" fmla="*/ 1075361 w 1283100"/>
                    <a:gd name="connsiteY27" fmla="*/ 1049320 h 1049320"/>
                    <a:gd name="connsiteX28" fmla="*/ 1069251 w 1283100"/>
                    <a:gd name="connsiteY28" fmla="*/ 1049320 h 1049320"/>
                    <a:gd name="connsiteX29" fmla="*/ 531570 w 1283100"/>
                    <a:gd name="connsiteY29" fmla="*/ 749930 h 1049320"/>
                    <a:gd name="connsiteX30" fmla="*/ 531570 w 1283100"/>
                    <a:gd name="connsiteY30" fmla="*/ 749930 h 1049320"/>
                    <a:gd name="connsiteX31" fmla="*/ 1069251 w 1283100"/>
                    <a:gd name="connsiteY31" fmla="*/ 1037100 h 1049320"/>
                    <a:gd name="connsiteX32" fmla="*/ 1069251 w 1283100"/>
                    <a:gd name="connsiteY32" fmla="*/ 1037100 h 1049320"/>
                    <a:gd name="connsiteX33" fmla="*/ 1075361 w 1283100"/>
                    <a:gd name="connsiteY33" fmla="*/ 1037100 h 1049320"/>
                    <a:gd name="connsiteX34" fmla="*/ 1252551 w 1283100"/>
                    <a:gd name="connsiteY34" fmla="*/ 774370 h 1049320"/>
                    <a:gd name="connsiteX35" fmla="*/ 1032591 w 1283100"/>
                    <a:gd name="connsiteY35" fmla="*/ 682721 h 1049320"/>
                    <a:gd name="connsiteX36" fmla="*/ 983711 w 1283100"/>
                    <a:gd name="connsiteY36" fmla="*/ 798810 h 1049320"/>
                    <a:gd name="connsiteX37" fmla="*/ 983711 w 1283100"/>
                    <a:gd name="connsiteY37" fmla="*/ 792700 h 1049320"/>
                    <a:gd name="connsiteX38" fmla="*/ 647660 w 1283100"/>
                    <a:gd name="connsiteY38" fmla="*/ 609401 h 1049320"/>
                    <a:gd name="connsiteX39" fmla="*/ 519350 w 1283100"/>
                    <a:gd name="connsiteY39" fmla="*/ 383331 h 1049320"/>
                    <a:gd name="connsiteX40" fmla="*/ 507130 w 1283100"/>
                    <a:gd name="connsiteY40" fmla="*/ 340561 h 1049320"/>
                    <a:gd name="connsiteX41" fmla="*/ 201630 w 1283100"/>
                    <a:gd name="connsiteY41" fmla="*/ 59501 h 1049320"/>
                    <a:gd name="connsiteX42" fmla="*/ 24440 w 1283100"/>
                    <a:gd name="connsiteY42" fmla="*/ 4511 h 1049320"/>
                    <a:gd name="connsiteX43" fmla="*/ 6110 w 1283100"/>
                    <a:gd name="connsiteY43" fmla="*/ 10621 h 1049320"/>
                    <a:gd name="connsiteX44" fmla="*/ 0 w 1283100"/>
                    <a:gd name="connsiteY44" fmla="*/ 22841 h 1049320"/>
                    <a:gd name="connsiteX45" fmla="*/ 79430 w 1283100"/>
                    <a:gd name="connsiteY45" fmla="*/ 83941 h 1049320"/>
                    <a:gd name="connsiteX46" fmla="*/ 183300 w 1283100"/>
                    <a:gd name="connsiteY46" fmla="*/ 138931 h 1049320"/>
                    <a:gd name="connsiteX47" fmla="*/ 299390 w 1283100"/>
                    <a:gd name="connsiteY47" fmla="*/ 242801 h 1049320"/>
                    <a:gd name="connsiteX48" fmla="*/ 299390 w 1283100"/>
                    <a:gd name="connsiteY48" fmla="*/ 248911 h 1049320"/>
                    <a:gd name="connsiteX49" fmla="*/ 293280 w 1283100"/>
                    <a:gd name="connsiteY49" fmla="*/ 248911 h 1049320"/>
                    <a:gd name="connsiteX50" fmla="*/ 226070 w 1283100"/>
                    <a:gd name="connsiteY50" fmla="*/ 322231 h 1049320"/>
                    <a:gd name="connsiteX51" fmla="*/ 226070 w 1283100"/>
                    <a:gd name="connsiteY51" fmla="*/ 328341 h 1049320"/>
                    <a:gd name="connsiteX52" fmla="*/ 219960 w 1283100"/>
                    <a:gd name="connsiteY52" fmla="*/ 328341 h 1049320"/>
                    <a:gd name="connsiteX53" fmla="*/ 164970 w 1283100"/>
                    <a:gd name="connsiteY53" fmla="*/ 371111 h 1049320"/>
                    <a:gd name="connsiteX54" fmla="*/ 164970 w 1283100"/>
                    <a:gd name="connsiteY54" fmla="*/ 438321 h 1049320"/>
                    <a:gd name="connsiteX55" fmla="*/ 164970 w 1283100"/>
                    <a:gd name="connsiteY55" fmla="*/ 444431 h 1049320"/>
                    <a:gd name="connsiteX56" fmla="*/ 164970 w 1283100"/>
                    <a:gd name="connsiteY56" fmla="*/ 450541 h 1049320"/>
                    <a:gd name="connsiteX57" fmla="*/ 152750 w 1283100"/>
                    <a:gd name="connsiteY57" fmla="*/ 529971 h 1049320"/>
                    <a:gd name="connsiteX58" fmla="*/ 152750 w 1283100"/>
                    <a:gd name="connsiteY58" fmla="*/ 529971 h 1049320"/>
                    <a:gd name="connsiteX59" fmla="*/ 152750 w 1283100"/>
                    <a:gd name="connsiteY59" fmla="*/ 536081 h 1049320"/>
                    <a:gd name="connsiteX60" fmla="*/ 195520 w 1283100"/>
                    <a:gd name="connsiteY60" fmla="*/ 652171 h 1049320"/>
                    <a:gd name="connsiteX61" fmla="*/ 256620 w 1283100"/>
                    <a:gd name="connsiteY61" fmla="*/ 688830 h 1049320"/>
                    <a:gd name="connsiteX62" fmla="*/ 281060 w 1283100"/>
                    <a:gd name="connsiteY62" fmla="*/ 670501 h 1049320"/>
                    <a:gd name="connsiteX63" fmla="*/ 250510 w 1283100"/>
                    <a:gd name="connsiteY63" fmla="*/ 621621 h 1049320"/>
                    <a:gd name="connsiteX64" fmla="*/ 213850 w 1283100"/>
                    <a:gd name="connsiteY64" fmla="*/ 603291 h 1049320"/>
                    <a:gd name="connsiteX65" fmla="*/ 287170 w 1283100"/>
                    <a:gd name="connsiteY65" fmla="*/ 609401 h 1049320"/>
                    <a:gd name="connsiteX66" fmla="*/ 287170 w 1283100"/>
                    <a:gd name="connsiteY66" fmla="*/ 615510 h 1049320"/>
                    <a:gd name="connsiteX67" fmla="*/ 458250 w 1283100"/>
                    <a:gd name="connsiteY67" fmla="*/ 762150 h 1049320"/>
                    <a:gd name="connsiteX68" fmla="*/ 531570 w 1283100"/>
                    <a:gd name="connsiteY68" fmla="*/ 749930 h 1049320"/>
                    <a:gd name="connsiteX69" fmla="*/ 531570 w 1283100"/>
                    <a:gd name="connsiteY69" fmla="*/ 749930 h 104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83100" h="1049320">
                      <a:moveTo>
                        <a:pt x="1069251" y="1049320"/>
                      </a:moveTo>
                      <a:lnTo>
                        <a:pt x="1069251" y="1049320"/>
                      </a:lnTo>
                      <a:cubicBezTo>
                        <a:pt x="989821" y="1049320"/>
                        <a:pt x="769861" y="933230"/>
                        <a:pt x="531570" y="762150"/>
                      </a:cubicBezTo>
                      <a:cubicBezTo>
                        <a:pt x="513240" y="768260"/>
                        <a:pt x="494910" y="768260"/>
                        <a:pt x="476580" y="768260"/>
                      </a:cubicBezTo>
                      <a:cubicBezTo>
                        <a:pt x="378820" y="768260"/>
                        <a:pt x="329940" y="701050"/>
                        <a:pt x="305500" y="658280"/>
                      </a:cubicBezTo>
                      <a:cubicBezTo>
                        <a:pt x="305500" y="664391"/>
                        <a:pt x="305500" y="664391"/>
                        <a:pt x="305500" y="670501"/>
                      </a:cubicBezTo>
                      <a:cubicBezTo>
                        <a:pt x="305500" y="682721"/>
                        <a:pt x="299390" y="694941"/>
                        <a:pt x="268840" y="701050"/>
                      </a:cubicBezTo>
                      <a:cubicBezTo>
                        <a:pt x="244400" y="701050"/>
                        <a:pt x="219960" y="688830"/>
                        <a:pt x="195520" y="664391"/>
                      </a:cubicBezTo>
                      <a:cubicBezTo>
                        <a:pt x="171080" y="633841"/>
                        <a:pt x="146640" y="591071"/>
                        <a:pt x="146640" y="536081"/>
                      </a:cubicBezTo>
                      <a:cubicBezTo>
                        <a:pt x="140530" y="523861"/>
                        <a:pt x="122200" y="493311"/>
                        <a:pt x="158860" y="444431"/>
                      </a:cubicBezTo>
                      <a:cubicBezTo>
                        <a:pt x="152750" y="426101"/>
                        <a:pt x="152750" y="401661"/>
                        <a:pt x="164970" y="383331"/>
                      </a:cubicBezTo>
                      <a:cubicBezTo>
                        <a:pt x="177190" y="358891"/>
                        <a:pt x="195520" y="340561"/>
                        <a:pt x="219960" y="334451"/>
                      </a:cubicBezTo>
                      <a:cubicBezTo>
                        <a:pt x="213850" y="291681"/>
                        <a:pt x="268840" y="261131"/>
                        <a:pt x="293280" y="255021"/>
                      </a:cubicBezTo>
                      <a:cubicBezTo>
                        <a:pt x="287170" y="242801"/>
                        <a:pt x="256620" y="212251"/>
                        <a:pt x="183300" y="163371"/>
                      </a:cubicBezTo>
                      <a:cubicBezTo>
                        <a:pt x="146640" y="138931"/>
                        <a:pt x="109980" y="120601"/>
                        <a:pt x="85540" y="108381"/>
                      </a:cubicBezTo>
                      <a:cubicBezTo>
                        <a:pt x="36660" y="83941"/>
                        <a:pt x="0" y="65611"/>
                        <a:pt x="0" y="35061"/>
                      </a:cubicBezTo>
                      <a:cubicBezTo>
                        <a:pt x="0" y="22841"/>
                        <a:pt x="0" y="16731"/>
                        <a:pt x="6110" y="10621"/>
                      </a:cubicBezTo>
                      <a:cubicBezTo>
                        <a:pt x="24440" y="-13819"/>
                        <a:pt x="85540" y="4511"/>
                        <a:pt x="213850" y="59501"/>
                      </a:cubicBezTo>
                      <a:cubicBezTo>
                        <a:pt x="421590" y="145041"/>
                        <a:pt x="482690" y="230581"/>
                        <a:pt x="525460" y="346671"/>
                      </a:cubicBezTo>
                      <a:cubicBezTo>
                        <a:pt x="531570" y="358891"/>
                        <a:pt x="537680" y="377221"/>
                        <a:pt x="537680" y="389441"/>
                      </a:cubicBezTo>
                      <a:cubicBezTo>
                        <a:pt x="574340" y="487201"/>
                        <a:pt x="598780" y="566631"/>
                        <a:pt x="659880" y="609401"/>
                      </a:cubicBezTo>
                      <a:cubicBezTo>
                        <a:pt x="812631" y="688830"/>
                        <a:pt x="953161" y="768260"/>
                        <a:pt x="989821" y="786590"/>
                      </a:cubicBezTo>
                      <a:lnTo>
                        <a:pt x="1032591" y="676610"/>
                      </a:lnTo>
                      <a:lnTo>
                        <a:pt x="1038701" y="676610"/>
                      </a:lnTo>
                      <a:cubicBezTo>
                        <a:pt x="1167011" y="676610"/>
                        <a:pt x="1270881" y="768260"/>
                        <a:pt x="1276991" y="774370"/>
                      </a:cubicBezTo>
                      <a:lnTo>
                        <a:pt x="1283101" y="780480"/>
                      </a:lnTo>
                      <a:lnTo>
                        <a:pt x="1283101" y="786590"/>
                      </a:lnTo>
                      <a:cubicBezTo>
                        <a:pt x="1252551" y="798810"/>
                        <a:pt x="1136461" y="1037100"/>
                        <a:pt x="1075361" y="1049320"/>
                      </a:cubicBezTo>
                      <a:cubicBezTo>
                        <a:pt x="1075361" y="1049320"/>
                        <a:pt x="1069251" y="1049320"/>
                        <a:pt x="1069251" y="1049320"/>
                      </a:cubicBezTo>
                      <a:close/>
                      <a:moveTo>
                        <a:pt x="531570" y="749930"/>
                      </a:moveTo>
                      <a:lnTo>
                        <a:pt x="531570" y="749930"/>
                      </a:lnTo>
                      <a:cubicBezTo>
                        <a:pt x="800411" y="939340"/>
                        <a:pt x="1002041" y="1037100"/>
                        <a:pt x="1069251" y="1037100"/>
                      </a:cubicBezTo>
                      <a:lnTo>
                        <a:pt x="1069251" y="1037100"/>
                      </a:lnTo>
                      <a:cubicBezTo>
                        <a:pt x="1069251" y="1037100"/>
                        <a:pt x="1075361" y="1037100"/>
                        <a:pt x="1075361" y="1037100"/>
                      </a:cubicBezTo>
                      <a:cubicBezTo>
                        <a:pt x="1118131" y="1030990"/>
                        <a:pt x="1203671" y="878240"/>
                        <a:pt x="1252551" y="774370"/>
                      </a:cubicBezTo>
                      <a:cubicBezTo>
                        <a:pt x="1234221" y="756040"/>
                        <a:pt x="1142571" y="688830"/>
                        <a:pt x="1032591" y="682721"/>
                      </a:cubicBezTo>
                      <a:lnTo>
                        <a:pt x="983711" y="798810"/>
                      </a:lnTo>
                      <a:lnTo>
                        <a:pt x="983711" y="792700"/>
                      </a:lnTo>
                      <a:cubicBezTo>
                        <a:pt x="983711" y="792700"/>
                        <a:pt x="824851" y="707160"/>
                        <a:pt x="647660" y="609401"/>
                      </a:cubicBezTo>
                      <a:cubicBezTo>
                        <a:pt x="580450" y="560521"/>
                        <a:pt x="556010" y="487201"/>
                        <a:pt x="519350" y="383331"/>
                      </a:cubicBezTo>
                      <a:cubicBezTo>
                        <a:pt x="513240" y="371111"/>
                        <a:pt x="507130" y="358891"/>
                        <a:pt x="507130" y="340561"/>
                      </a:cubicBezTo>
                      <a:cubicBezTo>
                        <a:pt x="464360" y="224471"/>
                        <a:pt x="403260" y="145041"/>
                        <a:pt x="201630" y="59501"/>
                      </a:cubicBezTo>
                      <a:cubicBezTo>
                        <a:pt x="116090" y="22841"/>
                        <a:pt x="54990" y="4511"/>
                        <a:pt x="24440" y="4511"/>
                      </a:cubicBezTo>
                      <a:cubicBezTo>
                        <a:pt x="12220" y="4511"/>
                        <a:pt x="6110" y="4511"/>
                        <a:pt x="6110" y="10621"/>
                      </a:cubicBezTo>
                      <a:cubicBezTo>
                        <a:pt x="6110" y="10621"/>
                        <a:pt x="0" y="16731"/>
                        <a:pt x="0" y="22841"/>
                      </a:cubicBezTo>
                      <a:cubicBezTo>
                        <a:pt x="0" y="41171"/>
                        <a:pt x="36660" y="59501"/>
                        <a:pt x="79430" y="83941"/>
                      </a:cubicBezTo>
                      <a:cubicBezTo>
                        <a:pt x="109980" y="96161"/>
                        <a:pt x="140530" y="114491"/>
                        <a:pt x="183300" y="138931"/>
                      </a:cubicBezTo>
                      <a:cubicBezTo>
                        <a:pt x="287170" y="206141"/>
                        <a:pt x="299390" y="242801"/>
                        <a:pt x="299390" y="242801"/>
                      </a:cubicBezTo>
                      <a:lnTo>
                        <a:pt x="299390" y="248911"/>
                      </a:lnTo>
                      <a:lnTo>
                        <a:pt x="293280" y="248911"/>
                      </a:lnTo>
                      <a:cubicBezTo>
                        <a:pt x="293280" y="248911"/>
                        <a:pt x="213850" y="279461"/>
                        <a:pt x="226070" y="322231"/>
                      </a:cubicBezTo>
                      <a:lnTo>
                        <a:pt x="226070" y="328341"/>
                      </a:lnTo>
                      <a:lnTo>
                        <a:pt x="219960" y="328341"/>
                      </a:lnTo>
                      <a:cubicBezTo>
                        <a:pt x="195520" y="334451"/>
                        <a:pt x="177190" y="352781"/>
                        <a:pt x="164970" y="371111"/>
                      </a:cubicBezTo>
                      <a:cubicBezTo>
                        <a:pt x="164970" y="401661"/>
                        <a:pt x="158860" y="426101"/>
                        <a:pt x="164970" y="438321"/>
                      </a:cubicBezTo>
                      <a:lnTo>
                        <a:pt x="164970" y="444431"/>
                      </a:lnTo>
                      <a:lnTo>
                        <a:pt x="164970" y="450541"/>
                      </a:lnTo>
                      <a:cubicBezTo>
                        <a:pt x="128310" y="499421"/>
                        <a:pt x="152750" y="529971"/>
                        <a:pt x="152750" y="529971"/>
                      </a:cubicBezTo>
                      <a:lnTo>
                        <a:pt x="152750" y="529971"/>
                      </a:lnTo>
                      <a:lnTo>
                        <a:pt x="152750" y="536081"/>
                      </a:lnTo>
                      <a:cubicBezTo>
                        <a:pt x="146640" y="572741"/>
                        <a:pt x="164970" y="621621"/>
                        <a:pt x="195520" y="652171"/>
                      </a:cubicBezTo>
                      <a:cubicBezTo>
                        <a:pt x="213850" y="676610"/>
                        <a:pt x="238290" y="688830"/>
                        <a:pt x="256620" y="688830"/>
                      </a:cubicBezTo>
                      <a:cubicBezTo>
                        <a:pt x="268840" y="688830"/>
                        <a:pt x="281060" y="682721"/>
                        <a:pt x="281060" y="670501"/>
                      </a:cubicBezTo>
                      <a:cubicBezTo>
                        <a:pt x="287170" y="652171"/>
                        <a:pt x="268840" y="627731"/>
                        <a:pt x="250510" y="621621"/>
                      </a:cubicBezTo>
                      <a:lnTo>
                        <a:pt x="213850" y="603291"/>
                      </a:lnTo>
                      <a:lnTo>
                        <a:pt x="287170" y="609401"/>
                      </a:lnTo>
                      <a:lnTo>
                        <a:pt x="287170" y="615510"/>
                      </a:lnTo>
                      <a:cubicBezTo>
                        <a:pt x="287170" y="621621"/>
                        <a:pt x="323830" y="762150"/>
                        <a:pt x="458250" y="762150"/>
                      </a:cubicBezTo>
                      <a:cubicBezTo>
                        <a:pt x="488800" y="756040"/>
                        <a:pt x="507130" y="749930"/>
                        <a:pt x="531570" y="749930"/>
                      </a:cubicBezTo>
                      <a:lnTo>
                        <a:pt x="531570" y="749930"/>
                      </a:ln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47" name="Graphic 16">
                <a:extLst>
                  <a:ext uri="{FF2B5EF4-FFF2-40B4-BE49-F238E27FC236}">
                    <a16:creationId xmlns:a16="http://schemas.microsoft.com/office/drawing/2014/main" id="{B5BBBFD1-0B74-44D8-88A2-55F0FD9594EE}"/>
                  </a:ext>
                </a:extLst>
              </p:cNvPr>
              <p:cNvGrpSpPr/>
              <p:nvPr/>
            </p:nvGrpSpPr>
            <p:grpSpPr>
              <a:xfrm>
                <a:off x="813729" y="6731611"/>
                <a:ext cx="885950" cy="586559"/>
                <a:chOff x="813729" y="6731611"/>
                <a:chExt cx="885950" cy="586559"/>
              </a:xfrm>
              <a:solidFill>
                <a:srgbClr val="BA8058"/>
              </a:solidFill>
            </p:grpSpPr>
            <p:sp>
              <p:nvSpPr>
                <p:cNvPr id="49" name="Freeform: Shape 48">
                  <a:extLst>
                    <a:ext uri="{FF2B5EF4-FFF2-40B4-BE49-F238E27FC236}">
                      <a16:creationId xmlns:a16="http://schemas.microsoft.com/office/drawing/2014/main" id="{AC54483B-2B7C-4DAA-87DA-419AFCBB7328}"/>
                    </a:ext>
                  </a:extLst>
                </p:cNvPr>
                <p:cNvSpPr/>
                <p:nvPr/>
              </p:nvSpPr>
              <p:spPr>
                <a:xfrm>
                  <a:off x="1644689" y="7269290"/>
                  <a:ext cx="54990" cy="48879"/>
                </a:xfrm>
                <a:custGeom>
                  <a:avLst/>
                  <a:gdLst>
                    <a:gd name="connsiteX0" fmla="*/ 0 w 54990"/>
                    <a:gd name="connsiteY0" fmla="*/ 0 h 48879"/>
                    <a:gd name="connsiteX1" fmla="*/ 12220 w 54990"/>
                    <a:gd name="connsiteY1" fmla="*/ 0 h 48879"/>
                    <a:gd name="connsiteX2" fmla="*/ 36660 w 54990"/>
                    <a:gd name="connsiteY2" fmla="*/ 12220 h 48879"/>
                    <a:gd name="connsiteX3" fmla="*/ 48880 w 54990"/>
                    <a:gd name="connsiteY3" fmla="*/ 24440 h 48879"/>
                    <a:gd name="connsiteX4" fmla="*/ 54990 w 54990"/>
                    <a:gd name="connsiteY4" fmla="*/ 36660 h 48879"/>
                    <a:gd name="connsiteX5" fmla="*/ 54990 w 54990"/>
                    <a:gd name="connsiteY5" fmla="*/ 48880 h 48879"/>
                    <a:gd name="connsiteX6" fmla="*/ 42770 w 54990"/>
                    <a:gd name="connsiteY6" fmla="*/ 42770 h 48879"/>
                    <a:gd name="connsiteX7" fmla="*/ 36660 w 54990"/>
                    <a:gd name="connsiteY7" fmla="*/ 36660 h 48879"/>
                    <a:gd name="connsiteX8" fmla="*/ 24440 w 54990"/>
                    <a:gd name="connsiteY8" fmla="*/ 30550 h 48879"/>
                    <a:gd name="connsiteX9" fmla="*/ 12220 w 54990"/>
                    <a:gd name="connsiteY9" fmla="*/ 24440 h 48879"/>
                    <a:gd name="connsiteX10" fmla="*/ 6110 w 54990"/>
                    <a:gd name="connsiteY10" fmla="*/ 18330 h 48879"/>
                    <a:gd name="connsiteX11" fmla="*/ 0 w 54990"/>
                    <a:gd name="connsiteY11" fmla="*/ 0 h 48879"/>
                    <a:gd name="connsiteX12" fmla="*/ 0 w 54990"/>
                    <a:gd name="connsiteY12" fmla="*/ 0 h 4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90" h="48879">
                      <a:moveTo>
                        <a:pt x="0" y="0"/>
                      </a:moveTo>
                      <a:cubicBezTo>
                        <a:pt x="0" y="0"/>
                        <a:pt x="6110" y="0"/>
                        <a:pt x="12220" y="0"/>
                      </a:cubicBezTo>
                      <a:cubicBezTo>
                        <a:pt x="18330" y="0"/>
                        <a:pt x="30550" y="6110"/>
                        <a:pt x="36660" y="12220"/>
                      </a:cubicBezTo>
                      <a:cubicBezTo>
                        <a:pt x="42770" y="18330"/>
                        <a:pt x="42770" y="18330"/>
                        <a:pt x="48880" y="24440"/>
                      </a:cubicBezTo>
                      <a:cubicBezTo>
                        <a:pt x="48880" y="30550"/>
                        <a:pt x="54990" y="30550"/>
                        <a:pt x="54990" y="36660"/>
                      </a:cubicBezTo>
                      <a:cubicBezTo>
                        <a:pt x="54990" y="42770"/>
                        <a:pt x="54990" y="48880"/>
                        <a:pt x="54990" y="48880"/>
                      </a:cubicBezTo>
                      <a:cubicBezTo>
                        <a:pt x="54990" y="48880"/>
                        <a:pt x="48880" y="48880"/>
                        <a:pt x="42770" y="42770"/>
                      </a:cubicBezTo>
                      <a:cubicBezTo>
                        <a:pt x="42770" y="42770"/>
                        <a:pt x="36660" y="36660"/>
                        <a:pt x="36660" y="36660"/>
                      </a:cubicBezTo>
                      <a:cubicBezTo>
                        <a:pt x="36660" y="36660"/>
                        <a:pt x="30550" y="30550"/>
                        <a:pt x="24440" y="30550"/>
                      </a:cubicBezTo>
                      <a:cubicBezTo>
                        <a:pt x="18330" y="24440"/>
                        <a:pt x="18330" y="24440"/>
                        <a:pt x="12220" y="24440"/>
                      </a:cubicBezTo>
                      <a:cubicBezTo>
                        <a:pt x="6110" y="24440"/>
                        <a:pt x="6110" y="18330"/>
                        <a:pt x="6110" y="18330"/>
                      </a:cubicBezTo>
                      <a:cubicBezTo>
                        <a:pt x="6110" y="6110"/>
                        <a:pt x="6110" y="6110"/>
                        <a:pt x="0" y="0"/>
                      </a:cubicBezTo>
                      <a:cubicBezTo>
                        <a:pt x="0" y="0"/>
                        <a:pt x="0" y="0"/>
                        <a:pt x="0" y="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50" name="Graphic 16">
                  <a:extLst>
                    <a:ext uri="{FF2B5EF4-FFF2-40B4-BE49-F238E27FC236}">
                      <a16:creationId xmlns:a16="http://schemas.microsoft.com/office/drawing/2014/main" id="{D70B8F4C-880A-4A43-A30E-C371E5DC0F79}"/>
                    </a:ext>
                  </a:extLst>
                </p:cNvPr>
                <p:cNvGrpSpPr/>
                <p:nvPr/>
              </p:nvGrpSpPr>
              <p:grpSpPr>
                <a:xfrm>
                  <a:off x="813729" y="6731611"/>
                  <a:ext cx="183300" cy="281059"/>
                  <a:chOff x="813729" y="6731611"/>
                  <a:chExt cx="183300" cy="281059"/>
                </a:xfrm>
                <a:solidFill>
                  <a:srgbClr val="BA8058"/>
                </a:solidFill>
              </p:grpSpPr>
              <p:sp>
                <p:nvSpPr>
                  <p:cNvPr id="51" name="Freeform: Shape 50">
                    <a:extLst>
                      <a:ext uri="{FF2B5EF4-FFF2-40B4-BE49-F238E27FC236}">
                        <a16:creationId xmlns:a16="http://schemas.microsoft.com/office/drawing/2014/main" id="{25FEA3DC-F566-42BE-82A9-5B4AA9BCDA22}"/>
                      </a:ext>
                    </a:extLst>
                  </p:cNvPr>
                  <p:cNvSpPr/>
                  <p:nvPr/>
                </p:nvSpPr>
                <p:spPr>
                  <a:xfrm>
                    <a:off x="954259" y="6731611"/>
                    <a:ext cx="42770" cy="103869"/>
                  </a:xfrm>
                  <a:custGeom>
                    <a:avLst/>
                    <a:gdLst>
                      <a:gd name="connsiteX0" fmla="*/ 0 w 42770"/>
                      <a:gd name="connsiteY0" fmla="*/ 0 h 103869"/>
                      <a:gd name="connsiteX1" fmla="*/ 12220 w 42770"/>
                      <a:gd name="connsiteY1" fmla="*/ 12220 h 103869"/>
                      <a:gd name="connsiteX2" fmla="*/ 18330 w 42770"/>
                      <a:gd name="connsiteY2" fmla="*/ 18330 h 103869"/>
                      <a:gd name="connsiteX3" fmla="*/ 24440 w 42770"/>
                      <a:gd name="connsiteY3" fmla="*/ 24440 h 103869"/>
                      <a:gd name="connsiteX4" fmla="*/ 36660 w 42770"/>
                      <a:gd name="connsiteY4" fmla="*/ 42770 h 103869"/>
                      <a:gd name="connsiteX5" fmla="*/ 42770 w 42770"/>
                      <a:gd name="connsiteY5" fmla="*/ 54990 h 103869"/>
                      <a:gd name="connsiteX6" fmla="*/ 42770 w 42770"/>
                      <a:gd name="connsiteY6" fmla="*/ 67210 h 103869"/>
                      <a:gd name="connsiteX7" fmla="*/ 42770 w 42770"/>
                      <a:gd name="connsiteY7" fmla="*/ 85540 h 103869"/>
                      <a:gd name="connsiteX8" fmla="*/ 42770 w 42770"/>
                      <a:gd name="connsiteY8" fmla="*/ 103870 h 103869"/>
                      <a:gd name="connsiteX9" fmla="*/ 36660 w 42770"/>
                      <a:gd name="connsiteY9" fmla="*/ 85540 h 103869"/>
                      <a:gd name="connsiteX10" fmla="*/ 30550 w 42770"/>
                      <a:gd name="connsiteY10" fmla="*/ 67210 h 103869"/>
                      <a:gd name="connsiteX11" fmla="*/ 24440 w 42770"/>
                      <a:gd name="connsiteY11" fmla="*/ 48880 h 103869"/>
                      <a:gd name="connsiteX12" fmla="*/ 18330 w 42770"/>
                      <a:gd name="connsiteY12" fmla="*/ 30550 h 103869"/>
                      <a:gd name="connsiteX13" fmla="*/ 12220 w 42770"/>
                      <a:gd name="connsiteY13" fmla="*/ 12220 h 103869"/>
                      <a:gd name="connsiteX14" fmla="*/ 0 w 42770"/>
                      <a:gd name="connsiteY14" fmla="*/ 0 h 103869"/>
                      <a:gd name="connsiteX15" fmla="*/ 0 w 42770"/>
                      <a:gd name="connsiteY15" fmla="*/ 0 h 1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70" h="103869">
                        <a:moveTo>
                          <a:pt x="0" y="0"/>
                        </a:moveTo>
                        <a:cubicBezTo>
                          <a:pt x="0" y="0"/>
                          <a:pt x="6110" y="6110"/>
                          <a:pt x="12220" y="12220"/>
                        </a:cubicBezTo>
                        <a:cubicBezTo>
                          <a:pt x="12220" y="12220"/>
                          <a:pt x="18330" y="18330"/>
                          <a:pt x="18330" y="18330"/>
                        </a:cubicBezTo>
                        <a:cubicBezTo>
                          <a:pt x="18330" y="18330"/>
                          <a:pt x="24440" y="24440"/>
                          <a:pt x="24440" y="24440"/>
                        </a:cubicBezTo>
                        <a:cubicBezTo>
                          <a:pt x="30550" y="30550"/>
                          <a:pt x="30550" y="36660"/>
                          <a:pt x="36660" y="42770"/>
                        </a:cubicBezTo>
                        <a:cubicBezTo>
                          <a:pt x="36660" y="48880"/>
                          <a:pt x="36660" y="48880"/>
                          <a:pt x="42770" y="54990"/>
                        </a:cubicBezTo>
                        <a:cubicBezTo>
                          <a:pt x="42770" y="61100"/>
                          <a:pt x="42770" y="61100"/>
                          <a:pt x="42770" y="67210"/>
                        </a:cubicBezTo>
                        <a:cubicBezTo>
                          <a:pt x="42770" y="73320"/>
                          <a:pt x="42770" y="79430"/>
                          <a:pt x="42770" y="85540"/>
                        </a:cubicBezTo>
                        <a:cubicBezTo>
                          <a:pt x="42770" y="97760"/>
                          <a:pt x="42770" y="103870"/>
                          <a:pt x="42770" y="103870"/>
                        </a:cubicBezTo>
                        <a:cubicBezTo>
                          <a:pt x="42770" y="103870"/>
                          <a:pt x="42770" y="97760"/>
                          <a:pt x="36660" y="85540"/>
                        </a:cubicBezTo>
                        <a:cubicBezTo>
                          <a:pt x="36660" y="79430"/>
                          <a:pt x="30550" y="73320"/>
                          <a:pt x="30550" y="67210"/>
                        </a:cubicBezTo>
                        <a:cubicBezTo>
                          <a:pt x="30550" y="61100"/>
                          <a:pt x="24440" y="54990"/>
                          <a:pt x="24440" y="48880"/>
                        </a:cubicBezTo>
                        <a:cubicBezTo>
                          <a:pt x="24440" y="42770"/>
                          <a:pt x="18330" y="36660"/>
                          <a:pt x="18330" y="30550"/>
                        </a:cubicBezTo>
                        <a:cubicBezTo>
                          <a:pt x="18330" y="24440"/>
                          <a:pt x="12220" y="18330"/>
                          <a:pt x="12220" y="12220"/>
                        </a:cubicBezTo>
                        <a:cubicBezTo>
                          <a:pt x="6110" y="6110"/>
                          <a:pt x="6110" y="6110"/>
                          <a:pt x="0" y="0"/>
                        </a:cubicBezTo>
                        <a:cubicBezTo>
                          <a:pt x="0" y="0"/>
                          <a:pt x="0" y="0"/>
                          <a:pt x="0" y="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2" name="Freeform: Shape 51">
                    <a:extLst>
                      <a:ext uri="{FF2B5EF4-FFF2-40B4-BE49-F238E27FC236}">
                        <a16:creationId xmlns:a16="http://schemas.microsoft.com/office/drawing/2014/main" id="{1BFF1A97-B158-4250-9A70-67A151EB5760}"/>
                      </a:ext>
                    </a:extLst>
                  </p:cNvPr>
                  <p:cNvSpPr/>
                  <p:nvPr/>
                </p:nvSpPr>
                <p:spPr>
                  <a:xfrm>
                    <a:off x="880939" y="6811041"/>
                    <a:ext cx="103870" cy="24439"/>
                  </a:xfrm>
                  <a:custGeom>
                    <a:avLst/>
                    <a:gdLst>
                      <a:gd name="connsiteX0" fmla="*/ 0 w 103870"/>
                      <a:gd name="connsiteY0" fmla="*/ 6110 h 24439"/>
                      <a:gd name="connsiteX1" fmla="*/ 18330 w 103870"/>
                      <a:gd name="connsiteY1" fmla="*/ 0 h 24439"/>
                      <a:gd name="connsiteX2" fmla="*/ 54990 w 103870"/>
                      <a:gd name="connsiteY2" fmla="*/ 0 h 24439"/>
                      <a:gd name="connsiteX3" fmla="*/ 73320 w 103870"/>
                      <a:gd name="connsiteY3" fmla="*/ 6110 h 24439"/>
                      <a:gd name="connsiteX4" fmla="*/ 91650 w 103870"/>
                      <a:gd name="connsiteY4" fmla="*/ 12220 h 24439"/>
                      <a:gd name="connsiteX5" fmla="*/ 103870 w 103870"/>
                      <a:gd name="connsiteY5" fmla="*/ 24440 h 24439"/>
                      <a:gd name="connsiteX6" fmla="*/ 85540 w 103870"/>
                      <a:gd name="connsiteY6" fmla="*/ 18330 h 24439"/>
                      <a:gd name="connsiteX7" fmla="*/ 67210 w 103870"/>
                      <a:gd name="connsiteY7" fmla="*/ 12220 h 24439"/>
                      <a:gd name="connsiteX8" fmla="*/ 48880 w 103870"/>
                      <a:gd name="connsiteY8" fmla="*/ 6110 h 24439"/>
                      <a:gd name="connsiteX9" fmla="*/ 12220 w 103870"/>
                      <a:gd name="connsiteY9" fmla="*/ 0 h 24439"/>
                      <a:gd name="connsiteX10" fmla="*/ 0 w 103870"/>
                      <a:gd name="connsiteY10" fmla="*/ 6110 h 24439"/>
                      <a:gd name="connsiteX11" fmla="*/ 0 w 103870"/>
                      <a:gd name="connsiteY11" fmla="*/ 6110 h 2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870" h="24439">
                        <a:moveTo>
                          <a:pt x="0" y="6110"/>
                        </a:moveTo>
                        <a:cubicBezTo>
                          <a:pt x="0" y="6110"/>
                          <a:pt x="6110" y="6110"/>
                          <a:pt x="18330" y="0"/>
                        </a:cubicBezTo>
                        <a:cubicBezTo>
                          <a:pt x="30550" y="0"/>
                          <a:pt x="42770" y="0"/>
                          <a:pt x="54990" y="0"/>
                        </a:cubicBezTo>
                        <a:cubicBezTo>
                          <a:pt x="61100" y="0"/>
                          <a:pt x="67210" y="6110"/>
                          <a:pt x="73320" y="6110"/>
                        </a:cubicBezTo>
                        <a:cubicBezTo>
                          <a:pt x="79430" y="6110"/>
                          <a:pt x="85540" y="12220"/>
                          <a:pt x="91650" y="12220"/>
                        </a:cubicBezTo>
                        <a:cubicBezTo>
                          <a:pt x="97760" y="18330"/>
                          <a:pt x="103870" y="24440"/>
                          <a:pt x="103870" y="24440"/>
                        </a:cubicBezTo>
                        <a:cubicBezTo>
                          <a:pt x="103870" y="24440"/>
                          <a:pt x="97760" y="24440"/>
                          <a:pt x="85540" y="18330"/>
                        </a:cubicBezTo>
                        <a:cubicBezTo>
                          <a:pt x="79430" y="18330"/>
                          <a:pt x="73320" y="18330"/>
                          <a:pt x="67210" y="12220"/>
                        </a:cubicBezTo>
                        <a:cubicBezTo>
                          <a:pt x="61100" y="12220"/>
                          <a:pt x="54990" y="12220"/>
                          <a:pt x="48880" y="6110"/>
                        </a:cubicBezTo>
                        <a:cubicBezTo>
                          <a:pt x="36660" y="6110"/>
                          <a:pt x="24440" y="0"/>
                          <a:pt x="12220" y="0"/>
                        </a:cubicBezTo>
                        <a:cubicBezTo>
                          <a:pt x="12220" y="6110"/>
                          <a:pt x="12220" y="6110"/>
                          <a:pt x="0" y="6110"/>
                        </a:cubicBezTo>
                        <a:cubicBezTo>
                          <a:pt x="6110" y="6110"/>
                          <a:pt x="0" y="6110"/>
                          <a:pt x="0" y="611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3" name="Freeform: Shape 52">
                    <a:extLst>
                      <a:ext uri="{FF2B5EF4-FFF2-40B4-BE49-F238E27FC236}">
                        <a16:creationId xmlns:a16="http://schemas.microsoft.com/office/drawing/2014/main" id="{2C6E3397-D8E2-490E-8D13-557DD95A9CEB}"/>
                      </a:ext>
                    </a:extLst>
                  </p:cNvPr>
                  <p:cNvSpPr/>
                  <p:nvPr/>
                </p:nvSpPr>
                <p:spPr>
                  <a:xfrm>
                    <a:off x="819839" y="6902691"/>
                    <a:ext cx="134420" cy="24439"/>
                  </a:xfrm>
                  <a:custGeom>
                    <a:avLst/>
                    <a:gdLst>
                      <a:gd name="connsiteX0" fmla="*/ 0 w 134420"/>
                      <a:gd name="connsiteY0" fmla="*/ 24440 h 24439"/>
                      <a:gd name="connsiteX1" fmla="*/ 18330 w 134420"/>
                      <a:gd name="connsiteY1" fmla="*/ 12220 h 24439"/>
                      <a:gd name="connsiteX2" fmla="*/ 42770 w 134420"/>
                      <a:gd name="connsiteY2" fmla="*/ 6110 h 24439"/>
                      <a:gd name="connsiteX3" fmla="*/ 67210 w 134420"/>
                      <a:gd name="connsiteY3" fmla="*/ 0 h 24439"/>
                      <a:gd name="connsiteX4" fmla="*/ 79430 w 134420"/>
                      <a:gd name="connsiteY4" fmla="*/ 0 h 24439"/>
                      <a:gd name="connsiteX5" fmla="*/ 91650 w 134420"/>
                      <a:gd name="connsiteY5" fmla="*/ 0 h 24439"/>
                      <a:gd name="connsiteX6" fmla="*/ 103870 w 134420"/>
                      <a:gd name="connsiteY6" fmla="*/ 0 h 24439"/>
                      <a:gd name="connsiteX7" fmla="*/ 116090 w 134420"/>
                      <a:gd name="connsiteY7" fmla="*/ 6110 h 24439"/>
                      <a:gd name="connsiteX8" fmla="*/ 134420 w 134420"/>
                      <a:gd name="connsiteY8" fmla="*/ 18330 h 24439"/>
                      <a:gd name="connsiteX9" fmla="*/ 116090 w 134420"/>
                      <a:gd name="connsiteY9" fmla="*/ 18330 h 24439"/>
                      <a:gd name="connsiteX10" fmla="*/ 97760 w 134420"/>
                      <a:gd name="connsiteY10" fmla="*/ 18330 h 24439"/>
                      <a:gd name="connsiteX11" fmla="*/ 73320 w 134420"/>
                      <a:gd name="connsiteY11" fmla="*/ 18330 h 24439"/>
                      <a:gd name="connsiteX12" fmla="*/ 61100 w 134420"/>
                      <a:gd name="connsiteY12" fmla="*/ 18330 h 24439"/>
                      <a:gd name="connsiteX13" fmla="*/ 48880 w 134420"/>
                      <a:gd name="connsiteY13" fmla="*/ 18330 h 24439"/>
                      <a:gd name="connsiteX14" fmla="*/ 30550 w 134420"/>
                      <a:gd name="connsiteY14" fmla="*/ 24440 h 24439"/>
                      <a:gd name="connsiteX15" fmla="*/ 0 w 134420"/>
                      <a:gd name="connsiteY15" fmla="*/ 24440 h 24439"/>
                      <a:gd name="connsiteX16" fmla="*/ 0 w 134420"/>
                      <a:gd name="connsiteY16" fmla="*/ 24440 h 2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20" h="24439">
                        <a:moveTo>
                          <a:pt x="0" y="24440"/>
                        </a:moveTo>
                        <a:cubicBezTo>
                          <a:pt x="0" y="24440"/>
                          <a:pt x="6110" y="18330"/>
                          <a:pt x="18330" y="12220"/>
                        </a:cubicBezTo>
                        <a:cubicBezTo>
                          <a:pt x="24440" y="6110"/>
                          <a:pt x="30550" y="6110"/>
                          <a:pt x="42770" y="6110"/>
                        </a:cubicBezTo>
                        <a:cubicBezTo>
                          <a:pt x="48880" y="6110"/>
                          <a:pt x="61100" y="0"/>
                          <a:pt x="67210" y="0"/>
                        </a:cubicBezTo>
                        <a:cubicBezTo>
                          <a:pt x="73320" y="0"/>
                          <a:pt x="73320" y="0"/>
                          <a:pt x="79430" y="0"/>
                        </a:cubicBezTo>
                        <a:cubicBezTo>
                          <a:pt x="85540" y="0"/>
                          <a:pt x="85540" y="0"/>
                          <a:pt x="91650" y="0"/>
                        </a:cubicBezTo>
                        <a:cubicBezTo>
                          <a:pt x="97760" y="0"/>
                          <a:pt x="97760" y="0"/>
                          <a:pt x="103870" y="0"/>
                        </a:cubicBezTo>
                        <a:cubicBezTo>
                          <a:pt x="109980" y="0"/>
                          <a:pt x="109980" y="0"/>
                          <a:pt x="116090" y="6110"/>
                        </a:cubicBezTo>
                        <a:cubicBezTo>
                          <a:pt x="128310" y="12220"/>
                          <a:pt x="134420" y="18330"/>
                          <a:pt x="134420" y="18330"/>
                        </a:cubicBezTo>
                        <a:cubicBezTo>
                          <a:pt x="134420" y="18330"/>
                          <a:pt x="128310" y="18330"/>
                          <a:pt x="116090" y="18330"/>
                        </a:cubicBezTo>
                        <a:cubicBezTo>
                          <a:pt x="109980" y="18330"/>
                          <a:pt x="103870" y="18330"/>
                          <a:pt x="97760" y="18330"/>
                        </a:cubicBezTo>
                        <a:cubicBezTo>
                          <a:pt x="91650" y="18330"/>
                          <a:pt x="79430" y="18330"/>
                          <a:pt x="73320" y="18330"/>
                        </a:cubicBezTo>
                        <a:cubicBezTo>
                          <a:pt x="67210" y="18330"/>
                          <a:pt x="67210" y="18330"/>
                          <a:pt x="61100" y="18330"/>
                        </a:cubicBezTo>
                        <a:cubicBezTo>
                          <a:pt x="54990" y="18330"/>
                          <a:pt x="54990" y="18330"/>
                          <a:pt x="48880" y="18330"/>
                        </a:cubicBezTo>
                        <a:cubicBezTo>
                          <a:pt x="42770" y="18330"/>
                          <a:pt x="36660" y="18330"/>
                          <a:pt x="30550" y="24440"/>
                        </a:cubicBezTo>
                        <a:cubicBezTo>
                          <a:pt x="18330" y="18330"/>
                          <a:pt x="12220" y="18330"/>
                          <a:pt x="0" y="24440"/>
                        </a:cubicBezTo>
                        <a:cubicBezTo>
                          <a:pt x="6110" y="24440"/>
                          <a:pt x="0" y="24440"/>
                          <a:pt x="0" y="2444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4" name="Freeform: Shape 53">
                    <a:extLst>
                      <a:ext uri="{FF2B5EF4-FFF2-40B4-BE49-F238E27FC236}">
                        <a16:creationId xmlns:a16="http://schemas.microsoft.com/office/drawing/2014/main" id="{6FD1DAB5-0D7B-48A8-9C33-92A32E7C6FF1}"/>
                      </a:ext>
                    </a:extLst>
                  </p:cNvPr>
                  <p:cNvSpPr/>
                  <p:nvPr/>
                </p:nvSpPr>
                <p:spPr>
                  <a:xfrm>
                    <a:off x="813729" y="6976011"/>
                    <a:ext cx="116090" cy="36660"/>
                  </a:xfrm>
                  <a:custGeom>
                    <a:avLst/>
                    <a:gdLst>
                      <a:gd name="connsiteX0" fmla="*/ 0 w 116090"/>
                      <a:gd name="connsiteY0" fmla="*/ 36660 h 36660"/>
                      <a:gd name="connsiteX1" fmla="*/ 0 w 116090"/>
                      <a:gd name="connsiteY1" fmla="*/ 36660 h 36660"/>
                      <a:gd name="connsiteX2" fmla="*/ 12220 w 116090"/>
                      <a:gd name="connsiteY2" fmla="*/ 18330 h 36660"/>
                      <a:gd name="connsiteX3" fmla="*/ 30550 w 116090"/>
                      <a:gd name="connsiteY3" fmla="*/ 6110 h 36660"/>
                      <a:gd name="connsiteX4" fmla="*/ 42770 w 116090"/>
                      <a:gd name="connsiteY4" fmla="*/ 0 h 36660"/>
                      <a:gd name="connsiteX5" fmla="*/ 54990 w 116090"/>
                      <a:gd name="connsiteY5" fmla="*/ 0 h 36660"/>
                      <a:gd name="connsiteX6" fmla="*/ 67210 w 116090"/>
                      <a:gd name="connsiteY6" fmla="*/ 0 h 36660"/>
                      <a:gd name="connsiteX7" fmla="*/ 79430 w 116090"/>
                      <a:gd name="connsiteY7" fmla="*/ 0 h 36660"/>
                      <a:gd name="connsiteX8" fmla="*/ 97760 w 116090"/>
                      <a:gd name="connsiteY8" fmla="*/ 6110 h 36660"/>
                      <a:gd name="connsiteX9" fmla="*/ 116090 w 116090"/>
                      <a:gd name="connsiteY9" fmla="*/ 18330 h 36660"/>
                      <a:gd name="connsiteX10" fmla="*/ 97760 w 116090"/>
                      <a:gd name="connsiteY10" fmla="*/ 18330 h 36660"/>
                      <a:gd name="connsiteX11" fmla="*/ 85540 w 116090"/>
                      <a:gd name="connsiteY11" fmla="*/ 18330 h 36660"/>
                      <a:gd name="connsiteX12" fmla="*/ 73320 w 116090"/>
                      <a:gd name="connsiteY12" fmla="*/ 18330 h 36660"/>
                      <a:gd name="connsiteX13" fmla="*/ 61100 w 116090"/>
                      <a:gd name="connsiteY13" fmla="*/ 18330 h 36660"/>
                      <a:gd name="connsiteX14" fmla="*/ 48880 w 116090"/>
                      <a:gd name="connsiteY14" fmla="*/ 18330 h 36660"/>
                      <a:gd name="connsiteX15" fmla="*/ 36660 w 116090"/>
                      <a:gd name="connsiteY15" fmla="*/ 18330 h 36660"/>
                      <a:gd name="connsiteX16" fmla="*/ 24440 w 116090"/>
                      <a:gd name="connsiteY16" fmla="*/ 18330 h 36660"/>
                      <a:gd name="connsiteX17" fmla="*/ 12220 w 116090"/>
                      <a:gd name="connsiteY17" fmla="*/ 18330 h 36660"/>
                      <a:gd name="connsiteX18" fmla="*/ 6110 w 116090"/>
                      <a:gd name="connsiteY18" fmla="*/ 18330 h 36660"/>
                      <a:gd name="connsiteX19" fmla="*/ 0 w 116090"/>
                      <a:gd name="connsiteY19" fmla="*/ 36660 h 36660"/>
                      <a:gd name="connsiteX20" fmla="*/ 0 w 116090"/>
                      <a:gd name="connsiteY20" fmla="*/ 36660 h 3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090" h="36660">
                        <a:moveTo>
                          <a:pt x="0" y="36660"/>
                        </a:moveTo>
                        <a:cubicBezTo>
                          <a:pt x="0" y="36660"/>
                          <a:pt x="0" y="36660"/>
                          <a:pt x="0" y="36660"/>
                        </a:cubicBezTo>
                        <a:cubicBezTo>
                          <a:pt x="6110" y="30550"/>
                          <a:pt x="12220" y="24440"/>
                          <a:pt x="12220" y="18330"/>
                        </a:cubicBezTo>
                        <a:cubicBezTo>
                          <a:pt x="18330" y="18330"/>
                          <a:pt x="24440" y="12220"/>
                          <a:pt x="30550" y="6110"/>
                        </a:cubicBezTo>
                        <a:cubicBezTo>
                          <a:pt x="36660" y="6110"/>
                          <a:pt x="36660" y="6110"/>
                          <a:pt x="42770" y="0"/>
                        </a:cubicBezTo>
                        <a:cubicBezTo>
                          <a:pt x="48880" y="0"/>
                          <a:pt x="48880" y="0"/>
                          <a:pt x="54990" y="0"/>
                        </a:cubicBezTo>
                        <a:cubicBezTo>
                          <a:pt x="61100" y="0"/>
                          <a:pt x="61100" y="0"/>
                          <a:pt x="67210" y="0"/>
                        </a:cubicBezTo>
                        <a:cubicBezTo>
                          <a:pt x="73320" y="0"/>
                          <a:pt x="73320" y="0"/>
                          <a:pt x="79430" y="0"/>
                        </a:cubicBezTo>
                        <a:cubicBezTo>
                          <a:pt x="85540" y="0"/>
                          <a:pt x="91650" y="6110"/>
                          <a:pt x="97760" y="6110"/>
                        </a:cubicBezTo>
                        <a:cubicBezTo>
                          <a:pt x="109980" y="12220"/>
                          <a:pt x="116090" y="18330"/>
                          <a:pt x="116090" y="18330"/>
                        </a:cubicBezTo>
                        <a:cubicBezTo>
                          <a:pt x="116090" y="18330"/>
                          <a:pt x="109980" y="18330"/>
                          <a:pt x="97760" y="18330"/>
                        </a:cubicBezTo>
                        <a:cubicBezTo>
                          <a:pt x="97760" y="18330"/>
                          <a:pt x="91650" y="18330"/>
                          <a:pt x="85540" y="18330"/>
                        </a:cubicBezTo>
                        <a:cubicBezTo>
                          <a:pt x="79430" y="18330"/>
                          <a:pt x="79430" y="18330"/>
                          <a:pt x="73320" y="18330"/>
                        </a:cubicBezTo>
                        <a:cubicBezTo>
                          <a:pt x="67210" y="18330"/>
                          <a:pt x="67210" y="18330"/>
                          <a:pt x="61100" y="18330"/>
                        </a:cubicBezTo>
                        <a:cubicBezTo>
                          <a:pt x="54990" y="18330"/>
                          <a:pt x="54990" y="18330"/>
                          <a:pt x="48880" y="18330"/>
                        </a:cubicBezTo>
                        <a:cubicBezTo>
                          <a:pt x="42770" y="18330"/>
                          <a:pt x="42770" y="18330"/>
                          <a:pt x="36660" y="18330"/>
                        </a:cubicBezTo>
                        <a:cubicBezTo>
                          <a:pt x="30550" y="18330"/>
                          <a:pt x="30550" y="18330"/>
                          <a:pt x="24440" y="18330"/>
                        </a:cubicBezTo>
                        <a:cubicBezTo>
                          <a:pt x="18330" y="18330"/>
                          <a:pt x="18330" y="18330"/>
                          <a:pt x="12220" y="18330"/>
                        </a:cubicBezTo>
                        <a:cubicBezTo>
                          <a:pt x="6110" y="18330"/>
                          <a:pt x="6110" y="18330"/>
                          <a:pt x="6110" y="18330"/>
                        </a:cubicBezTo>
                        <a:cubicBezTo>
                          <a:pt x="12220" y="30550"/>
                          <a:pt x="6110" y="36660"/>
                          <a:pt x="0" y="36660"/>
                        </a:cubicBezTo>
                        <a:cubicBezTo>
                          <a:pt x="0" y="36660"/>
                          <a:pt x="0" y="36660"/>
                          <a:pt x="0" y="3666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sp>
            <p:nvSpPr>
              <p:cNvPr id="48" name="Freeform: Shape 47">
                <a:extLst>
                  <a:ext uri="{FF2B5EF4-FFF2-40B4-BE49-F238E27FC236}">
                    <a16:creationId xmlns:a16="http://schemas.microsoft.com/office/drawing/2014/main" id="{3C515772-789D-45AB-95A5-1106D1D0D932}"/>
                  </a:ext>
                </a:extLst>
              </p:cNvPr>
              <p:cNvSpPr/>
              <p:nvPr/>
            </p:nvSpPr>
            <p:spPr>
              <a:xfrm>
                <a:off x="660979" y="6493321"/>
                <a:ext cx="1264770" cy="1032843"/>
              </a:xfrm>
              <a:custGeom>
                <a:avLst/>
                <a:gdLst>
                  <a:gd name="connsiteX0" fmla="*/ 1026481 w 1264770"/>
                  <a:gd name="connsiteY0" fmla="*/ 665989 h 1032843"/>
                  <a:gd name="connsiteX1" fmla="*/ 1020371 w 1264770"/>
                  <a:gd name="connsiteY1" fmla="*/ 672099 h 1032843"/>
                  <a:gd name="connsiteX2" fmla="*/ 1124241 w 1264770"/>
                  <a:gd name="connsiteY2" fmla="*/ 702649 h 1032843"/>
                  <a:gd name="connsiteX3" fmla="*/ 1075361 w 1264770"/>
                  <a:gd name="connsiteY3" fmla="*/ 806519 h 1032843"/>
                  <a:gd name="connsiteX4" fmla="*/ 977601 w 1264770"/>
                  <a:gd name="connsiteY4" fmla="*/ 757639 h 1032843"/>
                  <a:gd name="connsiteX5" fmla="*/ 971491 w 1264770"/>
                  <a:gd name="connsiteY5" fmla="*/ 769859 h 1032843"/>
                  <a:gd name="connsiteX6" fmla="*/ 635440 w 1264770"/>
                  <a:gd name="connsiteY6" fmla="*/ 586559 h 1032843"/>
                  <a:gd name="connsiteX7" fmla="*/ 562120 w 1264770"/>
                  <a:gd name="connsiteY7" fmla="*/ 494909 h 1032843"/>
                  <a:gd name="connsiteX8" fmla="*/ 568230 w 1264770"/>
                  <a:gd name="connsiteY8" fmla="*/ 513239 h 1032843"/>
                  <a:gd name="connsiteX9" fmla="*/ 916501 w 1264770"/>
                  <a:gd name="connsiteY9" fmla="*/ 739309 h 1032843"/>
                  <a:gd name="connsiteX10" fmla="*/ 830961 w 1264770"/>
                  <a:gd name="connsiteY10" fmla="*/ 855399 h 1032843"/>
                  <a:gd name="connsiteX11" fmla="*/ 494910 w 1264770"/>
                  <a:gd name="connsiteY11" fmla="*/ 690429 h 1032843"/>
                  <a:gd name="connsiteX12" fmla="*/ 323830 w 1264770"/>
                  <a:gd name="connsiteY12" fmla="*/ 574339 h 1032843"/>
                  <a:gd name="connsiteX13" fmla="*/ 171080 w 1264770"/>
                  <a:gd name="connsiteY13" fmla="*/ 531569 h 1032843"/>
                  <a:gd name="connsiteX14" fmla="*/ 311610 w 1264770"/>
                  <a:gd name="connsiteY14" fmla="*/ 507129 h 1032843"/>
                  <a:gd name="connsiteX15" fmla="*/ 177190 w 1264770"/>
                  <a:gd name="connsiteY15" fmla="*/ 446029 h 1032843"/>
                  <a:gd name="connsiteX16" fmla="*/ 323830 w 1264770"/>
                  <a:gd name="connsiteY16" fmla="*/ 421589 h 1032843"/>
                  <a:gd name="connsiteX17" fmla="*/ 189410 w 1264770"/>
                  <a:gd name="connsiteY17" fmla="*/ 366600 h 1032843"/>
                  <a:gd name="connsiteX18" fmla="*/ 268840 w 1264770"/>
                  <a:gd name="connsiteY18" fmla="*/ 336050 h 1032843"/>
                  <a:gd name="connsiteX19" fmla="*/ 360490 w 1264770"/>
                  <a:gd name="connsiteY19" fmla="*/ 311610 h 1032843"/>
                  <a:gd name="connsiteX20" fmla="*/ 61100 w 1264770"/>
                  <a:gd name="connsiteY20" fmla="*/ 42770 h 1032843"/>
                  <a:gd name="connsiteX21" fmla="*/ 6110 w 1264770"/>
                  <a:gd name="connsiteY21" fmla="*/ 0 h 1032843"/>
                  <a:gd name="connsiteX22" fmla="*/ 0 w 1264770"/>
                  <a:gd name="connsiteY22" fmla="*/ 18330 h 1032843"/>
                  <a:gd name="connsiteX23" fmla="*/ 183300 w 1264770"/>
                  <a:gd name="connsiteY23" fmla="*/ 140530 h 1032843"/>
                  <a:gd name="connsiteX24" fmla="*/ 299390 w 1264770"/>
                  <a:gd name="connsiteY24" fmla="*/ 238290 h 1032843"/>
                  <a:gd name="connsiteX25" fmla="*/ 219960 w 1264770"/>
                  <a:gd name="connsiteY25" fmla="*/ 323830 h 1032843"/>
                  <a:gd name="connsiteX26" fmla="*/ 158860 w 1264770"/>
                  <a:gd name="connsiteY26" fmla="*/ 433809 h 1032843"/>
                  <a:gd name="connsiteX27" fmla="*/ 146640 w 1264770"/>
                  <a:gd name="connsiteY27" fmla="*/ 525459 h 1032843"/>
                  <a:gd name="connsiteX28" fmla="*/ 262730 w 1264770"/>
                  <a:gd name="connsiteY28" fmla="*/ 684319 h 1032843"/>
                  <a:gd name="connsiteX29" fmla="*/ 262730 w 1264770"/>
                  <a:gd name="connsiteY29" fmla="*/ 604889 h 1032843"/>
                  <a:gd name="connsiteX30" fmla="*/ 293280 w 1264770"/>
                  <a:gd name="connsiteY30" fmla="*/ 604889 h 1032843"/>
                  <a:gd name="connsiteX31" fmla="*/ 531570 w 1264770"/>
                  <a:gd name="connsiteY31" fmla="*/ 745419 h 1032843"/>
                  <a:gd name="connsiteX32" fmla="*/ 1075361 w 1264770"/>
                  <a:gd name="connsiteY32" fmla="*/ 1032589 h 1032843"/>
                  <a:gd name="connsiteX33" fmla="*/ 1264771 w 1264770"/>
                  <a:gd name="connsiteY33" fmla="*/ 763749 h 1032843"/>
                  <a:gd name="connsiteX34" fmla="*/ 1026481 w 1264770"/>
                  <a:gd name="connsiteY34" fmla="*/ 665989 h 103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4770" h="1032843">
                    <a:moveTo>
                      <a:pt x="1026481" y="665989"/>
                    </a:moveTo>
                    <a:lnTo>
                      <a:pt x="1020371" y="672099"/>
                    </a:lnTo>
                    <a:cubicBezTo>
                      <a:pt x="1044811" y="678209"/>
                      <a:pt x="1087581" y="684319"/>
                      <a:pt x="1124241" y="702649"/>
                    </a:cubicBezTo>
                    <a:cubicBezTo>
                      <a:pt x="1154791" y="720979"/>
                      <a:pt x="1087581" y="794299"/>
                      <a:pt x="1075361" y="806519"/>
                    </a:cubicBezTo>
                    <a:cubicBezTo>
                      <a:pt x="1069251" y="824849"/>
                      <a:pt x="1050921" y="794299"/>
                      <a:pt x="977601" y="757639"/>
                    </a:cubicBezTo>
                    <a:lnTo>
                      <a:pt x="971491" y="769859"/>
                    </a:lnTo>
                    <a:cubicBezTo>
                      <a:pt x="971491" y="769859"/>
                      <a:pt x="812631" y="684319"/>
                      <a:pt x="635440" y="586559"/>
                    </a:cubicBezTo>
                    <a:cubicBezTo>
                      <a:pt x="604890" y="562119"/>
                      <a:pt x="580450" y="531569"/>
                      <a:pt x="562120" y="494909"/>
                    </a:cubicBezTo>
                    <a:cubicBezTo>
                      <a:pt x="562120" y="501019"/>
                      <a:pt x="562120" y="507129"/>
                      <a:pt x="568230" y="513239"/>
                    </a:cubicBezTo>
                    <a:cubicBezTo>
                      <a:pt x="598780" y="653769"/>
                      <a:pt x="678210" y="604889"/>
                      <a:pt x="916501" y="739309"/>
                    </a:cubicBezTo>
                    <a:cubicBezTo>
                      <a:pt x="1154791" y="873729"/>
                      <a:pt x="1032591" y="959269"/>
                      <a:pt x="830961" y="855399"/>
                    </a:cubicBezTo>
                    <a:cubicBezTo>
                      <a:pt x="629330" y="751529"/>
                      <a:pt x="537680" y="678209"/>
                      <a:pt x="494910" y="690429"/>
                    </a:cubicBezTo>
                    <a:cubicBezTo>
                      <a:pt x="403260" y="708759"/>
                      <a:pt x="348270" y="580449"/>
                      <a:pt x="323830" y="574339"/>
                    </a:cubicBezTo>
                    <a:cubicBezTo>
                      <a:pt x="262730" y="568229"/>
                      <a:pt x="177190" y="562119"/>
                      <a:pt x="171080" y="531569"/>
                    </a:cubicBezTo>
                    <a:cubicBezTo>
                      <a:pt x="171080" y="501019"/>
                      <a:pt x="177190" y="482689"/>
                      <a:pt x="311610" y="507129"/>
                    </a:cubicBezTo>
                    <a:cubicBezTo>
                      <a:pt x="244400" y="452139"/>
                      <a:pt x="171080" y="476579"/>
                      <a:pt x="177190" y="446029"/>
                    </a:cubicBezTo>
                    <a:cubicBezTo>
                      <a:pt x="183300" y="421589"/>
                      <a:pt x="219960" y="415479"/>
                      <a:pt x="323830" y="421589"/>
                    </a:cubicBezTo>
                    <a:cubicBezTo>
                      <a:pt x="250510" y="372709"/>
                      <a:pt x="183300" y="397149"/>
                      <a:pt x="189410" y="366600"/>
                    </a:cubicBezTo>
                    <a:cubicBezTo>
                      <a:pt x="195520" y="342159"/>
                      <a:pt x="219960" y="323830"/>
                      <a:pt x="268840" y="336050"/>
                    </a:cubicBezTo>
                    <a:cubicBezTo>
                      <a:pt x="317720" y="342159"/>
                      <a:pt x="366600" y="372709"/>
                      <a:pt x="360490" y="311610"/>
                    </a:cubicBezTo>
                    <a:cubicBezTo>
                      <a:pt x="329940" y="158860"/>
                      <a:pt x="177190" y="91650"/>
                      <a:pt x="61100" y="42770"/>
                    </a:cubicBezTo>
                    <a:cubicBezTo>
                      <a:pt x="18330" y="24440"/>
                      <a:pt x="6110" y="12220"/>
                      <a:pt x="6110" y="0"/>
                    </a:cubicBezTo>
                    <a:cubicBezTo>
                      <a:pt x="0" y="6110"/>
                      <a:pt x="0" y="12220"/>
                      <a:pt x="0" y="18330"/>
                    </a:cubicBezTo>
                    <a:cubicBezTo>
                      <a:pt x="0" y="54990"/>
                      <a:pt x="79430" y="73320"/>
                      <a:pt x="183300" y="140530"/>
                    </a:cubicBezTo>
                    <a:cubicBezTo>
                      <a:pt x="287170" y="207740"/>
                      <a:pt x="299390" y="238290"/>
                      <a:pt x="299390" y="238290"/>
                    </a:cubicBezTo>
                    <a:cubicBezTo>
                      <a:pt x="299390" y="238290"/>
                      <a:pt x="207740" y="268840"/>
                      <a:pt x="219960" y="323830"/>
                    </a:cubicBezTo>
                    <a:cubicBezTo>
                      <a:pt x="164970" y="336050"/>
                      <a:pt x="140530" y="403259"/>
                      <a:pt x="158860" y="433809"/>
                    </a:cubicBezTo>
                    <a:cubicBezTo>
                      <a:pt x="116090" y="488799"/>
                      <a:pt x="146640" y="525459"/>
                      <a:pt x="146640" y="525459"/>
                    </a:cubicBezTo>
                    <a:cubicBezTo>
                      <a:pt x="140530" y="604889"/>
                      <a:pt x="207740" y="690429"/>
                      <a:pt x="262730" y="684319"/>
                    </a:cubicBezTo>
                    <a:cubicBezTo>
                      <a:pt x="317720" y="678209"/>
                      <a:pt x="293280" y="617109"/>
                      <a:pt x="262730" y="604889"/>
                    </a:cubicBezTo>
                    <a:cubicBezTo>
                      <a:pt x="293280" y="604889"/>
                      <a:pt x="293280" y="604889"/>
                      <a:pt x="293280" y="604889"/>
                    </a:cubicBezTo>
                    <a:cubicBezTo>
                      <a:pt x="293280" y="604889"/>
                      <a:pt x="336050" y="794299"/>
                      <a:pt x="531570" y="745419"/>
                    </a:cubicBezTo>
                    <a:cubicBezTo>
                      <a:pt x="806521" y="934829"/>
                      <a:pt x="1014261" y="1038699"/>
                      <a:pt x="1075361" y="1032589"/>
                    </a:cubicBezTo>
                    <a:cubicBezTo>
                      <a:pt x="1136461" y="1026479"/>
                      <a:pt x="1264771" y="763749"/>
                      <a:pt x="1264771" y="763749"/>
                    </a:cubicBezTo>
                    <a:cubicBezTo>
                      <a:pt x="1264771" y="763749"/>
                      <a:pt x="1154791" y="665989"/>
                      <a:pt x="1026481" y="665989"/>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grpSp>
        <p:nvGrpSpPr>
          <p:cNvPr id="283" name="Group 282">
            <a:extLst>
              <a:ext uri="{FF2B5EF4-FFF2-40B4-BE49-F238E27FC236}">
                <a16:creationId xmlns:a16="http://schemas.microsoft.com/office/drawing/2014/main" id="{FCE65583-FAE3-4F41-9B74-CE0CF493069B}"/>
              </a:ext>
            </a:extLst>
          </p:cNvPr>
          <p:cNvGrpSpPr/>
          <p:nvPr/>
        </p:nvGrpSpPr>
        <p:grpSpPr>
          <a:xfrm>
            <a:off x="9046570" y="761253"/>
            <a:ext cx="2959929" cy="5881193"/>
            <a:chOff x="15468600" y="4576224"/>
            <a:chExt cx="2819400" cy="5601970"/>
          </a:xfrm>
        </p:grpSpPr>
        <p:grpSp>
          <p:nvGrpSpPr>
            <p:cNvPr id="284" name="Graphic 2">
              <a:extLst>
                <a:ext uri="{FF2B5EF4-FFF2-40B4-BE49-F238E27FC236}">
                  <a16:creationId xmlns:a16="http://schemas.microsoft.com/office/drawing/2014/main" id="{74A59331-635D-44BA-A835-50F6417DD7DB}"/>
                </a:ext>
              </a:extLst>
            </p:cNvPr>
            <p:cNvGrpSpPr/>
            <p:nvPr/>
          </p:nvGrpSpPr>
          <p:grpSpPr>
            <a:xfrm>
              <a:off x="15468600" y="4576224"/>
              <a:ext cx="2819400" cy="5601970"/>
              <a:chOff x="7167990" y="1380417"/>
              <a:chExt cx="3459476" cy="6737494"/>
            </a:xfrm>
          </p:grpSpPr>
          <p:grpSp>
            <p:nvGrpSpPr>
              <p:cNvPr id="303" name="Graphic 2">
                <a:extLst>
                  <a:ext uri="{FF2B5EF4-FFF2-40B4-BE49-F238E27FC236}">
                    <a16:creationId xmlns:a16="http://schemas.microsoft.com/office/drawing/2014/main" id="{43D36190-DC1A-4B3F-A489-CFD6756616E1}"/>
                  </a:ext>
                </a:extLst>
              </p:cNvPr>
              <p:cNvGrpSpPr/>
              <p:nvPr/>
            </p:nvGrpSpPr>
            <p:grpSpPr>
              <a:xfrm>
                <a:off x="8394763" y="6202570"/>
                <a:ext cx="1606184" cy="292934"/>
                <a:chOff x="8394763" y="6202570"/>
                <a:chExt cx="1606184" cy="292934"/>
              </a:xfrm>
            </p:grpSpPr>
            <p:sp>
              <p:nvSpPr>
                <p:cNvPr id="512" name="Freeform: Shape 511">
                  <a:extLst>
                    <a:ext uri="{FF2B5EF4-FFF2-40B4-BE49-F238E27FC236}">
                      <a16:creationId xmlns:a16="http://schemas.microsoft.com/office/drawing/2014/main" id="{DDA30208-23F3-4D78-94FE-02340B48157C}"/>
                    </a:ext>
                  </a:extLst>
                </p:cNvPr>
                <p:cNvSpPr/>
                <p:nvPr/>
              </p:nvSpPr>
              <p:spPr>
                <a:xfrm>
                  <a:off x="8411563" y="6217593"/>
                  <a:ext cx="1589384" cy="255378"/>
                </a:xfrm>
                <a:custGeom>
                  <a:avLst/>
                  <a:gdLst>
                    <a:gd name="connsiteX0" fmla="*/ 1573684 w 1589384"/>
                    <a:gd name="connsiteY0" fmla="*/ 0 h 255378"/>
                    <a:gd name="connsiteX1" fmla="*/ 1445995 w 1589384"/>
                    <a:gd name="connsiteY1" fmla="*/ 30044 h 255378"/>
                    <a:gd name="connsiteX2" fmla="*/ 1295772 w 1589384"/>
                    <a:gd name="connsiteY2" fmla="*/ 60089 h 255378"/>
                    <a:gd name="connsiteX3" fmla="*/ 987816 w 1589384"/>
                    <a:gd name="connsiteY3" fmla="*/ 52578 h 255378"/>
                    <a:gd name="connsiteX4" fmla="*/ 386924 w 1589384"/>
                    <a:gd name="connsiteY4" fmla="*/ 30044 h 255378"/>
                    <a:gd name="connsiteX5" fmla="*/ 86478 w 1589384"/>
                    <a:gd name="connsiteY5" fmla="*/ 7511 h 255378"/>
                    <a:gd name="connsiteX6" fmla="*/ 3856 w 1589384"/>
                    <a:gd name="connsiteY6" fmla="*/ 37556 h 255378"/>
                    <a:gd name="connsiteX7" fmla="*/ 131545 w 1589384"/>
                    <a:gd name="connsiteY7" fmla="*/ 127689 h 255378"/>
                    <a:gd name="connsiteX8" fmla="*/ 785014 w 1589384"/>
                    <a:gd name="connsiteY8" fmla="*/ 255378 h 255378"/>
                    <a:gd name="connsiteX9" fmla="*/ 1303283 w 1589384"/>
                    <a:gd name="connsiteY9" fmla="*/ 180267 h 255378"/>
                    <a:gd name="connsiteX10" fmla="*/ 1438484 w 1589384"/>
                    <a:gd name="connsiteY10" fmla="*/ 112667 h 255378"/>
                    <a:gd name="connsiteX11" fmla="*/ 1581196 w 1589384"/>
                    <a:gd name="connsiteY11" fmla="*/ 7511 h 255378"/>
                    <a:gd name="connsiteX12" fmla="*/ 1573684 w 1589384"/>
                    <a:gd name="connsiteY12" fmla="*/ 0 h 25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9384" h="255378">
                      <a:moveTo>
                        <a:pt x="1573684" y="0"/>
                      </a:moveTo>
                      <a:cubicBezTo>
                        <a:pt x="1528618" y="0"/>
                        <a:pt x="1491062" y="15022"/>
                        <a:pt x="1445995" y="30044"/>
                      </a:cubicBezTo>
                      <a:cubicBezTo>
                        <a:pt x="1393418" y="45067"/>
                        <a:pt x="1348350" y="52578"/>
                        <a:pt x="1295772" y="60089"/>
                      </a:cubicBezTo>
                      <a:cubicBezTo>
                        <a:pt x="1190616" y="67600"/>
                        <a:pt x="1092972" y="60089"/>
                        <a:pt x="987816" y="52578"/>
                      </a:cubicBezTo>
                      <a:cubicBezTo>
                        <a:pt x="785014" y="45067"/>
                        <a:pt x="582214" y="45067"/>
                        <a:pt x="386924" y="30044"/>
                      </a:cubicBezTo>
                      <a:cubicBezTo>
                        <a:pt x="289279" y="22533"/>
                        <a:pt x="184123" y="30044"/>
                        <a:pt x="86478" y="7511"/>
                      </a:cubicBezTo>
                      <a:cubicBezTo>
                        <a:pt x="63945" y="0"/>
                        <a:pt x="-18678" y="0"/>
                        <a:pt x="3856" y="37556"/>
                      </a:cubicBezTo>
                      <a:cubicBezTo>
                        <a:pt x="33900" y="82622"/>
                        <a:pt x="86478" y="112667"/>
                        <a:pt x="131545" y="127689"/>
                      </a:cubicBezTo>
                      <a:cubicBezTo>
                        <a:pt x="341857" y="210312"/>
                        <a:pt x="559680" y="255378"/>
                        <a:pt x="785014" y="255378"/>
                      </a:cubicBezTo>
                      <a:cubicBezTo>
                        <a:pt x="957771" y="255378"/>
                        <a:pt x="1138039" y="240356"/>
                        <a:pt x="1303283" y="180267"/>
                      </a:cubicBezTo>
                      <a:cubicBezTo>
                        <a:pt x="1348350" y="165245"/>
                        <a:pt x="1393418" y="142711"/>
                        <a:pt x="1438484" y="112667"/>
                      </a:cubicBezTo>
                      <a:cubicBezTo>
                        <a:pt x="1491062" y="82622"/>
                        <a:pt x="1536129" y="45067"/>
                        <a:pt x="1581196" y="7511"/>
                      </a:cubicBezTo>
                      <a:cubicBezTo>
                        <a:pt x="1596218" y="15022"/>
                        <a:pt x="1588707" y="0"/>
                        <a:pt x="1573684" y="0"/>
                      </a:cubicBezTo>
                      <a:close/>
                    </a:path>
                  </a:pathLst>
                </a:custGeom>
                <a:solidFill>
                  <a:srgbClr val="6C2D2D"/>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13" name="Freeform: Shape 512">
                  <a:extLst>
                    <a:ext uri="{FF2B5EF4-FFF2-40B4-BE49-F238E27FC236}">
                      <a16:creationId xmlns:a16="http://schemas.microsoft.com/office/drawing/2014/main" id="{F76179C0-B3E4-496C-974D-847D50CBA6F9}"/>
                    </a:ext>
                  </a:extLst>
                </p:cNvPr>
                <p:cNvSpPr/>
                <p:nvPr/>
              </p:nvSpPr>
              <p:spPr>
                <a:xfrm>
                  <a:off x="8394763" y="6202570"/>
                  <a:ext cx="1605506" cy="292934"/>
                </a:xfrm>
                <a:custGeom>
                  <a:avLst/>
                  <a:gdLst>
                    <a:gd name="connsiteX0" fmla="*/ 846882 w 1605506"/>
                    <a:gd name="connsiteY0" fmla="*/ 292935 h 292934"/>
                    <a:gd name="connsiteX1" fmla="*/ 846882 w 1605506"/>
                    <a:gd name="connsiteY1" fmla="*/ 292935 h 292934"/>
                    <a:gd name="connsiteX2" fmla="*/ 801814 w 1605506"/>
                    <a:gd name="connsiteY2" fmla="*/ 292935 h 292934"/>
                    <a:gd name="connsiteX3" fmla="*/ 140834 w 1605506"/>
                    <a:gd name="connsiteY3" fmla="*/ 165245 h 292934"/>
                    <a:gd name="connsiteX4" fmla="*/ 5633 w 1605506"/>
                    <a:gd name="connsiteY4" fmla="*/ 67600 h 292934"/>
                    <a:gd name="connsiteX5" fmla="*/ 5633 w 1605506"/>
                    <a:gd name="connsiteY5" fmla="*/ 37556 h 292934"/>
                    <a:gd name="connsiteX6" fmla="*/ 65723 w 1605506"/>
                    <a:gd name="connsiteY6" fmla="*/ 15023 h 292934"/>
                    <a:gd name="connsiteX7" fmla="*/ 95767 w 1605506"/>
                    <a:gd name="connsiteY7" fmla="*/ 15023 h 292934"/>
                    <a:gd name="connsiteX8" fmla="*/ 306079 w 1605506"/>
                    <a:gd name="connsiteY8" fmla="*/ 30045 h 292934"/>
                    <a:gd name="connsiteX9" fmla="*/ 396213 w 1605506"/>
                    <a:gd name="connsiteY9" fmla="*/ 30045 h 292934"/>
                    <a:gd name="connsiteX10" fmla="*/ 726703 w 1605506"/>
                    <a:gd name="connsiteY10" fmla="*/ 45067 h 292934"/>
                    <a:gd name="connsiteX11" fmla="*/ 997105 w 1605506"/>
                    <a:gd name="connsiteY11" fmla="*/ 52578 h 292934"/>
                    <a:gd name="connsiteX12" fmla="*/ 1064704 w 1605506"/>
                    <a:gd name="connsiteY12" fmla="*/ 52578 h 292934"/>
                    <a:gd name="connsiteX13" fmla="*/ 1214927 w 1605506"/>
                    <a:gd name="connsiteY13" fmla="*/ 60089 h 292934"/>
                    <a:gd name="connsiteX14" fmla="*/ 1305061 w 1605506"/>
                    <a:gd name="connsiteY14" fmla="*/ 60089 h 292934"/>
                    <a:gd name="connsiteX15" fmla="*/ 1455284 w 1605506"/>
                    <a:gd name="connsiteY15" fmla="*/ 30045 h 292934"/>
                    <a:gd name="connsiteX16" fmla="*/ 1455284 w 1605506"/>
                    <a:gd name="connsiteY16" fmla="*/ 30045 h 292934"/>
                    <a:gd name="connsiteX17" fmla="*/ 1582973 w 1605506"/>
                    <a:gd name="connsiteY17" fmla="*/ 0 h 292934"/>
                    <a:gd name="connsiteX18" fmla="*/ 1582973 w 1605506"/>
                    <a:gd name="connsiteY18" fmla="*/ 0 h 292934"/>
                    <a:gd name="connsiteX19" fmla="*/ 1605507 w 1605506"/>
                    <a:gd name="connsiteY19" fmla="*/ 15023 h 292934"/>
                    <a:gd name="connsiteX20" fmla="*/ 1597996 w 1605506"/>
                    <a:gd name="connsiteY20" fmla="*/ 37556 h 292934"/>
                    <a:gd name="connsiteX21" fmla="*/ 1455284 w 1605506"/>
                    <a:gd name="connsiteY21" fmla="*/ 142712 h 292934"/>
                    <a:gd name="connsiteX22" fmla="*/ 1320083 w 1605506"/>
                    <a:gd name="connsiteY22" fmla="*/ 210312 h 292934"/>
                    <a:gd name="connsiteX23" fmla="*/ 846882 w 1605506"/>
                    <a:gd name="connsiteY23" fmla="*/ 292935 h 292934"/>
                    <a:gd name="connsiteX24" fmla="*/ 73234 w 1605506"/>
                    <a:gd name="connsiteY24" fmla="*/ 37556 h 292934"/>
                    <a:gd name="connsiteX25" fmla="*/ 20656 w 1605506"/>
                    <a:gd name="connsiteY25" fmla="*/ 52578 h 292934"/>
                    <a:gd name="connsiteX26" fmla="*/ 20656 w 1605506"/>
                    <a:gd name="connsiteY26" fmla="*/ 60089 h 292934"/>
                    <a:gd name="connsiteX27" fmla="*/ 148345 w 1605506"/>
                    <a:gd name="connsiteY27" fmla="*/ 150223 h 292934"/>
                    <a:gd name="connsiteX28" fmla="*/ 801814 w 1605506"/>
                    <a:gd name="connsiteY28" fmla="*/ 277913 h 292934"/>
                    <a:gd name="connsiteX29" fmla="*/ 846882 w 1605506"/>
                    <a:gd name="connsiteY29" fmla="*/ 277913 h 292934"/>
                    <a:gd name="connsiteX30" fmla="*/ 1320083 w 1605506"/>
                    <a:gd name="connsiteY30" fmla="*/ 202801 h 292934"/>
                    <a:gd name="connsiteX31" fmla="*/ 1447773 w 1605506"/>
                    <a:gd name="connsiteY31" fmla="*/ 135201 h 292934"/>
                    <a:gd name="connsiteX32" fmla="*/ 1590484 w 1605506"/>
                    <a:gd name="connsiteY32" fmla="*/ 30045 h 292934"/>
                    <a:gd name="connsiteX33" fmla="*/ 1590484 w 1605506"/>
                    <a:gd name="connsiteY33" fmla="*/ 30045 h 292934"/>
                    <a:gd name="connsiteX34" fmla="*/ 1590484 w 1605506"/>
                    <a:gd name="connsiteY34" fmla="*/ 30045 h 292934"/>
                    <a:gd name="connsiteX35" fmla="*/ 1470306 w 1605506"/>
                    <a:gd name="connsiteY35" fmla="*/ 60089 h 292934"/>
                    <a:gd name="connsiteX36" fmla="*/ 1470306 w 1605506"/>
                    <a:gd name="connsiteY36" fmla="*/ 60089 h 292934"/>
                    <a:gd name="connsiteX37" fmla="*/ 1312572 w 1605506"/>
                    <a:gd name="connsiteY37" fmla="*/ 90134 h 292934"/>
                    <a:gd name="connsiteX38" fmla="*/ 1222439 w 1605506"/>
                    <a:gd name="connsiteY38" fmla="*/ 97645 h 292934"/>
                    <a:gd name="connsiteX39" fmla="*/ 1072216 w 1605506"/>
                    <a:gd name="connsiteY39" fmla="*/ 90134 h 292934"/>
                    <a:gd name="connsiteX40" fmla="*/ 1004616 w 1605506"/>
                    <a:gd name="connsiteY40" fmla="*/ 90134 h 292934"/>
                    <a:gd name="connsiteX41" fmla="*/ 734215 w 1605506"/>
                    <a:gd name="connsiteY41" fmla="*/ 82622 h 292934"/>
                    <a:gd name="connsiteX42" fmla="*/ 403724 w 1605506"/>
                    <a:gd name="connsiteY42" fmla="*/ 67600 h 292934"/>
                    <a:gd name="connsiteX43" fmla="*/ 313590 w 1605506"/>
                    <a:gd name="connsiteY43" fmla="*/ 67600 h 292934"/>
                    <a:gd name="connsiteX44" fmla="*/ 103278 w 1605506"/>
                    <a:gd name="connsiteY44" fmla="*/ 52578 h 292934"/>
                    <a:gd name="connsiteX45" fmla="*/ 73234 w 1605506"/>
                    <a:gd name="connsiteY45" fmla="*/ 37556 h 29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05506" h="292934">
                      <a:moveTo>
                        <a:pt x="846882" y="292935"/>
                      </a:moveTo>
                      <a:lnTo>
                        <a:pt x="846882" y="292935"/>
                      </a:lnTo>
                      <a:cubicBezTo>
                        <a:pt x="831859" y="292935"/>
                        <a:pt x="816837" y="292935"/>
                        <a:pt x="801814" y="292935"/>
                      </a:cubicBezTo>
                      <a:cubicBezTo>
                        <a:pt x="576480" y="285424"/>
                        <a:pt x="351146" y="247868"/>
                        <a:pt x="140834" y="165245"/>
                      </a:cubicBezTo>
                      <a:cubicBezTo>
                        <a:pt x="88256" y="142712"/>
                        <a:pt x="35678" y="120178"/>
                        <a:pt x="5633" y="67600"/>
                      </a:cubicBezTo>
                      <a:cubicBezTo>
                        <a:pt x="-1878" y="52578"/>
                        <a:pt x="-1878" y="45067"/>
                        <a:pt x="5633" y="37556"/>
                      </a:cubicBezTo>
                      <a:cubicBezTo>
                        <a:pt x="13145" y="22534"/>
                        <a:pt x="50700" y="15023"/>
                        <a:pt x="65723" y="15023"/>
                      </a:cubicBezTo>
                      <a:cubicBezTo>
                        <a:pt x="80745" y="15023"/>
                        <a:pt x="88256" y="15023"/>
                        <a:pt x="95767" y="15023"/>
                      </a:cubicBezTo>
                      <a:cubicBezTo>
                        <a:pt x="163367" y="30045"/>
                        <a:pt x="238479" y="30045"/>
                        <a:pt x="306079" y="30045"/>
                      </a:cubicBezTo>
                      <a:cubicBezTo>
                        <a:pt x="336124" y="30045"/>
                        <a:pt x="366168" y="30045"/>
                        <a:pt x="396213" y="30045"/>
                      </a:cubicBezTo>
                      <a:cubicBezTo>
                        <a:pt x="508880" y="37556"/>
                        <a:pt x="614036" y="37556"/>
                        <a:pt x="726703" y="45067"/>
                      </a:cubicBezTo>
                      <a:cubicBezTo>
                        <a:pt x="816837" y="45067"/>
                        <a:pt x="906970" y="52578"/>
                        <a:pt x="997105" y="52578"/>
                      </a:cubicBezTo>
                      <a:cubicBezTo>
                        <a:pt x="1019638" y="52578"/>
                        <a:pt x="1042171" y="52578"/>
                        <a:pt x="1064704" y="52578"/>
                      </a:cubicBezTo>
                      <a:cubicBezTo>
                        <a:pt x="1117283" y="52578"/>
                        <a:pt x="1162349" y="60089"/>
                        <a:pt x="1214927" y="60089"/>
                      </a:cubicBezTo>
                      <a:cubicBezTo>
                        <a:pt x="1244972" y="60089"/>
                        <a:pt x="1275017" y="60089"/>
                        <a:pt x="1305061" y="60089"/>
                      </a:cubicBezTo>
                      <a:cubicBezTo>
                        <a:pt x="1365150" y="52578"/>
                        <a:pt x="1410217" y="45067"/>
                        <a:pt x="1455284" y="30045"/>
                      </a:cubicBezTo>
                      <a:lnTo>
                        <a:pt x="1455284" y="30045"/>
                      </a:lnTo>
                      <a:cubicBezTo>
                        <a:pt x="1492840" y="15023"/>
                        <a:pt x="1537907" y="0"/>
                        <a:pt x="1582973" y="0"/>
                      </a:cubicBezTo>
                      <a:cubicBezTo>
                        <a:pt x="1582973" y="0"/>
                        <a:pt x="1582973" y="0"/>
                        <a:pt x="1582973" y="0"/>
                      </a:cubicBezTo>
                      <a:cubicBezTo>
                        <a:pt x="1590484" y="0"/>
                        <a:pt x="1597996" y="7511"/>
                        <a:pt x="1605507" y="15023"/>
                      </a:cubicBezTo>
                      <a:cubicBezTo>
                        <a:pt x="1605507" y="22534"/>
                        <a:pt x="1605507" y="30045"/>
                        <a:pt x="1597996" y="37556"/>
                      </a:cubicBezTo>
                      <a:cubicBezTo>
                        <a:pt x="1552929" y="75111"/>
                        <a:pt x="1507862" y="112667"/>
                        <a:pt x="1455284" y="142712"/>
                      </a:cubicBezTo>
                      <a:cubicBezTo>
                        <a:pt x="1417728" y="165245"/>
                        <a:pt x="1372662" y="187779"/>
                        <a:pt x="1320083" y="210312"/>
                      </a:cubicBezTo>
                      <a:cubicBezTo>
                        <a:pt x="1199905" y="270401"/>
                        <a:pt x="1042171" y="292935"/>
                        <a:pt x="846882" y="292935"/>
                      </a:cubicBezTo>
                      <a:close/>
                      <a:moveTo>
                        <a:pt x="73234" y="37556"/>
                      </a:moveTo>
                      <a:cubicBezTo>
                        <a:pt x="50700" y="37556"/>
                        <a:pt x="28167" y="45067"/>
                        <a:pt x="20656" y="52578"/>
                      </a:cubicBezTo>
                      <a:cubicBezTo>
                        <a:pt x="20656" y="52578"/>
                        <a:pt x="20656" y="60089"/>
                        <a:pt x="20656" y="60089"/>
                      </a:cubicBezTo>
                      <a:cubicBezTo>
                        <a:pt x="43189" y="105156"/>
                        <a:pt x="95767" y="127690"/>
                        <a:pt x="148345" y="150223"/>
                      </a:cubicBezTo>
                      <a:cubicBezTo>
                        <a:pt x="351146" y="232845"/>
                        <a:pt x="576480" y="277913"/>
                        <a:pt x="801814" y="277913"/>
                      </a:cubicBezTo>
                      <a:cubicBezTo>
                        <a:pt x="816837" y="277913"/>
                        <a:pt x="831859" y="277913"/>
                        <a:pt x="846882" y="277913"/>
                      </a:cubicBezTo>
                      <a:cubicBezTo>
                        <a:pt x="1034660" y="277913"/>
                        <a:pt x="1192394" y="255379"/>
                        <a:pt x="1320083" y="202801"/>
                      </a:cubicBezTo>
                      <a:cubicBezTo>
                        <a:pt x="1365150" y="187779"/>
                        <a:pt x="1410217" y="165245"/>
                        <a:pt x="1447773" y="135201"/>
                      </a:cubicBezTo>
                      <a:cubicBezTo>
                        <a:pt x="1500351" y="105156"/>
                        <a:pt x="1545418" y="67600"/>
                        <a:pt x="1590484" y="30045"/>
                      </a:cubicBezTo>
                      <a:cubicBezTo>
                        <a:pt x="1590484" y="30045"/>
                        <a:pt x="1590484" y="30045"/>
                        <a:pt x="1590484" y="30045"/>
                      </a:cubicBezTo>
                      <a:cubicBezTo>
                        <a:pt x="1590484" y="30045"/>
                        <a:pt x="1590484" y="30045"/>
                        <a:pt x="1590484" y="30045"/>
                      </a:cubicBezTo>
                      <a:cubicBezTo>
                        <a:pt x="1545418" y="30045"/>
                        <a:pt x="1507862" y="45067"/>
                        <a:pt x="1470306" y="60089"/>
                      </a:cubicBezTo>
                      <a:lnTo>
                        <a:pt x="1470306" y="60089"/>
                      </a:lnTo>
                      <a:cubicBezTo>
                        <a:pt x="1425239" y="75111"/>
                        <a:pt x="1380173" y="82622"/>
                        <a:pt x="1312572" y="90134"/>
                      </a:cubicBezTo>
                      <a:cubicBezTo>
                        <a:pt x="1282528" y="90134"/>
                        <a:pt x="1252483" y="97645"/>
                        <a:pt x="1222439" y="97645"/>
                      </a:cubicBezTo>
                      <a:cubicBezTo>
                        <a:pt x="1169860" y="97645"/>
                        <a:pt x="1117283" y="97645"/>
                        <a:pt x="1072216" y="90134"/>
                      </a:cubicBezTo>
                      <a:cubicBezTo>
                        <a:pt x="1049682" y="90134"/>
                        <a:pt x="1027149" y="90134"/>
                        <a:pt x="1004616" y="90134"/>
                      </a:cubicBezTo>
                      <a:cubicBezTo>
                        <a:pt x="914481" y="82622"/>
                        <a:pt x="816837" y="82622"/>
                        <a:pt x="734215" y="82622"/>
                      </a:cubicBezTo>
                      <a:cubicBezTo>
                        <a:pt x="629058" y="82622"/>
                        <a:pt x="516391" y="75111"/>
                        <a:pt x="403724" y="67600"/>
                      </a:cubicBezTo>
                      <a:cubicBezTo>
                        <a:pt x="373679" y="67600"/>
                        <a:pt x="343635" y="67600"/>
                        <a:pt x="313590" y="67600"/>
                      </a:cubicBezTo>
                      <a:cubicBezTo>
                        <a:pt x="245990" y="67600"/>
                        <a:pt x="170878" y="67600"/>
                        <a:pt x="103278" y="52578"/>
                      </a:cubicBezTo>
                      <a:cubicBezTo>
                        <a:pt x="95767" y="37556"/>
                        <a:pt x="88256" y="37556"/>
                        <a:pt x="73234" y="37556"/>
                      </a:cubicBezTo>
                      <a:close/>
                    </a:path>
                  </a:pathLst>
                </a:custGeom>
                <a:solidFill>
                  <a:srgbClr val="D02E7D"/>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304" name="Graphic 2">
                <a:extLst>
                  <a:ext uri="{FF2B5EF4-FFF2-40B4-BE49-F238E27FC236}">
                    <a16:creationId xmlns:a16="http://schemas.microsoft.com/office/drawing/2014/main" id="{EFBDAEE9-53D6-48D9-BE24-A2B8F8E9B982}"/>
                  </a:ext>
                </a:extLst>
              </p:cNvPr>
              <p:cNvGrpSpPr/>
              <p:nvPr/>
            </p:nvGrpSpPr>
            <p:grpSpPr>
              <a:xfrm>
                <a:off x="8006706" y="6246670"/>
                <a:ext cx="1130979" cy="1871241"/>
                <a:chOff x="8006706" y="6246670"/>
                <a:chExt cx="1130979" cy="1871241"/>
              </a:xfrm>
            </p:grpSpPr>
            <p:grpSp>
              <p:nvGrpSpPr>
                <p:cNvPr id="497" name="Graphic 2">
                  <a:extLst>
                    <a:ext uri="{FF2B5EF4-FFF2-40B4-BE49-F238E27FC236}">
                      <a16:creationId xmlns:a16="http://schemas.microsoft.com/office/drawing/2014/main" id="{5608FA39-8280-4534-BCC2-2CAD95D944CD}"/>
                    </a:ext>
                  </a:extLst>
                </p:cNvPr>
                <p:cNvGrpSpPr/>
                <p:nvPr/>
              </p:nvGrpSpPr>
              <p:grpSpPr>
                <a:xfrm>
                  <a:off x="8629486" y="6246670"/>
                  <a:ext cx="491979" cy="1585818"/>
                  <a:chOff x="8629486" y="6246670"/>
                  <a:chExt cx="491979" cy="1585818"/>
                </a:xfrm>
              </p:grpSpPr>
              <p:sp>
                <p:nvSpPr>
                  <p:cNvPr id="510" name="Freeform: Shape 509">
                    <a:extLst>
                      <a:ext uri="{FF2B5EF4-FFF2-40B4-BE49-F238E27FC236}">
                        <a16:creationId xmlns:a16="http://schemas.microsoft.com/office/drawing/2014/main" id="{68AB7A2F-D644-48D4-A727-FEC42220E141}"/>
                      </a:ext>
                    </a:extLst>
                  </p:cNvPr>
                  <p:cNvSpPr/>
                  <p:nvPr/>
                </p:nvSpPr>
                <p:spPr>
                  <a:xfrm>
                    <a:off x="8636997" y="6261649"/>
                    <a:ext cx="476957" cy="1565431"/>
                  </a:xfrm>
                  <a:custGeom>
                    <a:avLst/>
                    <a:gdLst>
                      <a:gd name="connsiteX0" fmla="*/ 409357 w 476957"/>
                      <a:gd name="connsiteY0" fmla="*/ 1443150 h 1565431"/>
                      <a:gd name="connsiteX1" fmla="*/ 379313 w 476957"/>
                      <a:gd name="connsiteY1" fmla="*/ 1360528 h 1565431"/>
                      <a:gd name="connsiteX2" fmla="*/ 349268 w 476957"/>
                      <a:gd name="connsiteY2" fmla="*/ 1157727 h 1565431"/>
                      <a:gd name="connsiteX3" fmla="*/ 349268 w 476957"/>
                      <a:gd name="connsiteY3" fmla="*/ 887325 h 1565431"/>
                      <a:gd name="connsiteX4" fmla="*/ 349268 w 476957"/>
                      <a:gd name="connsiteY4" fmla="*/ 857281 h 1565431"/>
                      <a:gd name="connsiteX5" fmla="*/ 386824 w 476957"/>
                      <a:gd name="connsiteY5" fmla="*/ 421635 h 1565431"/>
                      <a:gd name="connsiteX6" fmla="*/ 476958 w 476957"/>
                      <a:gd name="connsiteY6" fmla="*/ 121189 h 1565431"/>
                      <a:gd name="connsiteX7" fmla="*/ 476958 w 476957"/>
                      <a:gd name="connsiteY7" fmla="*/ 121189 h 1565431"/>
                      <a:gd name="connsiteX8" fmla="*/ 221579 w 476957"/>
                      <a:gd name="connsiteY8" fmla="*/ 1011 h 1565431"/>
                      <a:gd name="connsiteX9" fmla="*/ 93889 w 476957"/>
                      <a:gd name="connsiteY9" fmla="*/ 16033 h 1565431"/>
                      <a:gd name="connsiteX10" fmla="*/ 3756 w 476957"/>
                      <a:gd name="connsiteY10" fmla="*/ 1045060 h 1565431"/>
                      <a:gd name="connsiteX11" fmla="*/ 93889 w 476957"/>
                      <a:gd name="connsiteY11" fmla="*/ 1563328 h 1565431"/>
                      <a:gd name="connsiteX12" fmla="*/ 221579 w 476957"/>
                      <a:gd name="connsiteY12" fmla="*/ 1555817 h 1565431"/>
                      <a:gd name="connsiteX13" fmla="*/ 416869 w 476957"/>
                      <a:gd name="connsiteY13" fmla="*/ 1540795 h 1565431"/>
                      <a:gd name="connsiteX14" fmla="*/ 431891 w 476957"/>
                      <a:gd name="connsiteY14" fmla="*/ 1533284 h 1565431"/>
                      <a:gd name="connsiteX15" fmla="*/ 409357 w 476957"/>
                      <a:gd name="connsiteY15" fmla="*/ 1443150 h 156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6957" h="1565431">
                        <a:moveTo>
                          <a:pt x="409357" y="1443150"/>
                        </a:moveTo>
                        <a:cubicBezTo>
                          <a:pt x="401846" y="1420617"/>
                          <a:pt x="386824" y="1390572"/>
                          <a:pt x="379313" y="1360528"/>
                        </a:cubicBezTo>
                        <a:cubicBezTo>
                          <a:pt x="356779" y="1292927"/>
                          <a:pt x="356779" y="1225327"/>
                          <a:pt x="349268" y="1157727"/>
                        </a:cubicBezTo>
                        <a:cubicBezTo>
                          <a:pt x="341757" y="1067593"/>
                          <a:pt x="341757" y="977459"/>
                          <a:pt x="349268" y="887325"/>
                        </a:cubicBezTo>
                        <a:cubicBezTo>
                          <a:pt x="349268" y="879814"/>
                          <a:pt x="349268" y="864792"/>
                          <a:pt x="349268" y="857281"/>
                        </a:cubicBezTo>
                        <a:cubicBezTo>
                          <a:pt x="349268" y="707058"/>
                          <a:pt x="364290" y="564347"/>
                          <a:pt x="386824" y="421635"/>
                        </a:cubicBezTo>
                        <a:cubicBezTo>
                          <a:pt x="401846" y="323990"/>
                          <a:pt x="431891" y="218834"/>
                          <a:pt x="476958" y="121189"/>
                        </a:cubicBezTo>
                        <a:cubicBezTo>
                          <a:pt x="476958" y="121189"/>
                          <a:pt x="476958" y="121189"/>
                          <a:pt x="476958" y="121189"/>
                        </a:cubicBezTo>
                        <a:cubicBezTo>
                          <a:pt x="386824" y="143723"/>
                          <a:pt x="319224" y="-14012"/>
                          <a:pt x="221579" y="1011"/>
                        </a:cubicBezTo>
                        <a:cubicBezTo>
                          <a:pt x="176512" y="8522"/>
                          <a:pt x="131445" y="8522"/>
                          <a:pt x="93889" y="16033"/>
                        </a:cubicBezTo>
                        <a:cubicBezTo>
                          <a:pt x="18778" y="293946"/>
                          <a:pt x="-11267" y="759636"/>
                          <a:pt x="3756" y="1045060"/>
                        </a:cubicBezTo>
                        <a:cubicBezTo>
                          <a:pt x="11267" y="1210305"/>
                          <a:pt x="33800" y="1398083"/>
                          <a:pt x="93889" y="1563328"/>
                        </a:cubicBezTo>
                        <a:cubicBezTo>
                          <a:pt x="138956" y="1570840"/>
                          <a:pt x="184023" y="1555817"/>
                          <a:pt x="221579" y="1555817"/>
                        </a:cubicBezTo>
                        <a:cubicBezTo>
                          <a:pt x="289179" y="1548306"/>
                          <a:pt x="349268" y="1533284"/>
                          <a:pt x="416869" y="1540795"/>
                        </a:cubicBezTo>
                        <a:cubicBezTo>
                          <a:pt x="424380" y="1540795"/>
                          <a:pt x="431891" y="1533284"/>
                          <a:pt x="431891" y="1533284"/>
                        </a:cubicBezTo>
                        <a:cubicBezTo>
                          <a:pt x="424380" y="1495728"/>
                          <a:pt x="416869" y="1473195"/>
                          <a:pt x="409357" y="1443150"/>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11" name="Freeform: Shape 510">
                    <a:extLst>
                      <a:ext uri="{FF2B5EF4-FFF2-40B4-BE49-F238E27FC236}">
                        <a16:creationId xmlns:a16="http://schemas.microsoft.com/office/drawing/2014/main" id="{99F4A0AE-E0FC-442E-A3C7-7BDBFB50E5DA}"/>
                      </a:ext>
                    </a:extLst>
                  </p:cNvPr>
                  <p:cNvSpPr/>
                  <p:nvPr/>
                </p:nvSpPr>
                <p:spPr>
                  <a:xfrm>
                    <a:off x="8629486" y="6246670"/>
                    <a:ext cx="491979" cy="1585818"/>
                  </a:xfrm>
                  <a:custGeom>
                    <a:avLst/>
                    <a:gdLst>
                      <a:gd name="connsiteX0" fmla="*/ 131445 w 491979"/>
                      <a:gd name="connsiteY0" fmla="*/ 1585818 h 1585818"/>
                      <a:gd name="connsiteX1" fmla="*/ 101400 w 491979"/>
                      <a:gd name="connsiteY1" fmla="*/ 1585818 h 1585818"/>
                      <a:gd name="connsiteX2" fmla="*/ 93889 w 491979"/>
                      <a:gd name="connsiteY2" fmla="*/ 1578307 h 1585818"/>
                      <a:gd name="connsiteX3" fmla="*/ 3756 w 491979"/>
                      <a:gd name="connsiteY3" fmla="*/ 1060038 h 1585818"/>
                      <a:gd name="connsiteX4" fmla="*/ 93889 w 491979"/>
                      <a:gd name="connsiteY4" fmla="*/ 23500 h 1585818"/>
                      <a:gd name="connsiteX5" fmla="*/ 101400 w 491979"/>
                      <a:gd name="connsiteY5" fmla="*/ 15989 h 1585818"/>
                      <a:gd name="connsiteX6" fmla="*/ 214068 w 491979"/>
                      <a:gd name="connsiteY6" fmla="*/ 967 h 1585818"/>
                      <a:gd name="connsiteX7" fmla="*/ 236601 w 491979"/>
                      <a:gd name="connsiteY7" fmla="*/ 967 h 1585818"/>
                      <a:gd name="connsiteX8" fmla="*/ 364290 w 491979"/>
                      <a:gd name="connsiteY8" fmla="*/ 68567 h 1585818"/>
                      <a:gd name="connsiteX9" fmla="*/ 469447 w 491979"/>
                      <a:gd name="connsiteY9" fmla="*/ 128656 h 1585818"/>
                      <a:gd name="connsiteX10" fmla="*/ 484469 w 491979"/>
                      <a:gd name="connsiteY10" fmla="*/ 128656 h 1585818"/>
                      <a:gd name="connsiteX11" fmla="*/ 491980 w 491979"/>
                      <a:gd name="connsiteY11" fmla="*/ 128656 h 1585818"/>
                      <a:gd name="connsiteX12" fmla="*/ 491980 w 491979"/>
                      <a:gd name="connsiteY12" fmla="*/ 136168 h 1585818"/>
                      <a:gd name="connsiteX13" fmla="*/ 401846 w 491979"/>
                      <a:gd name="connsiteY13" fmla="*/ 429102 h 1585818"/>
                      <a:gd name="connsiteX14" fmla="*/ 364290 w 491979"/>
                      <a:gd name="connsiteY14" fmla="*/ 864748 h 1585818"/>
                      <a:gd name="connsiteX15" fmla="*/ 364290 w 491979"/>
                      <a:gd name="connsiteY15" fmla="*/ 879771 h 1585818"/>
                      <a:gd name="connsiteX16" fmla="*/ 364290 w 491979"/>
                      <a:gd name="connsiteY16" fmla="*/ 894793 h 1585818"/>
                      <a:gd name="connsiteX17" fmla="*/ 364290 w 491979"/>
                      <a:gd name="connsiteY17" fmla="*/ 1165194 h 1585818"/>
                      <a:gd name="connsiteX18" fmla="*/ 364290 w 491979"/>
                      <a:gd name="connsiteY18" fmla="*/ 1195238 h 1585818"/>
                      <a:gd name="connsiteX19" fmla="*/ 394335 w 491979"/>
                      <a:gd name="connsiteY19" fmla="*/ 1367995 h 1585818"/>
                      <a:gd name="connsiteX20" fmla="*/ 416868 w 491979"/>
                      <a:gd name="connsiteY20" fmla="*/ 1428084 h 1585818"/>
                      <a:gd name="connsiteX21" fmla="*/ 424380 w 491979"/>
                      <a:gd name="connsiteY21" fmla="*/ 1450617 h 1585818"/>
                      <a:gd name="connsiteX22" fmla="*/ 446913 w 491979"/>
                      <a:gd name="connsiteY22" fmla="*/ 1533240 h 1585818"/>
                      <a:gd name="connsiteX23" fmla="*/ 446913 w 491979"/>
                      <a:gd name="connsiteY23" fmla="*/ 1540751 h 1585818"/>
                      <a:gd name="connsiteX24" fmla="*/ 424380 w 491979"/>
                      <a:gd name="connsiteY24" fmla="*/ 1555774 h 1585818"/>
                      <a:gd name="connsiteX25" fmla="*/ 424380 w 491979"/>
                      <a:gd name="connsiteY25" fmla="*/ 1555774 h 1585818"/>
                      <a:gd name="connsiteX26" fmla="*/ 424380 w 491979"/>
                      <a:gd name="connsiteY26" fmla="*/ 1555774 h 1585818"/>
                      <a:gd name="connsiteX27" fmla="*/ 386824 w 491979"/>
                      <a:gd name="connsiteY27" fmla="*/ 1555774 h 1585818"/>
                      <a:gd name="connsiteX28" fmla="*/ 274157 w 491979"/>
                      <a:gd name="connsiteY28" fmla="*/ 1570796 h 1585818"/>
                      <a:gd name="connsiteX29" fmla="*/ 236601 w 491979"/>
                      <a:gd name="connsiteY29" fmla="*/ 1578307 h 1585818"/>
                      <a:gd name="connsiteX30" fmla="*/ 214068 w 491979"/>
                      <a:gd name="connsiteY30" fmla="*/ 1578307 h 1585818"/>
                      <a:gd name="connsiteX31" fmla="*/ 131445 w 491979"/>
                      <a:gd name="connsiteY31" fmla="*/ 1585818 h 1585818"/>
                      <a:gd name="connsiteX32" fmla="*/ 108911 w 491979"/>
                      <a:gd name="connsiteY32" fmla="*/ 1570796 h 1585818"/>
                      <a:gd name="connsiteX33" fmla="*/ 131445 w 491979"/>
                      <a:gd name="connsiteY33" fmla="*/ 1570796 h 1585818"/>
                      <a:gd name="connsiteX34" fmla="*/ 214068 w 491979"/>
                      <a:gd name="connsiteY34" fmla="*/ 1563285 h 1585818"/>
                      <a:gd name="connsiteX35" fmla="*/ 236601 w 491979"/>
                      <a:gd name="connsiteY35" fmla="*/ 1563285 h 1585818"/>
                      <a:gd name="connsiteX36" fmla="*/ 274157 w 491979"/>
                      <a:gd name="connsiteY36" fmla="*/ 1555774 h 1585818"/>
                      <a:gd name="connsiteX37" fmla="*/ 394335 w 491979"/>
                      <a:gd name="connsiteY37" fmla="*/ 1540751 h 1585818"/>
                      <a:gd name="connsiteX38" fmla="*/ 431891 w 491979"/>
                      <a:gd name="connsiteY38" fmla="*/ 1540751 h 1585818"/>
                      <a:gd name="connsiteX39" fmla="*/ 431891 w 491979"/>
                      <a:gd name="connsiteY39" fmla="*/ 1540751 h 1585818"/>
                      <a:gd name="connsiteX40" fmla="*/ 409357 w 491979"/>
                      <a:gd name="connsiteY40" fmla="*/ 1458128 h 1585818"/>
                      <a:gd name="connsiteX41" fmla="*/ 401846 w 491979"/>
                      <a:gd name="connsiteY41" fmla="*/ 1435595 h 1585818"/>
                      <a:gd name="connsiteX42" fmla="*/ 379312 w 491979"/>
                      <a:gd name="connsiteY42" fmla="*/ 1375506 h 1585818"/>
                      <a:gd name="connsiteX43" fmla="*/ 349268 w 491979"/>
                      <a:gd name="connsiteY43" fmla="*/ 1202750 h 1585818"/>
                      <a:gd name="connsiteX44" fmla="*/ 349268 w 491979"/>
                      <a:gd name="connsiteY44" fmla="*/ 1172705 h 1585818"/>
                      <a:gd name="connsiteX45" fmla="*/ 349268 w 491979"/>
                      <a:gd name="connsiteY45" fmla="*/ 894793 h 1585818"/>
                      <a:gd name="connsiteX46" fmla="*/ 349268 w 491979"/>
                      <a:gd name="connsiteY46" fmla="*/ 879771 h 1585818"/>
                      <a:gd name="connsiteX47" fmla="*/ 349268 w 491979"/>
                      <a:gd name="connsiteY47" fmla="*/ 864748 h 1585818"/>
                      <a:gd name="connsiteX48" fmla="*/ 386824 w 491979"/>
                      <a:gd name="connsiteY48" fmla="*/ 421591 h 1585818"/>
                      <a:gd name="connsiteX49" fmla="*/ 469447 w 491979"/>
                      <a:gd name="connsiteY49" fmla="*/ 136168 h 1585818"/>
                      <a:gd name="connsiteX50" fmla="*/ 349268 w 491979"/>
                      <a:gd name="connsiteY50" fmla="*/ 76078 h 1585818"/>
                      <a:gd name="connsiteX51" fmla="*/ 229090 w 491979"/>
                      <a:gd name="connsiteY51" fmla="*/ 15989 h 1585818"/>
                      <a:gd name="connsiteX52" fmla="*/ 214068 w 491979"/>
                      <a:gd name="connsiteY52" fmla="*/ 23500 h 1585818"/>
                      <a:gd name="connsiteX53" fmla="*/ 108911 w 491979"/>
                      <a:gd name="connsiteY53" fmla="*/ 38522 h 1585818"/>
                      <a:gd name="connsiteX54" fmla="*/ 18778 w 491979"/>
                      <a:gd name="connsiteY54" fmla="*/ 1060038 h 1585818"/>
                      <a:gd name="connsiteX55" fmla="*/ 108911 w 491979"/>
                      <a:gd name="connsiteY55" fmla="*/ 1570796 h 158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91979" h="1585818">
                        <a:moveTo>
                          <a:pt x="131445" y="1585818"/>
                        </a:moveTo>
                        <a:cubicBezTo>
                          <a:pt x="123934" y="1585818"/>
                          <a:pt x="108911" y="1585818"/>
                          <a:pt x="101400" y="1585818"/>
                        </a:cubicBezTo>
                        <a:cubicBezTo>
                          <a:pt x="101400" y="1585818"/>
                          <a:pt x="93889" y="1585818"/>
                          <a:pt x="93889" y="1578307"/>
                        </a:cubicBezTo>
                        <a:cubicBezTo>
                          <a:pt x="26289" y="1398040"/>
                          <a:pt x="3756" y="1195238"/>
                          <a:pt x="3756" y="1060038"/>
                        </a:cubicBezTo>
                        <a:cubicBezTo>
                          <a:pt x="-11267" y="782126"/>
                          <a:pt x="18778" y="308924"/>
                          <a:pt x="93889" y="23500"/>
                        </a:cubicBezTo>
                        <a:cubicBezTo>
                          <a:pt x="93889" y="23500"/>
                          <a:pt x="93889" y="15989"/>
                          <a:pt x="101400" y="15989"/>
                        </a:cubicBezTo>
                        <a:cubicBezTo>
                          <a:pt x="138956" y="8478"/>
                          <a:pt x="176512" y="8478"/>
                          <a:pt x="214068" y="967"/>
                        </a:cubicBezTo>
                        <a:lnTo>
                          <a:pt x="236601" y="967"/>
                        </a:lnTo>
                        <a:cubicBezTo>
                          <a:pt x="289179" y="-6544"/>
                          <a:pt x="326735" y="31011"/>
                          <a:pt x="364290" y="68567"/>
                        </a:cubicBezTo>
                        <a:cubicBezTo>
                          <a:pt x="401846" y="98612"/>
                          <a:pt x="431891" y="128656"/>
                          <a:pt x="469447" y="128656"/>
                        </a:cubicBezTo>
                        <a:cubicBezTo>
                          <a:pt x="476958" y="128656"/>
                          <a:pt x="484469" y="128656"/>
                          <a:pt x="484469" y="128656"/>
                        </a:cubicBezTo>
                        <a:cubicBezTo>
                          <a:pt x="484469" y="128656"/>
                          <a:pt x="491980" y="128656"/>
                          <a:pt x="491980" y="128656"/>
                        </a:cubicBezTo>
                        <a:cubicBezTo>
                          <a:pt x="491980" y="128656"/>
                          <a:pt x="491980" y="136168"/>
                          <a:pt x="491980" y="136168"/>
                        </a:cubicBezTo>
                        <a:cubicBezTo>
                          <a:pt x="446913" y="233813"/>
                          <a:pt x="424380" y="338968"/>
                          <a:pt x="401846" y="429102"/>
                        </a:cubicBezTo>
                        <a:cubicBezTo>
                          <a:pt x="379312" y="564302"/>
                          <a:pt x="364290" y="707014"/>
                          <a:pt x="364290" y="864748"/>
                        </a:cubicBezTo>
                        <a:cubicBezTo>
                          <a:pt x="364290" y="872260"/>
                          <a:pt x="364290" y="872260"/>
                          <a:pt x="364290" y="879771"/>
                        </a:cubicBezTo>
                        <a:lnTo>
                          <a:pt x="364290" y="894793"/>
                        </a:lnTo>
                        <a:cubicBezTo>
                          <a:pt x="356779" y="999949"/>
                          <a:pt x="356779" y="1090082"/>
                          <a:pt x="364290" y="1165194"/>
                        </a:cubicBezTo>
                        <a:cubicBezTo>
                          <a:pt x="364290" y="1172705"/>
                          <a:pt x="364290" y="1187727"/>
                          <a:pt x="364290" y="1195238"/>
                        </a:cubicBezTo>
                        <a:cubicBezTo>
                          <a:pt x="371801" y="1255328"/>
                          <a:pt x="371801" y="1315417"/>
                          <a:pt x="394335" y="1367995"/>
                        </a:cubicBezTo>
                        <a:cubicBezTo>
                          <a:pt x="401846" y="1390528"/>
                          <a:pt x="409357" y="1405551"/>
                          <a:pt x="416868" y="1428084"/>
                        </a:cubicBezTo>
                        <a:cubicBezTo>
                          <a:pt x="416868" y="1435595"/>
                          <a:pt x="424380" y="1443106"/>
                          <a:pt x="424380" y="1450617"/>
                        </a:cubicBezTo>
                        <a:cubicBezTo>
                          <a:pt x="431891" y="1473151"/>
                          <a:pt x="439402" y="1503195"/>
                          <a:pt x="446913" y="1533240"/>
                        </a:cubicBezTo>
                        <a:cubicBezTo>
                          <a:pt x="446913" y="1533240"/>
                          <a:pt x="446913" y="1533240"/>
                          <a:pt x="446913" y="1540751"/>
                        </a:cubicBezTo>
                        <a:cubicBezTo>
                          <a:pt x="446913" y="1548262"/>
                          <a:pt x="439402" y="1555774"/>
                          <a:pt x="424380" y="1555774"/>
                        </a:cubicBezTo>
                        <a:lnTo>
                          <a:pt x="424380" y="1555774"/>
                        </a:lnTo>
                        <a:cubicBezTo>
                          <a:pt x="424380" y="1555774"/>
                          <a:pt x="424380" y="1555774"/>
                          <a:pt x="424380" y="1555774"/>
                        </a:cubicBezTo>
                        <a:cubicBezTo>
                          <a:pt x="409357" y="1555774"/>
                          <a:pt x="401846" y="1555774"/>
                          <a:pt x="386824" y="1555774"/>
                        </a:cubicBezTo>
                        <a:cubicBezTo>
                          <a:pt x="349268" y="1555774"/>
                          <a:pt x="311713" y="1563285"/>
                          <a:pt x="274157" y="1570796"/>
                        </a:cubicBezTo>
                        <a:cubicBezTo>
                          <a:pt x="259134" y="1570796"/>
                          <a:pt x="251623" y="1578307"/>
                          <a:pt x="236601" y="1578307"/>
                        </a:cubicBezTo>
                        <a:cubicBezTo>
                          <a:pt x="229090" y="1578307"/>
                          <a:pt x="221579" y="1578307"/>
                          <a:pt x="214068" y="1578307"/>
                        </a:cubicBezTo>
                        <a:cubicBezTo>
                          <a:pt x="191534" y="1585818"/>
                          <a:pt x="161490" y="1585818"/>
                          <a:pt x="131445" y="1585818"/>
                        </a:cubicBezTo>
                        <a:close/>
                        <a:moveTo>
                          <a:pt x="108911" y="1570796"/>
                        </a:moveTo>
                        <a:cubicBezTo>
                          <a:pt x="116422" y="1570796"/>
                          <a:pt x="123934" y="1570796"/>
                          <a:pt x="131445" y="1570796"/>
                        </a:cubicBezTo>
                        <a:cubicBezTo>
                          <a:pt x="161490" y="1570796"/>
                          <a:pt x="191534" y="1563285"/>
                          <a:pt x="214068" y="1563285"/>
                        </a:cubicBezTo>
                        <a:cubicBezTo>
                          <a:pt x="221579" y="1563285"/>
                          <a:pt x="229090" y="1563285"/>
                          <a:pt x="236601" y="1563285"/>
                        </a:cubicBezTo>
                        <a:cubicBezTo>
                          <a:pt x="251623" y="1563285"/>
                          <a:pt x="259134" y="1555774"/>
                          <a:pt x="274157" y="1555774"/>
                        </a:cubicBezTo>
                        <a:cubicBezTo>
                          <a:pt x="311713" y="1548262"/>
                          <a:pt x="349268" y="1540751"/>
                          <a:pt x="394335" y="1540751"/>
                        </a:cubicBezTo>
                        <a:cubicBezTo>
                          <a:pt x="409357" y="1540751"/>
                          <a:pt x="424380" y="1540751"/>
                          <a:pt x="431891" y="1540751"/>
                        </a:cubicBezTo>
                        <a:cubicBezTo>
                          <a:pt x="431891" y="1540751"/>
                          <a:pt x="431891" y="1540751"/>
                          <a:pt x="431891" y="1540751"/>
                        </a:cubicBezTo>
                        <a:cubicBezTo>
                          <a:pt x="424380" y="1510707"/>
                          <a:pt x="416868" y="1480662"/>
                          <a:pt x="409357" y="1458128"/>
                        </a:cubicBezTo>
                        <a:cubicBezTo>
                          <a:pt x="409357" y="1450617"/>
                          <a:pt x="401846" y="1443106"/>
                          <a:pt x="401846" y="1435595"/>
                        </a:cubicBezTo>
                        <a:cubicBezTo>
                          <a:pt x="394335" y="1413062"/>
                          <a:pt x="386824" y="1398040"/>
                          <a:pt x="379312" y="1375506"/>
                        </a:cubicBezTo>
                        <a:cubicBezTo>
                          <a:pt x="364290" y="1315417"/>
                          <a:pt x="356779" y="1255328"/>
                          <a:pt x="349268" y="1202750"/>
                        </a:cubicBezTo>
                        <a:cubicBezTo>
                          <a:pt x="349268" y="1195238"/>
                          <a:pt x="349268" y="1180216"/>
                          <a:pt x="349268" y="1172705"/>
                        </a:cubicBezTo>
                        <a:cubicBezTo>
                          <a:pt x="341757" y="1090082"/>
                          <a:pt x="341757" y="1007460"/>
                          <a:pt x="349268" y="894793"/>
                        </a:cubicBezTo>
                        <a:lnTo>
                          <a:pt x="349268" y="879771"/>
                        </a:lnTo>
                        <a:cubicBezTo>
                          <a:pt x="349268" y="872260"/>
                          <a:pt x="349268" y="872260"/>
                          <a:pt x="349268" y="864748"/>
                        </a:cubicBezTo>
                        <a:cubicBezTo>
                          <a:pt x="349268" y="707014"/>
                          <a:pt x="364290" y="556791"/>
                          <a:pt x="386824" y="421591"/>
                        </a:cubicBezTo>
                        <a:cubicBezTo>
                          <a:pt x="401846" y="331457"/>
                          <a:pt x="424380" y="226301"/>
                          <a:pt x="469447" y="136168"/>
                        </a:cubicBezTo>
                        <a:cubicBezTo>
                          <a:pt x="424380" y="136168"/>
                          <a:pt x="386824" y="106123"/>
                          <a:pt x="349268" y="76078"/>
                        </a:cubicBezTo>
                        <a:cubicBezTo>
                          <a:pt x="311713" y="46034"/>
                          <a:pt x="274157" y="8478"/>
                          <a:pt x="229090" y="15989"/>
                        </a:cubicBezTo>
                        <a:lnTo>
                          <a:pt x="214068" y="23500"/>
                        </a:lnTo>
                        <a:cubicBezTo>
                          <a:pt x="176512" y="31011"/>
                          <a:pt x="146467" y="31011"/>
                          <a:pt x="108911" y="38522"/>
                        </a:cubicBezTo>
                        <a:cubicBezTo>
                          <a:pt x="33800" y="323946"/>
                          <a:pt x="3756" y="789637"/>
                          <a:pt x="18778" y="1060038"/>
                        </a:cubicBezTo>
                        <a:cubicBezTo>
                          <a:pt x="26289" y="1195238"/>
                          <a:pt x="41311" y="1398040"/>
                          <a:pt x="108911" y="1570796"/>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98" name="Freeform: Shape 497">
                  <a:extLst>
                    <a:ext uri="{FF2B5EF4-FFF2-40B4-BE49-F238E27FC236}">
                      <a16:creationId xmlns:a16="http://schemas.microsoft.com/office/drawing/2014/main" id="{7782AECB-D3A1-4102-BFBA-19C90C1F239C}"/>
                    </a:ext>
                  </a:extLst>
                </p:cNvPr>
                <p:cNvSpPr/>
                <p:nvPr/>
              </p:nvSpPr>
              <p:spPr>
                <a:xfrm>
                  <a:off x="8700842" y="6269160"/>
                  <a:ext cx="420623" cy="1540794"/>
                </a:xfrm>
                <a:custGeom>
                  <a:avLst/>
                  <a:gdLst>
                    <a:gd name="connsiteX0" fmla="*/ 322979 w 420623"/>
                    <a:gd name="connsiteY0" fmla="*/ 1360527 h 1540794"/>
                    <a:gd name="connsiteX1" fmla="*/ 292935 w 420623"/>
                    <a:gd name="connsiteY1" fmla="*/ 1157727 h 1540794"/>
                    <a:gd name="connsiteX2" fmla="*/ 292935 w 420623"/>
                    <a:gd name="connsiteY2" fmla="*/ 887326 h 1540794"/>
                    <a:gd name="connsiteX3" fmla="*/ 292935 w 420623"/>
                    <a:gd name="connsiteY3" fmla="*/ 857281 h 1540794"/>
                    <a:gd name="connsiteX4" fmla="*/ 330490 w 420623"/>
                    <a:gd name="connsiteY4" fmla="*/ 421635 h 1540794"/>
                    <a:gd name="connsiteX5" fmla="*/ 420624 w 420623"/>
                    <a:gd name="connsiteY5" fmla="*/ 121189 h 1540794"/>
                    <a:gd name="connsiteX6" fmla="*/ 420624 w 420623"/>
                    <a:gd name="connsiteY6" fmla="*/ 121189 h 1540794"/>
                    <a:gd name="connsiteX7" fmla="*/ 165245 w 420623"/>
                    <a:gd name="connsiteY7" fmla="*/ 1011 h 1540794"/>
                    <a:gd name="connsiteX8" fmla="*/ 37556 w 420623"/>
                    <a:gd name="connsiteY8" fmla="*/ 16033 h 1540794"/>
                    <a:gd name="connsiteX9" fmla="*/ 0 w 420623"/>
                    <a:gd name="connsiteY9" fmla="*/ 233856 h 1540794"/>
                    <a:gd name="connsiteX10" fmla="*/ 67600 w 420623"/>
                    <a:gd name="connsiteY10" fmla="*/ 323990 h 1540794"/>
                    <a:gd name="connsiteX11" fmla="*/ 75111 w 420623"/>
                    <a:gd name="connsiteY11" fmla="*/ 519280 h 1540794"/>
                    <a:gd name="connsiteX12" fmla="*/ 67600 w 420623"/>
                    <a:gd name="connsiteY12" fmla="*/ 594391 h 1540794"/>
                    <a:gd name="connsiteX13" fmla="*/ 67600 w 420623"/>
                    <a:gd name="connsiteY13" fmla="*/ 661992 h 1540794"/>
                    <a:gd name="connsiteX14" fmla="*/ 232845 w 420623"/>
                    <a:gd name="connsiteY14" fmla="*/ 1540795 h 1540794"/>
                    <a:gd name="connsiteX15" fmla="*/ 368046 w 420623"/>
                    <a:gd name="connsiteY15" fmla="*/ 1533284 h 1540794"/>
                    <a:gd name="connsiteX16" fmla="*/ 383068 w 420623"/>
                    <a:gd name="connsiteY16" fmla="*/ 1525773 h 1540794"/>
                    <a:gd name="connsiteX17" fmla="*/ 360535 w 420623"/>
                    <a:gd name="connsiteY17" fmla="*/ 1443150 h 1540794"/>
                    <a:gd name="connsiteX18" fmla="*/ 322979 w 420623"/>
                    <a:gd name="connsiteY18" fmla="*/ 1360527 h 154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623" h="1540794">
                      <a:moveTo>
                        <a:pt x="322979" y="1360527"/>
                      </a:moveTo>
                      <a:cubicBezTo>
                        <a:pt x="300446" y="1292927"/>
                        <a:pt x="300446" y="1225327"/>
                        <a:pt x="292935" y="1157727"/>
                      </a:cubicBezTo>
                      <a:cubicBezTo>
                        <a:pt x="285424" y="1067593"/>
                        <a:pt x="285424" y="977459"/>
                        <a:pt x="292935" y="887326"/>
                      </a:cubicBezTo>
                      <a:cubicBezTo>
                        <a:pt x="292935" y="879814"/>
                        <a:pt x="292935" y="864792"/>
                        <a:pt x="292935" y="857281"/>
                      </a:cubicBezTo>
                      <a:cubicBezTo>
                        <a:pt x="292935" y="707058"/>
                        <a:pt x="307957" y="564347"/>
                        <a:pt x="330490" y="421635"/>
                      </a:cubicBezTo>
                      <a:cubicBezTo>
                        <a:pt x="345512" y="323990"/>
                        <a:pt x="375557" y="218834"/>
                        <a:pt x="420624" y="121189"/>
                      </a:cubicBezTo>
                      <a:cubicBezTo>
                        <a:pt x="420624" y="121189"/>
                        <a:pt x="420624" y="121189"/>
                        <a:pt x="420624" y="121189"/>
                      </a:cubicBezTo>
                      <a:cubicBezTo>
                        <a:pt x="330490" y="143723"/>
                        <a:pt x="262890" y="-14011"/>
                        <a:pt x="165245" y="1011"/>
                      </a:cubicBezTo>
                      <a:cubicBezTo>
                        <a:pt x="120178" y="8522"/>
                        <a:pt x="75111" y="8522"/>
                        <a:pt x="37556" y="16033"/>
                      </a:cubicBezTo>
                      <a:cubicBezTo>
                        <a:pt x="30045" y="53589"/>
                        <a:pt x="7511" y="151234"/>
                        <a:pt x="0" y="233856"/>
                      </a:cubicBezTo>
                      <a:cubicBezTo>
                        <a:pt x="30045" y="256390"/>
                        <a:pt x="52578" y="286434"/>
                        <a:pt x="67600" y="323990"/>
                      </a:cubicBezTo>
                      <a:cubicBezTo>
                        <a:pt x="90134" y="384079"/>
                        <a:pt x="82622" y="451679"/>
                        <a:pt x="75111" y="519280"/>
                      </a:cubicBezTo>
                      <a:cubicBezTo>
                        <a:pt x="75111" y="541813"/>
                        <a:pt x="67600" y="571858"/>
                        <a:pt x="67600" y="594391"/>
                      </a:cubicBezTo>
                      <a:cubicBezTo>
                        <a:pt x="67600" y="616924"/>
                        <a:pt x="67600" y="639458"/>
                        <a:pt x="67600" y="661992"/>
                      </a:cubicBezTo>
                      <a:cubicBezTo>
                        <a:pt x="60089" y="969948"/>
                        <a:pt x="75111" y="1277905"/>
                        <a:pt x="232845" y="1540795"/>
                      </a:cubicBezTo>
                      <a:cubicBezTo>
                        <a:pt x="277913" y="1533284"/>
                        <a:pt x="322979" y="1525773"/>
                        <a:pt x="368046" y="1533284"/>
                      </a:cubicBezTo>
                      <a:cubicBezTo>
                        <a:pt x="375557" y="1533284"/>
                        <a:pt x="383068" y="1525773"/>
                        <a:pt x="383068" y="1525773"/>
                      </a:cubicBezTo>
                      <a:cubicBezTo>
                        <a:pt x="375557" y="1495728"/>
                        <a:pt x="368046" y="1473195"/>
                        <a:pt x="360535" y="1443150"/>
                      </a:cubicBezTo>
                      <a:cubicBezTo>
                        <a:pt x="338001" y="1413106"/>
                        <a:pt x="330490" y="1383061"/>
                        <a:pt x="322979" y="1360527"/>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99" name="Freeform: Shape 498">
                  <a:extLst>
                    <a:ext uri="{FF2B5EF4-FFF2-40B4-BE49-F238E27FC236}">
                      <a16:creationId xmlns:a16="http://schemas.microsoft.com/office/drawing/2014/main" id="{BDB77234-0D1E-4C45-8C93-FFE9BC2FF9E6}"/>
                    </a:ext>
                  </a:extLst>
                </p:cNvPr>
                <p:cNvSpPr/>
                <p:nvPr/>
              </p:nvSpPr>
              <p:spPr>
                <a:xfrm>
                  <a:off x="8708353" y="6269160"/>
                  <a:ext cx="413112" cy="1533283"/>
                </a:xfrm>
                <a:custGeom>
                  <a:avLst/>
                  <a:gdLst>
                    <a:gd name="connsiteX0" fmla="*/ 315468 w 413112"/>
                    <a:gd name="connsiteY0" fmla="*/ 1360527 h 1533283"/>
                    <a:gd name="connsiteX1" fmla="*/ 285424 w 413112"/>
                    <a:gd name="connsiteY1" fmla="*/ 1157727 h 1533283"/>
                    <a:gd name="connsiteX2" fmla="*/ 285424 w 413112"/>
                    <a:gd name="connsiteY2" fmla="*/ 887326 h 1533283"/>
                    <a:gd name="connsiteX3" fmla="*/ 285424 w 413112"/>
                    <a:gd name="connsiteY3" fmla="*/ 857281 h 1533283"/>
                    <a:gd name="connsiteX4" fmla="*/ 322979 w 413112"/>
                    <a:gd name="connsiteY4" fmla="*/ 421635 h 1533283"/>
                    <a:gd name="connsiteX5" fmla="*/ 413113 w 413112"/>
                    <a:gd name="connsiteY5" fmla="*/ 121189 h 1533283"/>
                    <a:gd name="connsiteX6" fmla="*/ 413113 w 413112"/>
                    <a:gd name="connsiteY6" fmla="*/ 121189 h 1533283"/>
                    <a:gd name="connsiteX7" fmla="*/ 157734 w 413112"/>
                    <a:gd name="connsiteY7" fmla="*/ 1011 h 1533283"/>
                    <a:gd name="connsiteX8" fmla="*/ 30045 w 413112"/>
                    <a:gd name="connsiteY8" fmla="*/ 16033 h 1533283"/>
                    <a:gd name="connsiteX9" fmla="*/ 0 w 413112"/>
                    <a:gd name="connsiteY9" fmla="*/ 173767 h 1533283"/>
                    <a:gd name="connsiteX10" fmla="*/ 7512 w 413112"/>
                    <a:gd name="connsiteY10" fmla="*/ 173767 h 1533283"/>
                    <a:gd name="connsiteX11" fmla="*/ 225334 w 413112"/>
                    <a:gd name="connsiteY11" fmla="*/ 278923 h 1533283"/>
                    <a:gd name="connsiteX12" fmla="*/ 232846 w 413112"/>
                    <a:gd name="connsiteY12" fmla="*/ 541813 h 1533283"/>
                    <a:gd name="connsiteX13" fmla="*/ 225334 w 413112"/>
                    <a:gd name="connsiteY13" fmla="*/ 1180260 h 1533283"/>
                    <a:gd name="connsiteX14" fmla="*/ 225334 w 413112"/>
                    <a:gd name="connsiteY14" fmla="*/ 1330483 h 1533283"/>
                    <a:gd name="connsiteX15" fmla="*/ 195290 w 413112"/>
                    <a:gd name="connsiteY15" fmla="*/ 1413106 h 1533283"/>
                    <a:gd name="connsiteX16" fmla="*/ 165245 w 413112"/>
                    <a:gd name="connsiteY16" fmla="*/ 1435639 h 1533283"/>
                    <a:gd name="connsiteX17" fmla="*/ 217823 w 413112"/>
                    <a:gd name="connsiteY17" fmla="*/ 1533284 h 1533283"/>
                    <a:gd name="connsiteX18" fmla="*/ 353024 w 413112"/>
                    <a:gd name="connsiteY18" fmla="*/ 1525773 h 1533283"/>
                    <a:gd name="connsiteX19" fmla="*/ 368046 w 413112"/>
                    <a:gd name="connsiteY19" fmla="*/ 1518261 h 1533283"/>
                    <a:gd name="connsiteX20" fmla="*/ 345513 w 413112"/>
                    <a:gd name="connsiteY20" fmla="*/ 1435639 h 1533283"/>
                    <a:gd name="connsiteX21" fmla="*/ 315468 w 413112"/>
                    <a:gd name="connsiteY21" fmla="*/ 1360527 h 153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3112" h="1533283">
                      <a:moveTo>
                        <a:pt x="315468" y="1360527"/>
                      </a:moveTo>
                      <a:cubicBezTo>
                        <a:pt x="292935" y="1292927"/>
                        <a:pt x="292935" y="1225327"/>
                        <a:pt x="285424" y="1157727"/>
                      </a:cubicBezTo>
                      <a:cubicBezTo>
                        <a:pt x="277913" y="1067593"/>
                        <a:pt x="277913" y="977459"/>
                        <a:pt x="285424" y="887326"/>
                      </a:cubicBezTo>
                      <a:cubicBezTo>
                        <a:pt x="285424" y="879814"/>
                        <a:pt x="285424" y="864792"/>
                        <a:pt x="285424" y="857281"/>
                      </a:cubicBezTo>
                      <a:cubicBezTo>
                        <a:pt x="285424" y="707058"/>
                        <a:pt x="300446" y="564347"/>
                        <a:pt x="322979" y="421635"/>
                      </a:cubicBezTo>
                      <a:cubicBezTo>
                        <a:pt x="338001" y="323990"/>
                        <a:pt x="368046" y="218834"/>
                        <a:pt x="413113" y="121189"/>
                      </a:cubicBezTo>
                      <a:cubicBezTo>
                        <a:pt x="413113" y="121189"/>
                        <a:pt x="413113" y="121189"/>
                        <a:pt x="413113" y="121189"/>
                      </a:cubicBezTo>
                      <a:cubicBezTo>
                        <a:pt x="322979" y="143723"/>
                        <a:pt x="255379" y="-14011"/>
                        <a:pt x="157734" y="1011"/>
                      </a:cubicBezTo>
                      <a:cubicBezTo>
                        <a:pt x="112667" y="8522"/>
                        <a:pt x="67600" y="8522"/>
                        <a:pt x="30045" y="16033"/>
                      </a:cubicBezTo>
                      <a:cubicBezTo>
                        <a:pt x="22534" y="38567"/>
                        <a:pt x="15023" y="106167"/>
                        <a:pt x="0" y="173767"/>
                      </a:cubicBezTo>
                      <a:cubicBezTo>
                        <a:pt x="0" y="173767"/>
                        <a:pt x="7512" y="173767"/>
                        <a:pt x="7512" y="173767"/>
                      </a:cubicBezTo>
                      <a:cubicBezTo>
                        <a:pt x="90134" y="196300"/>
                        <a:pt x="187779" y="181278"/>
                        <a:pt x="225334" y="278923"/>
                      </a:cubicBezTo>
                      <a:cubicBezTo>
                        <a:pt x="255379" y="361546"/>
                        <a:pt x="240357" y="459190"/>
                        <a:pt x="232846" y="541813"/>
                      </a:cubicBezTo>
                      <a:cubicBezTo>
                        <a:pt x="217823" y="752125"/>
                        <a:pt x="217823" y="969948"/>
                        <a:pt x="225334" y="1180260"/>
                      </a:cubicBezTo>
                      <a:cubicBezTo>
                        <a:pt x="225334" y="1225327"/>
                        <a:pt x="232846" y="1277905"/>
                        <a:pt x="225334" y="1330483"/>
                      </a:cubicBezTo>
                      <a:cubicBezTo>
                        <a:pt x="225334" y="1360527"/>
                        <a:pt x="217823" y="1390572"/>
                        <a:pt x="195290" y="1413106"/>
                      </a:cubicBezTo>
                      <a:cubicBezTo>
                        <a:pt x="187779" y="1420617"/>
                        <a:pt x="180268" y="1428128"/>
                        <a:pt x="165245" y="1435639"/>
                      </a:cubicBezTo>
                      <a:cubicBezTo>
                        <a:pt x="180268" y="1465684"/>
                        <a:pt x="195290" y="1503239"/>
                        <a:pt x="217823" y="1533284"/>
                      </a:cubicBezTo>
                      <a:cubicBezTo>
                        <a:pt x="262890" y="1525773"/>
                        <a:pt x="307957" y="1518261"/>
                        <a:pt x="353024" y="1525773"/>
                      </a:cubicBezTo>
                      <a:cubicBezTo>
                        <a:pt x="360535" y="1525773"/>
                        <a:pt x="368046" y="1518261"/>
                        <a:pt x="368046" y="1518261"/>
                      </a:cubicBezTo>
                      <a:cubicBezTo>
                        <a:pt x="360535" y="1488217"/>
                        <a:pt x="353024" y="1465684"/>
                        <a:pt x="345513" y="1435639"/>
                      </a:cubicBezTo>
                      <a:cubicBezTo>
                        <a:pt x="330490" y="1413106"/>
                        <a:pt x="322979" y="1383061"/>
                        <a:pt x="315468" y="1360527"/>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500" name="Graphic 2">
                  <a:extLst>
                    <a:ext uri="{FF2B5EF4-FFF2-40B4-BE49-F238E27FC236}">
                      <a16:creationId xmlns:a16="http://schemas.microsoft.com/office/drawing/2014/main" id="{90275FC2-9FE8-40AC-A9C2-E00EC90CE337}"/>
                    </a:ext>
                  </a:extLst>
                </p:cNvPr>
                <p:cNvGrpSpPr/>
                <p:nvPr/>
              </p:nvGrpSpPr>
              <p:grpSpPr>
                <a:xfrm>
                  <a:off x="8006706" y="7568646"/>
                  <a:ext cx="1130979" cy="549265"/>
                  <a:chOff x="8006706" y="7568646"/>
                  <a:chExt cx="1130979" cy="549265"/>
                </a:xfrm>
              </p:grpSpPr>
              <p:sp>
                <p:nvSpPr>
                  <p:cNvPr id="508" name="Freeform: Shape 507">
                    <a:extLst>
                      <a:ext uri="{FF2B5EF4-FFF2-40B4-BE49-F238E27FC236}">
                        <a16:creationId xmlns:a16="http://schemas.microsoft.com/office/drawing/2014/main" id="{CD5552D0-F7CE-44D9-828B-136B4771429A}"/>
                      </a:ext>
                    </a:extLst>
                  </p:cNvPr>
                  <p:cNvSpPr/>
                  <p:nvPr/>
                </p:nvSpPr>
                <p:spPr>
                  <a:xfrm>
                    <a:off x="8006706" y="7568646"/>
                    <a:ext cx="1123914" cy="541754"/>
                  </a:xfrm>
                  <a:custGeom>
                    <a:avLst/>
                    <a:gdLst>
                      <a:gd name="connsiteX0" fmla="*/ 1099738 w 1123914"/>
                      <a:gd name="connsiteY0" fmla="*/ 106108 h 541754"/>
                      <a:gd name="connsiteX1" fmla="*/ 1047160 w 1123914"/>
                      <a:gd name="connsiteY1" fmla="*/ 23486 h 541754"/>
                      <a:gd name="connsiteX2" fmla="*/ 964537 w 1123914"/>
                      <a:gd name="connsiteY2" fmla="*/ 83575 h 541754"/>
                      <a:gd name="connsiteX3" fmla="*/ 881915 w 1123914"/>
                      <a:gd name="connsiteY3" fmla="*/ 91086 h 541754"/>
                      <a:gd name="connsiteX4" fmla="*/ 686625 w 1123914"/>
                      <a:gd name="connsiteY4" fmla="*/ 952 h 541754"/>
                      <a:gd name="connsiteX5" fmla="*/ 588980 w 1123914"/>
                      <a:gd name="connsiteY5" fmla="*/ 83575 h 541754"/>
                      <a:gd name="connsiteX6" fmla="*/ 558936 w 1123914"/>
                      <a:gd name="connsiteY6" fmla="*/ 98597 h 541754"/>
                      <a:gd name="connsiteX7" fmla="*/ 431246 w 1123914"/>
                      <a:gd name="connsiteY7" fmla="*/ 121131 h 541754"/>
                      <a:gd name="connsiteX8" fmla="*/ 190890 w 1123914"/>
                      <a:gd name="connsiteY8" fmla="*/ 113620 h 541754"/>
                      <a:gd name="connsiteX9" fmla="*/ 48178 w 1123914"/>
                      <a:gd name="connsiteY9" fmla="*/ 211264 h 541754"/>
                      <a:gd name="connsiteX10" fmla="*/ 10622 w 1123914"/>
                      <a:gd name="connsiteY10" fmla="*/ 338954 h 541754"/>
                      <a:gd name="connsiteX11" fmla="*/ 3111 w 1123914"/>
                      <a:gd name="connsiteY11" fmla="*/ 406554 h 541754"/>
                      <a:gd name="connsiteX12" fmla="*/ 40667 w 1123914"/>
                      <a:gd name="connsiteY12" fmla="*/ 436598 h 541754"/>
                      <a:gd name="connsiteX13" fmla="*/ 115778 w 1123914"/>
                      <a:gd name="connsiteY13" fmla="*/ 474154 h 541754"/>
                      <a:gd name="connsiteX14" fmla="*/ 303557 w 1123914"/>
                      <a:gd name="connsiteY14" fmla="*/ 526732 h 541754"/>
                      <a:gd name="connsiteX15" fmla="*/ 498847 w 1123914"/>
                      <a:gd name="connsiteY15" fmla="*/ 541754 h 541754"/>
                      <a:gd name="connsiteX16" fmla="*/ 694136 w 1123914"/>
                      <a:gd name="connsiteY16" fmla="*/ 511710 h 541754"/>
                      <a:gd name="connsiteX17" fmla="*/ 1122272 w 1123914"/>
                      <a:gd name="connsiteY17" fmla="*/ 256331 h 541754"/>
                      <a:gd name="connsiteX18" fmla="*/ 1099738 w 1123914"/>
                      <a:gd name="connsiteY18" fmla="*/ 106108 h 54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3914" h="541754">
                        <a:moveTo>
                          <a:pt x="1099738" y="106108"/>
                        </a:moveTo>
                        <a:cubicBezTo>
                          <a:pt x="1099738" y="83575"/>
                          <a:pt x="1084716" y="30997"/>
                          <a:pt x="1047160" y="23486"/>
                        </a:cubicBezTo>
                        <a:cubicBezTo>
                          <a:pt x="1009605" y="23486"/>
                          <a:pt x="1002093" y="68552"/>
                          <a:pt x="964537" y="83575"/>
                        </a:cubicBezTo>
                        <a:cubicBezTo>
                          <a:pt x="942004" y="91086"/>
                          <a:pt x="911959" y="91086"/>
                          <a:pt x="881915" y="91086"/>
                        </a:cubicBezTo>
                        <a:cubicBezTo>
                          <a:pt x="844359" y="30997"/>
                          <a:pt x="761737" y="-6559"/>
                          <a:pt x="686625" y="952"/>
                        </a:cubicBezTo>
                        <a:cubicBezTo>
                          <a:pt x="641558" y="8463"/>
                          <a:pt x="611514" y="38508"/>
                          <a:pt x="588980" y="83575"/>
                        </a:cubicBezTo>
                        <a:cubicBezTo>
                          <a:pt x="581469" y="91086"/>
                          <a:pt x="566447" y="91086"/>
                          <a:pt x="558936" y="98597"/>
                        </a:cubicBezTo>
                        <a:cubicBezTo>
                          <a:pt x="513869" y="113620"/>
                          <a:pt x="476313" y="121131"/>
                          <a:pt x="431246" y="121131"/>
                        </a:cubicBezTo>
                        <a:cubicBezTo>
                          <a:pt x="348624" y="128642"/>
                          <a:pt x="273512" y="98597"/>
                          <a:pt x="190890" y="113620"/>
                        </a:cubicBezTo>
                        <a:cubicBezTo>
                          <a:pt x="130800" y="121131"/>
                          <a:pt x="85734" y="166197"/>
                          <a:pt x="48178" y="211264"/>
                        </a:cubicBezTo>
                        <a:cubicBezTo>
                          <a:pt x="25645" y="241309"/>
                          <a:pt x="10622" y="293887"/>
                          <a:pt x="10622" y="338954"/>
                        </a:cubicBezTo>
                        <a:cubicBezTo>
                          <a:pt x="3111" y="361487"/>
                          <a:pt x="-4400" y="384021"/>
                          <a:pt x="3111" y="406554"/>
                        </a:cubicBezTo>
                        <a:cubicBezTo>
                          <a:pt x="10622" y="421576"/>
                          <a:pt x="25645" y="429087"/>
                          <a:pt x="40667" y="436598"/>
                        </a:cubicBezTo>
                        <a:cubicBezTo>
                          <a:pt x="63200" y="451621"/>
                          <a:pt x="85734" y="466643"/>
                          <a:pt x="115778" y="474154"/>
                        </a:cubicBezTo>
                        <a:cubicBezTo>
                          <a:pt x="175868" y="504199"/>
                          <a:pt x="235957" y="511710"/>
                          <a:pt x="303557" y="526732"/>
                        </a:cubicBezTo>
                        <a:cubicBezTo>
                          <a:pt x="371157" y="534243"/>
                          <a:pt x="431246" y="541754"/>
                          <a:pt x="498847" y="541754"/>
                        </a:cubicBezTo>
                        <a:cubicBezTo>
                          <a:pt x="566447" y="541754"/>
                          <a:pt x="634047" y="534243"/>
                          <a:pt x="694136" y="511710"/>
                        </a:cubicBezTo>
                        <a:cubicBezTo>
                          <a:pt x="1129783" y="353976"/>
                          <a:pt x="1129783" y="316420"/>
                          <a:pt x="1122272" y="256331"/>
                        </a:cubicBezTo>
                        <a:cubicBezTo>
                          <a:pt x="1114760" y="203753"/>
                          <a:pt x="1099738" y="151175"/>
                          <a:pt x="1099738" y="106108"/>
                        </a:cubicBezTo>
                        <a:close/>
                      </a:path>
                    </a:pathLst>
                  </a:custGeom>
                  <a:solidFill>
                    <a:srgbClr val="209DD9"/>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09" name="Freeform: Shape 508">
                    <a:extLst>
                      <a:ext uri="{FF2B5EF4-FFF2-40B4-BE49-F238E27FC236}">
                        <a16:creationId xmlns:a16="http://schemas.microsoft.com/office/drawing/2014/main" id="{7CDE8996-D4FD-4042-BA91-C50E6A20B0EC}"/>
                      </a:ext>
                    </a:extLst>
                  </p:cNvPr>
                  <p:cNvSpPr/>
                  <p:nvPr/>
                </p:nvSpPr>
                <p:spPr>
                  <a:xfrm>
                    <a:off x="8006706" y="7569599"/>
                    <a:ext cx="1130979" cy="548313"/>
                  </a:xfrm>
                  <a:custGeom>
                    <a:avLst/>
                    <a:gdLst>
                      <a:gd name="connsiteX0" fmla="*/ 483824 w 1130979"/>
                      <a:gd name="connsiteY0" fmla="*/ 548313 h 548313"/>
                      <a:gd name="connsiteX1" fmla="*/ 303557 w 1130979"/>
                      <a:gd name="connsiteY1" fmla="*/ 533291 h 548313"/>
                      <a:gd name="connsiteX2" fmla="*/ 115778 w 1130979"/>
                      <a:gd name="connsiteY2" fmla="*/ 480713 h 548313"/>
                      <a:gd name="connsiteX3" fmla="*/ 40667 w 1130979"/>
                      <a:gd name="connsiteY3" fmla="*/ 443157 h 548313"/>
                      <a:gd name="connsiteX4" fmla="*/ 40667 w 1130979"/>
                      <a:gd name="connsiteY4" fmla="*/ 443157 h 548313"/>
                      <a:gd name="connsiteX5" fmla="*/ 3111 w 1130979"/>
                      <a:gd name="connsiteY5" fmla="*/ 413113 h 548313"/>
                      <a:gd name="connsiteX6" fmla="*/ 10622 w 1130979"/>
                      <a:gd name="connsiteY6" fmla="*/ 338001 h 548313"/>
                      <a:gd name="connsiteX7" fmla="*/ 48178 w 1130979"/>
                      <a:gd name="connsiteY7" fmla="*/ 210312 h 548313"/>
                      <a:gd name="connsiteX8" fmla="*/ 190890 w 1130979"/>
                      <a:gd name="connsiteY8" fmla="*/ 105156 h 548313"/>
                      <a:gd name="connsiteX9" fmla="*/ 326090 w 1130979"/>
                      <a:gd name="connsiteY9" fmla="*/ 105156 h 548313"/>
                      <a:gd name="connsiteX10" fmla="*/ 431246 w 1130979"/>
                      <a:gd name="connsiteY10" fmla="*/ 112667 h 548313"/>
                      <a:gd name="connsiteX11" fmla="*/ 558936 w 1130979"/>
                      <a:gd name="connsiteY11" fmla="*/ 90133 h 548313"/>
                      <a:gd name="connsiteX12" fmla="*/ 588980 w 1130979"/>
                      <a:gd name="connsiteY12" fmla="*/ 82622 h 548313"/>
                      <a:gd name="connsiteX13" fmla="*/ 694136 w 1130979"/>
                      <a:gd name="connsiteY13" fmla="*/ 0 h 548313"/>
                      <a:gd name="connsiteX14" fmla="*/ 716670 w 1130979"/>
                      <a:gd name="connsiteY14" fmla="*/ 0 h 548313"/>
                      <a:gd name="connsiteX15" fmla="*/ 889426 w 1130979"/>
                      <a:gd name="connsiteY15" fmla="*/ 90133 h 548313"/>
                      <a:gd name="connsiteX16" fmla="*/ 964537 w 1130979"/>
                      <a:gd name="connsiteY16" fmla="*/ 82622 h 548313"/>
                      <a:gd name="connsiteX17" fmla="*/ 994582 w 1130979"/>
                      <a:gd name="connsiteY17" fmla="*/ 52578 h 548313"/>
                      <a:gd name="connsiteX18" fmla="*/ 1047160 w 1130979"/>
                      <a:gd name="connsiteY18" fmla="*/ 22533 h 548313"/>
                      <a:gd name="connsiteX19" fmla="*/ 1107249 w 1130979"/>
                      <a:gd name="connsiteY19" fmla="*/ 112667 h 548313"/>
                      <a:gd name="connsiteX20" fmla="*/ 1122272 w 1130979"/>
                      <a:gd name="connsiteY20" fmla="*/ 195290 h 548313"/>
                      <a:gd name="connsiteX21" fmla="*/ 1129783 w 1130979"/>
                      <a:gd name="connsiteY21" fmla="*/ 255378 h 548313"/>
                      <a:gd name="connsiteX22" fmla="*/ 694136 w 1130979"/>
                      <a:gd name="connsiteY22" fmla="*/ 518268 h 548313"/>
                      <a:gd name="connsiteX23" fmla="*/ 498847 w 1130979"/>
                      <a:gd name="connsiteY23" fmla="*/ 548313 h 548313"/>
                      <a:gd name="connsiteX24" fmla="*/ 483824 w 1130979"/>
                      <a:gd name="connsiteY24" fmla="*/ 548313 h 548313"/>
                      <a:gd name="connsiteX25" fmla="*/ 243468 w 1130979"/>
                      <a:gd name="connsiteY25" fmla="*/ 112667 h 548313"/>
                      <a:gd name="connsiteX26" fmla="*/ 198401 w 1130979"/>
                      <a:gd name="connsiteY26" fmla="*/ 112667 h 548313"/>
                      <a:gd name="connsiteX27" fmla="*/ 63200 w 1130979"/>
                      <a:gd name="connsiteY27" fmla="*/ 210312 h 548313"/>
                      <a:gd name="connsiteX28" fmla="*/ 25645 w 1130979"/>
                      <a:gd name="connsiteY28" fmla="*/ 330490 h 548313"/>
                      <a:gd name="connsiteX29" fmla="*/ 25645 w 1130979"/>
                      <a:gd name="connsiteY29" fmla="*/ 330490 h 548313"/>
                      <a:gd name="connsiteX30" fmla="*/ 18133 w 1130979"/>
                      <a:gd name="connsiteY30" fmla="*/ 398090 h 548313"/>
                      <a:gd name="connsiteX31" fmla="*/ 48178 w 1130979"/>
                      <a:gd name="connsiteY31" fmla="*/ 420624 h 548313"/>
                      <a:gd name="connsiteX32" fmla="*/ 48178 w 1130979"/>
                      <a:gd name="connsiteY32" fmla="*/ 420624 h 548313"/>
                      <a:gd name="connsiteX33" fmla="*/ 123289 w 1130979"/>
                      <a:gd name="connsiteY33" fmla="*/ 458180 h 548313"/>
                      <a:gd name="connsiteX34" fmla="*/ 311068 w 1130979"/>
                      <a:gd name="connsiteY34" fmla="*/ 510757 h 548313"/>
                      <a:gd name="connsiteX35" fmla="*/ 506358 w 1130979"/>
                      <a:gd name="connsiteY35" fmla="*/ 525780 h 548313"/>
                      <a:gd name="connsiteX36" fmla="*/ 694136 w 1130979"/>
                      <a:gd name="connsiteY36" fmla="*/ 495735 h 548313"/>
                      <a:gd name="connsiteX37" fmla="*/ 1114760 w 1130979"/>
                      <a:gd name="connsiteY37" fmla="*/ 247867 h 548313"/>
                      <a:gd name="connsiteX38" fmla="*/ 1107249 w 1130979"/>
                      <a:gd name="connsiteY38" fmla="*/ 187779 h 548313"/>
                      <a:gd name="connsiteX39" fmla="*/ 1092227 w 1130979"/>
                      <a:gd name="connsiteY39" fmla="*/ 105156 h 548313"/>
                      <a:gd name="connsiteX40" fmla="*/ 1047160 w 1130979"/>
                      <a:gd name="connsiteY40" fmla="*/ 30044 h 548313"/>
                      <a:gd name="connsiteX41" fmla="*/ 1002093 w 1130979"/>
                      <a:gd name="connsiteY41" fmla="*/ 60089 h 548313"/>
                      <a:gd name="connsiteX42" fmla="*/ 964537 w 1130979"/>
                      <a:gd name="connsiteY42" fmla="*/ 90133 h 548313"/>
                      <a:gd name="connsiteX43" fmla="*/ 874404 w 1130979"/>
                      <a:gd name="connsiteY43" fmla="*/ 97645 h 548313"/>
                      <a:gd name="connsiteX44" fmla="*/ 866893 w 1130979"/>
                      <a:gd name="connsiteY44" fmla="*/ 97645 h 548313"/>
                      <a:gd name="connsiteX45" fmla="*/ 701647 w 1130979"/>
                      <a:gd name="connsiteY45" fmla="*/ 7511 h 548313"/>
                      <a:gd name="connsiteX46" fmla="*/ 679114 w 1130979"/>
                      <a:gd name="connsiteY46" fmla="*/ 7511 h 548313"/>
                      <a:gd name="connsiteX47" fmla="*/ 581469 w 1130979"/>
                      <a:gd name="connsiteY47" fmla="*/ 82622 h 548313"/>
                      <a:gd name="connsiteX48" fmla="*/ 573958 w 1130979"/>
                      <a:gd name="connsiteY48" fmla="*/ 82622 h 548313"/>
                      <a:gd name="connsiteX49" fmla="*/ 543913 w 1130979"/>
                      <a:gd name="connsiteY49" fmla="*/ 97645 h 548313"/>
                      <a:gd name="connsiteX50" fmla="*/ 416224 w 1130979"/>
                      <a:gd name="connsiteY50" fmla="*/ 120178 h 548313"/>
                      <a:gd name="connsiteX51" fmla="*/ 386179 w 1130979"/>
                      <a:gd name="connsiteY51" fmla="*/ 120178 h 548313"/>
                      <a:gd name="connsiteX52" fmla="*/ 303557 w 1130979"/>
                      <a:gd name="connsiteY52" fmla="*/ 112667 h 548313"/>
                      <a:gd name="connsiteX53" fmla="*/ 243468 w 1130979"/>
                      <a:gd name="connsiteY53" fmla="*/ 112667 h 54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0979" h="548313">
                        <a:moveTo>
                          <a:pt x="483824" y="548313"/>
                        </a:moveTo>
                        <a:cubicBezTo>
                          <a:pt x="423735" y="548313"/>
                          <a:pt x="356135" y="540802"/>
                          <a:pt x="303557" y="533291"/>
                        </a:cubicBezTo>
                        <a:cubicBezTo>
                          <a:pt x="228446" y="525780"/>
                          <a:pt x="168356" y="510757"/>
                          <a:pt x="115778" y="480713"/>
                        </a:cubicBezTo>
                        <a:cubicBezTo>
                          <a:pt x="93245" y="465691"/>
                          <a:pt x="63200" y="458180"/>
                          <a:pt x="40667" y="443157"/>
                        </a:cubicBezTo>
                        <a:lnTo>
                          <a:pt x="40667" y="443157"/>
                        </a:lnTo>
                        <a:cubicBezTo>
                          <a:pt x="25645" y="435646"/>
                          <a:pt x="10622" y="428135"/>
                          <a:pt x="3111" y="413113"/>
                        </a:cubicBezTo>
                        <a:cubicBezTo>
                          <a:pt x="-4400" y="390579"/>
                          <a:pt x="3111" y="360534"/>
                          <a:pt x="10622" y="338001"/>
                        </a:cubicBezTo>
                        <a:cubicBezTo>
                          <a:pt x="10622" y="292934"/>
                          <a:pt x="25645" y="247867"/>
                          <a:pt x="48178" y="210312"/>
                        </a:cubicBezTo>
                        <a:cubicBezTo>
                          <a:pt x="85734" y="150223"/>
                          <a:pt x="138312" y="112667"/>
                          <a:pt x="190890" y="105156"/>
                        </a:cubicBezTo>
                        <a:cubicBezTo>
                          <a:pt x="228446" y="97645"/>
                          <a:pt x="281023" y="105156"/>
                          <a:pt x="326090" y="105156"/>
                        </a:cubicBezTo>
                        <a:cubicBezTo>
                          <a:pt x="363646" y="112667"/>
                          <a:pt x="401202" y="112667"/>
                          <a:pt x="431246" y="112667"/>
                        </a:cubicBezTo>
                        <a:cubicBezTo>
                          <a:pt x="476313" y="105156"/>
                          <a:pt x="521380" y="105156"/>
                          <a:pt x="558936" y="90133"/>
                        </a:cubicBezTo>
                        <a:cubicBezTo>
                          <a:pt x="566447" y="90133"/>
                          <a:pt x="581469" y="82622"/>
                          <a:pt x="588980" y="82622"/>
                        </a:cubicBezTo>
                        <a:cubicBezTo>
                          <a:pt x="611514" y="45067"/>
                          <a:pt x="641558" y="7511"/>
                          <a:pt x="694136" y="0"/>
                        </a:cubicBezTo>
                        <a:cubicBezTo>
                          <a:pt x="701647" y="0"/>
                          <a:pt x="709159" y="0"/>
                          <a:pt x="716670" y="0"/>
                        </a:cubicBezTo>
                        <a:cubicBezTo>
                          <a:pt x="784270" y="0"/>
                          <a:pt x="851870" y="37556"/>
                          <a:pt x="889426" y="90133"/>
                        </a:cubicBezTo>
                        <a:cubicBezTo>
                          <a:pt x="919471" y="97645"/>
                          <a:pt x="942004" y="97645"/>
                          <a:pt x="964537" y="82622"/>
                        </a:cubicBezTo>
                        <a:cubicBezTo>
                          <a:pt x="979560" y="75111"/>
                          <a:pt x="987071" y="67600"/>
                          <a:pt x="994582" y="52578"/>
                        </a:cubicBezTo>
                        <a:cubicBezTo>
                          <a:pt x="1009605" y="37556"/>
                          <a:pt x="1024627" y="15022"/>
                          <a:pt x="1047160" y="22533"/>
                        </a:cubicBezTo>
                        <a:cubicBezTo>
                          <a:pt x="1092227" y="30044"/>
                          <a:pt x="1099738" y="105156"/>
                          <a:pt x="1107249" y="112667"/>
                        </a:cubicBezTo>
                        <a:cubicBezTo>
                          <a:pt x="1107249" y="135200"/>
                          <a:pt x="1114760" y="165245"/>
                          <a:pt x="1122272" y="195290"/>
                        </a:cubicBezTo>
                        <a:cubicBezTo>
                          <a:pt x="1129783" y="217823"/>
                          <a:pt x="1129783" y="240356"/>
                          <a:pt x="1129783" y="255378"/>
                        </a:cubicBezTo>
                        <a:cubicBezTo>
                          <a:pt x="1137294" y="322979"/>
                          <a:pt x="1122272" y="368046"/>
                          <a:pt x="694136" y="518268"/>
                        </a:cubicBezTo>
                        <a:cubicBezTo>
                          <a:pt x="641558" y="540802"/>
                          <a:pt x="573958" y="548313"/>
                          <a:pt x="498847" y="548313"/>
                        </a:cubicBezTo>
                        <a:cubicBezTo>
                          <a:pt x="491336" y="548313"/>
                          <a:pt x="491336" y="548313"/>
                          <a:pt x="483824" y="548313"/>
                        </a:cubicBezTo>
                        <a:close/>
                        <a:moveTo>
                          <a:pt x="243468" y="112667"/>
                        </a:moveTo>
                        <a:cubicBezTo>
                          <a:pt x="228446" y="112667"/>
                          <a:pt x="213423" y="112667"/>
                          <a:pt x="198401" y="112667"/>
                        </a:cubicBezTo>
                        <a:cubicBezTo>
                          <a:pt x="145823" y="120178"/>
                          <a:pt x="100756" y="157734"/>
                          <a:pt x="63200" y="210312"/>
                        </a:cubicBezTo>
                        <a:cubicBezTo>
                          <a:pt x="40667" y="247867"/>
                          <a:pt x="25645" y="292934"/>
                          <a:pt x="25645" y="330490"/>
                        </a:cubicBezTo>
                        <a:cubicBezTo>
                          <a:pt x="25645" y="330490"/>
                          <a:pt x="25645" y="330490"/>
                          <a:pt x="25645" y="330490"/>
                        </a:cubicBezTo>
                        <a:cubicBezTo>
                          <a:pt x="18133" y="353023"/>
                          <a:pt x="10622" y="375557"/>
                          <a:pt x="18133" y="398090"/>
                        </a:cubicBezTo>
                        <a:cubicBezTo>
                          <a:pt x="25645" y="405601"/>
                          <a:pt x="33156" y="413113"/>
                          <a:pt x="48178" y="420624"/>
                        </a:cubicBezTo>
                        <a:lnTo>
                          <a:pt x="48178" y="420624"/>
                        </a:lnTo>
                        <a:cubicBezTo>
                          <a:pt x="70711" y="435646"/>
                          <a:pt x="93245" y="450669"/>
                          <a:pt x="123289" y="458180"/>
                        </a:cubicBezTo>
                        <a:cubicBezTo>
                          <a:pt x="175868" y="480713"/>
                          <a:pt x="235957" y="495735"/>
                          <a:pt x="311068" y="510757"/>
                        </a:cubicBezTo>
                        <a:cubicBezTo>
                          <a:pt x="371157" y="518268"/>
                          <a:pt x="438758" y="525780"/>
                          <a:pt x="506358" y="525780"/>
                        </a:cubicBezTo>
                        <a:cubicBezTo>
                          <a:pt x="581469" y="525780"/>
                          <a:pt x="641558" y="510757"/>
                          <a:pt x="694136" y="495735"/>
                        </a:cubicBezTo>
                        <a:cubicBezTo>
                          <a:pt x="1129783" y="338001"/>
                          <a:pt x="1122272" y="300446"/>
                          <a:pt x="1114760" y="247867"/>
                        </a:cubicBezTo>
                        <a:cubicBezTo>
                          <a:pt x="1114760" y="225334"/>
                          <a:pt x="1107249" y="210312"/>
                          <a:pt x="1107249" y="187779"/>
                        </a:cubicBezTo>
                        <a:cubicBezTo>
                          <a:pt x="1099738" y="157734"/>
                          <a:pt x="1099738" y="127689"/>
                          <a:pt x="1092227" y="105156"/>
                        </a:cubicBezTo>
                        <a:cubicBezTo>
                          <a:pt x="1092227" y="82622"/>
                          <a:pt x="1077204" y="30044"/>
                          <a:pt x="1047160" y="30044"/>
                        </a:cubicBezTo>
                        <a:cubicBezTo>
                          <a:pt x="1032138" y="30044"/>
                          <a:pt x="1017116" y="45067"/>
                          <a:pt x="1002093" y="60089"/>
                        </a:cubicBezTo>
                        <a:cubicBezTo>
                          <a:pt x="994582" y="75111"/>
                          <a:pt x="979560" y="82622"/>
                          <a:pt x="964537" y="90133"/>
                        </a:cubicBezTo>
                        <a:cubicBezTo>
                          <a:pt x="942004" y="97645"/>
                          <a:pt x="911959" y="105156"/>
                          <a:pt x="874404" y="97645"/>
                        </a:cubicBezTo>
                        <a:cubicBezTo>
                          <a:pt x="874404" y="97645"/>
                          <a:pt x="866893" y="97645"/>
                          <a:pt x="866893" y="97645"/>
                        </a:cubicBezTo>
                        <a:cubicBezTo>
                          <a:pt x="829337" y="45067"/>
                          <a:pt x="769248" y="7511"/>
                          <a:pt x="701647" y="7511"/>
                        </a:cubicBezTo>
                        <a:cubicBezTo>
                          <a:pt x="694136" y="7511"/>
                          <a:pt x="686625" y="7511"/>
                          <a:pt x="679114" y="7511"/>
                        </a:cubicBezTo>
                        <a:cubicBezTo>
                          <a:pt x="634047" y="15022"/>
                          <a:pt x="604003" y="52578"/>
                          <a:pt x="581469" y="82622"/>
                        </a:cubicBezTo>
                        <a:cubicBezTo>
                          <a:pt x="581469" y="82622"/>
                          <a:pt x="581469" y="82622"/>
                          <a:pt x="573958" y="82622"/>
                        </a:cubicBezTo>
                        <a:cubicBezTo>
                          <a:pt x="566447" y="90133"/>
                          <a:pt x="551425" y="90133"/>
                          <a:pt x="543913" y="97645"/>
                        </a:cubicBezTo>
                        <a:cubicBezTo>
                          <a:pt x="506358" y="105156"/>
                          <a:pt x="461291" y="112667"/>
                          <a:pt x="416224" y="120178"/>
                        </a:cubicBezTo>
                        <a:cubicBezTo>
                          <a:pt x="408713" y="120178"/>
                          <a:pt x="401202" y="120178"/>
                          <a:pt x="386179" y="120178"/>
                        </a:cubicBezTo>
                        <a:cubicBezTo>
                          <a:pt x="356135" y="120178"/>
                          <a:pt x="333601" y="120178"/>
                          <a:pt x="303557" y="112667"/>
                        </a:cubicBezTo>
                        <a:cubicBezTo>
                          <a:pt x="296046" y="120178"/>
                          <a:pt x="266001" y="112667"/>
                          <a:pt x="243468" y="112667"/>
                        </a:cubicBezTo>
                        <a:close/>
                      </a:path>
                    </a:pathLst>
                  </a:custGeom>
                  <a:solidFill>
                    <a:srgbClr val="056BB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501" name="Freeform: Shape 500">
                  <a:extLst>
                    <a:ext uri="{FF2B5EF4-FFF2-40B4-BE49-F238E27FC236}">
                      <a16:creationId xmlns:a16="http://schemas.microsoft.com/office/drawing/2014/main" id="{95AB9480-3AE0-470A-865E-9313E6A50A24}"/>
                    </a:ext>
                  </a:extLst>
                </p:cNvPr>
                <p:cNvSpPr/>
                <p:nvPr/>
              </p:nvSpPr>
              <p:spPr>
                <a:xfrm>
                  <a:off x="8595686" y="7564824"/>
                  <a:ext cx="323499" cy="190674"/>
                </a:xfrm>
                <a:custGeom>
                  <a:avLst/>
                  <a:gdLst>
                    <a:gd name="connsiteX0" fmla="*/ 180267 w 323499"/>
                    <a:gd name="connsiteY0" fmla="*/ 4774 h 190674"/>
                    <a:gd name="connsiteX1" fmla="*/ 0 w 323499"/>
                    <a:gd name="connsiteY1" fmla="*/ 124952 h 190674"/>
                    <a:gd name="connsiteX2" fmla="*/ 7511 w 323499"/>
                    <a:gd name="connsiteY2" fmla="*/ 124952 h 190674"/>
                    <a:gd name="connsiteX3" fmla="*/ 67600 w 323499"/>
                    <a:gd name="connsiteY3" fmla="*/ 49841 h 190674"/>
                    <a:gd name="connsiteX4" fmla="*/ 187778 w 323499"/>
                    <a:gd name="connsiteY4" fmla="*/ 27307 h 190674"/>
                    <a:gd name="connsiteX5" fmla="*/ 270401 w 323499"/>
                    <a:gd name="connsiteY5" fmla="*/ 87397 h 190674"/>
                    <a:gd name="connsiteX6" fmla="*/ 307957 w 323499"/>
                    <a:gd name="connsiteY6" fmla="*/ 185041 h 190674"/>
                    <a:gd name="connsiteX7" fmla="*/ 322979 w 323499"/>
                    <a:gd name="connsiteY7" fmla="*/ 185041 h 190674"/>
                    <a:gd name="connsiteX8" fmla="*/ 180267 w 323499"/>
                    <a:gd name="connsiteY8" fmla="*/ 4774 h 19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499" h="190674">
                      <a:moveTo>
                        <a:pt x="180267" y="4774"/>
                      </a:moveTo>
                      <a:cubicBezTo>
                        <a:pt x="90134" y="-17759"/>
                        <a:pt x="15022" y="42330"/>
                        <a:pt x="0" y="124952"/>
                      </a:cubicBezTo>
                      <a:cubicBezTo>
                        <a:pt x="0" y="132463"/>
                        <a:pt x="7511" y="132463"/>
                        <a:pt x="7511" y="124952"/>
                      </a:cubicBezTo>
                      <a:cubicBezTo>
                        <a:pt x="22533" y="94908"/>
                        <a:pt x="37556" y="64863"/>
                        <a:pt x="67600" y="49841"/>
                      </a:cubicBezTo>
                      <a:cubicBezTo>
                        <a:pt x="105156" y="19796"/>
                        <a:pt x="150223" y="12285"/>
                        <a:pt x="187778" y="27307"/>
                      </a:cubicBezTo>
                      <a:cubicBezTo>
                        <a:pt x="225334" y="34818"/>
                        <a:pt x="247868" y="64863"/>
                        <a:pt x="270401" y="87397"/>
                      </a:cubicBezTo>
                      <a:cubicBezTo>
                        <a:pt x="292934" y="117441"/>
                        <a:pt x="292934" y="154997"/>
                        <a:pt x="307957" y="185041"/>
                      </a:cubicBezTo>
                      <a:cubicBezTo>
                        <a:pt x="307957" y="192553"/>
                        <a:pt x="315468" y="192553"/>
                        <a:pt x="322979" y="185041"/>
                      </a:cubicBezTo>
                      <a:cubicBezTo>
                        <a:pt x="330490" y="109930"/>
                        <a:pt x="255379" y="19796"/>
                        <a:pt x="180267" y="4774"/>
                      </a:cubicBezTo>
                      <a:close/>
                    </a:path>
                  </a:pathLst>
                </a:custGeom>
                <a:solidFill>
                  <a:srgbClr val="056BB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02" name="Freeform: Shape 501">
                  <a:extLst>
                    <a:ext uri="{FF2B5EF4-FFF2-40B4-BE49-F238E27FC236}">
                      <a16:creationId xmlns:a16="http://schemas.microsoft.com/office/drawing/2014/main" id="{CC90C5C3-9C14-4D38-9131-290C78BEA117}"/>
                    </a:ext>
                  </a:extLst>
                </p:cNvPr>
                <p:cNvSpPr/>
                <p:nvPr/>
              </p:nvSpPr>
              <p:spPr>
                <a:xfrm>
                  <a:off x="8014217" y="7568646"/>
                  <a:ext cx="1116414" cy="534243"/>
                </a:xfrm>
                <a:custGeom>
                  <a:avLst/>
                  <a:gdLst>
                    <a:gd name="connsiteX0" fmla="*/ 1114761 w 1116414"/>
                    <a:gd name="connsiteY0" fmla="*/ 248820 h 534243"/>
                    <a:gd name="connsiteX1" fmla="*/ 1092227 w 1116414"/>
                    <a:gd name="connsiteY1" fmla="*/ 106108 h 534243"/>
                    <a:gd name="connsiteX2" fmla="*/ 1039649 w 1116414"/>
                    <a:gd name="connsiteY2" fmla="*/ 23486 h 534243"/>
                    <a:gd name="connsiteX3" fmla="*/ 957026 w 1116414"/>
                    <a:gd name="connsiteY3" fmla="*/ 83575 h 534243"/>
                    <a:gd name="connsiteX4" fmla="*/ 874404 w 1116414"/>
                    <a:gd name="connsiteY4" fmla="*/ 91086 h 534243"/>
                    <a:gd name="connsiteX5" fmla="*/ 679114 w 1116414"/>
                    <a:gd name="connsiteY5" fmla="*/ 952 h 534243"/>
                    <a:gd name="connsiteX6" fmla="*/ 581469 w 1116414"/>
                    <a:gd name="connsiteY6" fmla="*/ 83575 h 534243"/>
                    <a:gd name="connsiteX7" fmla="*/ 551425 w 1116414"/>
                    <a:gd name="connsiteY7" fmla="*/ 98597 h 534243"/>
                    <a:gd name="connsiteX8" fmla="*/ 423735 w 1116414"/>
                    <a:gd name="connsiteY8" fmla="*/ 121131 h 534243"/>
                    <a:gd name="connsiteX9" fmla="*/ 371157 w 1116414"/>
                    <a:gd name="connsiteY9" fmla="*/ 121131 h 534243"/>
                    <a:gd name="connsiteX10" fmla="*/ 453780 w 1116414"/>
                    <a:gd name="connsiteY10" fmla="*/ 151175 h 534243"/>
                    <a:gd name="connsiteX11" fmla="*/ 588980 w 1116414"/>
                    <a:gd name="connsiteY11" fmla="*/ 121131 h 534243"/>
                    <a:gd name="connsiteX12" fmla="*/ 671603 w 1116414"/>
                    <a:gd name="connsiteY12" fmla="*/ 68552 h 534243"/>
                    <a:gd name="connsiteX13" fmla="*/ 806803 w 1116414"/>
                    <a:gd name="connsiteY13" fmla="*/ 98597 h 534243"/>
                    <a:gd name="connsiteX14" fmla="*/ 836848 w 1116414"/>
                    <a:gd name="connsiteY14" fmla="*/ 233798 h 534243"/>
                    <a:gd name="connsiteX15" fmla="*/ 979560 w 1116414"/>
                    <a:gd name="connsiteY15" fmla="*/ 203753 h 534243"/>
                    <a:gd name="connsiteX16" fmla="*/ 806803 w 1116414"/>
                    <a:gd name="connsiteY16" fmla="*/ 353976 h 534243"/>
                    <a:gd name="connsiteX17" fmla="*/ 63200 w 1116414"/>
                    <a:gd name="connsiteY17" fmla="*/ 308909 h 534243"/>
                    <a:gd name="connsiteX18" fmla="*/ 33156 w 1116414"/>
                    <a:gd name="connsiteY18" fmla="*/ 233798 h 534243"/>
                    <a:gd name="connsiteX19" fmla="*/ 10622 w 1116414"/>
                    <a:gd name="connsiteY19" fmla="*/ 331442 h 534243"/>
                    <a:gd name="connsiteX20" fmla="*/ 3111 w 1116414"/>
                    <a:gd name="connsiteY20" fmla="*/ 399043 h 534243"/>
                    <a:gd name="connsiteX21" fmla="*/ 40667 w 1116414"/>
                    <a:gd name="connsiteY21" fmla="*/ 429087 h 534243"/>
                    <a:gd name="connsiteX22" fmla="*/ 115778 w 1116414"/>
                    <a:gd name="connsiteY22" fmla="*/ 466643 h 534243"/>
                    <a:gd name="connsiteX23" fmla="*/ 303557 w 1116414"/>
                    <a:gd name="connsiteY23" fmla="*/ 519221 h 534243"/>
                    <a:gd name="connsiteX24" fmla="*/ 498846 w 1116414"/>
                    <a:gd name="connsiteY24" fmla="*/ 534243 h 534243"/>
                    <a:gd name="connsiteX25" fmla="*/ 694136 w 1116414"/>
                    <a:gd name="connsiteY25" fmla="*/ 504199 h 534243"/>
                    <a:gd name="connsiteX26" fmla="*/ 1114761 w 1116414"/>
                    <a:gd name="connsiteY26" fmla="*/ 248820 h 53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16414" h="534243">
                      <a:moveTo>
                        <a:pt x="1114761" y="248820"/>
                      </a:moveTo>
                      <a:cubicBezTo>
                        <a:pt x="1107249" y="203753"/>
                        <a:pt x="1092227" y="151175"/>
                        <a:pt x="1092227" y="106108"/>
                      </a:cubicBezTo>
                      <a:cubicBezTo>
                        <a:pt x="1092227" y="83575"/>
                        <a:pt x="1077205" y="30997"/>
                        <a:pt x="1039649" y="23486"/>
                      </a:cubicBezTo>
                      <a:cubicBezTo>
                        <a:pt x="1002093" y="23486"/>
                        <a:pt x="994582" y="68552"/>
                        <a:pt x="957026" y="83575"/>
                      </a:cubicBezTo>
                      <a:cubicBezTo>
                        <a:pt x="934493" y="91086"/>
                        <a:pt x="904448" y="91086"/>
                        <a:pt x="874404" y="91086"/>
                      </a:cubicBezTo>
                      <a:cubicBezTo>
                        <a:pt x="836848" y="30997"/>
                        <a:pt x="754225" y="-6559"/>
                        <a:pt x="679114" y="952"/>
                      </a:cubicBezTo>
                      <a:cubicBezTo>
                        <a:pt x="634047" y="8463"/>
                        <a:pt x="604003" y="38508"/>
                        <a:pt x="581469" y="83575"/>
                      </a:cubicBezTo>
                      <a:cubicBezTo>
                        <a:pt x="573958" y="91086"/>
                        <a:pt x="558936" y="91086"/>
                        <a:pt x="551425" y="98597"/>
                      </a:cubicBezTo>
                      <a:cubicBezTo>
                        <a:pt x="506358" y="113620"/>
                        <a:pt x="468802" y="121131"/>
                        <a:pt x="423735" y="121131"/>
                      </a:cubicBezTo>
                      <a:cubicBezTo>
                        <a:pt x="408713" y="121131"/>
                        <a:pt x="386179" y="121131"/>
                        <a:pt x="371157" y="121131"/>
                      </a:cubicBezTo>
                      <a:cubicBezTo>
                        <a:pt x="401202" y="136153"/>
                        <a:pt x="423735" y="143664"/>
                        <a:pt x="453780" y="151175"/>
                      </a:cubicBezTo>
                      <a:cubicBezTo>
                        <a:pt x="498846" y="158686"/>
                        <a:pt x="543914" y="151175"/>
                        <a:pt x="588980" y="121131"/>
                      </a:cubicBezTo>
                      <a:cubicBezTo>
                        <a:pt x="619025" y="106108"/>
                        <a:pt x="641558" y="83575"/>
                        <a:pt x="671603" y="68552"/>
                      </a:cubicBezTo>
                      <a:cubicBezTo>
                        <a:pt x="724181" y="46019"/>
                        <a:pt x="769248" y="53530"/>
                        <a:pt x="806803" y="98597"/>
                      </a:cubicBezTo>
                      <a:cubicBezTo>
                        <a:pt x="829337" y="128642"/>
                        <a:pt x="851871" y="188731"/>
                        <a:pt x="836848" y="233798"/>
                      </a:cubicBezTo>
                      <a:cubicBezTo>
                        <a:pt x="821826" y="271353"/>
                        <a:pt x="942004" y="211264"/>
                        <a:pt x="979560" y="203753"/>
                      </a:cubicBezTo>
                      <a:cubicBezTo>
                        <a:pt x="987071" y="203753"/>
                        <a:pt x="987071" y="293887"/>
                        <a:pt x="806803" y="353976"/>
                      </a:cubicBezTo>
                      <a:cubicBezTo>
                        <a:pt x="341113" y="496688"/>
                        <a:pt x="108267" y="368998"/>
                        <a:pt x="63200" y="308909"/>
                      </a:cubicBezTo>
                      <a:cubicBezTo>
                        <a:pt x="40667" y="286376"/>
                        <a:pt x="33156" y="256331"/>
                        <a:pt x="33156" y="233798"/>
                      </a:cubicBezTo>
                      <a:cubicBezTo>
                        <a:pt x="18134" y="263842"/>
                        <a:pt x="10622" y="301398"/>
                        <a:pt x="10622" y="331442"/>
                      </a:cubicBezTo>
                      <a:cubicBezTo>
                        <a:pt x="3111" y="353976"/>
                        <a:pt x="-4400" y="376510"/>
                        <a:pt x="3111" y="399043"/>
                      </a:cubicBezTo>
                      <a:cubicBezTo>
                        <a:pt x="10622" y="414065"/>
                        <a:pt x="25645" y="421576"/>
                        <a:pt x="40667" y="429087"/>
                      </a:cubicBezTo>
                      <a:cubicBezTo>
                        <a:pt x="63200" y="444109"/>
                        <a:pt x="85734" y="459132"/>
                        <a:pt x="115778" y="466643"/>
                      </a:cubicBezTo>
                      <a:cubicBezTo>
                        <a:pt x="175867" y="496688"/>
                        <a:pt x="235956" y="504199"/>
                        <a:pt x="303557" y="519221"/>
                      </a:cubicBezTo>
                      <a:cubicBezTo>
                        <a:pt x="371157" y="526732"/>
                        <a:pt x="431246" y="534243"/>
                        <a:pt x="498846" y="534243"/>
                      </a:cubicBezTo>
                      <a:cubicBezTo>
                        <a:pt x="566447" y="534243"/>
                        <a:pt x="634047" y="526732"/>
                        <a:pt x="694136" y="504199"/>
                      </a:cubicBezTo>
                      <a:cubicBezTo>
                        <a:pt x="1122272" y="353976"/>
                        <a:pt x="1122272" y="308909"/>
                        <a:pt x="1114761" y="248820"/>
                      </a:cubicBezTo>
                      <a:close/>
                    </a:path>
                  </a:pathLst>
                </a:custGeom>
                <a:solidFill>
                  <a:srgbClr val="209DD9"/>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503" name="Graphic 2">
                  <a:extLst>
                    <a:ext uri="{FF2B5EF4-FFF2-40B4-BE49-F238E27FC236}">
                      <a16:creationId xmlns:a16="http://schemas.microsoft.com/office/drawing/2014/main" id="{BDE90F45-42E8-4050-B407-06991A526311}"/>
                    </a:ext>
                  </a:extLst>
                </p:cNvPr>
                <p:cNvGrpSpPr/>
                <p:nvPr/>
              </p:nvGrpSpPr>
              <p:grpSpPr>
                <a:xfrm>
                  <a:off x="8006706" y="7761550"/>
                  <a:ext cx="1123914" cy="356361"/>
                  <a:chOff x="8006706" y="7761550"/>
                  <a:chExt cx="1123914" cy="356361"/>
                </a:xfrm>
              </p:grpSpPr>
              <p:sp>
                <p:nvSpPr>
                  <p:cNvPr id="506" name="Freeform: Shape 505">
                    <a:extLst>
                      <a:ext uri="{FF2B5EF4-FFF2-40B4-BE49-F238E27FC236}">
                        <a16:creationId xmlns:a16="http://schemas.microsoft.com/office/drawing/2014/main" id="{8A9A83EF-C6F7-4032-B490-F21FECE9D98B}"/>
                      </a:ext>
                    </a:extLst>
                  </p:cNvPr>
                  <p:cNvSpPr/>
                  <p:nvPr/>
                </p:nvSpPr>
                <p:spPr>
                  <a:xfrm>
                    <a:off x="8006706" y="7764888"/>
                    <a:ext cx="1123914" cy="338001"/>
                  </a:xfrm>
                  <a:custGeom>
                    <a:avLst/>
                    <a:gdLst>
                      <a:gd name="connsiteX0" fmla="*/ 1114760 w 1123914"/>
                      <a:gd name="connsiteY0" fmla="*/ 0 h 338001"/>
                      <a:gd name="connsiteX1" fmla="*/ 1054671 w 1123914"/>
                      <a:gd name="connsiteY1" fmla="*/ 67600 h 338001"/>
                      <a:gd name="connsiteX2" fmla="*/ 776759 w 1123914"/>
                      <a:gd name="connsiteY2" fmla="*/ 202801 h 338001"/>
                      <a:gd name="connsiteX3" fmla="*/ 446269 w 1123914"/>
                      <a:gd name="connsiteY3" fmla="*/ 262890 h 338001"/>
                      <a:gd name="connsiteX4" fmla="*/ 348624 w 1123914"/>
                      <a:gd name="connsiteY4" fmla="*/ 255379 h 338001"/>
                      <a:gd name="connsiteX5" fmla="*/ 160845 w 1123914"/>
                      <a:gd name="connsiteY5" fmla="*/ 217823 h 338001"/>
                      <a:gd name="connsiteX6" fmla="*/ 10622 w 1123914"/>
                      <a:gd name="connsiteY6" fmla="*/ 120178 h 338001"/>
                      <a:gd name="connsiteX7" fmla="*/ 10622 w 1123914"/>
                      <a:gd name="connsiteY7" fmla="*/ 135200 h 338001"/>
                      <a:gd name="connsiteX8" fmla="*/ 3111 w 1123914"/>
                      <a:gd name="connsiteY8" fmla="*/ 202801 h 338001"/>
                      <a:gd name="connsiteX9" fmla="*/ 40667 w 1123914"/>
                      <a:gd name="connsiteY9" fmla="*/ 232845 h 338001"/>
                      <a:gd name="connsiteX10" fmla="*/ 115778 w 1123914"/>
                      <a:gd name="connsiteY10" fmla="*/ 270401 h 338001"/>
                      <a:gd name="connsiteX11" fmla="*/ 303557 w 1123914"/>
                      <a:gd name="connsiteY11" fmla="*/ 322979 h 338001"/>
                      <a:gd name="connsiteX12" fmla="*/ 498847 w 1123914"/>
                      <a:gd name="connsiteY12" fmla="*/ 338001 h 338001"/>
                      <a:gd name="connsiteX13" fmla="*/ 694136 w 1123914"/>
                      <a:gd name="connsiteY13" fmla="*/ 307957 h 338001"/>
                      <a:gd name="connsiteX14" fmla="*/ 1122272 w 1123914"/>
                      <a:gd name="connsiteY14" fmla="*/ 52578 h 338001"/>
                      <a:gd name="connsiteX15" fmla="*/ 1114760 w 1123914"/>
                      <a:gd name="connsiteY15" fmla="*/ 0 h 33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3914" h="338001">
                        <a:moveTo>
                          <a:pt x="1114760" y="0"/>
                        </a:moveTo>
                        <a:cubicBezTo>
                          <a:pt x="1099738" y="22533"/>
                          <a:pt x="1077204" y="52578"/>
                          <a:pt x="1054671" y="67600"/>
                        </a:cubicBezTo>
                        <a:cubicBezTo>
                          <a:pt x="972049" y="135200"/>
                          <a:pt x="874404" y="172756"/>
                          <a:pt x="776759" y="202801"/>
                        </a:cubicBezTo>
                        <a:cubicBezTo>
                          <a:pt x="671603" y="240356"/>
                          <a:pt x="558936" y="262890"/>
                          <a:pt x="446269" y="262890"/>
                        </a:cubicBezTo>
                        <a:cubicBezTo>
                          <a:pt x="416224" y="262890"/>
                          <a:pt x="378668" y="262890"/>
                          <a:pt x="348624" y="255379"/>
                        </a:cubicBezTo>
                        <a:cubicBezTo>
                          <a:pt x="288535" y="247867"/>
                          <a:pt x="220934" y="240356"/>
                          <a:pt x="160845" y="217823"/>
                        </a:cubicBezTo>
                        <a:cubicBezTo>
                          <a:pt x="108267" y="202801"/>
                          <a:pt x="33156" y="180268"/>
                          <a:pt x="10622" y="120178"/>
                        </a:cubicBezTo>
                        <a:cubicBezTo>
                          <a:pt x="10622" y="127689"/>
                          <a:pt x="10622" y="127689"/>
                          <a:pt x="10622" y="135200"/>
                        </a:cubicBezTo>
                        <a:cubicBezTo>
                          <a:pt x="3111" y="157734"/>
                          <a:pt x="-4400" y="180268"/>
                          <a:pt x="3111" y="202801"/>
                        </a:cubicBezTo>
                        <a:cubicBezTo>
                          <a:pt x="10622" y="217823"/>
                          <a:pt x="25645" y="225334"/>
                          <a:pt x="40667" y="232845"/>
                        </a:cubicBezTo>
                        <a:cubicBezTo>
                          <a:pt x="63200" y="247867"/>
                          <a:pt x="85734" y="262890"/>
                          <a:pt x="115778" y="270401"/>
                        </a:cubicBezTo>
                        <a:cubicBezTo>
                          <a:pt x="175868" y="300446"/>
                          <a:pt x="235957" y="307957"/>
                          <a:pt x="303557" y="322979"/>
                        </a:cubicBezTo>
                        <a:cubicBezTo>
                          <a:pt x="371157" y="330490"/>
                          <a:pt x="431246" y="338001"/>
                          <a:pt x="498847" y="338001"/>
                        </a:cubicBezTo>
                        <a:cubicBezTo>
                          <a:pt x="566447" y="338001"/>
                          <a:pt x="634047" y="330490"/>
                          <a:pt x="694136" y="307957"/>
                        </a:cubicBezTo>
                        <a:cubicBezTo>
                          <a:pt x="1129783" y="150223"/>
                          <a:pt x="1129783" y="112667"/>
                          <a:pt x="1122272" y="52578"/>
                        </a:cubicBezTo>
                        <a:cubicBezTo>
                          <a:pt x="1122272" y="37556"/>
                          <a:pt x="1114760" y="22533"/>
                          <a:pt x="1114760" y="0"/>
                        </a:cubicBezTo>
                        <a:close/>
                      </a:path>
                    </a:pathLst>
                  </a:custGeom>
                  <a:solidFill>
                    <a:srgbClr val="F4F4F4"/>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07" name="Freeform: Shape 506">
                    <a:extLst>
                      <a:ext uri="{FF2B5EF4-FFF2-40B4-BE49-F238E27FC236}">
                        <a16:creationId xmlns:a16="http://schemas.microsoft.com/office/drawing/2014/main" id="{44362440-6ADC-40A9-8F93-E9B9B7D2A402}"/>
                      </a:ext>
                    </a:extLst>
                  </p:cNvPr>
                  <p:cNvSpPr/>
                  <p:nvPr/>
                </p:nvSpPr>
                <p:spPr>
                  <a:xfrm>
                    <a:off x="8006706" y="7761550"/>
                    <a:ext cx="1123468" cy="356361"/>
                  </a:xfrm>
                  <a:custGeom>
                    <a:avLst/>
                    <a:gdLst>
                      <a:gd name="connsiteX0" fmla="*/ 483824 w 1123468"/>
                      <a:gd name="connsiteY0" fmla="*/ 356362 h 356361"/>
                      <a:gd name="connsiteX1" fmla="*/ 303557 w 1123468"/>
                      <a:gd name="connsiteY1" fmla="*/ 341340 h 356361"/>
                      <a:gd name="connsiteX2" fmla="*/ 115778 w 1123468"/>
                      <a:gd name="connsiteY2" fmla="*/ 288761 h 356361"/>
                      <a:gd name="connsiteX3" fmla="*/ 40667 w 1123468"/>
                      <a:gd name="connsiteY3" fmla="*/ 251206 h 356361"/>
                      <a:gd name="connsiteX4" fmla="*/ 40667 w 1123468"/>
                      <a:gd name="connsiteY4" fmla="*/ 251206 h 356361"/>
                      <a:gd name="connsiteX5" fmla="*/ 3111 w 1123468"/>
                      <a:gd name="connsiteY5" fmla="*/ 221161 h 356361"/>
                      <a:gd name="connsiteX6" fmla="*/ 10622 w 1123468"/>
                      <a:gd name="connsiteY6" fmla="*/ 146050 h 356361"/>
                      <a:gd name="connsiteX7" fmla="*/ 10622 w 1123468"/>
                      <a:gd name="connsiteY7" fmla="*/ 131027 h 356361"/>
                      <a:gd name="connsiteX8" fmla="*/ 18133 w 1123468"/>
                      <a:gd name="connsiteY8" fmla="*/ 123516 h 356361"/>
                      <a:gd name="connsiteX9" fmla="*/ 25645 w 1123468"/>
                      <a:gd name="connsiteY9" fmla="*/ 131027 h 356361"/>
                      <a:gd name="connsiteX10" fmla="*/ 160845 w 1123468"/>
                      <a:gd name="connsiteY10" fmla="*/ 221161 h 356361"/>
                      <a:gd name="connsiteX11" fmla="*/ 168356 w 1123468"/>
                      <a:gd name="connsiteY11" fmla="*/ 221161 h 356361"/>
                      <a:gd name="connsiteX12" fmla="*/ 348624 w 1123468"/>
                      <a:gd name="connsiteY12" fmla="*/ 258717 h 356361"/>
                      <a:gd name="connsiteX13" fmla="*/ 446269 w 1123468"/>
                      <a:gd name="connsiteY13" fmla="*/ 266228 h 356361"/>
                      <a:gd name="connsiteX14" fmla="*/ 446269 w 1123468"/>
                      <a:gd name="connsiteY14" fmla="*/ 266228 h 356361"/>
                      <a:gd name="connsiteX15" fmla="*/ 769248 w 1123468"/>
                      <a:gd name="connsiteY15" fmla="*/ 206139 h 356361"/>
                      <a:gd name="connsiteX16" fmla="*/ 1039649 w 1123468"/>
                      <a:gd name="connsiteY16" fmla="*/ 70939 h 356361"/>
                      <a:gd name="connsiteX17" fmla="*/ 1099738 w 1123468"/>
                      <a:gd name="connsiteY17" fmla="*/ 3338 h 356361"/>
                      <a:gd name="connsiteX18" fmla="*/ 1107249 w 1123468"/>
                      <a:gd name="connsiteY18" fmla="*/ 3338 h 356361"/>
                      <a:gd name="connsiteX19" fmla="*/ 1114760 w 1123468"/>
                      <a:gd name="connsiteY19" fmla="*/ 10849 h 356361"/>
                      <a:gd name="connsiteX20" fmla="*/ 1122272 w 1123468"/>
                      <a:gd name="connsiteY20" fmla="*/ 63427 h 356361"/>
                      <a:gd name="connsiteX21" fmla="*/ 686625 w 1123468"/>
                      <a:gd name="connsiteY21" fmla="*/ 326317 h 356361"/>
                      <a:gd name="connsiteX22" fmla="*/ 491336 w 1123468"/>
                      <a:gd name="connsiteY22" fmla="*/ 356362 h 356361"/>
                      <a:gd name="connsiteX23" fmla="*/ 483824 w 1123468"/>
                      <a:gd name="connsiteY23" fmla="*/ 356362 h 356361"/>
                      <a:gd name="connsiteX24" fmla="*/ 18133 w 1123468"/>
                      <a:gd name="connsiteY24" fmla="*/ 153561 h 356361"/>
                      <a:gd name="connsiteX25" fmla="*/ 18133 w 1123468"/>
                      <a:gd name="connsiteY25" fmla="*/ 213650 h 356361"/>
                      <a:gd name="connsiteX26" fmla="*/ 48178 w 1123468"/>
                      <a:gd name="connsiteY26" fmla="*/ 236184 h 356361"/>
                      <a:gd name="connsiteX27" fmla="*/ 48178 w 1123468"/>
                      <a:gd name="connsiteY27" fmla="*/ 236184 h 356361"/>
                      <a:gd name="connsiteX28" fmla="*/ 123289 w 1123468"/>
                      <a:gd name="connsiteY28" fmla="*/ 273739 h 356361"/>
                      <a:gd name="connsiteX29" fmla="*/ 311068 w 1123468"/>
                      <a:gd name="connsiteY29" fmla="*/ 326317 h 356361"/>
                      <a:gd name="connsiteX30" fmla="*/ 506358 w 1123468"/>
                      <a:gd name="connsiteY30" fmla="*/ 341340 h 356361"/>
                      <a:gd name="connsiteX31" fmla="*/ 694136 w 1123468"/>
                      <a:gd name="connsiteY31" fmla="*/ 311295 h 356361"/>
                      <a:gd name="connsiteX32" fmla="*/ 1114760 w 1123468"/>
                      <a:gd name="connsiteY32" fmla="*/ 63427 h 356361"/>
                      <a:gd name="connsiteX33" fmla="*/ 1107249 w 1123468"/>
                      <a:gd name="connsiteY33" fmla="*/ 25871 h 356361"/>
                      <a:gd name="connsiteX34" fmla="*/ 1054671 w 1123468"/>
                      <a:gd name="connsiteY34" fmla="*/ 78450 h 356361"/>
                      <a:gd name="connsiteX35" fmla="*/ 776759 w 1123468"/>
                      <a:gd name="connsiteY35" fmla="*/ 213650 h 356361"/>
                      <a:gd name="connsiteX36" fmla="*/ 446269 w 1123468"/>
                      <a:gd name="connsiteY36" fmla="*/ 273739 h 356361"/>
                      <a:gd name="connsiteX37" fmla="*/ 446269 w 1123468"/>
                      <a:gd name="connsiteY37" fmla="*/ 273739 h 356361"/>
                      <a:gd name="connsiteX38" fmla="*/ 348624 w 1123468"/>
                      <a:gd name="connsiteY38" fmla="*/ 266228 h 356361"/>
                      <a:gd name="connsiteX39" fmla="*/ 160845 w 1123468"/>
                      <a:gd name="connsiteY39" fmla="*/ 228673 h 356361"/>
                      <a:gd name="connsiteX40" fmla="*/ 153334 w 1123468"/>
                      <a:gd name="connsiteY40" fmla="*/ 228673 h 356361"/>
                      <a:gd name="connsiteX41" fmla="*/ 18133 w 1123468"/>
                      <a:gd name="connsiteY41" fmla="*/ 153561 h 35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23468" h="356361">
                        <a:moveTo>
                          <a:pt x="483824" y="356362"/>
                        </a:moveTo>
                        <a:cubicBezTo>
                          <a:pt x="423735" y="356362"/>
                          <a:pt x="356135" y="348851"/>
                          <a:pt x="303557" y="341340"/>
                        </a:cubicBezTo>
                        <a:cubicBezTo>
                          <a:pt x="228446" y="333829"/>
                          <a:pt x="168356" y="318806"/>
                          <a:pt x="115778" y="288761"/>
                        </a:cubicBezTo>
                        <a:cubicBezTo>
                          <a:pt x="93245" y="273739"/>
                          <a:pt x="63200" y="266228"/>
                          <a:pt x="40667" y="251206"/>
                        </a:cubicBezTo>
                        <a:lnTo>
                          <a:pt x="40667" y="251206"/>
                        </a:lnTo>
                        <a:cubicBezTo>
                          <a:pt x="25645" y="243695"/>
                          <a:pt x="10622" y="236184"/>
                          <a:pt x="3111" y="221161"/>
                        </a:cubicBezTo>
                        <a:cubicBezTo>
                          <a:pt x="-4400" y="198628"/>
                          <a:pt x="3111" y="168583"/>
                          <a:pt x="10622" y="146050"/>
                        </a:cubicBezTo>
                        <a:cubicBezTo>
                          <a:pt x="10622" y="138538"/>
                          <a:pt x="10622" y="138538"/>
                          <a:pt x="10622" y="131027"/>
                        </a:cubicBezTo>
                        <a:cubicBezTo>
                          <a:pt x="10622" y="131027"/>
                          <a:pt x="10622" y="123516"/>
                          <a:pt x="18133" y="123516"/>
                        </a:cubicBezTo>
                        <a:cubicBezTo>
                          <a:pt x="18133" y="123516"/>
                          <a:pt x="25645" y="123516"/>
                          <a:pt x="25645" y="131027"/>
                        </a:cubicBezTo>
                        <a:cubicBezTo>
                          <a:pt x="40667" y="183606"/>
                          <a:pt x="108267" y="206139"/>
                          <a:pt x="160845" y="221161"/>
                        </a:cubicBezTo>
                        <a:lnTo>
                          <a:pt x="168356" y="221161"/>
                        </a:lnTo>
                        <a:cubicBezTo>
                          <a:pt x="228446" y="243695"/>
                          <a:pt x="288535" y="251206"/>
                          <a:pt x="348624" y="258717"/>
                        </a:cubicBezTo>
                        <a:cubicBezTo>
                          <a:pt x="378668" y="266228"/>
                          <a:pt x="408713" y="266228"/>
                          <a:pt x="446269" y="266228"/>
                        </a:cubicBezTo>
                        <a:lnTo>
                          <a:pt x="446269" y="266228"/>
                        </a:lnTo>
                        <a:cubicBezTo>
                          <a:pt x="543913" y="266228"/>
                          <a:pt x="649069" y="243695"/>
                          <a:pt x="769248" y="206139"/>
                        </a:cubicBezTo>
                        <a:cubicBezTo>
                          <a:pt x="866893" y="176094"/>
                          <a:pt x="964537" y="138538"/>
                          <a:pt x="1039649" y="70939"/>
                        </a:cubicBezTo>
                        <a:cubicBezTo>
                          <a:pt x="1062182" y="55916"/>
                          <a:pt x="1077204" y="25871"/>
                          <a:pt x="1099738" y="3338"/>
                        </a:cubicBezTo>
                        <a:cubicBezTo>
                          <a:pt x="1099738" y="3338"/>
                          <a:pt x="1107249" y="-4173"/>
                          <a:pt x="1107249" y="3338"/>
                        </a:cubicBezTo>
                        <a:cubicBezTo>
                          <a:pt x="1107249" y="3338"/>
                          <a:pt x="1114760" y="3338"/>
                          <a:pt x="1114760" y="10849"/>
                        </a:cubicBezTo>
                        <a:cubicBezTo>
                          <a:pt x="1114760" y="25871"/>
                          <a:pt x="1122272" y="48405"/>
                          <a:pt x="1122272" y="63427"/>
                        </a:cubicBezTo>
                        <a:cubicBezTo>
                          <a:pt x="1129783" y="131027"/>
                          <a:pt x="1114760" y="176094"/>
                          <a:pt x="686625" y="326317"/>
                        </a:cubicBezTo>
                        <a:cubicBezTo>
                          <a:pt x="634047" y="348851"/>
                          <a:pt x="566447" y="356362"/>
                          <a:pt x="491336" y="356362"/>
                        </a:cubicBezTo>
                        <a:cubicBezTo>
                          <a:pt x="491336" y="356362"/>
                          <a:pt x="491336" y="356362"/>
                          <a:pt x="483824" y="356362"/>
                        </a:cubicBezTo>
                        <a:close/>
                        <a:moveTo>
                          <a:pt x="18133" y="153561"/>
                        </a:moveTo>
                        <a:cubicBezTo>
                          <a:pt x="10622" y="168583"/>
                          <a:pt x="3111" y="191117"/>
                          <a:pt x="18133" y="213650"/>
                        </a:cubicBezTo>
                        <a:cubicBezTo>
                          <a:pt x="25645" y="221161"/>
                          <a:pt x="33156" y="228673"/>
                          <a:pt x="48178" y="236184"/>
                        </a:cubicBezTo>
                        <a:lnTo>
                          <a:pt x="48178" y="236184"/>
                        </a:lnTo>
                        <a:cubicBezTo>
                          <a:pt x="70711" y="251206"/>
                          <a:pt x="93245" y="266228"/>
                          <a:pt x="123289" y="273739"/>
                        </a:cubicBezTo>
                        <a:cubicBezTo>
                          <a:pt x="175868" y="296273"/>
                          <a:pt x="235957" y="311295"/>
                          <a:pt x="311068" y="326317"/>
                        </a:cubicBezTo>
                        <a:cubicBezTo>
                          <a:pt x="371157" y="333829"/>
                          <a:pt x="438758" y="341340"/>
                          <a:pt x="506358" y="341340"/>
                        </a:cubicBezTo>
                        <a:cubicBezTo>
                          <a:pt x="581469" y="341340"/>
                          <a:pt x="641558" y="326317"/>
                          <a:pt x="694136" y="311295"/>
                        </a:cubicBezTo>
                        <a:cubicBezTo>
                          <a:pt x="1129783" y="153561"/>
                          <a:pt x="1122272" y="116005"/>
                          <a:pt x="1114760" y="63427"/>
                        </a:cubicBezTo>
                        <a:cubicBezTo>
                          <a:pt x="1114760" y="55916"/>
                          <a:pt x="1114760" y="40894"/>
                          <a:pt x="1107249" y="25871"/>
                        </a:cubicBezTo>
                        <a:cubicBezTo>
                          <a:pt x="1092227" y="48405"/>
                          <a:pt x="1077204" y="63427"/>
                          <a:pt x="1054671" y="78450"/>
                        </a:cubicBezTo>
                        <a:cubicBezTo>
                          <a:pt x="972049" y="146050"/>
                          <a:pt x="874404" y="183606"/>
                          <a:pt x="776759" y="213650"/>
                        </a:cubicBezTo>
                        <a:cubicBezTo>
                          <a:pt x="649069" y="251206"/>
                          <a:pt x="543913" y="273739"/>
                          <a:pt x="446269" y="273739"/>
                        </a:cubicBezTo>
                        <a:lnTo>
                          <a:pt x="446269" y="273739"/>
                        </a:lnTo>
                        <a:cubicBezTo>
                          <a:pt x="408713" y="273739"/>
                          <a:pt x="378668" y="273739"/>
                          <a:pt x="348624" y="266228"/>
                        </a:cubicBezTo>
                        <a:cubicBezTo>
                          <a:pt x="288535" y="258717"/>
                          <a:pt x="220934" y="251206"/>
                          <a:pt x="160845" y="228673"/>
                        </a:cubicBezTo>
                        <a:lnTo>
                          <a:pt x="153334" y="228673"/>
                        </a:lnTo>
                        <a:cubicBezTo>
                          <a:pt x="108267" y="213650"/>
                          <a:pt x="48178" y="198628"/>
                          <a:pt x="18133" y="153561"/>
                        </a:cubicBezTo>
                        <a:close/>
                      </a:path>
                    </a:pathLst>
                  </a:custGeom>
                  <a:solidFill>
                    <a:srgbClr val="A5A5A4"/>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504" name="Freeform: Shape 503">
                  <a:extLst>
                    <a:ext uri="{FF2B5EF4-FFF2-40B4-BE49-F238E27FC236}">
                      <a16:creationId xmlns:a16="http://schemas.microsoft.com/office/drawing/2014/main" id="{756EF25D-7CB5-40E8-A6F6-0C083AE39078}"/>
                    </a:ext>
                  </a:extLst>
                </p:cNvPr>
                <p:cNvSpPr/>
                <p:nvPr/>
              </p:nvSpPr>
              <p:spPr>
                <a:xfrm>
                  <a:off x="8069906" y="7695414"/>
                  <a:ext cx="322979" cy="147924"/>
                </a:xfrm>
                <a:custGeom>
                  <a:avLst/>
                  <a:gdLst>
                    <a:gd name="connsiteX0" fmla="*/ 322979 w 322979"/>
                    <a:gd name="connsiteY0" fmla="*/ 31919 h 147924"/>
                    <a:gd name="connsiteX1" fmla="*/ 127689 w 322979"/>
                    <a:gd name="connsiteY1" fmla="*/ 9385 h 147924"/>
                    <a:gd name="connsiteX2" fmla="*/ 0 w 322979"/>
                    <a:gd name="connsiteY2" fmla="*/ 144586 h 147924"/>
                    <a:gd name="connsiteX3" fmla="*/ 7511 w 322979"/>
                    <a:gd name="connsiteY3" fmla="*/ 144586 h 147924"/>
                    <a:gd name="connsiteX4" fmla="*/ 135201 w 322979"/>
                    <a:gd name="connsiteY4" fmla="*/ 31919 h 147924"/>
                    <a:gd name="connsiteX5" fmla="*/ 322979 w 322979"/>
                    <a:gd name="connsiteY5" fmla="*/ 46941 h 147924"/>
                    <a:gd name="connsiteX6" fmla="*/ 322979 w 322979"/>
                    <a:gd name="connsiteY6" fmla="*/ 31919 h 14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979" h="147924">
                      <a:moveTo>
                        <a:pt x="322979" y="31919"/>
                      </a:moveTo>
                      <a:cubicBezTo>
                        <a:pt x="270401" y="-5637"/>
                        <a:pt x="187779" y="-5637"/>
                        <a:pt x="127689" y="9385"/>
                      </a:cubicBezTo>
                      <a:cubicBezTo>
                        <a:pt x="60089" y="24408"/>
                        <a:pt x="15022" y="69474"/>
                        <a:pt x="0" y="144586"/>
                      </a:cubicBezTo>
                      <a:cubicBezTo>
                        <a:pt x="0" y="144586"/>
                        <a:pt x="0" y="152097"/>
                        <a:pt x="7511" y="144586"/>
                      </a:cubicBezTo>
                      <a:cubicBezTo>
                        <a:pt x="45067" y="92007"/>
                        <a:pt x="75111" y="54452"/>
                        <a:pt x="135201" y="31919"/>
                      </a:cubicBezTo>
                      <a:cubicBezTo>
                        <a:pt x="202801" y="16896"/>
                        <a:pt x="255379" y="31919"/>
                        <a:pt x="322979" y="46941"/>
                      </a:cubicBezTo>
                      <a:cubicBezTo>
                        <a:pt x="322979" y="46941"/>
                        <a:pt x="322979" y="31919"/>
                        <a:pt x="322979" y="31919"/>
                      </a:cubicBezTo>
                      <a:close/>
                    </a:path>
                  </a:pathLst>
                </a:custGeom>
                <a:solidFill>
                  <a:srgbClr val="FFFFF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05" name="Freeform: Shape 504">
                  <a:extLst>
                    <a:ext uri="{FF2B5EF4-FFF2-40B4-BE49-F238E27FC236}">
                      <a16:creationId xmlns:a16="http://schemas.microsoft.com/office/drawing/2014/main" id="{8C60DD78-A461-4BA6-AC62-9B7266EEA8DF}"/>
                    </a:ext>
                  </a:extLst>
                </p:cNvPr>
                <p:cNvSpPr/>
                <p:nvPr/>
              </p:nvSpPr>
              <p:spPr>
                <a:xfrm>
                  <a:off x="8404796" y="7719821"/>
                  <a:ext cx="51289" cy="20655"/>
                </a:xfrm>
                <a:custGeom>
                  <a:avLst/>
                  <a:gdLst>
                    <a:gd name="connsiteX0" fmla="*/ 48178 w 51289"/>
                    <a:gd name="connsiteY0" fmla="*/ 7511 h 20655"/>
                    <a:gd name="connsiteX1" fmla="*/ 10622 w 51289"/>
                    <a:gd name="connsiteY1" fmla="*/ 0 h 20655"/>
                    <a:gd name="connsiteX2" fmla="*/ 3111 w 51289"/>
                    <a:gd name="connsiteY2" fmla="*/ 15022 h 20655"/>
                    <a:gd name="connsiteX3" fmla="*/ 40667 w 51289"/>
                    <a:gd name="connsiteY3" fmla="*/ 15022 h 20655"/>
                    <a:gd name="connsiteX4" fmla="*/ 48178 w 51289"/>
                    <a:gd name="connsiteY4" fmla="*/ 7511 h 20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89" h="20655">
                      <a:moveTo>
                        <a:pt x="48178" y="7511"/>
                      </a:moveTo>
                      <a:cubicBezTo>
                        <a:pt x="40667" y="0"/>
                        <a:pt x="25645" y="0"/>
                        <a:pt x="10622" y="0"/>
                      </a:cubicBezTo>
                      <a:cubicBezTo>
                        <a:pt x="3111" y="0"/>
                        <a:pt x="-4400" y="15022"/>
                        <a:pt x="3111" y="15022"/>
                      </a:cubicBezTo>
                      <a:cubicBezTo>
                        <a:pt x="18134" y="22533"/>
                        <a:pt x="33156" y="22533"/>
                        <a:pt x="40667" y="15022"/>
                      </a:cubicBezTo>
                      <a:cubicBezTo>
                        <a:pt x="48178" y="22533"/>
                        <a:pt x="55689" y="15022"/>
                        <a:pt x="48178" y="7511"/>
                      </a:cubicBezTo>
                      <a:close/>
                    </a:path>
                  </a:pathLst>
                </a:custGeom>
                <a:solidFill>
                  <a:srgbClr val="FFFFF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305" name="Graphic 2">
                <a:extLst>
                  <a:ext uri="{FF2B5EF4-FFF2-40B4-BE49-F238E27FC236}">
                    <a16:creationId xmlns:a16="http://schemas.microsoft.com/office/drawing/2014/main" id="{23ED3A6D-BDE9-4114-B5DF-420F38F24D35}"/>
                  </a:ext>
                </a:extLst>
              </p:cNvPr>
              <p:cNvGrpSpPr/>
              <p:nvPr/>
            </p:nvGrpSpPr>
            <p:grpSpPr>
              <a:xfrm>
                <a:off x="9421912" y="6285193"/>
                <a:ext cx="983960" cy="1832718"/>
                <a:chOff x="9421912" y="6285193"/>
                <a:chExt cx="983960" cy="1832718"/>
              </a:xfrm>
            </p:grpSpPr>
            <p:grpSp>
              <p:nvGrpSpPr>
                <p:cNvPr id="479" name="Graphic 2">
                  <a:extLst>
                    <a:ext uri="{FF2B5EF4-FFF2-40B4-BE49-F238E27FC236}">
                      <a16:creationId xmlns:a16="http://schemas.microsoft.com/office/drawing/2014/main" id="{6B111F99-0706-40C1-B0F6-3C70B7A2C56E}"/>
                    </a:ext>
                  </a:extLst>
                </p:cNvPr>
                <p:cNvGrpSpPr/>
                <p:nvPr/>
              </p:nvGrpSpPr>
              <p:grpSpPr>
                <a:xfrm>
                  <a:off x="9421912" y="6285193"/>
                  <a:ext cx="896937" cy="1284405"/>
                  <a:chOff x="9421912" y="6285193"/>
                  <a:chExt cx="896937" cy="1284405"/>
                </a:xfrm>
              </p:grpSpPr>
              <p:grpSp>
                <p:nvGrpSpPr>
                  <p:cNvPr id="492" name="Graphic 2">
                    <a:extLst>
                      <a:ext uri="{FF2B5EF4-FFF2-40B4-BE49-F238E27FC236}">
                        <a16:creationId xmlns:a16="http://schemas.microsoft.com/office/drawing/2014/main" id="{AA7CE852-6D27-494C-938D-0B971381DDA6}"/>
                      </a:ext>
                    </a:extLst>
                  </p:cNvPr>
                  <p:cNvGrpSpPr/>
                  <p:nvPr/>
                </p:nvGrpSpPr>
                <p:grpSpPr>
                  <a:xfrm>
                    <a:off x="9421912" y="6285193"/>
                    <a:ext cx="863781" cy="1216805"/>
                    <a:chOff x="9421912" y="6285193"/>
                    <a:chExt cx="863781" cy="1216805"/>
                  </a:xfrm>
                </p:grpSpPr>
                <p:sp>
                  <p:nvSpPr>
                    <p:cNvPr id="495" name="Freeform: Shape 494">
                      <a:extLst>
                        <a:ext uri="{FF2B5EF4-FFF2-40B4-BE49-F238E27FC236}">
                          <a16:creationId xmlns:a16="http://schemas.microsoft.com/office/drawing/2014/main" id="{D43035F6-76BE-4BD2-A074-00300DD20EC6}"/>
                        </a:ext>
                      </a:extLst>
                    </p:cNvPr>
                    <p:cNvSpPr/>
                    <p:nvPr/>
                  </p:nvSpPr>
                  <p:spPr>
                    <a:xfrm>
                      <a:off x="9421912" y="6285193"/>
                      <a:ext cx="848759" cy="1201782"/>
                    </a:xfrm>
                    <a:custGeom>
                      <a:avLst/>
                      <a:gdLst>
                        <a:gd name="connsiteX0" fmla="*/ 758626 w 848759"/>
                        <a:gd name="connsiteY0" fmla="*/ 931382 h 1201782"/>
                        <a:gd name="connsiteX1" fmla="*/ 570847 w 848759"/>
                        <a:gd name="connsiteY1" fmla="*/ 623425 h 1201782"/>
                        <a:gd name="connsiteX2" fmla="*/ 375557 w 848759"/>
                        <a:gd name="connsiteY2" fmla="*/ 82623 h 1201782"/>
                        <a:gd name="connsiteX3" fmla="*/ 368046 w 848759"/>
                        <a:gd name="connsiteY3" fmla="*/ 0 h 1201782"/>
                        <a:gd name="connsiteX4" fmla="*/ 368046 w 848759"/>
                        <a:gd name="connsiteY4" fmla="*/ 0 h 1201782"/>
                        <a:gd name="connsiteX5" fmla="*/ 105156 w 848759"/>
                        <a:gd name="connsiteY5" fmla="*/ 30045 h 1201782"/>
                        <a:gd name="connsiteX6" fmla="*/ 0 w 848759"/>
                        <a:gd name="connsiteY6" fmla="*/ 105156 h 1201782"/>
                        <a:gd name="connsiteX7" fmla="*/ 338001 w 848759"/>
                        <a:gd name="connsiteY7" fmla="*/ 878804 h 1201782"/>
                        <a:gd name="connsiteX8" fmla="*/ 623425 w 848759"/>
                        <a:gd name="connsiteY8" fmla="*/ 1201783 h 1201782"/>
                        <a:gd name="connsiteX9" fmla="*/ 728581 w 848759"/>
                        <a:gd name="connsiteY9" fmla="*/ 1134183 h 1201782"/>
                        <a:gd name="connsiteX10" fmla="*/ 848759 w 848759"/>
                        <a:gd name="connsiteY10" fmla="*/ 1051560 h 1201782"/>
                        <a:gd name="connsiteX11" fmla="*/ 758626 w 848759"/>
                        <a:gd name="connsiteY11" fmla="*/ 931382 h 120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759" h="1201782">
                          <a:moveTo>
                            <a:pt x="758626" y="931382"/>
                          </a:moveTo>
                          <a:cubicBezTo>
                            <a:pt x="691026" y="833737"/>
                            <a:pt x="623425" y="736092"/>
                            <a:pt x="570847" y="623425"/>
                          </a:cubicBezTo>
                          <a:cubicBezTo>
                            <a:pt x="488224" y="450669"/>
                            <a:pt x="390580" y="277913"/>
                            <a:pt x="375557" y="82623"/>
                          </a:cubicBezTo>
                          <a:cubicBezTo>
                            <a:pt x="375557" y="52578"/>
                            <a:pt x="368046" y="30045"/>
                            <a:pt x="368046" y="0"/>
                          </a:cubicBezTo>
                          <a:cubicBezTo>
                            <a:pt x="368046" y="0"/>
                            <a:pt x="368046" y="0"/>
                            <a:pt x="368046" y="0"/>
                          </a:cubicBezTo>
                          <a:cubicBezTo>
                            <a:pt x="300446" y="60089"/>
                            <a:pt x="180268" y="-22533"/>
                            <a:pt x="105156" y="30045"/>
                          </a:cubicBezTo>
                          <a:cubicBezTo>
                            <a:pt x="67600" y="52578"/>
                            <a:pt x="37556" y="75111"/>
                            <a:pt x="0" y="105156"/>
                          </a:cubicBezTo>
                          <a:cubicBezTo>
                            <a:pt x="52578" y="338001"/>
                            <a:pt x="210312" y="683514"/>
                            <a:pt x="338001" y="878804"/>
                          </a:cubicBezTo>
                          <a:cubicBezTo>
                            <a:pt x="413113" y="991471"/>
                            <a:pt x="503247" y="1111649"/>
                            <a:pt x="623425" y="1201783"/>
                          </a:cubicBezTo>
                          <a:cubicBezTo>
                            <a:pt x="660981" y="1186761"/>
                            <a:pt x="698537" y="1156716"/>
                            <a:pt x="728581" y="1134183"/>
                          </a:cubicBezTo>
                          <a:cubicBezTo>
                            <a:pt x="766137" y="1104138"/>
                            <a:pt x="803693" y="1074094"/>
                            <a:pt x="848759" y="1051560"/>
                          </a:cubicBezTo>
                          <a:cubicBezTo>
                            <a:pt x="826226" y="1014004"/>
                            <a:pt x="788670" y="976448"/>
                            <a:pt x="758626" y="931382"/>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96" name="Freeform: Shape 495">
                      <a:extLst>
                        <a:ext uri="{FF2B5EF4-FFF2-40B4-BE49-F238E27FC236}">
                          <a16:creationId xmlns:a16="http://schemas.microsoft.com/office/drawing/2014/main" id="{0C9FC08B-DAE7-4868-B12C-8399E96070B4}"/>
                        </a:ext>
                      </a:extLst>
                    </p:cNvPr>
                    <p:cNvSpPr/>
                    <p:nvPr/>
                  </p:nvSpPr>
                  <p:spPr>
                    <a:xfrm>
                      <a:off x="9421912" y="6292704"/>
                      <a:ext cx="863781" cy="1209293"/>
                    </a:xfrm>
                    <a:custGeom>
                      <a:avLst/>
                      <a:gdLst>
                        <a:gd name="connsiteX0" fmla="*/ 630936 w 863781"/>
                        <a:gd name="connsiteY0" fmla="*/ 1209294 h 1209293"/>
                        <a:gd name="connsiteX1" fmla="*/ 630936 w 863781"/>
                        <a:gd name="connsiteY1" fmla="*/ 1209294 h 1209293"/>
                        <a:gd name="connsiteX2" fmla="*/ 338001 w 863781"/>
                        <a:gd name="connsiteY2" fmla="*/ 886314 h 1209293"/>
                        <a:gd name="connsiteX3" fmla="*/ 0 w 863781"/>
                        <a:gd name="connsiteY3" fmla="*/ 105156 h 1209293"/>
                        <a:gd name="connsiteX4" fmla="*/ 0 w 863781"/>
                        <a:gd name="connsiteY4" fmla="*/ 97645 h 1209293"/>
                        <a:gd name="connsiteX5" fmla="*/ 90134 w 863781"/>
                        <a:gd name="connsiteY5" fmla="*/ 37556 h 1209293"/>
                        <a:gd name="connsiteX6" fmla="*/ 105156 w 863781"/>
                        <a:gd name="connsiteY6" fmla="*/ 30044 h 1209293"/>
                        <a:gd name="connsiteX7" fmla="*/ 180268 w 863781"/>
                        <a:gd name="connsiteY7" fmla="*/ 7511 h 1209293"/>
                        <a:gd name="connsiteX8" fmla="*/ 240357 w 863781"/>
                        <a:gd name="connsiteY8" fmla="*/ 15022 h 1209293"/>
                        <a:gd name="connsiteX9" fmla="*/ 300446 w 863781"/>
                        <a:gd name="connsiteY9" fmla="*/ 22533 h 1209293"/>
                        <a:gd name="connsiteX10" fmla="*/ 368046 w 863781"/>
                        <a:gd name="connsiteY10" fmla="*/ 0 h 1209293"/>
                        <a:gd name="connsiteX11" fmla="*/ 375557 w 863781"/>
                        <a:gd name="connsiteY11" fmla="*/ 0 h 1209293"/>
                        <a:gd name="connsiteX12" fmla="*/ 383069 w 863781"/>
                        <a:gd name="connsiteY12" fmla="*/ 7511 h 1209293"/>
                        <a:gd name="connsiteX13" fmla="*/ 390580 w 863781"/>
                        <a:gd name="connsiteY13" fmla="*/ 90133 h 1209293"/>
                        <a:gd name="connsiteX14" fmla="*/ 555825 w 863781"/>
                        <a:gd name="connsiteY14" fmla="*/ 563336 h 1209293"/>
                        <a:gd name="connsiteX15" fmla="*/ 585869 w 863781"/>
                        <a:gd name="connsiteY15" fmla="*/ 623424 h 1209293"/>
                        <a:gd name="connsiteX16" fmla="*/ 773648 w 863781"/>
                        <a:gd name="connsiteY16" fmla="*/ 931381 h 1209293"/>
                        <a:gd name="connsiteX17" fmla="*/ 856270 w 863781"/>
                        <a:gd name="connsiteY17" fmla="*/ 1036537 h 1209293"/>
                        <a:gd name="connsiteX18" fmla="*/ 863781 w 863781"/>
                        <a:gd name="connsiteY18" fmla="*/ 1051560 h 1209293"/>
                        <a:gd name="connsiteX19" fmla="*/ 863781 w 863781"/>
                        <a:gd name="connsiteY19" fmla="*/ 1059071 h 1209293"/>
                        <a:gd name="connsiteX20" fmla="*/ 863781 w 863781"/>
                        <a:gd name="connsiteY20" fmla="*/ 1066582 h 1209293"/>
                        <a:gd name="connsiteX21" fmla="*/ 773648 w 863781"/>
                        <a:gd name="connsiteY21" fmla="*/ 1126671 h 1209293"/>
                        <a:gd name="connsiteX22" fmla="*/ 743603 w 863781"/>
                        <a:gd name="connsiteY22" fmla="*/ 1149204 h 1209293"/>
                        <a:gd name="connsiteX23" fmla="*/ 728581 w 863781"/>
                        <a:gd name="connsiteY23" fmla="*/ 1164227 h 1209293"/>
                        <a:gd name="connsiteX24" fmla="*/ 630936 w 863781"/>
                        <a:gd name="connsiteY24" fmla="*/ 1209294 h 1209293"/>
                        <a:gd name="connsiteX25" fmla="*/ 630936 w 863781"/>
                        <a:gd name="connsiteY25" fmla="*/ 1209294 h 1209293"/>
                        <a:gd name="connsiteX26" fmla="*/ 22534 w 863781"/>
                        <a:gd name="connsiteY26" fmla="*/ 105156 h 1209293"/>
                        <a:gd name="connsiteX27" fmla="*/ 353024 w 863781"/>
                        <a:gd name="connsiteY27" fmla="*/ 871292 h 1209293"/>
                        <a:gd name="connsiteX28" fmla="*/ 630936 w 863781"/>
                        <a:gd name="connsiteY28" fmla="*/ 1186760 h 1209293"/>
                        <a:gd name="connsiteX29" fmla="*/ 713559 w 863781"/>
                        <a:gd name="connsiteY29" fmla="*/ 1134182 h 1209293"/>
                        <a:gd name="connsiteX30" fmla="*/ 728581 w 863781"/>
                        <a:gd name="connsiteY30" fmla="*/ 1126671 h 1209293"/>
                        <a:gd name="connsiteX31" fmla="*/ 758626 w 863781"/>
                        <a:gd name="connsiteY31" fmla="*/ 1104138 h 1209293"/>
                        <a:gd name="connsiteX32" fmla="*/ 841248 w 863781"/>
                        <a:gd name="connsiteY32" fmla="*/ 1044048 h 1209293"/>
                        <a:gd name="connsiteX33" fmla="*/ 833737 w 863781"/>
                        <a:gd name="connsiteY33" fmla="*/ 1036537 h 1209293"/>
                        <a:gd name="connsiteX34" fmla="*/ 751114 w 863781"/>
                        <a:gd name="connsiteY34" fmla="*/ 931381 h 1209293"/>
                        <a:gd name="connsiteX35" fmla="*/ 563336 w 863781"/>
                        <a:gd name="connsiteY35" fmla="*/ 623424 h 1209293"/>
                        <a:gd name="connsiteX36" fmla="*/ 533292 w 863781"/>
                        <a:gd name="connsiteY36" fmla="*/ 563336 h 1209293"/>
                        <a:gd name="connsiteX37" fmla="*/ 368046 w 863781"/>
                        <a:gd name="connsiteY37" fmla="*/ 82622 h 1209293"/>
                        <a:gd name="connsiteX38" fmla="*/ 360535 w 863781"/>
                        <a:gd name="connsiteY38" fmla="*/ 15022 h 1209293"/>
                        <a:gd name="connsiteX39" fmla="*/ 292935 w 863781"/>
                        <a:gd name="connsiteY39" fmla="*/ 30044 h 1209293"/>
                        <a:gd name="connsiteX40" fmla="*/ 232846 w 863781"/>
                        <a:gd name="connsiteY40" fmla="*/ 22533 h 1209293"/>
                        <a:gd name="connsiteX41" fmla="*/ 172757 w 863781"/>
                        <a:gd name="connsiteY41" fmla="*/ 15022 h 1209293"/>
                        <a:gd name="connsiteX42" fmla="*/ 105156 w 863781"/>
                        <a:gd name="connsiteY42" fmla="*/ 30044 h 1209293"/>
                        <a:gd name="connsiteX43" fmla="*/ 105156 w 863781"/>
                        <a:gd name="connsiteY43" fmla="*/ 52578 h 1209293"/>
                        <a:gd name="connsiteX44" fmla="*/ 22534 w 863781"/>
                        <a:gd name="connsiteY44" fmla="*/ 105156 h 120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63781" h="1209293">
                          <a:moveTo>
                            <a:pt x="630936" y="1209294"/>
                          </a:moveTo>
                          <a:cubicBezTo>
                            <a:pt x="630936" y="1209294"/>
                            <a:pt x="630936" y="1209294"/>
                            <a:pt x="630936" y="1209294"/>
                          </a:cubicBezTo>
                          <a:cubicBezTo>
                            <a:pt x="495736" y="1111649"/>
                            <a:pt x="398091" y="976448"/>
                            <a:pt x="338001" y="886314"/>
                          </a:cubicBezTo>
                          <a:cubicBezTo>
                            <a:pt x="217823" y="698536"/>
                            <a:pt x="52578" y="345512"/>
                            <a:pt x="0" y="105156"/>
                          </a:cubicBezTo>
                          <a:cubicBezTo>
                            <a:pt x="0" y="105156"/>
                            <a:pt x="0" y="97645"/>
                            <a:pt x="0" y="97645"/>
                          </a:cubicBezTo>
                          <a:cubicBezTo>
                            <a:pt x="30045" y="75111"/>
                            <a:pt x="60089" y="52578"/>
                            <a:pt x="90134" y="37556"/>
                          </a:cubicBezTo>
                          <a:lnTo>
                            <a:pt x="105156" y="30044"/>
                          </a:lnTo>
                          <a:cubicBezTo>
                            <a:pt x="127690" y="15022"/>
                            <a:pt x="150223" y="7511"/>
                            <a:pt x="180268" y="7511"/>
                          </a:cubicBezTo>
                          <a:cubicBezTo>
                            <a:pt x="202801" y="7511"/>
                            <a:pt x="217823" y="7511"/>
                            <a:pt x="240357" y="15022"/>
                          </a:cubicBezTo>
                          <a:cubicBezTo>
                            <a:pt x="262890" y="15022"/>
                            <a:pt x="277913" y="22533"/>
                            <a:pt x="300446" y="22533"/>
                          </a:cubicBezTo>
                          <a:cubicBezTo>
                            <a:pt x="330490" y="22533"/>
                            <a:pt x="353024" y="15022"/>
                            <a:pt x="368046" y="0"/>
                          </a:cubicBezTo>
                          <a:cubicBezTo>
                            <a:pt x="368046" y="0"/>
                            <a:pt x="375557" y="0"/>
                            <a:pt x="375557" y="0"/>
                          </a:cubicBezTo>
                          <a:cubicBezTo>
                            <a:pt x="375557" y="0"/>
                            <a:pt x="383069" y="7511"/>
                            <a:pt x="383069" y="7511"/>
                          </a:cubicBezTo>
                          <a:cubicBezTo>
                            <a:pt x="383069" y="30044"/>
                            <a:pt x="383069" y="60089"/>
                            <a:pt x="390580" y="90133"/>
                          </a:cubicBezTo>
                          <a:cubicBezTo>
                            <a:pt x="398091" y="255378"/>
                            <a:pt x="480713" y="413113"/>
                            <a:pt x="555825" y="563336"/>
                          </a:cubicBezTo>
                          <a:cubicBezTo>
                            <a:pt x="563336" y="585869"/>
                            <a:pt x="578358" y="600891"/>
                            <a:pt x="585869" y="623424"/>
                          </a:cubicBezTo>
                          <a:cubicBezTo>
                            <a:pt x="630936" y="721070"/>
                            <a:pt x="691026" y="818714"/>
                            <a:pt x="773648" y="931381"/>
                          </a:cubicBezTo>
                          <a:cubicBezTo>
                            <a:pt x="803693" y="968937"/>
                            <a:pt x="826226" y="1006493"/>
                            <a:pt x="856270" y="1036537"/>
                          </a:cubicBezTo>
                          <a:lnTo>
                            <a:pt x="863781" y="1051560"/>
                          </a:lnTo>
                          <a:cubicBezTo>
                            <a:pt x="863781" y="1051560"/>
                            <a:pt x="863781" y="1059071"/>
                            <a:pt x="863781" y="1059071"/>
                          </a:cubicBezTo>
                          <a:cubicBezTo>
                            <a:pt x="863781" y="1059071"/>
                            <a:pt x="863781" y="1066582"/>
                            <a:pt x="863781" y="1066582"/>
                          </a:cubicBezTo>
                          <a:cubicBezTo>
                            <a:pt x="833737" y="1081604"/>
                            <a:pt x="803693" y="1104138"/>
                            <a:pt x="773648" y="1126671"/>
                          </a:cubicBezTo>
                          <a:cubicBezTo>
                            <a:pt x="766137" y="1134182"/>
                            <a:pt x="751114" y="1141693"/>
                            <a:pt x="743603" y="1149204"/>
                          </a:cubicBezTo>
                          <a:cubicBezTo>
                            <a:pt x="736092" y="1149204"/>
                            <a:pt x="736092" y="1156715"/>
                            <a:pt x="728581" y="1164227"/>
                          </a:cubicBezTo>
                          <a:cubicBezTo>
                            <a:pt x="698537" y="1171738"/>
                            <a:pt x="668492" y="1194271"/>
                            <a:pt x="630936" y="1209294"/>
                          </a:cubicBezTo>
                          <a:cubicBezTo>
                            <a:pt x="630936" y="1209294"/>
                            <a:pt x="630936" y="1209294"/>
                            <a:pt x="630936" y="1209294"/>
                          </a:cubicBezTo>
                          <a:close/>
                          <a:moveTo>
                            <a:pt x="22534" y="105156"/>
                          </a:moveTo>
                          <a:cubicBezTo>
                            <a:pt x="75111" y="338001"/>
                            <a:pt x="232846" y="683514"/>
                            <a:pt x="353024" y="871292"/>
                          </a:cubicBezTo>
                          <a:cubicBezTo>
                            <a:pt x="413113" y="961426"/>
                            <a:pt x="503247" y="1096627"/>
                            <a:pt x="630936" y="1186760"/>
                          </a:cubicBezTo>
                          <a:cubicBezTo>
                            <a:pt x="660981" y="1171738"/>
                            <a:pt x="691026" y="1149204"/>
                            <a:pt x="713559" y="1134182"/>
                          </a:cubicBezTo>
                          <a:cubicBezTo>
                            <a:pt x="721070" y="1126671"/>
                            <a:pt x="721070" y="1126671"/>
                            <a:pt x="728581" y="1126671"/>
                          </a:cubicBezTo>
                          <a:cubicBezTo>
                            <a:pt x="736092" y="1119160"/>
                            <a:pt x="751114" y="1111649"/>
                            <a:pt x="758626" y="1104138"/>
                          </a:cubicBezTo>
                          <a:cubicBezTo>
                            <a:pt x="788670" y="1081604"/>
                            <a:pt x="811204" y="1059071"/>
                            <a:pt x="841248" y="1044048"/>
                          </a:cubicBezTo>
                          <a:lnTo>
                            <a:pt x="833737" y="1036537"/>
                          </a:lnTo>
                          <a:cubicBezTo>
                            <a:pt x="803693" y="998982"/>
                            <a:pt x="773648" y="968937"/>
                            <a:pt x="751114" y="931381"/>
                          </a:cubicBezTo>
                          <a:cubicBezTo>
                            <a:pt x="668492" y="818714"/>
                            <a:pt x="608403" y="721070"/>
                            <a:pt x="563336" y="623424"/>
                          </a:cubicBezTo>
                          <a:cubicBezTo>
                            <a:pt x="555825" y="600891"/>
                            <a:pt x="540803" y="585869"/>
                            <a:pt x="533292" y="563336"/>
                          </a:cubicBezTo>
                          <a:cubicBezTo>
                            <a:pt x="458180" y="413113"/>
                            <a:pt x="375557" y="255378"/>
                            <a:pt x="368046" y="82622"/>
                          </a:cubicBezTo>
                          <a:cubicBezTo>
                            <a:pt x="368046" y="60089"/>
                            <a:pt x="360535" y="37556"/>
                            <a:pt x="360535" y="15022"/>
                          </a:cubicBezTo>
                          <a:cubicBezTo>
                            <a:pt x="345513" y="30044"/>
                            <a:pt x="322979" y="30044"/>
                            <a:pt x="292935" y="30044"/>
                          </a:cubicBezTo>
                          <a:cubicBezTo>
                            <a:pt x="270402" y="30044"/>
                            <a:pt x="255379" y="30044"/>
                            <a:pt x="232846" y="22533"/>
                          </a:cubicBezTo>
                          <a:cubicBezTo>
                            <a:pt x="210312" y="22533"/>
                            <a:pt x="195290" y="15022"/>
                            <a:pt x="172757" y="15022"/>
                          </a:cubicBezTo>
                          <a:cubicBezTo>
                            <a:pt x="142712" y="15022"/>
                            <a:pt x="127690" y="22533"/>
                            <a:pt x="105156" y="30044"/>
                          </a:cubicBezTo>
                          <a:lnTo>
                            <a:pt x="105156" y="52578"/>
                          </a:lnTo>
                          <a:cubicBezTo>
                            <a:pt x="75111" y="67600"/>
                            <a:pt x="45067" y="90133"/>
                            <a:pt x="22534" y="105156"/>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93" name="Freeform: Shape 492">
                    <a:extLst>
                      <a:ext uri="{FF2B5EF4-FFF2-40B4-BE49-F238E27FC236}">
                        <a16:creationId xmlns:a16="http://schemas.microsoft.com/office/drawing/2014/main" id="{CDDCD781-AD40-48F1-8F9F-021F4CFE1D22}"/>
                      </a:ext>
                    </a:extLst>
                  </p:cNvPr>
                  <p:cNvSpPr/>
                  <p:nvPr/>
                </p:nvSpPr>
                <p:spPr>
                  <a:xfrm>
                    <a:off x="9421912" y="6292704"/>
                    <a:ext cx="896937" cy="1276894"/>
                  </a:xfrm>
                  <a:custGeom>
                    <a:avLst/>
                    <a:gdLst>
                      <a:gd name="connsiteX0" fmla="*/ 893826 w 896937"/>
                      <a:gd name="connsiteY0" fmla="*/ 1021515 h 1276894"/>
                      <a:gd name="connsiteX1" fmla="*/ 841248 w 896937"/>
                      <a:gd name="connsiteY1" fmla="*/ 976448 h 1276894"/>
                      <a:gd name="connsiteX2" fmla="*/ 803693 w 896937"/>
                      <a:gd name="connsiteY2" fmla="*/ 976448 h 1276894"/>
                      <a:gd name="connsiteX3" fmla="*/ 676003 w 896937"/>
                      <a:gd name="connsiteY3" fmla="*/ 803692 h 1276894"/>
                      <a:gd name="connsiteX4" fmla="*/ 555825 w 896937"/>
                      <a:gd name="connsiteY4" fmla="*/ 585869 h 1276894"/>
                      <a:gd name="connsiteX5" fmla="*/ 413113 w 896937"/>
                      <a:gd name="connsiteY5" fmla="*/ 255378 h 1276894"/>
                      <a:gd name="connsiteX6" fmla="*/ 368046 w 896937"/>
                      <a:gd name="connsiteY6" fmla="*/ 0 h 1276894"/>
                      <a:gd name="connsiteX7" fmla="*/ 368046 w 896937"/>
                      <a:gd name="connsiteY7" fmla="*/ 0 h 1276894"/>
                      <a:gd name="connsiteX8" fmla="*/ 105156 w 896937"/>
                      <a:gd name="connsiteY8" fmla="*/ 30044 h 1276894"/>
                      <a:gd name="connsiteX9" fmla="*/ 0 w 896937"/>
                      <a:gd name="connsiteY9" fmla="*/ 105156 h 1276894"/>
                      <a:gd name="connsiteX10" fmla="*/ 45067 w 896937"/>
                      <a:gd name="connsiteY10" fmla="*/ 247867 h 1276894"/>
                      <a:gd name="connsiteX11" fmla="*/ 120179 w 896937"/>
                      <a:gd name="connsiteY11" fmla="*/ 277912 h 1276894"/>
                      <a:gd name="connsiteX12" fmla="*/ 210312 w 896937"/>
                      <a:gd name="connsiteY12" fmla="*/ 405601 h 1276894"/>
                      <a:gd name="connsiteX13" fmla="*/ 225334 w 896937"/>
                      <a:gd name="connsiteY13" fmla="*/ 443157 h 1276894"/>
                      <a:gd name="connsiteX14" fmla="*/ 277913 w 896937"/>
                      <a:gd name="connsiteY14" fmla="*/ 555824 h 1276894"/>
                      <a:gd name="connsiteX15" fmla="*/ 630936 w 896937"/>
                      <a:gd name="connsiteY15" fmla="*/ 1276894 h 1276894"/>
                      <a:gd name="connsiteX16" fmla="*/ 886315 w 896937"/>
                      <a:gd name="connsiteY16" fmla="*/ 1036537 h 1276894"/>
                      <a:gd name="connsiteX17" fmla="*/ 893826 w 896937"/>
                      <a:gd name="connsiteY17" fmla="*/ 1021515 h 12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6937" h="1276894">
                        <a:moveTo>
                          <a:pt x="893826" y="1021515"/>
                        </a:moveTo>
                        <a:cubicBezTo>
                          <a:pt x="878804" y="1006493"/>
                          <a:pt x="856270" y="991471"/>
                          <a:pt x="841248" y="976448"/>
                        </a:cubicBezTo>
                        <a:cubicBezTo>
                          <a:pt x="826226" y="961426"/>
                          <a:pt x="818715" y="991471"/>
                          <a:pt x="803693" y="976448"/>
                        </a:cubicBezTo>
                        <a:cubicBezTo>
                          <a:pt x="758626" y="938893"/>
                          <a:pt x="713559" y="848759"/>
                          <a:pt x="676003" y="803692"/>
                        </a:cubicBezTo>
                        <a:cubicBezTo>
                          <a:pt x="630936" y="743603"/>
                          <a:pt x="563336" y="593380"/>
                          <a:pt x="555825" y="585869"/>
                        </a:cubicBezTo>
                        <a:cubicBezTo>
                          <a:pt x="495736" y="480713"/>
                          <a:pt x="450669" y="368046"/>
                          <a:pt x="413113" y="255378"/>
                        </a:cubicBezTo>
                        <a:cubicBezTo>
                          <a:pt x="390580" y="172756"/>
                          <a:pt x="368046" y="90133"/>
                          <a:pt x="368046" y="0"/>
                        </a:cubicBezTo>
                        <a:cubicBezTo>
                          <a:pt x="368046" y="0"/>
                          <a:pt x="368046" y="0"/>
                          <a:pt x="368046" y="0"/>
                        </a:cubicBezTo>
                        <a:cubicBezTo>
                          <a:pt x="300446" y="60089"/>
                          <a:pt x="180268" y="-22534"/>
                          <a:pt x="105156" y="30044"/>
                        </a:cubicBezTo>
                        <a:cubicBezTo>
                          <a:pt x="67600" y="52578"/>
                          <a:pt x="37556" y="75111"/>
                          <a:pt x="0" y="105156"/>
                        </a:cubicBezTo>
                        <a:cubicBezTo>
                          <a:pt x="7512" y="127689"/>
                          <a:pt x="22534" y="187779"/>
                          <a:pt x="45067" y="247867"/>
                        </a:cubicBezTo>
                        <a:cubicBezTo>
                          <a:pt x="67600" y="255378"/>
                          <a:pt x="97645" y="262890"/>
                          <a:pt x="120179" y="277912"/>
                        </a:cubicBezTo>
                        <a:cubicBezTo>
                          <a:pt x="165245" y="307957"/>
                          <a:pt x="195290" y="353023"/>
                          <a:pt x="210312" y="405601"/>
                        </a:cubicBezTo>
                        <a:cubicBezTo>
                          <a:pt x="217823" y="420624"/>
                          <a:pt x="225334" y="435646"/>
                          <a:pt x="225334" y="443157"/>
                        </a:cubicBezTo>
                        <a:cubicBezTo>
                          <a:pt x="240357" y="480713"/>
                          <a:pt x="262890" y="518268"/>
                          <a:pt x="277913" y="555824"/>
                        </a:cubicBezTo>
                        <a:cubicBezTo>
                          <a:pt x="473202" y="923870"/>
                          <a:pt x="743603" y="1104138"/>
                          <a:pt x="630936" y="1276894"/>
                        </a:cubicBezTo>
                        <a:cubicBezTo>
                          <a:pt x="668492" y="1254361"/>
                          <a:pt x="841248" y="1051560"/>
                          <a:pt x="886315" y="1036537"/>
                        </a:cubicBezTo>
                        <a:cubicBezTo>
                          <a:pt x="893826" y="1029026"/>
                          <a:pt x="901337" y="1021515"/>
                          <a:pt x="893826" y="1021515"/>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94" name="Freeform: Shape 493">
                    <a:extLst>
                      <a:ext uri="{FF2B5EF4-FFF2-40B4-BE49-F238E27FC236}">
                        <a16:creationId xmlns:a16="http://schemas.microsoft.com/office/drawing/2014/main" id="{6B58F25D-AED6-4FEB-BA3E-B13C91F7C9B2}"/>
                      </a:ext>
                    </a:extLst>
                  </p:cNvPr>
                  <p:cNvSpPr/>
                  <p:nvPr/>
                </p:nvSpPr>
                <p:spPr>
                  <a:xfrm>
                    <a:off x="9429423" y="6292704"/>
                    <a:ext cx="889425" cy="1104137"/>
                  </a:xfrm>
                  <a:custGeom>
                    <a:avLst/>
                    <a:gdLst>
                      <a:gd name="connsiteX0" fmla="*/ 886315 w 889425"/>
                      <a:gd name="connsiteY0" fmla="*/ 1021515 h 1104137"/>
                      <a:gd name="connsiteX1" fmla="*/ 833737 w 889425"/>
                      <a:gd name="connsiteY1" fmla="*/ 976448 h 1104137"/>
                      <a:gd name="connsiteX2" fmla="*/ 788670 w 889425"/>
                      <a:gd name="connsiteY2" fmla="*/ 976448 h 1104137"/>
                      <a:gd name="connsiteX3" fmla="*/ 676003 w 889425"/>
                      <a:gd name="connsiteY3" fmla="*/ 811203 h 1104137"/>
                      <a:gd name="connsiteX4" fmla="*/ 563336 w 889425"/>
                      <a:gd name="connsiteY4" fmla="*/ 608402 h 1104137"/>
                      <a:gd name="connsiteX5" fmla="*/ 555824 w 889425"/>
                      <a:gd name="connsiteY5" fmla="*/ 585869 h 1104137"/>
                      <a:gd name="connsiteX6" fmla="*/ 413113 w 889425"/>
                      <a:gd name="connsiteY6" fmla="*/ 255378 h 1104137"/>
                      <a:gd name="connsiteX7" fmla="*/ 368046 w 889425"/>
                      <a:gd name="connsiteY7" fmla="*/ 0 h 1104137"/>
                      <a:gd name="connsiteX8" fmla="*/ 105156 w 889425"/>
                      <a:gd name="connsiteY8" fmla="*/ 30044 h 1104137"/>
                      <a:gd name="connsiteX9" fmla="*/ 0 w 889425"/>
                      <a:gd name="connsiteY9" fmla="*/ 105156 h 1104137"/>
                      <a:gd name="connsiteX10" fmla="*/ 30044 w 889425"/>
                      <a:gd name="connsiteY10" fmla="*/ 202801 h 1104137"/>
                      <a:gd name="connsiteX11" fmla="*/ 172756 w 889425"/>
                      <a:gd name="connsiteY11" fmla="*/ 187779 h 1104137"/>
                      <a:gd name="connsiteX12" fmla="*/ 307957 w 889425"/>
                      <a:gd name="connsiteY12" fmla="*/ 247867 h 1104137"/>
                      <a:gd name="connsiteX13" fmla="*/ 360535 w 889425"/>
                      <a:gd name="connsiteY13" fmla="*/ 360534 h 1104137"/>
                      <a:gd name="connsiteX14" fmla="*/ 375557 w 889425"/>
                      <a:gd name="connsiteY14" fmla="*/ 390579 h 1104137"/>
                      <a:gd name="connsiteX15" fmla="*/ 608402 w 889425"/>
                      <a:gd name="connsiteY15" fmla="*/ 818714 h 1104137"/>
                      <a:gd name="connsiteX16" fmla="*/ 736092 w 889425"/>
                      <a:gd name="connsiteY16" fmla="*/ 1044048 h 1104137"/>
                      <a:gd name="connsiteX17" fmla="*/ 758625 w 889425"/>
                      <a:gd name="connsiteY17" fmla="*/ 1104138 h 1104137"/>
                      <a:gd name="connsiteX18" fmla="*/ 766136 w 889425"/>
                      <a:gd name="connsiteY18" fmla="*/ 1104138 h 1104137"/>
                      <a:gd name="connsiteX19" fmla="*/ 878804 w 889425"/>
                      <a:gd name="connsiteY19" fmla="*/ 1036537 h 1104137"/>
                      <a:gd name="connsiteX20" fmla="*/ 886315 w 889425"/>
                      <a:gd name="connsiteY20" fmla="*/ 1021515 h 110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425" h="1104137">
                        <a:moveTo>
                          <a:pt x="886315" y="1021515"/>
                        </a:moveTo>
                        <a:cubicBezTo>
                          <a:pt x="871292" y="1006493"/>
                          <a:pt x="848759" y="991471"/>
                          <a:pt x="833737" y="976448"/>
                        </a:cubicBezTo>
                        <a:cubicBezTo>
                          <a:pt x="818714" y="961426"/>
                          <a:pt x="803692" y="991471"/>
                          <a:pt x="788670" y="976448"/>
                        </a:cubicBezTo>
                        <a:cubicBezTo>
                          <a:pt x="758625" y="938893"/>
                          <a:pt x="706047" y="856270"/>
                          <a:pt x="676003" y="811203"/>
                        </a:cubicBezTo>
                        <a:cubicBezTo>
                          <a:pt x="630936" y="751114"/>
                          <a:pt x="593380" y="676003"/>
                          <a:pt x="563336" y="608402"/>
                        </a:cubicBezTo>
                        <a:cubicBezTo>
                          <a:pt x="563336" y="600891"/>
                          <a:pt x="555824" y="593380"/>
                          <a:pt x="555824" y="585869"/>
                        </a:cubicBezTo>
                        <a:cubicBezTo>
                          <a:pt x="495735" y="480713"/>
                          <a:pt x="450669" y="368046"/>
                          <a:pt x="413113" y="255378"/>
                        </a:cubicBezTo>
                        <a:cubicBezTo>
                          <a:pt x="390579" y="172756"/>
                          <a:pt x="368046" y="90133"/>
                          <a:pt x="368046" y="0"/>
                        </a:cubicBezTo>
                        <a:cubicBezTo>
                          <a:pt x="300446" y="60089"/>
                          <a:pt x="180267" y="-22534"/>
                          <a:pt x="105156" y="30044"/>
                        </a:cubicBezTo>
                        <a:cubicBezTo>
                          <a:pt x="67600" y="52578"/>
                          <a:pt x="37556" y="75111"/>
                          <a:pt x="0" y="105156"/>
                        </a:cubicBezTo>
                        <a:cubicBezTo>
                          <a:pt x="0" y="120178"/>
                          <a:pt x="15022" y="157734"/>
                          <a:pt x="30044" y="202801"/>
                        </a:cubicBezTo>
                        <a:cubicBezTo>
                          <a:pt x="75111" y="202801"/>
                          <a:pt x="127689" y="195290"/>
                          <a:pt x="172756" y="187779"/>
                        </a:cubicBezTo>
                        <a:cubicBezTo>
                          <a:pt x="232845" y="187779"/>
                          <a:pt x="277912" y="195290"/>
                          <a:pt x="307957" y="247867"/>
                        </a:cubicBezTo>
                        <a:cubicBezTo>
                          <a:pt x="330490" y="285423"/>
                          <a:pt x="345512" y="322979"/>
                          <a:pt x="360535" y="360534"/>
                        </a:cubicBezTo>
                        <a:cubicBezTo>
                          <a:pt x="368046" y="368046"/>
                          <a:pt x="368046" y="383068"/>
                          <a:pt x="375557" y="390579"/>
                        </a:cubicBezTo>
                        <a:cubicBezTo>
                          <a:pt x="443157" y="533291"/>
                          <a:pt x="518268" y="676003"/>
                          <a:pt x="608402" y="818714"/>
                        </a:cubicBezTo>
                        <a:cubicBezTo>
                          <a:pt x="653469" y="893825"/>
                          <a:pt x="698536" y="961426"/>
                          <a:pt x="736092" y="1044048"/>
                        </a:cubicBezTo>
                        <a:cubicBezTo>
                          <a:pt x="743603" y="1059071"/>
                          <a:pt x="751114" y="1081604"/>
                          <a:pt x="758625" y="1104138"/>
                        </a:cubicBezTo>
                        <a:cubicBezTo>
                          <a:pt x="758625" y="1104138"/>
                          <a:pt x="766136" y="1104138"/>
                          <a:pt x="766136" y="1104138"/>
                        </a:cubicBezTo>
                        <a:cubicBezTo>
                          <a:pt x="803692" y="1081604"/>
                          <a:pt x="833737" y="1051560"/>
                          <a:pt x="878804" y="1036537"/>
                        </a:cubicBezTo>
                        <a:cubicBezTo>
                          <a:pt x="886315" y="1029026"/>
                          <a:pt x="893826" y="1021515"/>
                          <a:pt x="886315" y="1021515"/>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480" name="Graphic 2">
                  <a:extLst>
                    <a:ext uri="{FF2B5EF4-FFF2-40B4-BE49-F238E27FC236}">
                      <a16:creationId xmlns:a16="http://schemas.microsoft.com/office/drawing/2014/main" id="{E3025C60-66F6-4E46-A3FF-D6ED62CE0155}"/>
                    </a:ext>
                  </a:extLst>
                </p:cNvPr>
                <p:cNvGrpSpPr/>
                <p:nvPr/>
              </p:nvGrpSpPr>
              <p:grpSpPr>
                <a:xfrm>
                  <a:off x="9479199" y="7156486"/>
                  <a:ext cx="926672" cy="961425"/>
                  <a:chOff x="9479199" y="7156486"/>
                  <a:chExt cx="926672" cy="961425"/>
                </a:xfrm>
              </p:grpSpPr>
              <p:grpSp>
                <p:nvGrpSpPr>
                  <p:cNvPr id="481" name="Graphic 2">
                    <a:extLst>
                      <a:ext uri="{FF2B5EF4-FFF2-40B4-BE49-F238E27FC236}">
                        <a16:creationId xmlns:a16="http://schemas.microsoft.com/office/drawing/2014/main" id="{24F06102-E1B2-41F4-B28F-E3B5C5CBA1FC}"/>
                      </a:ext>
                    </a:extLst>
                  </p:cNvPr>
                  <p:cNvGrpSpPr/>
                  <p:nvPr/>
                </p:nvGrpSpPr>
                <p:grpSpPr>
                  <a:xfrm>
                    <a:off x="9479199" y="7156486"/>
                    <a:ext cx="926672" cy="961425"/>
                    <a:chOff x="9479199" y="7156486"/>
                    <a:chExt cx="926672" cy="961425"/>
                  </a:xfrm>
                </p:grpSpPr>
                <p:grpSp>
                  <p:nvGrpSpPr>
                    <p:cNvPr id="484" name="Graphic 2">
                      <a:extLst>
                        <a:ext uri="{FF2B5EF4-FFF2-40B4-BE49-F238E27FC236}">
                          <a16:creationId xmlns:a16="http://schemas.microsoft.com/office/drawing/2014/main" id="{C202E50A-356B-42A1-A24D-AB5B8D3A50D2}"/>
                        </a:ext>
                      </a:extLst>
                    </p:cNvPr>
                    <p:cNvGrpSpPr/>
                    <p:nvPr/>
                  </p:nvGrpSpPr>
                  <p:grpSpPr>
                    <a:xfrm>
                      <a:off x="9479199" y="7171508"/>
                      <a:ext cx="925208" cy="946403"/>
                      <a:chOff x="9479199" y="7171508"/>
                      <a:chExt cx="925208" cy="946403"/>
                    </a:xfrm>
                  </p:grpSpPr>
                  <p:sp>
                    <p:nvSpPr>
                      <p:cNvPr id="490" name="Freeform: Shape 489">
                        <a:extLst>
                          <a:ext uri="{FF2B5EF4-FFF2-40B4-BE49-F238E27FC236}">
                            <a16:creationId xmlns:a16="http://schemas.microsoft.com/office/drawing/2014/main" id="{F2D935EB-B305-4A4E-9C5F-764BE9A4E34D}"/>
                          </a:ext>
                        </a:extLst>
                      </p:cNvPr>
                      <p:cNvSpPr/>
                      <p:nvPr/>
                    </p:nvSpPr>
                    <p:spPr>
                      <a:xfrm>
                        <a:off x="9493250" y="7171508"/>
                        <a:ext cx="911157" cy="935847"/>
                      </a:xfrm>
                      <a:custGeom>
                        <a:avLst/>
                        <a:gdLst>
                          <a:gd name="connsiteX0" fmla="*/ 845022 w 911157"/>
                          <a:gd name="connsiteY0" fmla="*/ 465691 h 935847"/>
                          <a:gd name="connsiteX1" fmla="*/ 905111 w 911157"/>
                          <a:gd name="connsiteY1" fmla="*/ 300446 h 935847"/>
                          <a:gd name="connsiteX2" fmla="*/ 882578 w 911157"/>
                          <a:gd name="connsiteY2" fmla="*/ 195290 h 935847"/>
                          <a:gd name="connsiteX3" fmla="*/ 702310 w 911157"/>
                          <a:gd name="connsiteY3" fmla="*/ 0 h 935847"/>
                          <a:gd name="connsiteX4" fmla="*/ 702310 w 911157"/>
                          <a:gd name="connsiteY4" fmla="*/ 0 h 935847"/>
                          <a:gd name="connsiteX5" fmla="*/ 664754 w 911157"/>
                          <a:gd name="connsiteY5" fmla="*/ 0 h 935847"/>
                          <a:gd name="connsiteX6" fmla="*/ 724844 w 911157"/>
                          <a:gd name="connsiteY6" fmla="*/ 135201 h 935847"/>
                          <a:gd name="connsiteX7" fmla="*/ 702310 w 911157"/>
                          <a:gd name="connsiteY7" fmla="*/ 180268 h 935847"/>
                          <a:gd name="connsiteX8" fmla="*/ 679776 w 911157"/>
                          <a:gd name="connsiteY8" fmla="*/ 217823 h 935847"/>
                          <a:gd name="connsiteX9" fmla="*/ 589643 w 911157"/>
                          <a:gd name="connsiteY9" fmla="*/ 307957 h 935847"/>
                          <a:gd name="connsiteX10" fmla="*/ 552087 w 911157"/>
                          <a:gd name="connsiteY10" fmla="*/ 255379 h 935847"/>
                          <a:gd name="connsiteX11" fmla="*/ 371820 w 911157"/>
                          <a:gd name="connsiteY11" fmla="*/ 300446 h 935847"/>
                          <a:gd name="connsiteX12" fmla="*/ 319242 w 911157"/>
                          <a:gd name="connsiteY12" fmla="*/ 428135 h 935847"/>
                          <a:gd name="connsiteX13" fmla="*/ 199064 w 911157"/>
                          <a:gd name="connsiteY13" fmla="*/ 540802 h 935847"/>
                          <a:gd name="connsiteX14" fmla="*/ 3773 w 911157"/>
                          <a:gd name="connsiteY14" fmla="*/ 683514 h 935847"/>
                          <a:gd name="connsiteX15" fmla="*/ 138974 w 911157"/>
                          <a:gd name="connsiteY15" fmla="*/ 886315 h 935847"/>
                          <a:gd name="connsiteX16" fmla="*/ 416886 w 911157"/>
                          <a:gd name="connsiteY16" fmla="*/ 923871 h 935847"/>
                          <a:gd name="connsiteX17" fmla="*/ 664754 w 911157"/>
                          <a:gd name="connsiteY17" fmla="*/ 751114 h 935847"/>
                          <a:gd name="connsiteX18" fmla="*/ 845022 w 911157"/>
                          <a:gd name="connsiteY18" fmla="*/ 465691 h 93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1157" h="935847">
                            <a:moveTo>
                              <a:pt x="845022" y="465691"/>
                            </a:moveTo>
                            <a:cubicBezTo>
                              <a:pt x="867555" y="413113"/>
                              <a:pt x="890089" y="360535"/>
                              <a:pt x="905111" y="300446"/>
                            </a:cubicBezTo>
                            <a:cubicBezTo>
                              <a:pt x="920133" y="255379"/>
                              <a:pt x="905111" y="232845"/>
                              <a:pt x="882578" y="195290"/>
                            </a:cubicBezTo>
                            <a:cubicBezTo>
                              <a:pt x="837511" y="120178"/>
                              <a:pt x="792443" y="15022"/>
                              <a:pt x="702310" y="0"/>
                            </a:cubicBezTo>
                            <a:cubicBezTo>
                              <a:pt x="702310" y="0"/>
                              <a:pt x="702310" y="0"/>
                              <a:pt x="702310" y="0"/>
                            </a:cubicBezTo>
                            <a:cubicBezTo>
                              <a:pt x="694799" y="0"/>
                              <a:pt x="664754" y="0"/>
                              <a:pt x="664754" y="0"/>
                            </a:cubicBezTo>
                            <a:cubicBezTo>
                              <a:pt x="702310" y="60089"/>
                              <a:pt x="739866" y="82622"/>
                              <a:pt x="724844" y="135201"/>
                            </a:cubicBezTo>
                            <a:cubicBezTo>
                              <a:pt x="717332" y="150223"/>
                              <a:pt x="709821" y="165245"/>
                              <a:pt x="702310" y="180268"/>
                            </a:cubicBezTo>
                            <a:cubicBezTo>
                              <a:pt x="694799" y="195290"/>
                              <a:pt x="687288" y="202801"/>
                              <a:pt x="679776" y="217823"/>
                            </a:cubicBezTo>
                            <a:cubicBezTo>
                              <a:pt x="657243" y="255379"/>
                              <a:pt x="627199" y="285424"/>
                              <a:pt x="589643" y="307957"/>
                            </a:cubicBezTo>
                            <a:cubicBezTo>
                              <a:pt x="582132" y="285424"/>
                              <a:pt x="567109" y="270401"/>
                              <a:pt x="552087" y="255379"/>
                            </a:cubicBezTo>
                            <a:cubicBezTo>
                              <a:pt x="484487" y="210312"/>
                              <a:pt x="401864" y="217823"/>
                              <a:pt x="371820" y="300446"/>
                            </a:cubicBezTo>
                            <a:cubicBezTo>
                              <a:pt x="356798" y="345512"/>
                              <a:pt x="349286" y="383068"/>
                              <a:pt x="319242" y="428135"/>
                            </a:cubicBezTo>
                            <a:cubicBezTo>
                              <a:pt x="289197" y="473202"/>
                              <a:pt x="244130" y="510758"/>
                              <a:pt x="199064" y="540802"/>
                            </a:cubicBezTo>
                            <a:cubicBezTo>
                              <a:pt x="123952" y="585869"/>
                              <a:pt x="26307" y="585869"/>
                              <a:pt x="3773" y="683514"/>
                            </a:cubicBezTo>
                            <a:cubicBezTo>
                              <a:pt x="-18760" y="781159"/>
                              <a:pt x="63863" y="848759"/>
                              <a:pt x="138974" y="886315"/>
                            </a:cubicBezTo>
                            <a:cubicBezTo>
                              <a:pt x="229108" y="938893"/>
                              <a:pt x="319242" y="946404"/>
                              <a:pt x="416886" y="923871"/>
                            </a:cubicBezTo>
                            <a:cubicBezTo>
                              <a:pt x="522042" y="901337"/>
                              <a:pt x="597154" y="826226"/>
                              <a:pt x="664754" y="751114"/>
                            </a:cubicBezTo>
                            <a:cubicBezTo>
                              <a:pt x="739866" y="668492"/>
                              <a:pt x="792443" y="563336"/>
                              <a:pt x="845022" y="465691"/>
                            </a:cubicBezTo>
                            <a:close/>
                          </a:path>
                        </a:pathLst>
                      </a:custGeom>
                      <a:solidFill>
                        <a:srgbClr val="209DD9"/>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91" name="Freeform: Shape 490">
                        <a:extLst>
                          <a:ext uri="{FF2B5EF4-FFF2-40B4-BE49-F238E27FC236}">
                            <a16:creationId xmlns:a16="http://schemas.microsoft.com/office/drawing/2014/main" id="{93011C1F-C770-4760-AE67-6E1A0DA1CE6E}"/>
                          </a:ext>
                        </a:extLst>
                      </p:cNvPr>
                      <p:cNvSpPr/>
                      <p:nvPr/>
                    </p:nvSpPr>
                    <p:spPr>
                      <a:xfrm>
                        <a:off x="9479199" y="7171508"/>
                        <a:ext cx="915823" cy="946403"/>
                      </a:xfrm>
                      <a:custGeom>
                        <a:avLst/>
                        <a:gdLst>
                          <a:gd name="connsiteX0" fmla="*/ 325781 w 915823"/>
                          <a:gd name="connsiteY0" fmla="*/ 946404 h 946403"/>
                          <a:gd name="connsiteX1" fmla="*/ 325781 w 915823"/>
                          <a:gd name="connsiteY1" fmla="*/ 946404 h 946403"/>
                          <a:gd name="connsiteX2" fmla="*/ 145514 w 915823"/>
                          <a:gd name="connsiteY2" fmla="*/ 901337 h 946403"/>
                          <a:gd name="connsiteX3" fmla="*/ 2802 w 915823"/>
                          <a:gd name="connsiteY3" fmla="*/ 691025 h 946403"/>
                          <a:gd name="connsiteX4" fmla="*/ 130491 w 915823"/>
                          <a:gd name="connsiteY4" fmla="*/ 578358 h 946403"/>
                          <a:gd name="connsiteX5" fmla="*/ 205603 w 915823"/>
                          <a:gd name="connsiteY5" fmla="*/ 548314 h 946403"/>
                          <a:gd name="connsiteX6" fmla="*/ 325781 w 915823"/>
                          <a:gd name="connsiteY6" fmla="*/ 435646 h 946403"/>
                          <a:gd name="connsiteX7" fmla="*/ 370848 w 915823"/>
                          <a:gd name="connsiteY7" fmla="*/ 338001 h 946403"/>
                          <a:gd name="connsiteX8" fmla="*/ 378359 w 915823"/>
                          <a:gd name="connsiteY8" fmla="*/ 307957 h 946403"/>
                          <a:gd name="connsiteX9" fmla="*/ 483515 w 915823"/>
                          <a:gd name="connsiteY9" fmla="*/ 232845 h 946403"/>
                          <a:gd name="connsiteX10" fmla="*/ 573649 w 915823"/>
                          <a:gd name="connsiteY10" fmla="*/ 262890 h 946403"/>
                          <a:gd name="connsiteX11" fmla="*/ 611205 w 915823"/>
                          <a:gd name="connsiteY11" fmla="*/ 307957 h 946403"/>
                          <a:gd name="connsiteX12" fmla="*/ 686316 w 915823"/>
                          <a:gd name="connsiteY12" fmla="*/ 225334 h 946403"/>
                          <a:gd name="connsiteX13" fmla="*/ 708850 w 915823"/>
                          <a:gd name="connsiteY13" fmla="*/ 187779 h 946403"/>
                          <a:gd name="connsiteX14" fmla="*/ 708850 w 915823"/>
                          <a:gd name="connsiteY14" fmla="*/ 180268 h 946403"/>
                          <a:gd name="connsiteX15" fmla="*/ 723872 w 915823"/>
                          <a:gd name="connsiteY15" fmla="*/ 142712 h 946403"/>
                          <a:gd name="connsiteX16" fmla="*/ 693827 w 915823"/>
                          <a:gd name="connsiteY16" fmla="*/ 52578 h 946403"/>
                          <a:gd name="connsiteX17" fmla="*/ 663783 w 915823"/>
                          <a:gd name="connsiteY17" fmla="*/ 15022 h 946403"/>
                          <a:gd name="connsiteX18" fmla="*/ 663783 w 915823"/>
                          <a:gd name="connsiteY18" fmla="*/ 7511 h 946403"/>
                          <a:gd name="connsiteX19" fmla="*/ 686316 w 915823"/>
                          <a:gd name="connsiteY19" fmla="*/ 0 h 946403"/>
                          <a:gd name="connsiteX20" fmla="*/ 708850 w 915823"/>
                          <a:gd name="connsiteY20" fmla="*/ 0 h 946403"/>
                          <a:gd name="connsiteX21" fmla="*/ 708850 w 915823"/>
                          <a:gd name="connsiteY21" fmla="*/ 0 h 946403"/>
                          <a:gd name="connsiteX22" fmla="*/ 874095 w 915823"/>
                          <a:gd name="connsiteY22" fmla="*/ 165245 h 946403"/>
                          <a:gd name="connsiteX23" fmla="*/ 889117 w 915823"/>
                          <a:gd name="connsiteY23" fmla="*/ 195290 h 946403"/>
                          <a:gd name="connsiteX24" fmla="*/ 911650 w 915823"/>
                          <a:gd name="connsiteY24" fmla="*/ 307957 h 946403"/>
                          <a:gd name="connsiteX25" fmla="*/ 851562 w 915823"/>
                          <a:gd name="connsiteY25" fmla="*/ 473202 h 946403"/>
                          <a:gd name="connsiteX26" fmla="*/ 671294 w 915823"/>
                          <a:gd name="connsiteY26" fmla="*/ 758625 h 946403"/>
                          <a:gd name="connsiteX27" fmla="*/ 415915 w 915823"/>
                          <a:gd name="connsiteY27" fmla="*/ 938893 h 946403"/>
                          <a:gd name="connsiteX28" fmla="*/ 325781 w 915823"/>
                          <a:gd name="connsiteY28" fmla="*/ 946404 h 946403"/>
                          <a:gd name="connsiteX29" fmla="*/ 483515 w 915823"/>
                          <a:gd name="connsiteY29" fmla="*/ 240356 h 946403"/>
                          <a:gd name="connsiteX30" fmla="*/ 393381 w 915823"/>
                          <a:gd name="connsiteY30" fmla="*/ 307957 h 946403"/>
                          <a:gd name="connsiteX31" fmla="*/ 385870 w 915823"/>
                          <a:gd name="connsiteY31" fmla="*/ 338001 h 946403"/>
                          <a:gd name="connsiteX32" fmla="*/ 340804 w 915823"/>
                          <a:gd name="connsiteY32" fmla="*/ 435646 h 946403"/>
                          <a:gd name="connsiteX33" fmla="*/ 213114 w 915823"/>
                          <a:gd name="connsiteY33" fmla="*/ 548314 h 946403"/>
                          <a:gd name="connsiteX34" fmla="*/ 138003 w 915823"/>
                          <a:gd name="connsiteY34" fmla="*/ 585869 h 946403"/>
                          <a:gd name="connsiteX35" fmla="*/ 17824 w 915823"/>
                          <a:gd name="connsiteY35" fmla="*/ 691025 h 946403"/>
                          <a:gd name="connsiteX36" fmla="*/ 153025 w 915823"/>
                          <a:gd name="connsiteY36" fmla="*/ 886315 h 946403"/>
                          <a:gd name="connsiteX37" fmla="*/ 325781 w 915823"/>
                          <a:gd name="connsiteY37" fmla="*/ 931382 h 946403"/>
                          <a:gd name="connsiteX38" fmla="*/ 325781 w 915823"/>
                          <a:gd name="connsiteY38" fmla="*/ 931382 h 946403"/>
                          <a:gd name="connsiteX39" fmla="*/ 430937 w 915823"/>
                          <a:gd name="connsiteY39" fmla="*/ 916359 h 946403"/>
                          <a:gd name="connsiteX40" fmla="*/ 678805 w 915823"/>
                          <a:gd name="connsiteY40" fmla="*/ 743603 h 946403"/>
                          <a:gd name="connsiteX41" fmla="*/ 851562 w 915823"/>
                          <a:gd name="connsiteY41" fmla="*/ 458180 h 946403"/>
                          <a:gd name="connsiteX42" fmla="*/ 911650 w 915823"/>
                          <a:gd name="connsiteY42" fmla="*/ 292935 h 946403"/>
                          <a:gd name="connsiteX43" fmla="*/ 889117 w 915823"/>
                          <a:gd name="connsiteY43" fmla="*/ 195290 h 946403"/>
                          <a:gd name="connsiteX44" fmla="*/ 874095 w 915823"/>
                          <a:gd name="connsiteY44" fmla="*/ 165245 h 946403"/>
                          <a:gd name="connsiteX45" fmla="*/ 716361 w 915823"/>
                          <a:gd name="connsiteY45" fmla="*/ 7511 h 946403"/>
                          <a:gd name="connsiteX46" fmla="*/ 716361 w 915823"/>
                          <a:gd name="connsiteY46" fmla="*/ 7511 h 946403"/>
                          <a:gd name="connsiteX47" fmla="*/ 701339 w 915823"/>
                          <a:gd name="connsiteY47" fmla="*/ 7511 h 946403"/>
                          <a:gd name="connsiteX48" fmla="*/ 723872 w 915823"/>
                          <a:gd name="connsiteY48" fmla="*/ 37556 h 946403"/>
                          <a:gd name="connsiteX49" fmla="*/ 753916 w 915823"/>
                          <a:gd name="connsiteY49" fmla="*/ 142712 h 946403"/>
                          <a:gd name="connsiteX50" fmla="*/ 738894 w 915823"/>
                          <a:gd name="connsiteY50" fmla="*/ 187779 h 946403"/>
                          <a:gd name="connsiteX51" fmla="*/ 738894 w 915823"/>
                          <a:gd name="connsiteY51" fmla="*/ 195290 h 946403"/>
                          <a:gd name="connsiteX52" fmla="*/ 716361 w 915823"/>
                          <a:gd name="connsiteY52" fmla="*/ 232845 h 946403"/>
                          <a:gd name="connsiteX53" fmla="*/ 626227 w 915823"/>
                          <a:gd name="connsiteY53" fmla="*/ 322979 h 946403"/>
                          <a:gd name="connsiteX54" fmla="*/ 618716 w 915823"/>
                          <a:gd name="connsiteY54" fmla="*/ 322979 h 946403"/>
                          <a:gd name="connsiteX55" fmla="*/ 611205 w 915823"/>
                          <a:gd name="connsiteY55" fmla="*/ 315468 h 946403"/>
                          <a:gd name="connsiteX56" fmla="*/ 573649 w 915823"/>
                          <a:gd name="connsiteY56" fmla="*/ 270401 h 946403"/>
                          <a:gd name="connsiteX57" fmla="*/ 483515 w 915823"/>
                          <a:gd name="connsiteY57" fmla="*/ 240356 h 94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5823" h="946403">
                            <a:moveTo>
                              <a:pt x="325781" y="946404"/>
                            </a:moveTo>
                            <a:lnTo>
                              <a:pt x="325781" y="946404"/>
                            </a:lnTo>
                            <a:cubicBezTo>
                              <a:pt x="258181" y="946404"/>
                              <a:pt x="198092" y="931382"/>
                              <a:pt x="145514" y="901337"/>
                            </a:cubicBezTo>
                            <a:cubicBezTo>
                              <a:pt x="32847" y="841248"/>
                              <a:pt x="-12220" y="766136"/>
                              <a:pt x="2802" y="691025"/>
                            </a:cubicBezTo>
                            <a:cubicBezTo>
                              <a:pt x="17824" y="615913"/>
                              <a:pt x="77914" y="593380"/>
                              <a:pt x="130491" y="578358"/>
                            </a:cubicBezTo>
                            <a:cubicBezTo>
                              <a:pt x="153025" y="570847"/>
                              <a:pt x="183070" y="555825"/>
                              <a:pt x="205603" y="548314"/>
                            </a:cubicBezTo>
                            <a:cubicBezTo>
                              <a:pt x="258181" y="518269"/>
                              <a:pt x="295737" y="480713"/>
                              <a:pt x="325781" y="435646"/>
                            </a:cubicBezTo>
                            <a:cubicBezTo>
                              <a:pt x="348315" y="405602"/>
                              <a:pt x="355826" y="375557"/>
                              <a:pt x="370848" y="338001"/>
                            </a:cubicBezTo>
                            <a:cubicBezTo>
                              <a:pt x="370848" y="330490"/>
                              <a:pt x="378359" y="315468"/>
                              <a:pt x="378359" y="307957"/>
                            </a:cubicBezTo>
                            <a:cubicBezTo>
                              <a:pt x="393381" y="255379"/>
                              <a:pt x="430937" y="232845"/>
                              <a:pt x="483515" y="232845"/>
                            </a:cubicBezTo>
                            <a:cubicBezTo>
                              <a:pt x="513560" y="232845"/>
                              <a:pt x="543604" y="240356"/>
                              <a:pt x="573649" y="262890"/>
                            </a:cubicBezTo>
                            <a:cubicBezTo>
                              <a:pt x="588672" y="270401"/>
                              <a:pt x="603694" y="285424"/>
                              <a:pt x="611205" y="307957"/>
                            </a:cubicBezTo>
                            <a:cubicBezTo>
                              <a:pt x="641249" y="285424"/>
                              <a:pt x="671294" y="262890"/>
                              <a:pt x="686316" y="225334"/>
                            </a:cubicBezTo>
                            <a:cubicBezTo>
                              <a:pt x="693827" y="210312"/>
                              <a:pt x="701339" y="202801"/>
                              <a:pt x="708850" y="187779"/>
                            </a:cubicBezTo>
                            <a:lnTo>
                              <a:pt x="708850" y="180268"/>
                            </a:lnTo>
                            <a:cubicBezTo>
                              <a:pt x="716361" y="165245"/>
                              <a:pt x="723872" y="157734"/>
                              <a:pt x="723872" y="142712"/>
                            </a:cubicBezTo>
                            <a:cubicBezTo>
                              <a:pt x="738894" y="105156"/>
                              <a:pt x="723872" y="82622"/>
                              <a:pt x="693827" y="52578"/>
                            </a:cubicBezTo>
                            <a:cubicBezTo>
                              <a:pt x="686316" y="37556"/>
                              <a:pt x="671294" y="30045"/>
                              <a:pt x="663783" y="15022"/>
                            </a:cubicBezTo>
                            <a:cubicBezTo>
                              <a:pt x="663783" y="15022"/>
                              <a:pt x="663783" y="7511"/>
                              <a:pt x="663783" y="7511"/>
                            </a:cubicBezTo>
                            <a:cubicBezTo>
                              <a:pt x="663783" y="0"/>
                              <a:pt x="671294" y="0"/>
                              <a:pt x="686316" y="0"/>
                            </a:cubicBezTo>
                            <a:cubicBezTo>
                              <a:pt x="693827" y="0"/>
                              <a:pt x="701339" y="0"/>
                              <a:pt x="708850" y="0"/>
                            </a:cubicBezTo>
                            <a:cubicBezTo>
                              <a:pt x="708850" y="0"/>
                              <a:pt x="708850" y="0"/>
                              <a:pt x="708850" y="0"/>
                            </a:cubicBezTo>
                            <a:cubicBezTo>
                              <a:pt x="791472" y="15022"/>
                              <a:pt x="836539" y="97645"/>
                              <a:pt x="874095" y="165245"/>
                            </a:cubicBezTo>
                            <a:cubicBezTo>
                              <a:pt x="881606" y="172757"/>
                              <a:pt x="889117" y="187779"/>
                              <a:pt x="889117" y="195290"/>
                            </a:cubicBezTo>
                            <a:cubicBezTo>
                              <a:pt x="911650" y="232845"/>
                              <a:pt x="919161" y="255379"/>
                              <a:pt x="911650" y="307957"/>
                            </a:cubicBezTo>
                            <a:cubicBezTo>
                              <a:pt x="896628" y="368046"/>
                              <a:pt x="874095" y="420624"/>
                              <a:pt x="851562" y="473202"/>
                            </a:cubicBezTo>
                            <a:cubicBezTo>
                              <a:pt x="791472" y="593380"/>
                              <a:pt x="738894" y="683514"/>
                              <a:pt x="671294" y="758625"/>
                            </a:cubicBezTo>
                            <a:cubicBezTo>
                              <a:pt x="603694" y="833737"/>
                              <a:pt x="528582" y="908848"/>
                              <a:pt x="415915" y="938893"/>
                            </a:cubicBezTo>
                            <a:cubicBezTo>
                              <a:pt x="393381" y="946404"/>
                              <a:pt x="355826" y="946404"/>
                              <a:pt x="325781" y="946404"/>
                            </a:cubicBezTo>
                            <a:close/>
                            <a:moveTo>
                              <a:pt x="483515" y="240356"/>
                            </a:moveTo>
                            <a:cubicBezTo>
                              <a:pt x="453471" y="240356"/>
                              <a:pt x="415915" y="255379"/>
                              <a:pt x="393381" y="307957"/>
                            </a:cubicBezTo>
                            <a:cubicBezTo>
                              <a:pt x="393381" y="315468"/>
                              <a:pt x="385870" y="330490"/>
                              <a:pt x="385870" y="338001"/>
                            </a:cubicBezTo>
                            <a:cubicBezTo>
                              <a:pt x="370848" y="375557"/>
                              <a:pt x="363337" y="405602"/>
                              <a:pt x="340804" y="435646"/>
                            </a:cubicBezTo>
                            <a:cubicBezTo>
                              <a:pt x="310759" y="480713"/>
                              <a:pt x="265692" y="518269"/>
                              <a:pt x="213114" y="548314"/>
                            </a:cubicBezTo>
                            <a:cubicBezTo>
                              <a:pt x="190581" y="563336"/>
                              <a:pt x="160536" y="570847"/>
                              <a:pt x="138003" y="585869"/>
                            </a:cubicBezTo>
                            <a:cubicBezTo>
                              <a:pt x="85425" y="608402"/>
                              <a:pt x="32847" y="623425"/>
                              <a:pt x="17824" y="691025"/>
                            </a:cubicBezTo>
                            <a:cubicBezTo>
                              <a:pt x="2802" y="758625"/>
                              <a:pt x="47869" y="826226"/>
                              <a:pt x="153025" y="886315"/>
                            </a:cubicBezTo>
                            <a:cubicBezTo>
                              <a:pt x="205603" y="916359"/>
                              <a:pt x="265692" y="931382"/>
                              <a:pt x="325781" y="931382"/>
                            </a:cubicBezTo>
                            <a:lnTo>
                              <a:pt x="325781" y="931382"/>
                            </a:lnTo>
                            <a:cubicBezTo>
                              <a:pt x="355826" y="931382"/>
                              <a:pt x="393381" y="923871"/>
                              <a:pt x="430937" y="916359"/>
                            </a:cubicBezTo>
                            <a:cubicBezTo>
                              <a:pt x="536093" y="893826"/>
                              <a:pt x="611205" y="818715"/>
                              <a:pt x="678805" y="743603"/>
                            </a:cubicBezTo>
                            <a:cubicBezTo>
                              <a:pt x="738894" y="668492"/>
                              <a:pt x="798983" y="578358"/>
                              <a:pt x="851562" y="458180"/>
                            </a:cubicBezTo>
                            <a:cubicBezTo>
                              <a:pt x="874095" y="405602"/>
                              <a:pt x="896628" y="353023"/>
                              <a:pt x="911650" y="292935"/>
                            </a:cubicBezTo>
                            <a:cubicBezTo>
                              <a:pt x="919161" y="247868"/>
                              <a:pt x="919161" y="232845"/>
                              <a:pt x="889117" y="195290"/>
                            </a:cubicBezTo>
                            <a:cubicBezTo>
                              <a:pt x="881606" y="187779"/>
                              <a:pt x="874095" y="172757"/>
                              <a:pt x="874095" y="165245"/>
                            </a:cubicBezTo>
                            <a:cubicBezTo>
                              <a:pt x="836539" y="97645"/>
                              <a:pt x="791472" y="15022"/>
                              <a:pt x="716361" y="7511"/>
                            </a:cubicBezTo>
                            <a:cubicBezTo>
                              <a:pt x="716361" y="7511"/>
                              <a:pt x="716361" y="7511"/>
                              <a:pt x="716361" y="7511"/>
                            </a:cubicBezTo>
                            <a:cubicBezTo>
                              <a:pt x="708850" y="7511"/>
                              <a:pt x="701339" y="7511"/>
                              <a:pt x="701339" y="7511"/>
                            </a:cubicBezTo>
                            <a:cubicBezTo>
                              <a:pt x="708850" y="15022"/>
                              <a:pt x="716361" y="30045"/>
                              <a:pt x="723872" y="37556"/>
                            </a:cubicBezTo>
                            <a:cubicBezTo>
                              <a:pt x="753916" y="75111"/>
                              <a:pt x="768938" y="97645"/>
                              <a:pt x="753916" y="142712"/>
                            </a:cubicBezTo>
                            <a:cubicBezTo>
                              <a:pt x="746405" y="157734"/>
                              <a:pt x="738894" y="172757"/>
                              <a:pt x="738894" y="187779"/>
                            </a:cubicBezTo>
                            <a:lnTo>
                              <a:pt x="738894" y="195290"/>
                            </a:lnTo>
                            <a:cubicBezTo>
                              <a:pt x="731383" y="202801"/>
                              <a:pt x="723872" y="217823"/>
                              <a:pt x="716361" y="232845"/>
                            </a:cubicBezTo>
                            <a:cubicBezTo>
                              <a:pt x="693827" y="270401"/>
                              <a:pt x="663783" y="300446"/>
                              <a:pt x="626227" y="322979"/>
                            </a:cubicBezTo>
                            <a:cubicBezTo>
                              <a:pt x="626227" y="322979"/>
                              <a:pt x="618716" y="322979"/>
                              <a:pt x="618716" y="322979"/>
                            </a:cubicBezTo>
                            <a:cubicBezTo>
                              <a:pt x="618716" y="322979"/>
                              <a:pt x="618716" y="322979"/>
                              <a:pt x="611205" y="315468"/>
                            </a:cubicBezTo>
                            <a:cubicBezTo>
                              <a:pt x="603694" y="292935"/>
                              <a:pt x="588672" y="277912"/>
                              <a:pt x="573649" y="270401"/>
                            </a:cubicBezTo>
                            <a:cubicBezTo>
                              <a:pt x="536093" y="247868"/>
                              <a:pt x="506048" y="240356"/>
                              <a:pt x="483515" y="240356"/>
                            </a:cubicBezTo>
                            <a:close/>
                          </a:path>
                        </a:pathLst>
                      </a:custGeom>
                      <a:solidFill>
                        <a:srgbClr val="056BB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85" name="Freeform: Shape 484">
                      <a:extLst>
                        <a:ext uri="{FF2B5EF4-FFF2-40B4-BE49-F238E27FC236}">
                          <a16:creationId xmlns:a16="http://schemas.microsoft.com/office/drawing/2014/main" id="{2DCFD892-93BC-4012-850B-319200BD31A5}"/>
                        </a:ext>
                      </a:extLst>
                    </p:cNvPr>
                    <p:cNvSpPr/>
                    <p:nvPr/>
                  </p:nvSpPr>
                  <p:spPr>
                    <a:xfrm>
                      <a:off x="9849242" y="7201553"/>
                      <a:ext cx="395427" cy="358656"/>
                    </a:xfrm>
                    <a:custGeom>
                      <a:avLst/>
                      <a:gdLst>
                        <a:gd name="connsiteX0" fmla="*/ 241161 w 395427"/>
                        <a:gd name="connsiteY0" fmla="*/ 277912 h 358656"/>
                        <a:gd name="connsiteX1" fmla="*/ 353828 w 395427"/>
                        <a:gd name="connsiteY1" fmla="*/ 150223 h 358656"/>
                        <a:gd name="connsiteX2" fmla="*/ 391384 w 395427"/>
                        <a:gd name="connsiteY2" fmla="*/ 0 h 358656"/>
                        <a:gd name="connsiteX3" fmla="*/ 383873 w 395427"/>
                        <a:gd name="connsiteY3" fmla="*/ 0 h 358656"/>
                        <a:gd name="connsiteX4" fmla="*/ 233650 w 395427"/>
                        <a:gd name="connsiteY4" fmla="*/ 262890 h 358656"/>
                        <a:gd name="connsiteX5" fmla="*/ 136005 w 395427"/>
                        <a:gd name="connsiteY5" fmla="*/ 187779 h 358656"/>
                        <a:gd name="connsiteX6" fmla="*/ 805 w 395427"/>
                        <a:gd name="connsiteY6" fmla="*/ 353023 h 358656"/>
                        <a:gd name="connsiteX7" fmla="*/ 8316 w 395427"/>
                        <a:gd name="connsiteY7" fmla="*/ 353023 h 358656"/>
                        <a:gd name="connsiteX8" fmla="*/ 120983 w 395427"/>
                        <a:gd name="connsiteY8" fmla="*/ 210312 h 358656"/>
                        <a:gd name="connsiteX9" fmla="*/ 218628 w 395427"/>
                        <a:gd name="connsiteY9" fmla="*/ 353023 h 358656"/>
                        <a:gd name="connsiteX10" fmla="*/ 226139 w 395427"/>
                        <a:gd name="connsiteY10" fmla="*/ 353023 h 358656"/>
                        <a:gd name="connsiteX11" fmla="*/ 241161 w 395427"/>
                        <a:gd name="connsiteY11" fmla="*/ 277912 h 35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427" h="358656">
                          <a:moveTo>
                            <a:pt x="241161" y="277912"/>
                          </a:moveTo>
                          <a:cubicBezTo>
                            <a:pt x="286228" y="247867"/>
                            <a:pt x="323784" y="202801"/>
                            <a:pt x="353828" y="150223"/>
                          </a:cubicBezTo>
                          <a:cubicBezTo>
                            <a:pt x="376362" y="105156"/>
                            <a:pt x="406407" y="45067"/>
                            <a:pt x="391384" y="0"/>
                          </a:cubicBezTo>
                          <a:cubicBezTo>
                            <a:pt x="391384" y="0"/>
                            <a:pt x="383873" y="0"/>
                            <a:pt x="383873" y="0"/>
                          </a:cubicBezTo>
                          <a:cubicBezTo>
                            <a:pt x="368851" y="105156"/>
                            <a:pt x="323784" y="202801"/>
                            <a:pt x="233650" y="262890"/>
                          </a:cubicBezTo>
                          <a:cubicBezTo>
                            <a:pt x="218628" y="225334"/>
                            <a:pt x="181072" y="195290"/>
                            <a:pt x="136005" y="187779"/>
                          </a:cubicBezTo>
                          <a:cubicBezTo>
                            <a:pt x="38360" y="172756"/>
                            <a:pt x="-6706" y="270401"/>
                            <a:pt x="805" y="353023"/>
                          </a:cubicBezTo>
                          <a:cubicBezTo>
                            <a:pt x="805" y="360534"/>
                            <a:pt x="8316" y="360534"/>
                            <a:pt x="8316" y="353023"/>
                          </a:cubicBezTo>
                          <a:cubicBezTo>
                            <a:pt x="30849" y="292935"/>
                            <a:pt x="30849" y="210312"/>
                            <a:pt x="120983" y="210312"/>
                          </a:cubicBezTo>
                          <a:cubicBezTo>
                            <a:pt x="188583" y="210312"/>
                            <a:pt x="241161" y="292935"/>
                            <a:pt x="218628" y="353023"/>
                          </a:cubicBezTo>
                          <a:cubicBezTo>
                            <a:pt x="218628" y="353023"/>
                            <a:pt x="226139" y="360534"/>
                            <a:pt x="226139" y="353023"/>
                          </a:cubicBezTo>
                          <a:cubicBezTo>
                            <a:pt x="241161" y="338001"/>
                            <a:pt x="248672" y="307957"/>
                            <a:pt x="241161" y="277912"/>
                          </a:cubicBezTo>
                          <a:close/>
                        </a:path>
                      </a:pathLst>
                    </a:custGeom>
                    <a:solidFill>
                      <a:srgbClr val="056BB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86" name="Freeform: Shape 485">
                      <a:extLst>
                        <a:ext uri="{FF2B5EF4-FFF2-40B4-BE49-F238E27FC236}">
                          <a16:creationId xmlns:a16="http://schemas.microsoft.com/office/drawing/2014/main" id="{9E18CF85-6810-4B4D-A922-B7860FD5D392}"/>
                        </a:ext>
                      </a:extLst>
                    </p:cNvPr>
                    <p:cNvSpPr/>
                    <p:nvPr/>
                  </p:nvSpPr>
                  <p:spPr>
                    <a:xfrm>
                      <a:off x="9500761" y="7156486"/>
                      <a:ext cx="905110" cy="943358"/>
                    </a:xfrm>
                    <a:custGeom>
                      <a:avLst/>
                      <a:gdLst>
                        <a:gd name="connsiteX0" fmla="*/ 875066 w 905110"/>
                        <a:gd name="connsiteY0" fmla="*/ 210312 h 943358"/>
                        <a:gd name="connsiteX1" fmla="*/ 822488 w 905110"/>
                        <a:gd name="connsiteY1" fmla="*/ 112667 h 943358"/>
                        <a:gd name="connsiteX2" fmla="*/ 747376 w 905110"/>
                        <a:gd name="connsiteY2" fmla="*/ 30044 h 943358"/>
                        <a:gd name="connsiteX3" fmla="*/ 694799 w 905110"/>
                        <a:gd name="connsiteY3" fmla="*/ 7511 h 943358"/>
                        <a:gd name="connsiteX4" fmla="*/ 672265 w 905110"/>
                        <a:gd name="connsiteY4" fmla="*/ 0 h 943358"/>
                        <a:gd name="connsiteX5" fmla="*/ 649732 w 905110"/>
                        <a:gd name="connsiteY5" fmla="*/ 0 h 943358"/>
                        <a:gd name="connsiteX6" fmla="*/ 717332 w 905110"/>
                        <a:gd name="connsiteY6" fmla="*/ 105156 h 943358"/>
                        <a:gd name="connsiteX7" fmla="*/ 672265 w 905110"/>
                        <a:gd name="connsiteY7" fmla="*/ 225334 h 943358"/>
                        <a:gd name="connsiteX8" fmla="*/ 582131 w 905110"/>
                        <a:gd name="connsiteY8" fmla="*/ 315468 h 943358"/>
                        <a:gd name="connsiteX9" fmla="*/ 544576 w 905110"/>
                        <a:gd name="connsiteY9" fmla="*/ 262890 h 943358"/>
                        <a:gd name="connsiteX10" fmla="*/ 364308 w 905110"/>
                        <a:gd name="connsiteY10" fmla="*/ 307957 h 943358"/>
                        <a:gd name="connsiteX11" fmla="*/ 311730 w 905110"/>
                        <a:gd name="connsiteY11" fmla="*/ 435646 h 943358"/>
                        <a:gd name="connsiteX12" fmla="*/ 304219 w 905110"/>
                        <a:gd name="connsiteY12" fmla="*/ 450669 h 943358"/>
                        <a:gd name="connsiteX13" fmla="*/ 371819 w 905110"/>
                        <a:gd name="connsiteY13" fmla="*/ 390579 h 943358"/>
                        <a:gd name="connsiteX14" fmla="*/ 371819 w 905110"/>
                        <a:gd name="connsiteY14" fmla="*/ 390579 h 943358"/>
                        <a:gd name="connsiteX15" fmla="*/ 371819 w 905110"/>
                        <a:gd name="connsiteY15" fmla="*/ 383068 h 943358"/>
                        <a:gd name="connsiteX16" fmla="*/ 454442 w 905110"/>
                        <a:gd name="connsiteY16" fmla="*/ 285423 h 943358"/>
                        <a:gd name="connsiteX17" fmla="*/ 544576 w 905110"/>
                        <a:gd name="connsiteY17" fmla="*/ 315468 h 943358"/>
                        <a:gd name="connsiteX18" fmla="*/ 552087 w 905110"/>
                        <a:gd name="connsiteY18" fmla="*/ 330490 h 943358"/>
                        <a:gd name="connsiteX19" fmla="*/ 529554 w 905110"/>
                        <a:gd name="connsiteY19" fmla="*/ 428135 h 943358"/>
                        <a:gd name="connsiteX20" fmla="*/ 582131 w 905110"/>
                        <a:gd name="connsiteY20" fmla="*/ 473202 h 943358"/>
                        <a:gd name="connsiteX21" fmla="*/ 627198 w 905110"/>
                        <a:gd name="connsiteY21" fmla="*/ 443157 h 943358"/>
                        <a:gd name="connsiteX22" fmla="*/ 679776 w 905110"/>
                        <a:gd name="connsiteY22" fmla="*/ 383068 h 943358"/>
                        <a:gd name="connsiteX23" fmla="*/ 792444 w 905110"/>
                        <a:gd name="connsiteY23" fmla="*/ 270401 h 943358"/>
                        <a:gd name="connsiteX24" fmla="*/ 657243 w 905110"/>
                        <a:gd name="connsiteY24" fmla="*/ 608402 h 943358"/>
                        <a:gd name="connsiteX25" fmla="*/ 334263 w 905110"/>
                        <a:gd name="connsiteY25" fmla="*/ 841248 h 943358"/>
                        <a:gd name="connsiteX26" fmla="*/ 108929 w 905110"/>
                        <a:gd name="connsiteY26" fmla="*/ 781158 h 943358"/>
                        <a:gd name="connsiteX27" fmla="*/ 33818 w 905110"/>
                        <a:gd name="connsiteY27" fmla="*/ 630936 h 943358"/>
                        <a:gd name="connsiteX28" fmla="*/ 3774 w 905110"/>
                        <a:gd name="connsiteY28" fmla="*/ 691025 h 943358"/>
                        <a:gd name="connsiteX29" fmla="*/ 138974 w 905110"/>
                        <a:gd name="connsiteY29" fmla="*/ 893825 h 943358"/>
                        <a:gd name="connsiteX30" fmla="*/ 416886 w 905110"/>
                        <a:gd name="connsiteY30" fmla="*/ 931381 h 943358"/>
                        <a:gd name="connsiteX31" fmla="*/ 664754 w 905110"/>
                        <a:gd name="connsiteY31" fmla="*/ 758625 h 943358"/>
                        <a:gd name="connsiteX32" fmla="*/ 845021 w 905110"/>
                        <a:gd name="connsiteY32" fmla="*/ 473202 h 943358"/>
                        <a:gd name="connsiteX33" fmla="*/ 905111 w 905110"/>
                        <a:gd name="connsiteY33" fmla="*/ 307957 h 943358"/>
                        <a:gd name="connsiteX34" fmla="*/ 875066 w 905110"/>
                        <a:gd name="connsiteY34" fmla="*/ 210312 h 94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05110" h="943358">
                          <a:moveTo>
                            <a:pt x="875066" y="210312"/>
                          </a:moveTo>
                          <a:cubicBezTo>
                            <a:pt x="860043" y="180267"/>
                            <a:pt x="837510" y="150223"/>
                            <a:pt x="822488" y="112667"/>
                          </a:cubicBezTo>
                          <a:cubicBezTo>
                            <a:pt x="807466" y="82622"/>
                            <a:pt x="777421" y="52578"/>
                            <a:pt x="747376" y="30044"/>
                          </a:cubicBezTo>
                          <a:cubicBezTo>
                            <a:pt x="732354" y="22533"/>
                            <a:pt x="717332" y="15022"/>
                            <a:pt x="694799" y="7511"/>
                          </a:cubicBezTo>
                          <a:cubicBezTo>
                            <a:pt x="687288" y="7511"/>
                            <a:pt x="679776" y="0"/>
                            <a:pt x="672265" y="0"/>
                          </a:cubicBezTo>
                          <a:cubicBezTo>
                            <a:pt x="672265" y="0"/>
                            <a:pt x="649732" y="0"/>
                            <a:pt x="649732" y="0"/>
                          </a:cubicBezTo>
                          <a:cubicBezTo>
                            <a:pt x="664754" y="15022"/>
                            <a:pt x="709821" y="90133"/>
                            <a:pt x="717332" y="105156"/>
                          </a:cubicBezTo>
                          <a:cubicBezTo>
                            <a:pt x="709821" y="150223"/>
                            <a:pt x="687288" y="187779"/>
                            <a:pt x="672265" y="225334"/>
                          </a:cubicBezTo>
                          <a:cubicBezTo>
                            <a:pt x="649732" y="262890"/>
                            <a:pt x="619687" y="292934"/>
                            <a:pt x="582131" y="315468"/>
                          </a:cubicBezTo>
                          <a:cubicBezTo>
                            <a:pt x="574620" y="292934"/>
                            <a:pt x="559598" y="277912"/>
                            <a:pt x="544576" y="262890"/>
                          </a:cubicBezTo>
                          <a:cubicBezTo>
                            <a:pt x="476975" y="217823"/>
                            <a:pt x="394353" y="225334"/>
                            <a:pt x="364308" y="307957"/>
                          </a:cubicBezTo>
                          <a:cubicBezTo>
                            <a:pt x="349286" y="353023"/>
                            <a:pt x="341775" y="390579"/>
                            <a:pt x="311730" y="435646"/>
                          </a:cubicBezTo>
                          <a:cubicBezTo>
                            <a:pt x="311730" y="443157"/>
                            <a:pt x="304219" y="443157"/>
                            <a:pt x="304219" y="450669"/>
                          </a:cubicBezTo>
                          <a:cubicBezTo>
                            <a:pt x="326752" y="435646"/>
                            <a:pt x="349286" y="413113"/>
                            <a:pt x="371819" y="390579"/>
                          </a:cubicBezTo>
                          <a:cubicBezTo>
                            <a:pt x="371819" y="390579"/>
                            <a:pt x="371819" y="390579"/>
                            <a:pt x="371819" y="390579"/>
                          </a:cubicBezTo>
                          <a:cubicBezTo>
                            <a:pt x="371819" y="390579"/>
                            <a:pt x="371819" y="383068"/>
                            <a:pt x="371819" y="383068"/>
                          </a:cubicBezTo>
                          <a:cubicBezTo>
                            <a:pt x="386842" y="345512"/>
                            <a:pt x="409375" y="292934"/>
                            <a:pt x="454442" y="285423"/>
                          </a:cubicBezTo>
                          <a:cubicBezTo>
                            <a:pt x="484486" y="277912"/>
                            <a:pt x="522042" y="285423"/>
                            <a:pt x="544576" y="315468"/>
                          </a:cubicBezTo>
                          <a:cubicBezTo>
                            <a:pt x="552087" y="322979"/>
                            <a:pt x="552087" y="322979"/>
                            <a:pt x="552087" y="330490"/>
                          </a:cubicBezTo>
                          <a:cubicBezTo>
                            <a:pt x="567109" y="360534"/>
                            <a:pt x="537065" y="398090"/>
                            <a:pt x="529554" y="428135"/>
                          </a:cubicBezTo>
                          <a:cubicBezTo>
                            <a:pt x="522042" y="465691"/>
                            <a:pt x="544576" y="488224"/>
                            <a:pt x="582131" y="473202"/>
                          </a:cubicBezTo>
                          <a:cubicBezTo>
                            <a:pt x="597153" y="465691"/>
                            <a:pt x="612176" y="458180"/>
                            <a:pt x="627198" y="443157"/>
                          </a:cubicBezTo>
                          <a:cubicBezTo>
                            <a:pt x="649732" y="428135"/>
                            <a:pt x="664754" y="405601"/>
                            <a:pt x="679776" y="383068"/>
                          </a:cubicBezTo>
                          <a:cubicBezTo>
                            <a:pt x="694799" y="353023"/>
                            <a:pt x="747376" y="262890"/>
                            <a:pt x="792444" y="270401"/>
                          </a:cubicBezTo>
                          <a:cubicBezTo>
                            <a:pt x="875066" y="285423"/>
                            <a:pt x="679776" y="578358"/>
                            <a:pt x="657243" y="608402"/>
                          </a:cubicBezTo>
                          <a:cubicBezTo>
                            <a:pt x="574620" y="721070"/>
                            <a:pt x="476975" y="818714"/>
                            <a:pt x="334263" y="841248"/>
                          </a:cubicBezTo>
                          <a:cubicBezTo>
                            <a:pt x="251641" y="856270"/>
                            <a:pt x="169019" y="841248"/>
                            <a:pt x="108929" y="781158"/>
                          </a:cubicBezTo>
                          <a:cubicBezTo>
                            <a:pt x="63862" y="743603"/>
                            <a:pt x="33818" y="691025"/>
                            <a:pt x="33818" y="630936"/>
                          </a:cubicBezTo>
                          <a:cubicBezTo>
                            <a:pt x="18796" y="645958"/>
                            <a:pt x="11285" y="660980"/>
                            <a:pt x="3774" y="691025"/>
                          </a:cubicBezTo>
                          <a:cubicBezTo>
                            <a:pt x="-18760" y="788670"/>
                            <a:pt x="63862" y="856270"/>
                            <a:pt x="138974" y="893825"/>
                          </a:cubicBezTo>
                          <a:cubicBezTo>
                            <a:pt x="229108" y="946404"/>
                            <a:pt x="319241" y="953915"/>
                            <a:pt x="416886" y="931381"/>
                          </a:cubicBezTo>
                          <a:cubicBezTo>
                            <a:pt x="522042" y="908848"/>
                            <a:pt x="597153" y="833737"/>
                            <a:pt x="664754" y="758625"/>
                          </a:cubicBezTo>
                          <a:cubicBezTo>
                            <a:pt x="739865" y="676003"/>
                            <a:pt x="792444" y="570847"/>
                            <a:pt x="845021" y="473202"/>
                          </a:cubicBezTo>
                          <a:cubicBezTo>
                            <a:pt x="867555" y="420624"/>
                            <a:pt x="890088" y="368046"/>
                            <a:pt x="905111" y="307957"/>
                          </a:cubicBezTo>
                          <a:cubicBezTo>
                            <a:pt x="905111" y="270401"/>
                            <a:pt x="897599" y="247867"/>
                            <a:pt x="875066" y="210312"/>
                          </a:cubicBezTo>
                          <a:close/>
                        </a:path>
                      </a:pathLst>
                    </a:custGeom>
                    <a:solidFill>
                      <a:srgbClr val="209DD9"/>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487" name="Graphic 2">
                      <a:extLst>
                        <a:ext uri="{FF2B5EF4-FFF2-40B4-BE49-F238E27FC236}">
                          <a16:creationId xmlns:a16="http://schemas.microsoft.com/office/drawing/2014/main" id="{3B758AA6-BE84-4A15-8E09-DEB54BED533B}"/>
                        </a:ext>
                      </a:extLst>
                    </p:cNvPr>
                    <p:cNvGrpSpPr/>
                    <p:nvPr/>
                  </p:nvGrpSpPr>
                  <p:grpSpPr>
                    <a:xfrm>
                      <a:off x="9479199" y="7351775"/>
                      <a:ext cx="925208" cy="766136"/>
                      <a:chOff x="9479199" y="7351775"/>
                      <a:chExt cx="925208" cy="766136"/>
                    </a:xfrm>
                  </p:grpSpPr>
                  <p:sp>
                    <p:nvSpPr>
                      <p:cNvPr id="488" name="Freeform: Shape 487">
                        <a:extLst>
                          <a:ext uri="{FF2B5EF4-FFF2-40B4-BE49-F238E27FC236}">
                            <a16:creationId xmlns:a16="http://schemas.microsoft.com/office/drawing/2014/main" id="{41CD26FF-8213-4832-8AA1-B262EE1FA09D}"/>
                          </a:ext>
                        </a:extLst>
                      </p:cNvPr>
                      <p:cNvSpPr/>
                      <p:nvPr/>
                    </p:nvSpPr>
                    <p:spPr>
                      <a:xfrm>
                        <a:off x="9485739" y="7351775"/>
                        <a:ext cx="918668" cy="755580"/>
                      </a:xfrm>
                      <a:custGeom>
                        <a:avLst/>
                        <a:gdLst>
                          <a:gd name="connsiteX0" fmla="*/ 852533 w 918668"/>
                          <a:gd name="connsiteY0" fmla="*/ 285423 h 755580"/>
                          <a:gd name="connsiteX1" fmla="*/ 912622 w 918668"/>
                          <a:gd name="connsiteY1" fmla="*/ 120178 h 755580"/>
                          <a:gd name="connsiteX2" fmla="*/ 890089 w 918668"/>
                          <a:gd name="connsiteY2" fmla="*/ 15022 h 755580"/>
                          <a:gd name="connsiteX3" fmla="*/ 882578 w 918668"/>
                          <a:gd name="connsiteY3" fmla="*/ 0 h 755580"/>
                          <a:gd name="connsiteX4" fmla="*/ 754888 w 918668"/>
                          <a:gd name="connsiteY4" fmla="*/ 322979 h 755580"/>
                          <a:gd name="connsiteX5" fmla="*/ 401864 w 918668"/>
                          <a:gd name="connsiteY5" fmla="*/ 660980 h 755580"/>
                          <a:gd name="connsiteX6" fmla="*/ 93907 w 918668"/>
                          <a:gd name="connsiteY6" fmla="*/ 585869 h 755580"/>
                          <a:gd name="connsiteX7" fmla="*/ 33818 w 918668"/>
                          <a:gd name="connsiteY7" fmla="*/ 465691 h 755580"/>
                          <a:gd name="connsiteX8" fmla="*/ 33818 w 918668"/>
                          <a:gd name="connsiteY8" fmla="*/ 443158 h 755580"/>
                          <a:gd name="connsiteX9" fmla="*/ 3773 w 918668"/>
                          <a:gd name="connsiteY9" fmla="*/ 503246 h 755580"/>
                          <a:gd name="connsiteX10" fmla="*/ 138974 w 918668"/>
                          <a:gd name="connsiteY10" fmla="*/ 706047 h 755580"/>
                          <a:gd name="connsiteX11" fmla="*/ 416886 w 918668"/>
                          <a:gd name="connsiteY11" fmla="*/ 743603 h 755580"/>
                          <a:gd name="connsiteX12" fmla="*/ 664754 w 918668"/>
                          <a:gd name="connsiteY12" fmla="*/ 570847 h 755580"/>
                          <a:gd name="connsiteX13" fmla="*/ 852533 w 918668"/>
                          <a:gd name="connsiteY13" fmla="*/ 285423 h 7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8668" h="755580">
                            <a:moveTo>
                              <a:pt x="852533" y="285423"/>
                            </a:moveTo>
                            <a:cubicBezTo>
                              <a:pt x="875066" y="232845"/>
                              <a:pt x="897600" y="180268"/>
                              <a:pt x="912622" y="120178"/>
                            </a:cubicBezTo>
                            <a:cubicBezTo>
                              <a:pt x="927644" y="75111"/>
                              <a:pt x="912622" y="52578"/>
                              <a:pt x="890089" y="15022"/>
                            </a:cubicBezTo>
                            <a:cubicBezTo>
                              <a:pt x="890089" y="7511"/>
                              <a:pt x="882578" y="7511"/>
                              <a:pt x="882578" y="0"/>
                            </a:cubicBezTo>
                            <a:cubicBezTo>
                              <a:pt x="875066" y="112667"/>
                              <a:pt x="807466" y="232845"/>
                              <a:pt x="754888" y="322979"/>
                            </a:cubicBezTo>
                            <a:cubicBezTo>
                              <a:pt x="672265" y="458180"/>
                              <a:pt x="567109" y="615913"/>
                              <a:pt x="401864" y="660980"/>
                            </a:cubicBezTo>
                            <a:cubicBezTo>
                              <a:pt x="304219" y="691025"/>
                              <a:pt x="169019" y="653469"/>
                              <a:pt x="93907" y="585869"/>
                            </a:cubicBezTo>
                            <a:cubicBezTo>
                              <a:pt x="63863" y="555825"/>
                              <a:pt x="33818" y="518269"/>
                              <a:pt x="33818" y="465691"/>
                            </a:cubicBezTo>
                            <a:cubicBezTo>
                              <a:pt x="33818" y="458180"/>
                              <a:pt x="33818" y="450669"/>
                              <a:pt x="33818" y="443158"/>
                            </a:cubicBezTo>
                            <a:cubicBezTo>
                              <a:pt x="18796" y="458180"/>
                              <a:pt x="11284" y="473202"/>
                              <a:pt x="3773" y="503246"/>
                            </a:cubicBezTo>
                            <a:cubicBezTo>
                              <a:pt x="-18760" y="600891"/>
                              <a:pt x="63863" y="668492"/>
                              <a:pt x="138974" y="706047"/>
                            </a:cubicBezTo>
                            <a:cubicBezTo>
                              <a:pt x="229108" y="758625"/>
                              <a:pt x="319242" y="766136"/>
                              <a:pt x="416886" y="743603"/>
                            </a:cubicBezTo>
                            <a:cubicBezTo>
                              <a:pt x="522042" y="721070"/>
                              <a:pt x="597154" y="645958"/>
                              <a:pt x="664754" y="570847"/>
                            </a:cubicBezTo>
                            <a:cubicBezTo>
                              <a:pt x="747377" y="488224"/>
                              <a:pt x="799954" y="383068"/>
                              <a:pt x="852533" y="285423"/>
                            </a:cubicBezTo>
                            <a:close/>
                          </a:path>
                        </a:pathLst>
                      </a:custGeom>
                      <a:solidFill>
                        <a:srgbClr val="F4F4F4"/>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89" name="Freeform: Shape 488">
                        <a:extLst>
                          <a:ext uri="{FF2B5EF4-FFF2-40B4-BE49-F238E27FC236}">
                            <a16:creationId xmlns:a16="http://schemas.microsoft.com/office/drawing/2014/main" id="{8E8B04C2-3544-4691-B798-02540A31847E}"/>
                          </a:ext>
                        </a:extLst>
                      </p:cNvPr>
                      <p:cNvSpPr/>
                      <p:nvPr/>
                    </p:nvSpPr>
                    <p:spPr>
                      <a:xfrm>
                        <a:off x="9479199" y="7351775"/>
                        <a:ext cx="923653" cy="766136"/>
                      </a:xfrm>
                      <a:custGeom>
                        <a:avLst/>
                        <a:gdLst>
                          <a:gd name="connsiteX0" fmla="*/ 325781 w 923653"/>
                          <a:gd name="connsiteY0" fmla="*/ 766136 h 766136"/>
                          <a:gd name="connsiteX1" fmla="*/ 325781 w 923653"/>
                          <a:gd name="connsiteY1" fmla="*/ 766136 h 766136"/>
                          <a:gd name="connsiteX2" fmla="*/ 145514 w 923653"/>
                          <a:gd name="connsiteY2" fmla="*/ 721070 h 766136"/>
                          <a:gd name="connsiteX3" fmla="*/ 2802 w 923653"/>
                          <a:gd name="connsiteY3" fmla="*/ 510757 h 766136"/>
                          <a:gd name="connsiteX4" fmla="*/ 32847 w 923653"/>
                          <a:gd name="connsiteY4" fmla="*/ 450669 h 766136"/>
                          <a:gd name="connsiteX5" fmla="*/ 40358 w 923653"/>
                          <a:gd name="connsiteY5" fmla="*/ 450669 h 766136"/>
                          <a:gd name="connsiteX6" fmla="*/ 47869 w 923653"/>
                          <a:gd name="connsiteY6" fmla="*/ 458180 h 766136"/>
                          <a:gd name="connsiteX7" fmla="*/ 47869 w 923653"/>
                          <a:gd name="connsiteY7" fmla="*/ 480713 h 766136"/>
                          <a:gd name="connsiteX8" fmla="*/ 100447 w 923653"/>
                          <a:gd name="connsiteY8" fmla="*/ 593380 h 766136"/>
                          <a:gd name="connsiteX9" fmla="*/ 325781 w 923653"/>
                          <a:gd name="connsiteY9" fmla="*/ 676003 h 766136"/>
                          <a:gd name="connsiteX10" fmla="*/ 400893 w 923653"/>
                          <a:gd name="connsiteY10" fmla="*/ 668492 h 766136"/>
                          <a:gd name="connsiteX11" fmla="*/ 746405 w 923653"/>
                          <a:gd name="connsiteY11" fmla="*/ 330490 h 766136"/>
                          <a:gd name="connsiteX12" fmla="*/ 874095 w 923653"/>
                          <a:gd name="connsiteY12" fmla="*/ 7511 h 766136"/>
                          <a:gd name="connsiteX13" fmla="*/ 881606 w 923653"/>
                          <a:gd name="connsiteY13" fmla="*/ 0 h 766136"/>
                          <a:gd name="connsiteX14" fmla="*/ 889117 w 923653"/>
                          <a:gd name="connsiteY14" fmla="*/ 0 h 766136"/>
                          <a:gd name="connsiteX15" fmla="*/ 896628 w 923653"/>
                          <a:gd name="connsiteY15" fmla="*/ 15022 h 766136"/>
                          <a:gd name="connsiteX16" fmla="*/ 919161 w 923653"/>
                          <a:gd name="connsiteY16" fmla="*/ 127689 h 766136"/>
                          <a:gd name="connsiteX17" fmla="*/ 859073 w 923653"/>
                          <a:gd name="connsiteY17" fmla="*/ 292935 h 766136"/>
                          <a:gd name="connsiteX18" fmla="*/ 678805 w 923653"/>
                          <a:gd name="connsiteY18" fmla="*/ 578358 h 766136"/>
                          <a:gd name="connsiteX19" fmla="*/ 423426 w 923653"/>
                          <a:gd name="connsiteY19" fmla="*/ 758625 h 766136"/>
                          <a:gd name="connsiteX20" fmla="*/ 325781 w 923653"/>
                          <a:gd name="connsiteY20" fmla="*/ 766136 h 766136"/>
                          <a:gd name="connsiteX21" fmla="*/ 32847 w 923653"/>
                          <a:gd name="connsiteY21" fmla="*/ 480713 h 766136"/>
                          <a:gd name="connsiteX22" fmla="*/ 25336 w 923653"/>
                          <a:gd name="connsiteY22" fmla="*/ 510757 h 766136"/>
                          <a:gd name="connsiteX23" fmla="*/ 160536 w 923653"/>
                          <a:gd name="connsiteY23" fmla="*/ 706047 h 766136"/>
                          <a:gd name="connsiteX24" fmla="*/ 333293 w 923653"/>
                          <a:gd name="connsiteY24" fmla="*/ 751114 h 766136"/>
                          <a:gd name="connsiteX25" fmla="*/ 333293 w 923653"/>
                          <a:gd name="connsiteY25" fmla="*/ 751114 h 766136"/>
                          <a:gd name="connsiteX26" fmla="*/ 438449 w 923653"/>
                          <a:gd name="connsiteY26" fmla="*/ 736092 h 766136"/>
                          <a:gd name="connsiteX27" fmla="*/ 686316 w 923653"/>
                          <a:gd name="connsiteY27" fmla="*/ 563336 h 766136"/>
                          <a:gd name="connsiteX28" fmla="*/ 859073 w 923653"/>
                          <a:gd name="connsiteY28" fmla="*/ 277912 h 766136"/>
                          <a:gd name="connsiteX29" fmla="*/ 919161 w 923653"/>
                          <a:gd name="connsiteY29" fmla="*/ 112667 h 766136"/>
                          <a:gd name="connsiteX30" fmla="*/ 904139 w 923653"/>
                          <a:gd name="connsiteY30" fmla="*/ 22533 h 766136"/>
                          <a:gd name="connsiteX31" fmla="*/ 776450 w 923653"/>
                          <a:gd name="connsiteY31" fmla="*/ 330490 h 766136"/>
                          <a:gd name="connsiteX32" fmla="*/ 423426 w 923653"/>
                          <a:gd name="connsiteY32" fmla="*/ 676003 h 766136"/>
                          <a:gd name="connsiteX33" fmla="*/ 348315 w 923653"/>
                          <a:gd name="connsiteY33" fmla="*/ 683514 h 766136"/>
                          <a:gd name="connsiteX34" fmla="*/ 107958 w 923653"/>
                          <a:gd name="connsiteY34" fmla="*/ 593380 h 766136"/>
                          <a:gd name="connsiteX35" fmla="*/ 32847 w 923653"/>
                          <a:gd name="connsiteY35" fmla="*/ 480713 h 76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3653" h="766136">
                            <a:moveTo>
                              <a:pt x="325781" y="766136"/>
                            </a:moveTo>
                            <a:lnTo>
                              <a:pt x="325781" y="766136"/>
                            </a:lnTo>
                            <a:cubicBezTo>
                              <a:pt x="258181" y="766136"/>
                              <a:pt x="198092" y="751114"/>
                              <a:pt x="145514" y="721070"/>
                            </a:cubicBezTo>
                            <a:cubicBezTo>
                              <a:pt x="32847" y="660980"/>
                              <a:pt x="-12220" y="585869"/>
                              <a:pt x="2802" y="510757"/>
                            </a:cubicBezTo>
                            <a:cubicBezTo>
                              <a:pt x="10313" y="488224"/>
                              <a:pt x="17824" y="465691"/>
                              <a:pt x="32847" y="450669"/>
                            </a:cubicBezTo>
                            <a:cubicBezTo>
                              <a:pt x="32847" y="450669"/>
                              <a:pt x="40358" y="450669"/>
                              <a:pt x="40358" y="450669"/>
                            </a:cubicBezTo>
                            <a:cubicBezTo>
                              <a:pt x="40358" y="450669"/>
                              <a:pt x="47869" y="458180"/>
                              <a:pt x="47869" y="458180"/>
                            </a:cubicBezTo>
                            <a:cubicBezTo>
                              <a:pt x="47869" y="465691"/>
                              <a:pt x="47869" y="473202"/>
                              <a:pt x="47869" y="480713"/>
                            </a:cubicBezTo>
                            <a:cubicBezTo>
                              <a:pt x="47869" y="525780"/>
                              <a:pt x="77914" y="570847"/>
                              <a:pt x="100447" y="593380"/>
                            </a:cubicBezTo>
                            <a:cubicBezTo>
                              <a:pt x="153025" y="645958"/>
                              <a:pt x="243158" y="676003"/>
                              <a:pt x="325781" y="676003"/>
                            </a:cubicBezTo>
                            <a:cubicBezTo>
                              <a:pt x="348315" y="676003"/>
                              <a:pt x="378359" y="676003"/>
                              <a:pt x="400893" y="668492"/>
                            </a:cubicBezTo>
                            <a:cubicBezTo>
                              <a:pt x="551116" y="630936"/>
                              <a:pt x="656271" y="480713"/>
                              <a:pt x="746405" y="330490"/>
                            </a:cubicBezTo>
                            <a:cubicBezTo>
                              <a:pt x="806494" y="232845"/>
                              <a:pt x="866584" y="120178"/>
                              <a:pt x="874095" y="7511"/>
                            </a:cubicBezTo>
                            <a:cubicBezTo>
                              <a:pt x="874095" y="7511"/>
                              <a:pt x="874095" y="0"/>
                              <a:pt x="881606" y="0"/>
                            </a:cubicBezTo>
                            <a:cubicBezTo>
                              <a:pt x="881606" y="0"/>
                              <a:pt x="889117" y="0"/>
                              <a:pt x="889117" y="0"/>
                            </a:cubicBezTo>
                            <a:cubicBezTo>
                              <a:pt x="889117" y="7511"/>
                              <a:pt x="896628" y="7511"/>
                              <a:pt x="896628" y="15022"/>
                            </a:cubicBezTo>
                            <a:cubicBezTo>
                              <a:pt x="919161" y="52578"/>
                              <a:pt x="926673" y="75111"/>
                              <a:pt x="919161" y="127689"/>
                            </a:cubicBezTo>
                            <a:cubicBezTo>
                              <a:pt x="904139" y="187779"/>
                              <a:pt x="881606" y="240356"/>
                              <a:pt x="859073" y="292935"/>
                            </a:cubicBezTo>
                            <a:cubicBezTo>
                              <a:pt x="798983" y="413113"/>
                              <a:pt x="746405" y="503246"/>
                              <a:pt x="678805" y="578358"/>
                            </a:cubicBezTo>
                            <a:cubicBezTo>
                              <a:pt x="611205" y="653469"/>
                              <a:pt x="536093" y="728581"/>
                              <a:pt x="423426" y="758625"/>
                            </a:cubicBezTo>
                            <a:cubicBezTo>
                              <a:pt x="393381" y="766136"/>
                              <a:pt x="355826" y="766136"/>
                              <a:pt x="325781" y="766136"/>
                            </a:cubicBezTo>
                            <a:close/>
                            <a:moveTo>
                              <a:pt x="32847" y="480713"/>
                            </a:moveTo>
                            <a:cubicBezTo>
                              <a:pt x="25336" y="488224"/>
                              <a:pt x="25336" y="503246"/>
                              <a:pt x="25336" y="510757"/>
                            </a:cubicBezTo>
                            <a:cubicBezTo>
                              <a:pt x="10313" y="578358"/>
                              <a:pt x="55380" y="645958"/>
                              <a:pt x="160536" y="706047"/>
                            </a:cubicBezTo>
                            <a:cubicBezTo>
                              <a:pt x="213114" y="736092"/>
                              <a:pt x="273203" y="751114"/>
                              <a:pt x="333293" y="751114"/>
                            </a:cubicBezTo>
                            <a:lnTo>
                              <a:pt x="333293" y="751114"/>
                            </a:lnTo>
                            <a:cubicBezTo>
                              <a:pt x="363337" y="751114"/>
                              <a:pt x="400893" y="743603"/>
                              <a:pt x="438449" y="736092"/>
                            </a:cubicBezTo>
                            <a:cubicBezTo>
                              <a:pt x="543604" y="713559"/>
                              <a:pt x="618716" y="638447"/>
                              <a:pt x="686316" y="563336"/>
                            </a:cubicBezTo>
                            <a:cubicBezTo>
                              <a:pt x="746405" y="488224"/>
                              <a:pt x="806494" y="398090"/>
                              <a:pt x="859073" y="277912"/>
                            </a:cubicBezTo>
                            <a:cubicBezTo>
                              <a:pt x="881606" y="225334"/>
                              <a:pt x="904139" y="172756"/>
                              <a:pt x="919161" y="112667"/>
                            </a:cubicBezTo>
                            <a:cubicBezTo>
                              <a:pt x="926673" y="75111"/>
                              <a:pt x="926673" y="60089"/>
                              <a:pt x="904139" y="22533"/>
                            </a:cubicBezTo>
                            <a:cubicBezTo>
                              <a:pt x="889117" y="127689"/>
                              <a:pt x="829028" y="240356"/>
                              <a:pt x="776450" y="330490"/>
                            </a:cubicBezTo>
                            <a:cubicBezTo>
                              <a:pt x="678805" y="480713"/>
                              <a:pt x="573649" y="630936"/>
                              <a:pt x="423426" y="676003"/>
                            </a:cubicBezTo>
                            <a:cubicBezTo>
                              <a:pt x="400893" y="683514"/>
                              <a:pt x="370848" y="683514"/>
                              <a:pt x="348315" y="683514"/>
                            </a:cubicBezTo>
                            <a:cubicBezTo>
                              <a:pt x="258181" y="683514"/>
                              <a:pt x="168047" y="653469"/>
                              <a:pt x="107958" y="593380"/>
                            </a:cubicBezTo>
                            <a:cubicBezTo>
                              <a:pt x="62891" y="570847"/>
                              <a:pt x="32847" y="533291"/>
                              <a:pt x="32847" y="480713"/>
                            </a:cubicBezTo>
                            <a:close/>
                          </a:path>
                        </a:pathLst>
                      </a:custGeom>
                      <a:solidFill>
                        <a:srgbClr val="A5A5A4"/>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sp>
                <p:nvSpPr>
                  <p:cNvPr id="482" name="Freeform: Shape 481">
                    <a:extLst>
                      <a:ext uri="{FF2B5EF4-FFF2-40B4-BE49-F238E27FC236}">
                        <a16:creationId xmlns:a16="http://schemas.microsoft.com/office/drawing/2014/main" id="{5A832321-9583-4B8A-AE4A-304D10E5A175}"/>
                      </a:ext>
                    </a:extLst>
                  </p:cNvPr>
                  <p:cNvSpPr/>
                  <p:nvPr/>
                </p:nvSpPr>
                <p:spPr>
                  <a:xfrm>
                    <a:off x="9549601" y="7697288"/>
                    <a:ext cx="260312" cy="290357"/>
                  </a:xfrm>
                  <a:custGeom>
                    <a:avLst/>
                    <a:gdLst>
                      <a:gd name="connsiteX0" fmla="*/ 255379 w 260312"/>
                      <a:gd name="connsiteY0" fmla="*/ 270401 h 290357"/>
                      <a:gd name="connsiteX1" fmla="*/ 127689 w 260312"/>
                      <a:gd name="connsiteY1" fmla="*/ 262890 h 290357"/>
                      <a:gd name="connsiteX2" fmla="*/ 30045 w 260312"/>
                      <a:gd name="connsiteY2" fmla="*/ 142712 h 290357"/>
                      <a:gd name="connsiteX3" fmla="*/ 142712 w 260312"/>
                      <a:gd name="connsiteY3" fmla="*/ 75111 h 290357"/>
                      <a:gd name="connsiteX4" fmla="*/ 232845 w 260312"/>
                      <a:gd name="connsiteY4" fmla="*/ 7511 h 290357"/>
                      <a:gd name="connsiteX5" fmla="*/ 225334 w 260312"/>
                      <a:gd name="connsiteY5" fmla="*/ 0 h 290357"/>
                      <a:gd name="connsiteX6" fmla="*/ 67600 w 260312"/>
                      <a:gd name="connsiteY6" fmla="*/ 75111 h 290357"/>
                      <a:gd name="connsiteX7" fmla="*/ 0 w 260312"/>
                      <a:gd name="connsiteY7" fmla="*/ 172757 h 290357"/>
                      <a:gd name="connsiteX8" fmla="*/ 97645 w 260312"/>
                      <a:gd name="connsiteY8" fmla="*/ 277912 h 290357"/>
                      <a:gd name="connsiteX9" fmla="*/ 247867 w 260312"/>
                      <a:gd name="connsiteY9" fmla="*/ 285424 h 290357"/>
                      <a:gd name="connsiteX10" fmla="*/ 255379 w 260312"/>
                      <a:gd name="connsiteY10" fmla="*/ 270401 h 29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12" h="290357">
                        <a:moveTo>
                          <a:pt x="255379" y="270401"/>
                        </a:moveTo>
                        <a:cubicBezTo>
                          <a:pt x="210312" y="270401"/>
                          <a:pt x="165245" y="270401"/>
                          <a:pt x="127689" y="262890"/>
                        </a:cubicBezTo>
                        <a:cubicBezTo>
                          <a:pt x="75111" y="247868"/>
                          <a:pt x="15022" y="195290"/>
                          <a:pt x="30045" y="142712"/>
                        </a:cubicBezTo>
                        <a:cubicBezTo>
                          <a:pt x="37556" y="97645"/>
                          <a:pt x="105156" y="90133"/>
                          <a:pt x="142712" y="75111"/>
                        </a:cubicBezTo>
                        <a:cubicBezTo>
                          <a:pt x="180268" y="60089"/>
                          <a:pt x="210312" y="37556"/>
                          <a:pt x="232845" y="7511"/>
                        </a:cubicBezTo>
                        <a:cubicBezTo>
                          <a:pt x="232845" y="7511"/>
                          <a:pt x="232845" y="0"/>
                          <a:pt x="225334" y="0"/>
                        </a:cubicBezTo>
                        <a:cubicBezTo>
                          <a:pt x="180268" y="37556"/>
                          <a:pt x="127689" y="52578"/>
                          <a:pt x="67600" y="75111"/>
                        </a:cubicBezTo>
                        <a:cubicBezTo>
                          <a:pt x="22533" y="90133"/>
                          <a:pt x="0" y="127689"/>
                          <a:pt x="0" y="172757"/>
                        </a:cubicBezTo>
                        <a:cubicBezTo>
                          <a:pt x="7511" y="217823"/>
                          <a:pt x="52578" y="262890"/>
                          <a:pt x="97645" y="277912"/>
                        </a:cubicBezTo>
                        <a:cubicBezTo>
                          <a:pt x="142712" y="292935"/>
                          <a:pt x="202801" y="292935"/>
                          <a:pt x="247867" y="285424"/>
                        </a:cubicBezTo>
                        <a:cubicBezTo>
                          <a:pt x="262890" y="285424"/>
                          <a:pt x="262890" y="270401"/>
                          <a:pt x="255379" y="270401"/>
                        </a:cubicBezTo>
                        <a:close/>
                      </a:path>
                    </a:pathLst>
                  </a:custGeom>
                  <a:solidFill>
                    <a:srgbClr val="FFFFF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83" name="Freeform: Shape 482">
                    <a:extLst>
                      <a:ext uri="{FF2B5EF4-FFF2-40B4-BE49-F238E27FC236}">
                        <a16:creationId xmlns:a16="http://schemas.microsoft.com/office/drawing/2014/main" id="{371798D5-30F9-40E2-B5F2-E85E9666E005}"/>
                      </a:ext>
                    </a:extLst>
                  </p:cNvPr>
                  <p:cNvSpPr/>
                  <p:nvPr/>
                </p:nvSpPr>
                <p:spPr>
                  <a:xfrm>
                    <a:off x="9837602" y="7937644"/>
                    <a:ext cx="50000" cy="30044"/>
                  </a:xfrm>
                  <a:custGeom>
                    <a:avLst/>
                    <a:gdLst>
                      <a:gd name="connsiteX0" fmla="*/ 42490 w 50000"/>
                      <a:gd name="connsiteY0" fmla="*/ 0 h 30044"/>
                      <a:gd name="connsiteX1" fmla="*/ 4934 w 50000"/>
                      <a:gd name="connsiteY1" fmla="*/ 15023 h 30044"/>
                      <a:gd name="connsiteX2" fmla="*/ 12445 w 50000"/>
                      <a:gd name="connsiteY2" fmla="*/ 30045 h 30044"/>
                      <a:gd name="connsiteX3" fmla="*/ 50001 w 50000"/>
                      <a:gd name="connsiteY3" fmla="*/ 7512 h 30044"/>
                      <a:gd name="connsiteX4" fmla="*/ 42490 w 50000"/>
                      <a:gd name="connsiteY4" fmla="*/ 0 h 3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0" h="30044">
                        <a:moveTo>
                          <a:pt x="42490" y="0"/>
                        </a:moveTo>
                        <a:cubicBezTo>
                          <a:pt x="27467" y="0"/>
                          <a:pt x="19956" y="15023"/>
                          <a:pt x="4934" y="15023"/>
                        </a:cubicBezTo>
                        <a:cubicBezTo>
                          <a:pt x="-2578" y="15023"/>
                          <a:pt x="-2578" y="30045"/>
                          <a:pt x="12445" y="30045"/>
                        </a:cubicBezTo>
                        <a:cubicBezTo>
                          <a:pt x="27467" y="22534"/>
                          <a:pt x="42490" y="22534"/>
                          <a:pt x="50001" y="7512"/>
                        </a:cubicBezTo>
                        <a:cubicBezTo>
                          <a:pt x="50001" y="7512"/>
                          <a:pt x="50001" y="0"/>
                          <a:pt x="42490" y="0"/>
                        </a:cubicBezTo>
                        <a:close/>
                      </a:path>
                    </a:pathLst>
                  </a:custGeom>
                  <a:solidFill>
                    <a:srgbClr val="FFFFF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grpSp>
            <p:nvGrpSpPr>
              <p:cNvPr id="306" name="Graphic 2">
                <a:extLst>
                  <a:ext uri="{FF2B5EF4-FFF2-40B4-BE49-F238E27FC236}">
                    <a16:creationId xmlns:a16="http://schemas.microsoft.com/office/drawing/2014/main" id="{389B0613-F839-4228-B493-F2635FC9CE34}"/>
                  </a:ext>
                </a:extLst>
              </p:cNvPr>
              <p:cNvGrpSpPr/>
              <p:nvPr/>
            </p:nvGrpSpPr>
            <p:grpSpPr>
              <a:xfrm>
                <a:off x="7671346" y="4347319"/>
                <a:ext cx="2641748" cy="2118141"/>
                <a:chOff x="7671346" y="4347319"/>
                <a:chExt cx="2641748" cy="2118141"/>
              </a:xfrm>
            </p:grpSpPr>
            <p:grpSp>
              <p:nvGrpSpPr>
                <p:cNvPr id="447" name="Graphic 2">
                  <a:extLst>
                    <a:ext uri="{FF2B5EF4-FFF2-40B4-BE49-F238E27FC236}">
                      <a16:creationId xmlns:a16="http://schemas.microsoft.com/office/drawing/2014/main" id="{A8B9220B-50DB-4D04-8A52-EFA7797E3B2A}"/>
                    </a:ext>
                  </a:extLst>
                </p:cNvPr>
                <p:cNvGrpSpPr/>
                <p:nvPr/>
              </p:nvGrpSpPr>
              <p:grpSpPr>
                <a:xfrm>
                  <a:off x="7671346" y="4436746"/>
                  <a:ext cx="2641748" cy="2028714"/>
                  <a:chOff x="7671346" y="4436746"/>
                  <a:chExt cx="2641748" cy="2028714"/>
                </a:xfrm>
              </p:grpSpPr>
              <p:sp>
                <p:nvSpPr>
                  <p:cNvPr id="477" name="Freeform: Shape 476">
                    <a:extLst>
                      <a:ext uri="{FF2B5EF4-FFF2-40B4-BE49-F238E27FC236}">
                        <a16:creationId xmlns:a16="http://schemas.microsoft.com/office/drawing/2014/main" id="{6B25F1C1-E34B-48DA-B64A-335E7D80AFDF}"/>
                      </a:ext>
                    </a:extLst>
                  </p:cNvPr>
                  <p:cNvSpPr/>
                  <p:nvPr/>
                </p:nvSpPr>
                <p:spPr>
                  <a:xfrm>
                    <a:off x="7672300" y="4436746"/>
                    <a:ext cx="2633773" cy="1996092"/>
                  </a:xfrm>
                  <a:custGeom>
                    <a:avLst/>
                    <a:gdLst>
                      <a:gd name="connsiteX0" fmla="*/ 2628416 w 2633773"/>
                      <a:gd name="connsiteY0" fmla="*/ 1127377 h 1996092"/>
                      <a:gd name="connsiteX1" fmla="*/ 2553305 w 2633773"/>
                      <a:gd name="connsiteY1" fmla="*/ 1059777 h 1996092"/>
                      <a:gd name="connsiteX2" fmla="*/ 2312948 w 2633773"/>
                      <a:gd name="connsiteY2" fmla="*/ 624131 h 1996092"/>
                      <a:gd name="connsiteX3" fmla="*/ 1952413 w 2633773"/>
                      <a:gd name="connsiteY3" fmla="*/ 150929 h 1996092"/>
                      <a:gd name="connsiteX4" fmla="*/ 1516767 w 2633773"/>
                      <a:gd name="connsiteY4" fmla="*/ 706 h 1996092"/>
                      <a:gd name="connsiteX5" fmla="*/ 1021031 w 2633773"/>
                      <a:gd name="connsiteY5" fmla="*/ 105862 h 1996092"/>
                      <a:gd name="connsiteX6" fmla="*/ 908364 w 2633773"/>
                      <a:gd name="connsiteY6" fmla="*/ 143418 h 1996092"/>
                      <a:gd name="connsiteX7" fmla="*/ 698052 w 2633773"/>
                      <a:gd name="connsiteY7" fmla="*/ 383774 h 1996092"/>
                      <a:gd name="connsiteX8" fmla="*/ 592896 w 2633773"/>
                      <a:gd name="connsiteY8" fmla="*/ 526486 h 1996092"/>
                      <a:gd name="connsiteX9" fmla="*/ 435162 w 2633773"/>
                      <a:gd name="connsiteY9" fmla="*/ 654175 h 1996092"/>
                      <a:gd name="connsiteX10" fmla="*/ 254895 w 2633773"/>
                      <a:gd name="connsiteY10" fmla="*/ 766843 h 1996092"/>
                      <a:gd name="connsiteX11" fmla="*/ 164761 w 2633773"/>
                      <a:gd name="connsiteY11" fmla="*/ 811910 h 1996092"/>
                      <a:gd name="connsiteX12" fmla="*/ 127205 w 2633773"/>
                      <a:gd name="connsiteY12" fmla="*/ 819421 h 1996092"/>
                      <a:gd name="connsiteX13" fmla="*/ 7027 w 2633773"/>
                      <a:gd name="connsiteY13" fmla="*/ 841954 h 1996092"/>
                      <a:gd name="connsiteX14" fmla="*/ 37072 w 2633773"/>
                      <a:gd name="connsiteY14" fmla="*/ 1022222 h 1996092"/>
                      <a:gd name="connsiteX15" fmla="*/ 202317 w 2633773"/>
                      <a:gd name="connsiteY15" fmla="*/ 1210000 h 1996092"/>
                      <a:gd name="connsiteX16" fmla="*/ 262406 w 2633773"/>
                      <a:gd name="connsiteY16" fmla="*/ 1134889 h 1996092"/>
                      <a:gd name="connsiteX17" fmla="*/ 292450 w 2633773"/>
                      <a:gd name="connsiteY17" fmla="*/ 1127377 h 1996092"/>
                      <a:gd name="connsiteX18" fmla="*/ 405118 w 2633773"/>
                      <a:gd name="connsiteY18" fmla="*/ 1089822 h 1996092"/>
                      <a:gd name="connsiteX19" fmla="*/ 622941 w 2633773"/>
                      <a:gd name="connsiteY19" fmla="*/ 969643 h 1996092"/>
                      <a:gd name="connsiteX20" fmla="*/ 840764 w 2633773"/>
                      <a:gd name="connsiteY20" fmla="*/ 774354 h 1996092"/>
                      <a:gd name="connsiteX21" fmla="*/ 848275 w 2633773"/>
                      <a:gd name="connsiteY21" fmla="*/ 954621 h 1996092"/>
                      <a:gd name="connsiteX22" fmla="*/ 893342 w 2633773"/>
                      <a:gd name="connsiteY22" fmla="*/ 1194978 h 1996092"/>
                      <a:gd name="connsiteX23" fmla="*/ 930898 w 2633773"/>
                      <a:gd name="connsiteY23" fmla="*/ 1322667 h 1996092"/>
                      <a:gd name="connsiteX24" fmla="*/ 930898 w 2633773"/>
                      <a:gd name="connsiteY24" fmla="*/ 1322667 h 1996092"/>
                      <a:gd name="connsiteX25" fmla="*/ 863297 w 2633773"/>
                      <a:gd name="connsiteY25" fmla="*/ 1495423 h 1996092"/>
                      <a:gd name="connsiteX26" fmla="*/ 735608 w 2633773"/>
                      <a:gd name="connsiteY26" fmla="*/ 1780847 h 1996092"/>
                      <a:gd name="connsiteX27" fmla="*/ 735608 w 2633773"/>
                      <a:gd name="connsiteY27" fmla="*/ 1825914 h 1996092"/>
                      <a:gd name="connsiteX28" fmla="*/ 773164 w 2633773"/>
                      <a:gd name="connsiteY28" fmla="*/ 1825914 h 1996092"/>
                      <a:gd name="connsiteX29" fmla="*/ 870808 w 2633773"/>
                      <a:gd name="connsiteY29" fmla="*/ 1840936 h 1996092"/>
                      <a:gd name="connsiteX30" fmla="*/ 1028542 w 2633773"/>
                      <a:gd name="connsiteY30" fmla="*/ 1908536 h 1996092"/>
                      <a:gd name="connsiteX31" fmla="*/ 1193788 w 2633773"/>
                      <a:gd name="connsiteY31" fmla="*/ 1953603 h 1996092"/>
                      <a:gd name="connsiteX32" fmla="*/ 1554322 w 2633773"/>
                      <a:gd name="connsiteY32" fmla="*/ 1991159 h 1996092"/>
                      <a:gd name="connsiteX33" fmla="*/ 1907346 w 2633773"/>
                      <a:gd name="connsiteY33" fmla="*/ 1983648 h 1996092"/>
                      <a:gd name="connsiteX34" fmla="*/ 2215303 w 2633773"/>
                      <a:gd name="connsiteY34" fmla="*/ 1886003 h 1996092"/>
                      <a:gd name="connsiteX35" fmla="*/ 2350503 w 2633773"/>
                      <a:gd name="connsiteY35" fmla="*/ 1810891 h 1996092"/>
                      <a:gd name="connsiteX36" fmla="*/ 2440638 w 2633773"/>
                      <a:gd name="connsiteY36" fmla="*/ 1735780 h 1996092"/>
                      <a:gd name="connsiteX37" fmla="*/ 2380548 w 2633773"/>
                      <a:gd name="connsiteY37" fmla="*/ 1615602 h 1996092"/>
                      <a:gd name="connsiteX38" fmla="*/ 2335481 w 2633773"/>
                      <a:gd name="connsiteY38" fmla="*/ 1480401 h 1996092"/>
                      <a:gd name="connsiteX39" fmla="*/ 2290415 w 2633773"/>
                      <a:gd name="connsiteY39" fmla="*/ 1345201 h 1996092"/>
                      <a:gd name="connsiteX40" fmla="*/ 2290415 w 2633773"/>
                      <a:gd name="connsiteY40" fmla="*/ 1345201 h 1996092"/>
                      <a:gd name="connsiteX41" fmla="*/ 2545794 w 2633773"/>
                      <a:gd name="connsiteY41" fmla="*/ 1255067 h 1996092"/>
                      <a:gd name="connsiteX42" fmla="*/ 2628416 w 2633773"/>
                      <a:gd name="connsiteY42" fmla="*/ 1127377 h 199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33773" h="1996092">
                        <a:moveTo>
                          <a:pt x="2628416" y="1127377"/>
                        </a:moveTo>
                        <a:cubicBezTo>
                          <a:pt x="2620905" y="1089822"/>
                          <a:pt x="2575838" y="1089822"/>
                          <a:pt x="2553305" y="1059777"/>
                        </a:cubicBezTo>
                        <a:cubicBezTo>
                          <a:pt x="2500726" y="902043"/>
                          <a:pt x="2395571" y="766843"/>
                          <a:pt x="2312948" y="624131"/>
                        </a:cubicBezTo>
                        <a:cubicBezTo>
                          <a:pt x="2222814" y="481419"/>
                          <a:pt x="2080102" y="256085"/>
                          <a:pt x="1952413" y="150929"/>
                        </a:cubicBezTo>
                        <a:cubicBezTo>
                          <a:pt x="1824723" y="45773"/>
                          <a:pt x="1666990" y="-6805"/>
                          <a:pt x="1516767" y="706"/>
                        </a:cubicBezTo>
                        <a:cubicBezTo>
                          <a:pt x="1344011" y="8217"/>
                          <a:pt x="1171254" y="30751"/>
                          <a:pt x="1021031" y="105862"/>
                        </a:cubicBezTo>
                        <a:cubicBezTo>
                          <a:pt x="983476" y="113373"/>
                          <a:pt x="945920" y="128395"/>
                          <a:pt x="908364" y="143418"/>
                        </a:cubicBezTo>
                        <a:cubicBezTo>
                          <a:pt x="810719" y="195996"/>
                          <a:pt x="758141" y="293641"/>
                          <a:pt x="698052" y="383774"/>
                        </a:cubicBezTo>
                        <a:cubicBezTo>
                          <a:pt x="668008" y="436352"/>
                          <a:pt x="637963" y="481419"/>
                          <a:pt x="592896" y="526486"/>
                        </a:cubicBezTo>
                        <a:cubicBezTo>
                          <a:pt x="547829" y="579064"/>
                          <a:pt x="487740" y="616620"/>
                          <a:pt x="435162" y="654175"/>
                        </a:cubicBezTo>
                        <a:cubicBezTo>
                          <a:pt x="375073" y="691731"/>
                          <a:pt x="314984" y="729287"/>
                          <a:pt x="254895" y="766843"/>
                        </a:cubicBezTo>
                        <a:cubicBezTo>
                          <a:pt x="224850" y="781865"/>
                          <a:pt x="194806" y="796887"/>
                          <a:pt x="164761" y="811910"/>
                        </a:cubicBezTo>
                        <a:cubicBezTo>
                          <a:pt x="149739" y="819421"/>
                          <a:pt x="142228" y="819421"/>
                          <a:pt x="127205" y="819421"/>
                        </a:cubicBezTo>
                        <a:cubicBezTo>
                          <a:pt x="82138" y="796887"/>
                          <a:pt x="22049" y="789376"/>
                          <a:pt x="7027" y="841954"/>
                        </a:cubicBezTo>
                        <a:cubicBezTo>
                          <a:pt x="-15506" y="902043"/>
                          <a:pt x="22049" y="969643"/>
                          <a:pt x="37072" y="1022222"/>
                        </a:cubicBezTo>
                        <a:cubicBezTo>
                          <a:pt x="67116" y="1089822"/>
                          <a:pt x="112183" y="1210000"/>
                          <a:pt x="202317" y="1210000"/>
                        </a:cubicBezTo>
                        <a:cubicBezTo>
                          <a:pt x="239872" y="1210000"/>
                          <a:pt x="254895" y="1172444"/>
                          <a:pt x="262406" y="1134889"/>
                        </a:cubicBezTo>
                        <a:cubicBezTo>
                          <a:pt x="269917" y="1134889"/>
                          <a:pt x="284939" y="1127377"/>
                          <a:pt x="292450" y="1127377"/>
                        </a:cubicBezTo>
                        <a:cubicBezTo>
                          <a:pt x="330006" y="1119866"/>
                          <a:pt x="367562" y="1104844"/>
                          <a:pt x="405118" y="1089822"/>
                        </a:cubicBezTo>
                        <a:cubicBezTo>
                          <a:pt x="487740" y="1059777"/>
                          <a:pt x="555340" y="1014710"/>
                          <a:pt x="622941" y="969643"/>
                        </a:cubicBezTo>
                        <a:cubicBezTo>
                          <a:pt x="705563" y="909554"/>
                          <a:pt x="773164" y="841954"/>
                          <a:pt x="840764" y="774354"/>
                        </a:cubicBezTo>
                        <a:cubicBezTo>
                          <a:pt x="840764" y="834443"/>
                          <a:pt x="840764" y="894532"/>
                          <a:pt x="848275" y="954621"/>
                        </a:cubicBezTo>
                        <a:cubicBezTo>
                          <a:pt x="855786" y="1037244"/>
                          <a:pt x="870808" y="1119866"/>
                          <a:pt x="893342" y="1194978"/>
                        </a:cubicBezTo>
                        <a:cubicBezTo>
                          <a:pt x="908364" y="1240044"/>
                          <a:pt x="915875" y="1277600"/>
                          <a:pt x="930898" y="1322667"/>
                        </a:cubicBezTo>
                        <a:cubicBezTo>
                          <a:pt x="930898" y="1322667"/>
                          <a:pt x="930898" y="1322667"/>
                          <a:pt x="930898" y="1322667"/>
                        </a:cubicBezTo>
                        <a:cubicBezTo>
                          <a:pt x="908364" y="1375245"/>
                          <a:pt x="885831" y="1435334"/>
                          <a:pt x="863297" y="1495423"/>
                        </a:cubicBezTo>
                        <a:cubicBezTo>
                          <a:pt x="818230" y="1593068"/>
                          <a:pt x="780675" y="1683202"/>
                          <a:pt x="735608" y="1780847"/>
                        </a:cubicBezTo>
                        <a:cubicBezTo>
                          <a:pt x="728097" y="1795869"/>
                          <a:pt x="720586" y="1818403"/>
                          <a:pt x="735608" y="1825914"/>
                        </a:cubicBezTo>
                        <a:cubicBezTo>
                          <a:pt x="743119" y="1833425"/>
                          <a:pt x="758141" y="1825914"/>
                          <a:pt x="773164" y="1825914"/>
                        </a:cubicBezTo>
                        <a:cubicBezTo>
                          <a:pt x="810719" y="1825914"/>
                          <a:pt x="833253" y="1833425"/>
                          <a:pt x="870808" y="1840936"/>
                        </a:cubicBezTo>
                        <a:cubicBezTo>
                          <a:pt x="923387" y="1863470"/>
                          <a:pt x="975965" y="1886003"/>
                          <a:pt x="1028542" y="1908536"/>
                        </a:cubicBezTo>
                        <a:cubicBezTo>
                          <a:pt x="1081121" y="1931070"/>
                          <a:pt x="1133699" y="1946092"/>
                          <a:pt x="1193788" y="1953603"/>
                        </a:cubicBezTo>
                        <a:cubicBezTo>
                          <a:pt x="1313966" y="1976137"/>
                          <a:pt x="1434144" y="1983648"/>
                          <a:pt x="1554322" y="1991159"/>
                        </a:cubicBezTo>
                        <a:cubicBezTo>
                          <a:pt x="1666990" y="1998670"/>
                          <a:pt x="1787168" y="1998670"/>
                          <a:pt x="1907346" y="1983648"/>
                        </a:cubicBezTo>
                        <a:cubicBezTo>
                          <a:pt x="2012502" y="1968626"/>
                          <a:pt x="2117658" y="1931070"/>
                          <a:pt x="2215303" y="1886003"/>
                        </a:cubicBezTo>
                        <a:cubicBezTo>
                          <a:pt x="2260370" y="1863470"/>
                          <a:pt x="2305437" y="1840936"/>
                          <a:pt x="2350503" y="1810891"/>
                        </a:cubicBezTo>
                        <a:cubicBezTo>
                          <a:pt x="2440638" y="1750802"/>
                          <a:pt x="2440638" y="1743291"/>
                          <a:pt x="2440638" y="1735780"/>
                        </a:cubicBezTo>
                        <a:cubicBezTo>
                          <a:pt x="2440638" y="1720758"/>
                          <a:pt x="2403082" y="1653157"/>
                          <a:pt x="2380548" y="1615602"/>
                        </a:cubicBezTo>
                        <a:cubicBezTo>
                          <a:pt x="2358015" y="1570535"/>
                          <a:pt x="2350503" y="1525468"/>
                          <a:pt x="2335481" y="1480401"/>
                        </a:cubicBezTo>
                        <a:cubicBezTo>
                          <a:pt x="2320459" y="1435334"/>
                          <a:pt x="2305437" y="1390267"/>
                          <a:pt x="2290415" y="1345201"/>
                        </a:cubicBezTo>
                        <a:cubicBezTo>
                          <a:pt x="2290415" y="1345201"/>
                          <a:pt x="2290415" y="1345201"/>
                          <a:pt x="2290415" y="1345201"/>
                        </a:cubicBezTo>
                        <a:cubicBezTo>
                          <a:pt x="2380548" y="1337690"/>
                          <a:pt x="2485704" y="1285112"/>
                          <a:pt x="2545794" y="1255067"/>
                        </a:cubicBezTo>
                        <a:cubicBezTo>
                          <a:pt x="2598371" y="1232533"/>
                          <a:pt x="2650949" y="1194978"/>
                          <a:pt x="2628416" y="1127377"/>
                        </a:cubicBezTo>
                        <a:close/>
                      </a:path>
                    </a:pathLst>
                  </a:custGeom>
                  <a:solidFill>
                    <a:srgbClr val="EF829D"/>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78" name="Freeform: Shape 477">
                    <a:extLst>
                      <a:ext uri="{FF2B5EF4-FFF2-40B4-BE49-F238E27FC236}">
                        <a16:creationId xmlns:a16="http://schemas.microsoft.com/office/drawing/2014/main" id="{539AB593-1992-41EB-B097-39DDD2EC8A5E}"/>
                      </a:ext>
                    </a:extLst>
                  </p:cNvPr>
                  <p:cNvSpPr/>
                  <p:nvPr/>
                </p:nvSpPr>
                <p:spPr>
                  <a:xfrm>
                    <a:off x="7671346" y="4437452"/>
                    <a:ext cx="2641748" cy="2028008"/>
                  </a:xfrm>
                  <a:custGeom>
                    <a:avLst/>
                    <a:gdLst>
                      <a:gd name="connsiteX0" fmla="*/ 1713010 w 2641748"/>
                      <a:gd name="connsiteY0" fmla="*/ 2012986 h 2028008"/>
                      <a:gd name="connsiteX1" fmla="*/ 1713010 w 2641748"/>
                      <a:gd name="connsiteY1" fmla="*/ 2012986 h 2028008"/>
                      <a:gd name="connsiteX2" fmla="*/ 1562787 w 2641748"/>
                      <a:gd name="connsiteY2" fmla="*/ 2005475 h 2028008"/>
                      <a:gd name="connsiteX3" fmla="*/ 1555276 w 2641748"/>
                      <a:gd name="connsiteY3" fmla="*/ 2005475 h 2028008"/>
                      <a:gd name="connsiteX4" fmla="*/ 1202252 w 2641748"/>
                      <a:gd name="connsiteY4" fmla="*/ 1967920 h 2028008"/>
                      <a:gd name="connsiteX5" fmla="*/ 1037007 w 2641748"/>
                      <a:gd name="connsiteY5" fmla="*/ 1915341 h 2028008"/>
                      <a:gd name="connsiteX6" fmla="*/ 976918 w 2641748"/>
                      <a:gd name="connsiteY6" fmla="*/ 1885297 h 2028008"/>
                      <a:gd name="connsiteX7" fmla="*/ 879273 w 2641748"/>
                      <a:gd name="connsiteY7" fmla="*/ 1847741 h 2028008"/>
                      <a:gd name="connsiteX8" fmla="*/ 789140 w 2641748"/>
                      <a:gd name="connsiteY8" fmla="*/ 1832719 h 2028008"/>
                      <a:gd name="connsiteX9" fmla="*/ 781628 w 2641748"/>
                      <a:gd name="connsiteY9" fmla="*/ 1832719 h 2028008"/>
                      <a:gd name="connsiteX10" fmla="*/ 774117 w 2641748"/>
                      <a:gd name="connsiteY10" fmla="*/ 1832719 h 2028008"/>
                      <a:gd name="connsiteX11" fmla="*/ 751584 w 2641748"/>
                      <a:gd name="connsiteY11" fmla="*/ 1825208 h 2028008"/>
                      <a:gd name="connsiteX12" fmla="*/ 736562 w 2641748"/>
                      <a:gd name="connsiteY12" fmla="*/ 1810185 h 2028008"/>
                      <a:gd name="connsiteX13" fmla="*/ 744073 w 2641748"/>
                      <a:gd name="connsiteY13" fmla="*/ 1765118 h 2028008"/>
                      <a:gd name="connsiteX14" fmla="*/ 781628 w 2641748"/>
                      <a:gd name="connsiteY14" fmla="*/ 1682496 h 2028008"/>
                      <a:gd name="connsiteX15" fmla="*/ 871762 w 2641748"/>
                      <a:gd name="connsiteY15" fmla="*/ 1479695 h 2028008"/>
                      <a:gd name="connsiteX16" fmla="*/ 909318 w 2641748"/>
                      <a:gd name="connsiteY16" fmla="*/ 1382050 h 2028008"/>
                      <a:gd name="connsiteX17" fmla="*/ 939362 w 2641748"/>
                      <a:gd name="connsiteY17" fmla="*/ 1306939 h 2028008"/>
                      <a:gd name="connsiteX18" fmla="*/ 901807 w 2641748"/>
                      <a:gd name="connsiteY18" fmla="*/ 1186761 h 2028008"/>
                      <a:gd name="connsiteX19" fmla="*/ 856740 w 2641748"/>
                      <a:gd name="connsiteY19" fmla="*/ 946404 h 2028008"/>
                      <a:gd name="connsiteX20" fmla="*/ 849229 w 2641748"/>
                      <a:gd name="connsiteY20" fmla="*/ 788670 h 2028008"/>
                      <a:gd name="connsiteX21" fmla="*/ 638917 w 2641748"/>
                      <a:gd name="connsiteY21" fmla="*/ 976448 h 2028008"/>
                      <a:gd name="connsiteX22" fmla="*/ 413582 w 2641748"/>
                      <a:gd name="connsiteY22" fmla="*/ 1096627 h 2028008"/>
                      <a:gd name="connsiteX23" fmla="*/ 300915 w 2641748"/>
                      <a:gd name="connsiteY23" fmla="*/ 1134183 h 2028008"/>
                      <a:gd name="connsiteX24" fmla="*/ 278382 w 2641748"/>
                      <a:gd name="connsiteY24" fmla="*/ 1141694 h 2028008"/>
                      <a:gd name="connsiteX25" fmla="*/ 270871 w 2641748"/>
                      <a:gd name="connsiteY25" fmla="*/ 1141694 h 2028008"/>
                      <a:gd name="connsiteX26" fmla="*/ 210782 w 2641748"/>
                      <a:gd name="connsiteY26" fmla="*/ 1216805 h 2028008"/>
                      <a:gd name="connsiteX27" fmla="*/ 210782 w 2641748"/>
                      <a:gd name="connsiteY27" fmla="*/ 1216805 h 2028008"/>
                      <a:gd name="connsiteX28" fmla="*/ 45536 w 2641748"/>
                      <a:gd name="connsiteY28" fmla="*/ 1029027 h 2028008"/>
                      <a:gd name="connsiteX29" fmla="*/ 38025 w 2641748"/>
                      <a:gd name="connsiteY29" fmla="*/ 1014004 h 2028008"/>
                      <a:gd name="connsiteX30" fmla="*/ 7981 w 2641748"/>
                      <a:gd name="connsiteY30" fmla="*/ 841248 h 2028008"/>
                      <a:gd name="connsiteX31" fmla="*/ 75581 w 2641748"/>
                      <a:gd name="connsiteY31" fmla="*/ 796181 h 2028008"/>
                      <a:gd name="connsiteX32" fmla="*/ 143181 w 2641748"/>
                      <a:gd name="connsiteY32" fmla="*/ 811204 h 2028008"/>
                      <a:gd name="connsiteX33" fmla="*/ 173226 w 2641748"/>
                      <a:gd name="connsiteY33" fmla="*/ 803692 h 2028008"/>
                      <a:gd name="connsiteX34" fmla="*/ 263360 w 2641748"/>
                      <a:gd name="connsiteY34" fmla="*/ 758626 h 2028008"/>
                      <a:gd name="connsiteX35" fmla="*/ 263360 w 2641748"/>
                      <a:gd name="connsiteY35" fmla="*/ 758626 h 2028008"/>
                      <a:gd name="connsiteX36" fmla="*/ 443627 w 2641748"/>
                      <a:gd name="connsiteY36" fmla="*/ 645958 h 2028008"/>
                      <a:gd name="connsiteX37" fmla="*/ 466160 w 2641748"/>
                      <a:gd name="connsiteY37" fmla="*/ 630936 h 2028008"/>
                      <a:gd name="connsiteX38" fmla="*/ 601361 w 2641748"/>
                      <a:gd name="connsiteY38" fmla="*/ 525780 h 2028008"/>
                      <a:gd name="connsiteX39" fmla="*/ 706517 w 2641748"/>
                      <a:gd name="connsiteY39" fmla="*/ 383068 h 2028008"/>
                      <a:gd name="connsiteX40" fmla="*/ 714028 w 2641748"/>
                      <a:gd name="connsiteY40" fmla="*/ 368046 h 2028008"/>
                      <a:gd name="connsiteX41" fmla="*/ 916829 w 2641748"/>
                      <a:gd name="connsiteY41" fmla="*/ 142712 h 2028008"/>
                      <a:gd name="connsiteX42" fmla="*/ 1029496 w 2641748"/>
                      <a:gd name="connsiteY42" fmla="*/ 105156 h 2028008"/>
                      <a:gd name="connsiteX43" fmla="*/ 1517720 w 2641748"/>
                      <a:gd name="connsiteY43" fmla="*/ 0 h 2028008"/>
                      <a:gd name="connsiteX44" fmla="*/ 1540254 w 2641748"/>
                      <a:gd name="connsiteY44" fmla="*/ 0 h 2028008"/>
                      <a:gd name="connsiteX45" fmla="*/ 1960878 w 2641748"/>
                      <a:gd name="connsiteY45" fmla="*/ 150223 h 2028008"/>
                      <a:gd name="connsiteX46" fmla="*/ 2321413 w 2641748"/>
                      <a:gd name="connsiteY46" fmla="*/ 630936 h 2028008"/>
                      <a:gd name="connsiteX47" fmla="*/ 2381502 w 2641748"/>
                      <a:gd name="connsiteY47" fmla="*/ 728581 h 2028008"/>
                      <a:gd name="connsiteX48" fmla="*/ 2561769 w 2641748"/>
                      <a:gd name="connsiteY48" fmla="*/ 1066582 h 2028008"/>
                      <a:gd name="connsiteX49" fmla="*/ 2591814 w 2641748"/>
                      <a:gd name="connsiteY49" fmla="*/ 1089116 h 2028008"/>
                      <a:gd name="connsiteX50" fmla="*/ 2636881 w 2641748"/>
                      <a:gd name="connsiteY50" fmla="*/ 1134183 h 2028008"/>
                      <a:gd name="connsiteX51" fmla="*/ 2546747 w 2641748"/>
                      <a:gd name="connsiteY51" fmla="*/ 1284406 h 2028008"/>
                      <a:gd name="connsiteX52" fmla="*/ 2298879 w 2641748"/>
                      <a:gd name="connsiteY52" fmla="*/ 1374539 h 2028008"/>
                      <a:gd name="connsiteX53" fmla="*/ 2336435 w 2641748"/>
                      <a:gd name="connsiteY53" fmla="*/ 1502228 h 2028008"/>
                      <a:gd name="connsiteX54" fmla="*/ 2343946 w 2641748"/>
                      <a:gd name="connsiteY54" fmla="*/ 1524762 h 2028008"/>
                      <a:gd name="connsiteX55" fmla="*/ 2381502 w 2641748"/>
                      <a:gd name="connsiteY55" fmla="*/ 1637429 h 2028008"/>
                      <a:gd name="connsiteX56" fmla="*/ 2404035 w 2641748"/>
                      <a:gd name="connsiteY56" fmla="*/ 1690007 h 2028008"/>
                      <a:gd name="connsiteX57" fmla="*/ 2434080 w 2641748"/>
                      <a:gd name="connsiteY57" fmla="*/ 1765118 h 2028008"/>
                      <a:gd name="connsiteX58" fmla="*/ 2343946 w 2641748"/>
                      <a:gd name="connsiteY58" fmla="*/ 1847741 h 2028008"/>
                      <a:gd name="connsiteX59" fmla="*/ 2208746 w 2641748"/>
                      <a:gd name="connsiteY59" fmla="*/ 1922852 h 2028008"/>
                      <a:gd name="connsiteX60" fmla="*/ 1900788 w 2641748"/>
                      <a:gd name="connsiteY60" fmla="*/ 2028008 h 2028008"/>
                      <a:gd name="connsiteX61" fmla="*/ 1713010 w 2641748"/>
                      <a:gd name="connsiteY61" fmla="*/ 2012986 h 2028008"/>
                      <a:gd name="connsiteX62" fmla="*/ 789140 w 2641748"/>
                      <a:gd name="connsiteY62" fmla="*/ 1825208 h 2028008"/>
                      <a:gd name="connsiteX63" fmla="*/ 886784 w 2641748"/>
                      <a:gd name="connsiteY63" fmla="*/ 1840230 h 2028008"/>
                      <a:gd name="connsiteX64" fmla="*/ 984429 w 2641748"/>
                      <a:gd name="connsiteY64" fmla="*/ 1877786 h 2028008"/>
                      <a:gd name="connsiteX65" fmla="*/ 1044519 w 2641748"/>
                      <a:gd name="connsiteY65" fmla="*/ 1907830 h 2028008"/>
                      <a:gd name="connsiteX66" fmla="*/ 1209763 w 2641748"/>
                      <a:gd name="connsiteY66" fmla="*/ 1952897 h 2028008"/>
                      <a:gd name="connsiteX67" fmla="*/ 1562787 w 2641748"/>
                      <a:gd name="connsiteY67" fmla="*/ 1990453 h 2028008"/>
                      <a:gd name="connsiteX68" fmla="*/ 1570299 w 2641748"/>
                      <a:gd name="connsiteY68" fmla="*/ 1990453 h 2028008"/>
                      <a:gd name="connsiteX69" fmla="*/ 1720521 w 2641748"/>
                      <a:gd name="connsiteY69" fmla="*/ 1997964 h 2028008"/>
                      <a:gd name="connsiteX70" fmla="*/ 1720521 w 2641748"/>
                      <a:gd name="connsiteY70" fmla="*/ 1997964 h 2028008"/>
                      <a:gd name="connsiteX71" fmla="*/ 1915811 w 2641748"/>
                      <a:gd name="connsiteY71" fmla="*/ 1982942 h 2028008"/>
                      <a:gd name="connsiteX72" fmla="*/ 2216257 w 2641748"/>
                      <a:gd name="connsiteY72" fmla="*/ 1885297 h 2028008"/>
                      <a:gd name="connsiteX73" fmla="*/ 2351457 w 2641748"/>
                      <a:gd name="connsiteY73" fmla="*/ 1810185 h 2028008"/>
                      <a:gd name="connsiteX74" fmla="*/ 2434080 w 2641748"/>
                      <a:gd name="connsiteY74" fmla="*/ 1742585 h 2028008"/>
                      <a:gd name="connsiteX75" fmla="*/ 2404035 w 2641748"/>
                      <a:gd name="connsiteY75" fmla="*/ 1674985 h 2028008"/>
                      <a:gd name="connsiteX76" fmla="*/ 2381502 w 2641748"/>
                      <a:gd name="connsiteY76" fmla="*/ 1622407 h 2028008"/>
                      <a:gd name="connsiteX77" fmla="*/ 2336435 w 2641748"/>
                      <a:gd name="connsiteY77" fmla="*/ 1509740 h 2028008"/>
                      <a:gd name="connsiteX78" fmla="*/ 2328924 w 2641748"/>
                      <a:gd name="connsiteY78" fmla="*/ 1487206 h 2028008"/>
                      <a:gd name="connsiteX79" fmla="*/ 2283857 w 2641748"/>
                      <a:gd name="connsiteY79" fmla="*/ 1352006 h 2028008"/>
                      <a:gd name="connsiteX80" fmla="*/ 2283857 w 2641748"/>
                      <a:gd name="connsiteY80" fmla="*/ 1352006 h 2028008"/>
                      <a:gd name="connsiteX81" fmla="*/ 2283857 w 2641748"/>
                      <a:gd name="connsiteY81" fmla="*/ 1344495 h 2028008"/>
                      <a:gd name="connsiteX82" fmla="*/ 2291368 w 2641748"/>
                      <a:gd name="connsiteY82" fmla="*/ 1336984 h 2028008"/>
                      <a:gd name="connsiteX83" fmla="*/ 2539236 w 2641748"/>
                      <a:gd name="connsiteY83" fmla="*/ 1246850 h 2028008"/>
                      <a:gd name="connsiteX84" fmla="*/ 2621859 w 2641748"/>
                      <a:gd name="connsiteY84" fmla="*/ 1119160 h 2028008"/>
                      <a:gd name="connsiteX85" fmla="*/ 2584303 w 2641748"/>
                      <a:gd name="connsiteY85" fmla="*/ 1081605 h 2028008"/>
                      <a:gd name="connsiteX86" fmla="*/ 2546747 w 2641748"/>
                      <a:gd name="connsiteY86" fmla="*/ 1059071 h 2028008"/>
                      <a:gd name="connsiteX87" fmla="*/ 2546747 w 2641748"/>
                      <a:gd name="connsiteY87" fmla="*/ 1059071 h 2028008"/>
                      <a:gd name="connsiteX88" fmla="*/ 2366480 w 2641748"/>
                      <a:gd name="connsiteY88" fmla="*/ 721070 h 2028008"/>
                      <a:gd name="connsiteX89" fmla="*/ 2306390 w 2641748"/>
                      <a:gd name="connsiteY89" fmla="*/ 623425 h 2028008"/>
                      <a:gd name="connsiteX90" fmla="*/ 1945856 w 2641748"/>
                      <a:gd name="connsiteY90" fmla="*/ 150223 h 2028008"/>
                      <a:gd name="connsiteX91" fmla="*/ 1540254 w 2641748"/>
                      <a:gd name="connsiteY91" fmla="*/ 0 h 2028008"/>
                      <a:gd name="connsiteX92" fmla="*/ 1517720 w 2641748"/>
                      <a:gd name="connsiteY92" fmla="*/ 0 h 2028008"/>
                      <a:gd name="connsiteX93" fmla="*/ 1029496 w 2641748"/>
                      <a:gd name="connsiteY93" fmla="*/ 105156 h 2028008"/>
                      <a:gd name="connsiteX94" fmla="*/ 1029496 w 2641748"/>
                      <a:gd name="connsiteY94" fmla="*/ 105156 h 2028008"/>
                      <a:gd name="connsiteX95" fmla="*/ 916829 w 2641748"/>
                      <a:gd name="connsiteY95" fmla="*/ 142712 h 2028008"/>
                      <a:gd name="connsiteX96" fmla="*/ 721539 w 2641748"/>
                      <a:gd name="connsiteY96" fmla="*/ 368046 h 2028008"/>
                      <a:gd name="connsiteX97" fmla="*/ 714028 w 2641748"/>
                      <a:gd name="connsiteY97" fmla="*/ 383068 h 2028008"/>
                      <a:gd name="connsiteX98" fmla="*/ 608872 w 2641748"/>
                      <a:gd name="connsiteY98" fmla="*/ 525780 h 2028008"/>
                      <a:gd name="connsiteX99" fmla="*/ 473672 w 2641748"/>
                      <a:gd name="connsiteY99" fmla="*/ 638447 h 2028008"/>
                      <a:gd name="connsiteX100" fmla="*/ 451138 w 2641748"/>
                      <a:gd name="connsiteY100" fmla="*/ 653469 h 2028008"/>
                      <a:gd name="connsiteX101" fmla="*/ 270871 w 2641748"/>
                      <a:gd name="connsiteY101" fmla="*/ 766137 h 2028008"/>
                      <a:gd name="connsiteX102" fmla="*/ 270871 w 2641748"/>
                      <a:gd name="connsiteY102" fmla="*/ 766137 h 2028008"/>
                      <a:gd name="connsiteX103" fmla="*/ 180737 w 2641748"/>
                      <a:gd name="connsiteY103" fmla="*/ 811204 h 2028008"/>
                      <a:gd name="connsiteX104" fmla="*/ 143181 w 2641748"/>
                      <a:gd name="connsiteY104" fmla="*/ 826226 h 2028008"/>
                      <a:gd name="connsiteX105" fmla="*/ 135670 w 2641748"/>
                      <a:gd name="connsiteY105" fmla="*/ 826226 h 2028008"/>
                      <a:gd name="connsiteX106" fmla="*/ 75581 w 2641748"/>
                      <a:gd name="connsiteY106" fmla="*/ 811204 h 2028008"/>
                      <a:gd name="connsiteX107" fmla="*/ 23003 w 2641748"/>
                      <a:gd name="connsiteY107" fmla="*/ 848759 h 2028008"/>
                      <a:gd name="connsiteX108" fmla="*/ 53047 w 2641748"/>
                      <a:gd name="connsiteY108" fmla="*/ 1014004 h 2028008"/>
                      <a:gd name="connsiteX109" fmla="*/ 60559 w 2641748"/>
                      <a:gd name="connsiteY109" fmla="*/ 1029027 h 2028008"/>
                      <a:gd name="connsiteX110" fmla="*/ 218293 w 2641748"/>
                      <a:gd name="connsiteY110" fmla="*/ 1209294 h 2028008"/>
                      <a:gd name="connsiteX111" fmla="*/ 218293 w 2641748"/>
                      <a:gd name="connsiteY111" fmla="*/ 1209294 h 2028008"/>
                      <a:gd name="connsiteX112" fmla="*/ 270871 w 2641748"/>
                      <a:gd name="connsiteY112" fmla="*/ 1141694 h 2028008"/>
                      <a:gd name="connsiteX113" fmla="*/ 278382 w 2641748"/>
                      <a:gd name="connsiteY113" fmla="*/ 1134183 h 2028008"/>
                      <a:gd name="connsiteX114" fmla="*/ 293404 w 2641748"/>
                      <a:gd name="connsiteY114" fmla="*/ 1134183 h 2028008"/>
                      <a:gd name="connsiteX115" fmla="*/ 315937 w 2641748"/>
                      <a:gd name="connsiteY115" fmla="*/ 1126671 h 2028008"/>
                      <a:gd name="connsiteX116" fmla="*/ 428604 w 2641748"/>
                      <a:gd name="connsiteY116" fmla="*/ 1089116 h 2028008"/>
                      <a:gd name="connsiteX117" fmla="*/ 646428 w 2641748"/>
                      <a:gd name="connsiteY117" fmla="*/ 968937 h 2028008"/>
                      <a:gd name="connsiteX118" fmla="*/ 864251 w 2641748"/>
                      <a:gd name="connsiteY118" fmla="*/ 773648 h 2028008"/>
                      <a:gd name="connsiteX119" fmla="*/ 871762 w 2641748"/>
                      <a:gd name="connsiteY119" fmla="*/ 773648 h 2028008"/>
                      <a:gd name="connsiteX120" fmla="*/ 879273 w 2641748"/>
                      <a:gd name="connsiteY120" fmla="*/ 781159 h 2028008"/>
                      <a:gd name="connsiteX121" fmla="*/ 886784 w 2641748"/>
                      <a:gd name="connsiteY121" fmla="*/ 953915 h 2028008"/>
                      <a:gd name="connsiteX122" fmla="*/ 931851 w 2641748"/>
                      <a:gd name="connsiteY122" fmla="*/ 1194272 h 2028008"/>
                      <a:gd name="connsiteX123" fmla="*/ 969407 w 2641748"/>
                      <a:gd name="connsiteY123" fmla="*/ 1321961 h 2028008"/>
                      <a:gd name="connsiteX124" fmla="*/ 969407 w 2641748"/>
                      <a:gd name="connsiteY124" fmla="*/ 1329472 h 2028008"/>
                      <a:gd name="connsiteX125" fmla="*/ 969407 w 2641748"/>
                      <a:gd name="connsiteY125" fmla="*/ 1329472 h 2028008"/>
                      <a:gd name="connsiteX126" fmla="*/ 939362 w 2641748"/>
                      <a:gd name="connsiteY126" fmla="*/ 1404584 h 2028008"/>
                      <a:gd name="connsiteX127" fmla="*/ 901807 w 2641748"/>
                      <a:gd name="connsiteY127" fmla="*/ 1502228 h 2028008"/>
                      <a:gd name="connsiteX128" fmla="*/ 811673 w 2641748"/>
                      <a:gd name="connsiteY128" fmla="*/ 1705029 h 2028008"/>
                      <a:gd name="connsiteX129" fmla="*/ 774117 w 2641748"/>
                      <a:gd name="connsiteY129" fmla="*/ 1787652 h 2028008"/>
                      <a:gd name="connsiteX130" fmla="*/ 766606 w 2641748"/>
                      <a:gd name="connsiteY130" fmla="*/ 1817697 h 2028008"/>
                      <a:gd name="connsiteX131" fmla="*/ 774117 w 2641748"/>
                      <a:gd name="connsiteY131" fmla="*/ 1825208 h 2028008"/>
                      <a:gd name="connsiteX132" fmla="*/ 796651 w 2641748"/>
                      <a:gd name="connsiteY132" fmla="*/ 1825208 h 2028008"/>
                      <a:gd name="connsiteX133" fmla="*/ 789140 w 2641748"/>
                      <a:gd name="connsiteY133" fmla="*/ 1825208 h 2028008"/>
                      <a:gd name="connsiteX134" fmla="*/ 789140 w 2641748"/>
                      <a:gd name="connsiteY134" fmla="*/ 1825208 h 202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641748" h="2028008">
                        <a:moveTo>
                          <a:pt x="1713010" y="2012986"/>
                        </a:moveTo>
                        <a:lnTo>
                          <a:pt x="1713010" y="2012986"/>
                        </a:lnTo>
                        <a:cubicBezTo>
                          <a:pt x="1667943" y="2012986"/>
                          <a:pt x="1615365" y="2012986"/>
                          <a:pt x="1562787" y="2005475"/>
                        </a:cubicBezTo>
                        <a:lnTo>
                          <a:pt x="1555276" y="2005475"/>
                        </a:lnTo>
                        <a:cubicBezTo>
                          <a:pt x="1435098" y="1997964"/>
                          <a:pt x="1314920" y="1990453"/>
                          <a:pt x="1202252" y="1967920"/>
                        </a:cubicBezTo>
                        <a:cubicBezTo>
                          <a:pt x="1134652" y="1952897"/>
                          <a:pt x="1082074" y="1937875"/>
                          <a:pt x="1037007" y="1915341"/>
                        </a:cubicBezTo>
                        <a:cubicBezTo>
                          <a:pt x="1014474" y="1907830"/>
                          <a:pt x="991940" y="1900319"/>
                          <a:pt x="976918" y="1885297"/>
                        </a:cubicBezTo>
                        <a:cubicBezTo>
                          <a:pt x="946873" y="1870275"/>
                          <a:pt x="916829" y="1855252"/>
                          <a:pt x="879273" y="1847741"/>
                        </a:cubicBezTo>
                        <a:cubicBezTo>
                          <a:pt x="849229" y="1840230"/>
                          <a:pt x="819184" y="1832719"/>
                          <a:pt x="789140" y="1832719"/>
                        </a:cubicBezTo>
                        <a:lnTo>
                          <a:pt x="781628" y="1832719"/>
                        </a:lnTo>
                        <a:cubicBezTo>
                          <a:pt x="781628" y="1832719"/>
                          <a:pt x="774117" y="1832719"/>
                          <a:pt x="774117" y="1832719"/>
                        </a:cubicBezTo>
                        <a:cubicBezTo>
                          <a:pt x="766606" y="1832719"/>
                          <a:pt x="759095" y="1832719"/>
                          <a:pt x="751584" y="1825208"/>
                        </a:cubicBezTo>
                        <a:cubicBezTo>
                          <a:pt x="744073" y="1825208"/>
                          <a:pt x="736562" y="1817697"/>
                          <a:pt x="736562" y="1810185"/>
                        </a:cubicBezTo>
                        <a:cubicBezTo>
                          <a:pt x="729050" y="1795163"/>
                          <a:pt x="736562" y="1780141"/>
                          <a:pt x="744073" y="1765118"/>
                        </a:cubicBezTo>
                        <a:cubicBezTo>
                          <a:pt x="759095" y="1735074"/>
                          <a:pt x="766606" y="1705029"/>
                          <a:pt x="781628" y="1682496"/>
                        </a:cubicBezTo>
                        <a:cubicBezTo>
                          <a:pt x="811673" y="1614896"/>
                          <a:pt x="841717" y="1547295"/>
                          <a:pt x="871762" y="1479695"/>
                        </a:cubicBezTo>
                        <a:cubicBezTo>
                          <a:pt x="886784" y="1449651"/>
                          <a:pt x="901807" y="1419606"/>
                          <a:pt x="909318" y="1382050"/>
                        </a:cubicBezTo>
                        <a:cubicBezTo>
                          <a:pt x="916829" y="1359517"/>
                          <a:pt x="931851" y="1329472"/>
                          <a:pt x="939362" y="1306939"/>
                        </a:cubicBezTo>
                        <a:cubicBezTo>
                          <a:pt x="924340" y="1269383"/>
                          <a:pt x="909318" y="1224316"/>
                          <a:pt x="901807" y="1186761"/>
                        </a:cubicBezTo>
                        <a:cubicBezTo>
                          <a:pt x="879273" y="1089116"/>
                          <a:pt x="864251" y="1014004"/>
                          <a:pt x="856740" y="946404"/>
                        </a:cubicBezTo>
                        <a:cubicBezTo>
                          <a:pt x="849229" y="893826"/>
                          <a:pt x="849229" y="841248"/>
                          <a:pt x="849229" y="788670"/>
                        </a:cubicBezTo>
                        <a:cubicBezTo>
                          <a:pt x="796651" y="848759"/>
                          <a:pt x="721539" y="916359"/>
                          <a:pt x="638917" y="976448"/>
                        </a:cubicBezTo>
                        <a:cubicBezTo>
                          <a:pt x="556294" y="1036538"/>
                          <a:pt x="488694" y="1074094"/>
                          <a:pt x="413582" y="1096627"/>
                        </a:cubicBezTo>
                        <a:cubicBezTo>
                          <a:pt x="368515" y="1111649"/>
                          <a:pt x="330960" y="1126671"/>
                          <a:pt x="300915" y="1134183"/>
                        </a:cubicBezTo>
                        <a:cubicBezTo>
                          <a:pt x="293404" y="1134183"/>
                          <a:pt x="285893" y="1134183"/>
                          <a:pt x="278382" y="1141694"/>
                        </a:cubicBezTo>
                        <a:lnTo>
                          <a:pt x="270871" y="1141694"/>
                        </a:lnTo>
                        <a:cubicBezTo>
                          <a:pt x="255848" y="1209294"/>
                          <a:pt x="233315" y="1216805"/>
                          <a:pt x="210782" y="1216805"/>
                        </a:cubicBezTo>
                        <a:lnTo>
                          <a:pt x="210782" y="1216805"/>
                        </a:lnTo>
                        <a:cubicBezTo>
                          <a:pt x="120648" y="1216805"/>
                          <a:pt x="75581" y="1096627"/>
                          <a:pt x="45536" y="1029027"/>
                        </a:cubicBezTo>
                        <a:lnTo>
                          <a:pt x="38025" y="1014004"/>
                        </a:lnTo>
                        <a:cubicBezTo>
                          <a:pt x="15492" y="961426"/>
                          <a:pt x="-14553" y="893826"/>
                          <a:pt x="7981" y="841248"/>
                        </a:cubicBezTo>
                        <a:cubicBezTo>
                          <a:pt x="15492" y="811204"/>
                          <a:pt x="45536" y="796181"/>
                          <a:pt x="75581" y="796181"/>
                        </a:cubicBezTo>
                        <a:cubicBezTo>
                          <a:pt x="98114" y="796181"/>
                          <a:pt x="120648" y="803692"/>
                          <a:pt x="143181" y="811204"/>
                        </a:cubicBezTo>
                        <a:cubicBezTo>
                          <a:pt x="158203" y="811204"/>
                          <a:pt x="165714" y="803692"/>
                          <a:pt x="173226" y="803692"/>
                        </a:cubicBezTo>
                        <a:cubicBezTo>
                          <a:pt x="203270" y="788670"/>
                          <a:pt x="233315" y="773648"/>
                          <a:pt x="263360" y="758626"/>
                        </a:cubicBezTo>
                        <a:lnTo>
                          <a:pt x="263360" y="758626"/>
                        </a:lnTo>
                        <a:cubicBezTo>
                          <a:pt x="323449" y="728581"/>
                          <a:pt x="383538" y="691025"/>
                          <a:pt x="443627" y="645958"/>
                        </a:cubicBezTo>
                        <a:cubicBezTo>
                          <a:pt x="451138" y="638447"/>
                          <a:pt x="458649" y="630936"/>
                          <a:pt x="466160" y="630936"/>
                        </a:cubicBezTo>
                        <a:cubicBezTo>
                          <a:pt x="511227" y="600891"/>
                          <a:pt x="563805" y="563336"/>
                          <a:pt x="601361" y="525780"/>
                        </a:cubicBezTo>
                        <a:cubicBezTo>
                          <a:pt x="638917" y="480713"/>
                          <a:pt x="676472" y="428135"/>
                          <a:pt x="706517" y="383068"/>
                        </a:cubicBezTo>
                        <a:lnTo>
                          <a:pt x="714028" y="368046"/>
                        </a:lnTo>
                        <a:cubicBezTo>
                          <a:pt x="766606" y="285424"/>
                          <a:pt x="819184" y="187779"/>
                          <a:pt x="916829" y="142712"/>
                        </a:cubicBezTo>
                        <a:cubicBezTo>
                          <a:pt x="946873" y="127689"/>
                          <a:pt x="984429" y="112667"/>
                          <a:pt x="1029496" y="105156"/>
                        </a:cubicBezTo>
                        <a:cubicBezTo>
                          <a:pt x="1194741" y="22534"/>
                          <a:pt x="1367497" y="7511"/>
                          <a:pt x="1517720" y="0"/>
                        </a:cubicBezTo>
                        <a:cubicBezTo>
                          <a:pt x="1525231" y="0"/>
                          <a:pt x="1532743" y="0"/>
                          <a:pt x="1540254" y="0"/>
                        </a:cubicBezTo>
                        <a:cubicBezTo>
                          <a:pt x="1690477" y="0"/>
                          <a:pt x="1848211" y="52578"/>
                          <a:pt x="1960878" y="150223"/>
                        </a:cubicBezTo>
                        <a:cubicBezTo>
                          <a:pt x="2058523" y="232846"/>
                          <a:pt x="2186212" y="398091"/>
                          <a:pt x="2321413" y="630936"/>
                        </a:cubicBezTo>
                        <a:cubicBezTo>
                          <a:pt x="2343946" y="660981"/>
                          <a:pt x="2358969" y="698536"/>
                          <a:pt x="2381502" y="728581"/>
                        </a:cubicBezTo>
                        <a:cubicBezTo>
                          <a:pt x="2449102" y="833737"/>
                          <a:pt x="2516703" y="946404"/>
                          <a:pt x="2561769" y="1066582"/>
                        </a:cubicBezTo>
                        <a:cubicBezTo>
                          <a:pt x="2569280" y="1074094"/>
                          <a:pt x="2584303" y="1081605"/>
                          <a:pt x="2591814" y="1089116"/>
                        </a:cubicBezTo>
                        <a:cubicBezTo>
                          <a:pt x="2614347" y="1096627"/>
                          <a:pt x="2629370" y="1111649"/>
                          <a:pt x="2636881" y="1134183"/>
                        </a:cubicBezTo>
                        <a:cubicBezTo>
                          <a:pt x="2659414" y="1209294"/>
                          <a:pt x="2599325" y="1254361"/>
                          <a:pt x="2546747" y="1284406"/>
                        </a:cubicBezTo>
                        <a:cubicBezTo>
                          <a:pt x="2449102" y="1336984"/>
                          <a:pt x="2366480" y="1367028"/>
                          <a:pt x="2298879" y="1374539"/>
                        </a:cubicBezTo>
                        <a:cubicBezTo>
                          <a:pt x="2313901" y="1419606"/>
                          <a:pt x="2328924" y="1464673"/>
                          <a:pt x="2336435" y="1502228"/>
                        </a:cubicBezTo>
                        <a:lnTo>
                          <a:pt x="2343946" y="1524762"/>
                        </a:lnTo>
                        <a:cubicBezTo>
                          <a:pt x="2358969" y="1562318"/>
                          <a:pt x="2366480" y="1599874"/>
                          <a:pt x="2381502" y="1637429"/>
                        </a:cubicBezTo>
                        <a:cubicBezTo>
                          <a:pt x="2389013" y="1652451"/>
                          <a:pt x="2396524" y="1667474"/>
                          <a:pt x="2404035" y="1690007"/>
                        </a:cubicBezTo>
                        <a:cubicBezTo>
                          <a:pt x="2419057" y="1720052"/>
                          <a:pt x="2434080" y="1750096"/>
                          <a:pt x="2434080" y="1765118"/>
                        </a:cubicBezTo>
                        <a:cubicBezTo>
                          <a:pt x="2434080" y="1772629"/>
                          <a:pt x="2434080" y="1780141"/>
                          <a:pt x="2343946" y="1847741"/>
                        </a:cubicBezTo>
                        <a:cubicBezTo>
                          <a:pt x="2306390" y="1877786"/>
                          <a:pt x="2261324" y="1900319"/>
                          <a:pt x="2208746" y="1922852"/>
                        </a:cubicBezTo>
                        <a:cubicBezTo>
                          <a:pt x="2096079" y="1982942"/>
                          <a:pt x="1998433" y="2012986"/>
                          <a:pt x="1900788" y="2028008"/>
                        </a:cubicBezTo>
                        <a:cubicBezTo>
                          <a:pt x="1855722" y="2012986"/>
                          <a:pt x="1788121" y="2012986"/>
                          <a:pt x="1713010" y="2012986"/>
                        </a:cubicBezTo>
                        <a:close/>
                        <a:moveTo>
                          <a:pt x="789140" y="1825208"/>
                        </a:moveTo>
                        <a:cubicBezTo>
                          <a:pt x="826695" y="1825208"/>
                          <a:pt x="849229" y="1832719"/>
                          <a:pt x="886784" y="1840230"/>
                        </a:cubicBezTo>
                        <a:cubicBezTo>
                          <a:pt x="916829" y="1855252"/>
                          <a:pt x="954384" y="1862764"/>
                          <a:pt x="984429" y="1877786"/>
                        </a:cubicBezTo>
                        <a:cubicBezTo>
                          <a:pt x="1006963" y="1885297"/>
                          <a:pt x="1021985" y="1892808"/>
                          <a:pt x="1044519" y="1907830"/>
                        </a:cubicBezTo>
                        <a:cubicBezTo>
                          <a:pt x="1089585" y="1930364"/>
                          <a:pt x="1142163" y="1945386"/>
                          <a:pt x="1209763" y="1952897"/>
                        </a:cubicBezTo>
                        <a:cubicBezTo>
                          <a:pt x="1322431" y="1975431"/>
                          <a:pt x="1442609" y="1982942"/>
                          <a:pt x="1562787" y="1990453"/>
                        </a:cubicBezTo>
                        <a:lnTo>
                          <a:pt x="1570299" y="1990453"/>
                        </a:lnTo>
                        <a:cubicBezTo>
                          <a:pt x="1622876" y="1990453"/>
                          <a:pt x="1675454" y="1997964"/>
                          <a:pt x="1720521" y="1997964"/>
                        </a:cubicBezTo>
                        <a:lnTo>
                          <a:pt x="1720521" y="1997964"/>
                        </a:lnTo>
                        <a:cubicBezTo>
                          <a:pt x="1795633" y="1997964"/>
                          <a:pt x="1855722" y="1990453"/>
                          <a:pt x="1915811" y="1982942"/>
                        </a:cubicBezTo>
                        <a:cubicBezTo>
                          <a:pt x="2013456" y="1967920"/>
                          <a:pt x="2103590" y="1937875"/>
                          <a:pt x="2216257" y="1885297"/>
                        </a:cubicBezTo>
                        <a:cubicBezTo>
                          <a:pt x="2268835" y="1862764"/>
                          <a:pt x="2306390" y="1832719"/>
                          <a:pt x="2351457" y="1810185"/>
                        </a:cubicBezTo>
                        <a:cubicBezTo>
                          <a:pt x="2426568" y="1757607"/>
                          <a:pt x="2434080" y="1750096"/>
                          <a:pt x="2434080" y="1742585"/>
                        </a:cubicBezTo>
                        <a:cubicBezTo>
                          <a:pt x="2434080" y="1735074"/>
                          <a:pt x="2419057" y="1705029"/>
                          <a:pt x="2404035" y="1674985"/>
                        </a:cubicBezTo>
                        <a:cubicBezTo>
                          <a:pt x="2396524" y="1659963"/>
                          <a:pt x="2381502" y="1637429"/>
                          <a:pt x="2381502" y="1622407"/>
                        </a:cubicBezTo>
                        <a:cubicBezTo>
                          <a:pt x="2366480" y="1584851"/>
                          <a:pt x="2351457" y="1547295"/>
                          <a:pt x="2336435" y="1509740"/>
                        </a:cubicBezTo>
                        <a:lnTo>
                          <a:pt x="2328924" y="1487206"/>
                        </a:lnTo>
                        <a:cubicBezTo>
                          <a:pt x="2313901" y="1449651"/>
                          <a:pt x="2298879" y="1397073"/>
                          <a:pt x="2283857" y="1352006"/>
                        </a:cubicBezTo>
                        <a:lnTo>
                          <a:pt x="2283857" y="1352006"/>
                        </a:lnTo>
                        <a:cubicBezTo>
                          <a:pt x="2283857" y="1352006"/>
                          <a:pt x="2283857" y="1344495"/>
                          <a:pt x="2283857" y="1344495"/>
                        </a:cubicBezTo>
                        <a:cubicBezTo>
                          <a:pt x="2283857" y="1344495"/>
                          <a:pt x="2283857" y="1344495"/>
                          <a:pt x="2291368" y="1336984"/>
                        </a:cubicBezTo>
                        <a:cubicBezTo>
                          <a:pt x="2358969" y="1329472"/>
                          <a:pt x="2441591" y="1299428"/>
                          <a:pt x="2539236" y="1246850"/>
                        </a:cubicBezTo>
                        <a:cubicBezTo>
                          <a:pt x="2614347" y="1209294"/>
                          <a:pt x="2636881" y="1171738"/>
                          <a:pt x="2621859" y="1119160"/>
                        </a:cubicBezTo>
                        <a:cubicBezTo>
                          <a:pt x="2614347" y="1104138"/>
                          <a:pt x="2599325" y="1089116"/>
                          <a:pt x="2584303" y="1081605"/>
                        </a:cubicBezTo>
                        <a:cubicBezTo>
                          <a:pt x="2569280" y="1074094"/>
                          <a:pt x="2561769" y="1066582"/>
                          <a:pt x="2546747" y="1059071"/>
                        </a:cubicBezTo>
                        <a:cubicBezTo>
                          <a:pt x="2546747" y="1059071"/>
                          <a:pt x="2546747" y="1059071"/>
                          <a:pt x="2546747" y="1059071"/>
                        </a:cubicBezTo>
                        <a:cubicBezTo>
                          <a:pt x="2509192" y="938893"/>
                          <a:pt x="2434080" y="826226"/>
                          <a:pt x="2366480" y="721070"/>
                        </a:cubicBezTo>
                        <a:cubicBezTo>
                          <a:pt x="2343946" y="691025"/>
                          <a:pt x="2321413" y="653469"/>
                          <a:pt x="2306390" y="623425"/>
                        </a:cubicBezTo>
                        <a:cubicBezTo>
                          <a:pt x="2163678" y="390579"/>
                          <a:pt x="2043500" y="232846"/>
                          <a:pt x="1945856" y="150223"/>
                        </a:cubicBezTo>
                        <a:cubicBezTo>
                          <a:pt x="1833189" y="52578"/>
                          <a:pt x="1682966" y="0"/>
                          <a:pt x="1540254" y="0"/>
                        </a:cubicBezTo>
                        <a:cubicBezTo>
                          <a:pt x="1532743" y="0"/>
                          <a:pt x="1525231" y="0"/>
                          <a:pt x="1517720" y="0"/>
                        </a:cubicBezTo>
                        <a:cubicBezTo>
                          <a:pt x="1367497" y="7511"/>
                          <a:pt x="1187230" y="22534"/>
                          <a:pt x="1029496" y="105156"/>
                        </a:cubicBezTo>
                        <a:cubicBezTo>
                          <a:pt x="1029496" y="105156"/>
                          <a:pt x="1029496" y="105156"/>
                          <a:pt x="1029496" y="105156"/>
                        </a:cubicBezTo>
                        <a:cubicBezTo>
                          <a:pt x="984429" y="112667"/>
                          <a:pt x="946873" y="127689"/>
                          <a:pt x="916829" y="142712"/>
                        </a:cubicBezTo>
                        <a:cubicBezTo>
                          <a:pt x="826695" y="187779"/>
                          <a:pt x="774117" y="285424"/>
                          <a:pt x="721539" y="368046"/>
                        </a:cubicBezTo>
                        <a:lnTo>
                          <a:pt x="714028" y="383068"/>
                        </a:lnTo>
                        <a:cubicBezTo>
                          <a:pt x="683983" y="428135"/>
                          <a:pt x="653939" y="480713"/>
                          <a:pt x="608872" y="525780"/>
                        </a:cubicBezTo>
                        <a:cubicBezTo>
                          <a:pt x="571316" y="570847"/>
                          <a:pt x="518738" y="600891"/>
                          <a:pt x="473672" y="638447"/>
                        </a:cubicBezTo>
                        <a:cubicBezTo>
                          <a:pt x="466160" y="645958"/>
                          <a:pt x="458649" y="645958"/>
                          <a:pt x="451138" y="653469"/>
                        </a:cubicBezTo>
                        <a:cubicBezTo>
                          <a:pt x="391049" y="698536"/>
                          <a:pt x="330960" y="736092"/>
                          <a:pt x="270871" y="766137"/>
                        </a:cubicBezTo>
                        <a:lnTo>
                          <a:pt x="270871" y="766137"/>
                        </a:lnTo>
                        <a:cubicBezTo>
                          <a:pt x="240826" y="781159"/>
                          <a:pt x="210782" y="796181"/>
                          <a:pt x="180737" y="811204"/>
                        </a:cubicBezTo>
                        <a:cubicBezTo>
                          <a:pt x="173226" y="818715"/>
                          <a:pt x="158203" y="818715"/>
                          <a:pt x="143181" y="826226"/>
                        </a:cubicBezTo>
                        <a:cubicBezTo>
                          <a:pt x="143181" y="826226"/>
                          <a:pt x="143181" y="826226"/>
                          <a:pt x="135670" y="826226"/>
                        </a:cubicBezTo>
                        <a:cubicBezTo>
                          <a:pt x="113137" y="818715"/>
                          <a:pt x="90603" y="811204"/>
                          <a:pt x="75581" y="811204"/>
                        </a:cubicBezTo>
                        <a:cubicBezTo>
                          <a:pt x="45536" y="811204"/>
                          <a:pt x="30514" y="826226"/>
                          <a:pt x="23003" y="848759"/>
                        </a:cubicBezTo>
                        <a:cubicBezTo>
                          <a:pt x="7981" y="901337"/>
                          <a:pt x="30514" y="968937"/>
                          <a:pt x="53047" y="1014004"/>
                        </a:cubicBezTo>
                        <a:lnTo>
                          <a:pt x="60559" y="1029027"/>
                        </a:lnTo>
                        <a:cubicBezTo>
                          <a:pt x="90603" y="1096627"/>
                          <a:pt x="135670" y="1201783"/>
                          <a:pt x="218293" y="1209294"/>
                        </a:cubicBezTo>
                        <a:lnTo>
                          <a:pt x="218293" y="1209294"/>
                        </a:lnTo>
                        <a:cubicBezTo>
                          <a:pt x="248337" y="1209294"/>
                          <a:pt x="263360" y="1171738"/>
                          <a:pt x="270871" y="1141694"/>
                        </a:cubicBezTo>
                        <a:cubicBezTo>
                          <a:pt x="270871" y="1141694"/>
                          <a:pt x="270871" y="1134183"/>
                          <a:pt x="278382" y="1134183"/>
                        </a:cubicBezTo>
                        <a:lnTo>
                          <a:pt x="293404" y="1134183"/>
                        </a:lnTo>
                        <a:cubicBezTo>
                          <a:pt x="300915" y="1134183"/>
                          <a:pt x="308426" y="1126671"/>
                          <a:pt x="315937" y="1126671"/>
                        </a:cubicBezTo>
                        <a:cubicBezTo>
                          <a:pt x="353493" y="1119160"/>
                          <a:pt x="391049" y="1104138"/>
                          <a:pt x="428604" y="1089116"/>
                        </a:cubicBezTo>
                        <a:cubicBezTo>
                          <a:pt x="496205" y="1066582"/>
                          <a:pt x="563805" y="1029027"/>
                          <a:pt x="646428" y="968937"/>
                        </a:cubicBezTo>
                        <a:cubicBezTo>
                          <a:pt x="736562" y="908848"/>
                          <a:pt x="811673" y="833737"/>
                          <a:pt x="864251" y="773648"/>
                        </a:cubicBezTo>
                        <a:cubicBezTo>
                          <a:pt x="864251" y="773648"/>
                          <a:pt x="871762" y="773648"/>
                          <a:pt x="871762" y="773648"/>
                        </a:cubicBezTo>
                        <a:cubicBezTo>
                          <a:pt x="871762" y="773648"/>
                          <a:pt x="879273" y="781159"/>
                          <a:pt x="879273" y="781159"/>
                        </a:cubicBezTo>
                        <a:cubicBezTo>
                          <a:pt x="879273" y="833737"/>
                          <a:pt x="879273" y="893826"/>
                          <a:pt x="886784" y="953915"/>
                        </a:cubicBezTo>
                        <a:cubicBezTo>
                          <a:pt x="894295" y="1029027"/>
                          <a:pt x="909318" y="1104138"/>
                          <a:pt x="931851" y="1194272"/>
                        </a:cubicBezTo>
                        <a:cubicBezTo>
                          <a:pt x="939362" y="1231827"/>
                          <a:pt x="954384" y="1276894"/>
                          <a:pt x="969407" y="1321961"/>
                        </a:cubicBezTo>
                        <a:cubicBezTo>
                          <a:pt x="969407" y="1321961"/>
                          <a:pt x="969407" y="1329472"/>
                          <a:pt x="969407" y="1329472"/>
                        </a:cubicBezTo>
                        <a:lnTo>
                          <a:pt x="969407" y="1329472"/>
                        </a:lnTo>
                        <a:cubicBezTo>
                          <a:pt x="961896" y="1352006"/>
                          <a:pt x="946873" y="1382050"/>
                          <a:pt x="939362" y="1404584"/>
                        </a:cubicBezTo>
                        <a:cubicBezTo>
                          <a:pt x="924340" y="1434628"/>
                          <a:pt x="916829" y="1472184"/>
                          <a:pt x="901807" y="1502228"/>
                        </a:cubicBezTo>
                        <a:cubicBezTo>
                          <a:pt x="871762" y="1569829"/>
                          <a:pt x="841717" y="1637429"/>
                          <a:pt x="811673" y="1705029"/>
                        </a:cubicBezTo>
                        <a:cubicBezTo>
                          <a:pt x="796651" y="1735074"/>
                          <a:pt x="789140" y="1765118"/>
                          <a:pt x="774117" y="1787652"/>
                        </a:cubicBezTo>
                        <a:cubicBezTo>
                          <a:pt x="774117" y="1795163"/>
                          <a:pt x="766606" y="1810185"/>
                          <a:pt x="766606" y="1817697"/>
                        </a:cubicBezTo>
                        <a:cubicBezTo>
                          <a:pt x="766606" y="1817697"/>
                          <a:pt x="766606" y="1817697"/>
                          <a:pt x="774117" y="1825208"/>
                        </a:cubicBezTo>
                        <a:cubicBezTo>
                          <a:pt x="781628" y="1825208"/>
                          <a:pt x="789140" y="1825208"/>
                          <a:pt x="796651" y="1825208"/>
                        </a:cubicBezTo>
                        <a:cubicBezTo>
                          <a:pt x="781628" y="1825208"/>
                          <a:pt x="781628" y="1825208"/>
                          <a:pt x="789140" y="1825208"/>
                        </a:cubicBezTo>
                        <a:lnTo>
                          <a:pt x="789140" y="1825208"/>
                        </a:lnTo>
                        <a:close/>
                      </a:path>
                    </a:pathLst>
                  </a:custGeom>
                  <a:solidFill>
                    <a:srgbClr val="D02E7D"/>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48" name="Freeform: Shape 447">
                  <a:extLst>
                    <a:ext uri="{FF2B5EF4-FFF2-40B4-BE49-F238E27FC236}">
                      <a16:creationId xmlns:a16="http://schemas.microsoft.com/office/drawing/2014/main" id="{46D7AACF-B007-44B5-AF95-18D88BB064F1}"/>
                    </a:ext>
                  </a:extLst>
                </p:cNvPr>
                <p:cNvSpPr/>
                <p:nvPr/>
              </p:nvSpPr>
              <p:spPr>
                <a:xfrm>
                  <a:off x="9410493" y="4557630"/>
                  <a:ext cx="777555" cy="993539"/>
                </a:xfrm>
                <a:custGeom>
                  <a:avLst/>
                  <a:gdLst>
                    <a:gd name="connsiteX0" fmla="*/ 762533 w 777555"/>
                    <a:gd name="connsiteY0" fmla="*/ 953915 h 993539"/>
                    <a:gd name="connsiteX1" fmla="*/ 777556 w 777555"/>
                    <a:gd name="connsiteY1" fmla="*/ 908848 h 993539"/>
                    <a:gd name="connsiteX2" fmla="*/ 724977 w 777555"/>
                    <a:gd name="connsiteY2" fmla="*/ 766137 h 993539"/>
                    <a:gd name="connsiteX3" fmla="*/ 537199 w 777555"/>
                    <a:gd name="connsiteY3" fmla="*/ 473202 h 993539"/>
                    <a:gd name="connsiteX4" fmla="*/ 341909 w 777555"/>
                    <a:gd name="connsiteY4" fmla="*/ 195290 h 993539"/>
                    <a:gd name="connsiteX5" fmla="*/ 236753 w 777555"/>
                    <a:gd name="connsiteY5" fmla="*/ 60089 h 993539"/>
                    <a:gd name="connsiteX6" fmla="*/ 146619 w 777555"/>
                    <a:gd name="connsiteY6" fmla="*/ 0 h 993539"/>
                    <a:gd name="connsiteX7" fmla="*/ 79019 w 777555"/>
                    <a:gd name="connsiteY7" fmla="*/ 0 h 993539"/>
                    <a:gd name="connsiteX8" fmla="*/ 3908 w 777555"/>
                    <a:gd name="connsiteY8" fmla="*/ 67600 h 993539"/>
                    <a:gd name="connsiteX9" fmla="*/ 63997 w 777555"/>
                    <a:gd name="connsiteY9" fmla="*/ 195290 h 993539"/>
                    <a:gd name="connsiteX10" fmla="*/ 176664 w 777555"/>
                    <a:gd name="connsiteY10" fmla="*/ 247868 h 993539"/>
                    <a:gd name="connsiteX11" fmla="*/ 266798 w 777555"/>
                    <a:gd name="connsiteY11" fmla="*/ 322979 h 993539"/>
                    <a:gd name="connsiteX12" fmla="*/ 424532 w 777555"/>
                    <a:gd name="connsiteY12" fmla="*/ 540802 h 993539"/>
                    <a:gd name="connsiteX13" fmla="*/ 567243 w 777555"/>
                    <a:gd name="connsiteY13" fmla="*/ 803692 h 993539"/>
                    <a:gd name="connsiteX14" fmla="*/ 634844 w 777555"/>
                    <a:gd name="connsiteY14" fmla="*/ 946404 h 993539"/>
                    <a:gd name="connsiteX15" fmla="*/ 762533 w 777555"/>
                    <a:gd name="connsiteY15" fmla="*/ 953915 h 99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7555" h="993539">
                      <a:moveTo>
                        <a:pt x="762533" y="953915"/>
                      </a:moveTo>
                      <a:cubicBezTo>
                        <a:pt x="770045" y="938893"/>
                        <a:pt x="777556" y="923870"/>
                        <a:pt x="777556" y="908848"/>
                      </a:cubicBezTo>
                      <a:cubicBezTo>
                        <a:pt x="770045" y="856270"/>
                        <a:pt x="747511" y="811203"/>
                        <a:pt x="724977" y="766137"/>
                      </a:cubicBezTo>
                      <a:cubicBezTo>
                        <a:pt x="672399" y="660980"/>
                        <a:pt x="604799" y="570847"/>
                        <a:pt x="537199" y="473202"/>
                      </a:cubicBezTo>
                      <a:cubicBezTo>
                        <a:pt x="469599" y="383068"/>
                        <a:pt x="409509" y="292934"/>
                        <a:pt x="341909" y="195290"/>
                      </a:cubicBezTo>
                      <a:cubicBezTo>
                        <a:pt x="311864" y="150223"/>
                        <a:pt x="274309" y="97645"/>
                        <a:pt x="236753" y="60089"/>
                      </a:cubicBezTo>
                      <a:cubicBezTo>
                        <a:pt x="214220" y="37556"/>
                        <a:pt x="184175" y="7511"/>
                        <a:pt x="146619" y="0"/>
                      </a:cubicBezTo>
                      <a:cubicBezTo>
                        <a:pt x="124086" y="0"/>
                        <a:pt x="101553" y="0"/>
                        <a:pt x="79019" y="0"/>
                      </a:cubicBezTo>
                      <a:cubicBezTo>
                        <a:pt x="48974" y="15022"/>
                        <a:pt x="11419" y="30044"/>
                        <a:pt x="3908" y="67600"/>
                      </a:cubicBezTo>
                      <a:cubicBezTo>
                        <a:pt x="-11114" y="120178"/>
                        <a:pt x="18930" y="172756"/>
                        <a:pt x="63997" y="195290"/>
                      </a:cubicBezTo>
                      <a:cubicBezTo>
                        <a:pt x="101553" y="210312"/>
                        <a:pt x="139108" y="225334"/>
                        <a:pt x="176664" y="247868"/>
                      </a:cubicBezTo>
                      <a:cubicBezTo>
                        <a:pt x="214220" y="270401"/>
                        <a:pt x="244265" y="292934"/>
                        <a:pt x="266798" y="322979"/>
                      </a:cubicBezTo>
                      <a:cubicBezTo>
                        <a:pt x="326887" y="390579"/>
                        <a:pt x="379465" y="458180"/>
                        <a:pt x="424532" y="540802"/>
                      </a:cubicBezTo>
                      <a:cubicBezTo>
                        <a:pt x="477110" y="623425"/>
                        <a:pt x="529688" y="713559"/>
                        <a:pt x="567243" y="803692"/>
                      </a:cubicBezTo>
                      <a:cubicBezTo>
                        <a:pt x="589777" y="848759"/>
                        <a:pt x="604799" y="908848"/>
                        <a:pt x="634844" y="946404"/>
                      </a:cubicBezTo>
                      <a:cubicBezTo>
                        <a:pt x="657377" y="991471"/>
                        <a:pt x="724977" y="1021515"/>
                        <a:pt x="762533" y="953915"/>
                      </a:cubicBezTo>
                      <a:close/>
                    </a:path>
                  </a:pathLst>
                </a:custGeom>
                <a:solidFill>
                  <a:srgbClr val="EF829D">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49" name="Freeform: Shape 448">
                  <a:extLst>
                    <a:ext uri="{FF2B5EF4-FFF2-40B4-BE49-F238E27FC236}">
                      <a16:creationId xmlns:a16="http://schemas.microsoft.com/office/drawing/2014/main" id="{DCDF431C-283A-4AC4-8166-224724675D1D}"/>
                    </a:ext>
                  </a:extLst>
                </p:cNvPr>
                <p:cNvSpPr/>
                <p:nvPr/>
              </p:nvSpPr>
              <p:spPr>
                <a:xfrm>
                  <a:off x="7899001" y="4610209"/>
                  <a:ext cx="721095" cy="743602"/>
                </a:xfrm>
                <a:custGeom>
                  <a:avLst/>
                  <a:gdLst>
                    <a:gd name="connsiteX0" fmla="*/ 674151 w 721095"/>
                    <a:gd name="connsiteY0" fmla="*/ 0 h 743602"/>
                    <a:gd name="connsiteX1" fmla="*/ 493884 w 721095"/>
                    <a:gd name="connsiteY1" fmla="*/ 195290 h 743602"/>
                    <a:gd name="connsiteX2" fmla="*/ 306105 w 721095"/>
                    <a:gd name="connsiteY2" fmla="*/ 435646 h 743602"/>
                    <a:gd name="connsiteX3" fmla="*/ 170905 w 721095"/>
                    <a:gd name="connsiteY3" fmla="*/ 540802 h 743602"/>
                    <a:gd name="connsiteX4" fmla="*/ 28193 w 721095"/>
                    <a:gd name="connsiteY4" fmla="*/ 638447 h 743602"/>
                    <a:gd name="connsiteX5" fmla="*/ 88282 w 721095"/>
                    <a:gd name="connsiteY5" fmla="*/ 743603 h 743602"/>
                    <a:gd name="connsiteX6" fmla="*/ 103304 w 721095"/>
                    <a:gd name="connsiteY6" fmla="*/ 743603 h 743602"/>
                    <a:gd name="connsiteX7" fmla="*/ 403750 w 721095"/>
                    <a:gd name="connsiteY7" fmla="*/ 563336 h 743602"/>
                    <a:gd name="connsiteX8" fmla="*/ 553973 w 721095"/>
                    <a:gd name="connsiteY8" fmla="*/ 368046 h 743602"/>
                    <a:gd name="connsiteX9" fmla="*/ 644107 w 721095"/>
                    <a:gd name="connsiteY9" fmla="*/ 202801 h 743602"/>
                    <a:gd name="connsiteX10" fmla="*/ 719218 w 721095"/>
                    <a:gd name="connsiteY10" fmla="*/ 90133 h 743602"/>
                    <a:gd name="connsiteX11" fmla="*/ 719218 w 721095"/>
                    <a:gd name="connsiteY11" fmla="*/ 90133 h 743602"/>
                    <a:gd name="connsiteX12" fmla="*/ 674151 w 721095"/>
                    <a:gd name="connsiteY12" fmla="*/ 0 h 74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095" h="743602">
                      <a:moveTo>
                        <a:pt x="674151" y="0"/>
                      </a:moveTo>
                      <a:cubicBezTo>
                        <a:pt x="591529" y="30044"/>
                        <a:pt x="538951" y="120178"/>
                        <a:pt x="493884" y="195290"/>
                      </a:cubicBezTo>
                      <a:cubicBezTo>
                        <a:pt x="441306" y="285423"/>
                        <a:pt x="388728" y="368046"/>
                        <a:pt x="306105" y="435646"/>
                      </a:cubicBezTo>
                      <a:cubicBezTo>
                        <a:pt x="261039" y="473202"/>
                        <a:pt x="215972" y="503246"/>
                        <a:pt x="170905" y="540802"/>
                      </a:cubicBezTo>
                      <a:cubicBezTo>
                        <a:pt x="125838" y="570847"/>
                        <a:pt x="65749" y="600891"/>
                        <a:pt x="28193" y="638447"/>
                      </a:cubicBezTo>
                      <a:cubicBezTo>
                        <a:pt x="-39407" y="698536"/>
                        <a:pt x="28193" y="743603"/>
                        <a:pt x="88282" y="743603"/>
                      </a:cubicBezTo>
                      <a:cubicBezTo>
                        <a:pt x="95793" y="743603"/>
                        <a:pt x="95793" y="743603"/>
                        <a:pt x="103304" y="743603"/>
                      </a:cubicBezTo>
                      <a:cubicBezTo>
                        <a:pt x="223483" y="721070"/>
                        <a:pt x="313616" y="630936"/>
                        <a:pt x="403750" y="563336"/>
                      </a:cubicBezTo>
                      <a:cubicBezTo>
                        <a:pt x="471351" y="510758"/>
                        <a:pt x="523929" y="450669"/>
                        <a:pt x="553973" y="368046"/>
                      </a:cubicBezTo>
                      <a:cubicBezTo>
                        <a:pt x="576506" y="307957"/>
                        <a:pt x="599040" y="255379"/>
                        <a:pt x="644107" y="202801"/>
                      </a:cubicBezTo>
                      <a:cubicBezTo>
                        <a:pt x="674151" y="172756"/>
                        <a:pt x="704196" y="135201"/>
                        <a:pt x="719218" y="90133"/>
                      </a:cubicBezTo>
                      <a:cubicBezTo>
                        <a:pt x="719218" y="90133"/>
                        <a:pt x="719218" y="90133"/>
                        <a:pt x="719218" y="90133"/>
                      </a:cubicBezTo>
                      <a:cubicBezTo>
                        <a:pt x="726729" y="60089"/>
                        <a:pt x="711707" y="7511"/>
                        <a:pt x="674151" y="0"/>
                      </a:cubicBezTo>
                      <a:close/>
                    </a:path>
                  </a:pathLst>
                </a:custGeom>
                <a:solidFill>
                  <a:srgbClr val="EF829D">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50" name="Freeform: Shape 449">
                  <a:extLst>
                    <a:ext uri="{FF2B5EF4-FFF2-40B4-BE49-F238E27FC236}">
                      <a16:creationId xmlns:a16="http://schemas.microsoft.com/office/drawing/2014/main" id="{F9AE9CC4-C010-4B13-A321-1702AC35CBA8}"/>
                    </a:ext>
                  </a:extLst>
                </p:cNvPr>
                <p:cNvSpPr/>
                <p:nvPr/>
              </p:nvSpPr>
              <p:spPr>
                <a:xfrm>
                  <a:off x="7701860" y="5260883"/>
                  <a:ext cx="218657" cy="231798"/>
                </a:xfrm>
                <a:custGeom>
                  <a:avLst/>
                  <a:gdLst>
                    <a:gd name="connsiteX0" fmla="*/ 195290 w 218657"/>
                    <a:gd name="connsiteY0" fmla="*/ 122973 h 231798"/>
                    <a:gd name="connsiteX1" fmla="*/ 127689 w 218657"/>
                    <a:gd name="connsiteY1" fmla="*/ 32839 h 231798"/>
                    <a:gd name="connsiteX2" fmla="*/ 0 w 218657"/>
                    <a:gd name="connsiteY2" fmla="*/ 17817 h 231798"/>
                    <a:gd name="connsiteX3" fmla="*/ 67600 w 218657"/>
                    <a:gd name="connsiteY3" fmla="*/ 47861 h 231798"/>
                    <a:gd name="connsiteX4" fmla="*/ 90134 w 218657"/>
                    <a:gd name="connsiteY4" fmla="*/ 62884 h 231798"/>
                    <a:gd name="connsiteX5" fmla="*/ 142712 w 218657"/>
                    <a:gd name="connsiteY5" fmla="*/ 130484 h 231798"/>
                    <a:gd name="connsiteX6" fmla="*/ 195290 w 218657"/>
                    <a:gd name="connsiteY6" fmla="*/ 220617 h 231798"/>
                    <a:gd name="connsiteX7" fmla="*/ 217823 w 218657"/>
                    <a:gd name="connsiteY7" fmla="*/ 190573 h 231798"/>
                    <a:gd name="connsiteX8" fmla="*/ 195290 w 218657"/>
                    <a:gd name="connsiteY8" fmla="*/ 122973 h 2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657" h="231798">
                      <a:moveTo>
                        <a:pt x="195290" y="122973"/>
                      </a:moveTo>
                      <a:cubicBezTo>
                        <a:pt x="180268" y="92928"/>
                        <a:pt x="157734" y="55372"/>
                        <a:pt x="127689" y="32839"/>
                      </a:cubicBezTo>
                      <a:cubicBezTo>
                        <a:pt x="90134" y="10305"/>
                        <a:pt x="22533" y="-19739"/>
                        <a:pt x="0" y="17817"/>
                      </a:cubicBezTo>
                      <a:cubicBezTo>
                        <a:pt x="15022" y="32839"/>
                        <a:pt x="60089" y="40350"/>
                        <a:pt x="67600" y="47861"/>
                      </a:cubicBezTo>
                      <a:cubicBezTo>
                        <a:pt x="75111" y="47861"/>
                        <a:pt x="82623" y="55372"/>
                        <a:pt x="90134" y="62884"/>
                      </a:cubicBezTo>
                      <a:cubicBezTo>
                        <a:pt x="112667" y="85417"/>
                        <a:pt x="127689" y="107950"/>
                        <a:pt x="142712" y="130484"/>
                      </a:cubicBezTo>
                      <a:cubicBezTo>
                        <a:pt x="165245" y="160528"/>
                        <a:pt x="172756" y="198084"/>
                        <a:pt x="195290" y="220617"/>
                      </a:cubicBezTo>
                      <a:cubicBezTo>
                        <a:pt x="225334" y="250662"/>
                        <a:pt x="217823" y="213106"/>
                        <a:pt x="217823" y="190573"/>
                      </a:cubicBezTo>
                      <a:cubicBezTo>
                        <a:pt x="210312" y="160528"/>
                        <a:pt x="202801" y="145506"/>
                        <a:pt x="195290" y="122973"/>
                      </a:cubicBezTo>
                      <a:close/>
                    </a:path>
                  </a:pathLst>
                </a:custGeom>
                <a:solidFill>
                  <a:srgbClr val="EF829D">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51" name="Freeform: Shape 450">
                  <a:extLst>
                    <a:ext uri="{FF2B5EF4-FFF2-40B4-BE49-F238E27FC236}">
                      <a16:creationId xmlns:a16="http://schemas.microsoft.com/office/drawing/2014/main" id="{37EDD0FE-0278-425C-AA98-F669B2EE0B80}"/>
                    </a:ext>
                  </a:extLst>
                </p:cNvPr>
                <p:cNvSpPr/>
                <p:nvPr/>
              </p:nvSpPr>
              <p:spPr>
                <a:xfrm>
                  <a:off x="8532111" y="4857099"/>
                  <a:ext cx="843263" cy="1531242"/>
                </a:xfrm>
                <a:custGeom>
                  <a:avLst/>
                  <a:gdLst>
                    <a:gd name="connsiteX0" fmla="*/ 687000 w 843263"/>
                    <a:gd name="connsiteY0" fmla="*/ 1510717 h 1531242"/>
                    <a:gd name="connsiteX1" fmla="*/ 769622 w 843263"/>
                    <a:gd name="connsiteY1" fmla="*/ 1398050 h 1531242"/>
                    <a:gd name="connsiteX2" fmla="*/ 739578 w 843263"/>
                    <a:gd name="connsiteY2" fmla="*/ 1090093 h 1531242"/>
                    <a:gd name="connsiteX3" fmla="*/ 837223 w 843263"/>
                    <a:gd name="connsiteY3" fmla="*/ 789647 h 1531242"/>
                    <a:gd name="connsiteX4" fmla="*/ 777133 w 843263"/>
                    <a:gd name="connsiteY4" fmla="*/ 406578 h 1531242"/>
                    <a:gd name="connsiteX5" fmla="*/ 619400 w 843263"/>
                    <a:gd name="connsiteY5" fmla="*/ 98622 h 1531242"/>
                    <a:gd name="connsiteX6" fmla="*/ 176242 w 843263"/>
                    <a:gd name="connsiteY6" fmla="*/ 53555 h 1531242"/>
                    <a:gd name="connsiteX7" fmla="*/ 78597 w 843263"/>
                    <a:gd name="connsiteY7" fmla="*/ 977 h 1531242"/>
                    <a:gd name="connsiteX8" fmla="*/ 26019 w 843263"/>
                    <a:gd name="connsiteY8" fmla="*/ 113644 h 1531242"/>
                    <a:gd name="connsiteX9" fmla="*/ 26019 w 843263"/>
                    <a:gd name="connsiteY9" fmla="*/ 624402 h 1531242"/>
                    <a:gd name="connsiteX10" fmla="*/ 153709 w 843263"/>
                    <a:gd name="connsiteY10" fmla="*/ 894803 h 1531242"/>
                    <a:gd name="connsiteX11" fmla="*/ 243842 w 843263"/>
                    <a:gd name="connsiteY11" fmla="*/ 1037515 h 1531242"/>
                    <a:gd name="connsiteX12" fmla="*/ 243842 w 843263"/>
                    <a:gd name="connsiteY12" fmla="*/ 1210271 h 1531242"/>
                    <a:gd name="connsiteX13" fmla="*/ 687000 w 843263"/>
                    <a:gd name="connsiteY13" fmla="*/ 1510717 h 153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3263" h="1531242">
                      <a:moveTo>
                        <a:pt x="687000" y="1510717"/>
                      </a:moveTo>
                      <a:cubicBezTo>
                        <a:pt x="732067" y="1488183"/>
                        <a:pt x="762111" y="1450627"/>
                        <a:pt x="769622" y="1398050"/>
                      </a:cubicBezTo>
                      <a:cubicBezTo>
                        <a:pt x="784645" y="1300405"/>
                        <a:pt x="724556" y="1195248"/>
                        <a:pt x="739578" y="1090093"/>
                      </a:cubicBezTo>
                      <a:cubicBezTo>
                        <a:pt x="754600" y="984936"/>
                        <a:pt x="822201" y="894803"/>
                        <a:pt x="837223" y="789647"/>
                      </a:cubicBezTo>
                      <a:cubicBezTo>
                        <a:pt x="859756" y="661957"/>
                        <a:pt x="814689" y="526757"/>
                        <a:pt x="777133" y="406578"/>
                      </a:cubicBezTo>
                      <a:cubicBezTo>
                        <a:pt x="747089" y="293911"/>
                        <a:pt x="694511" y="188756"/>
                        <a:pt x="619400" y="98622"/>
                      </a:cubicBezTo>
                      <a:cubicBezTo>
                        <a:pt x="491710" y="-44090"/>
                        <a:pt x="318954" y="173733"/>
                        <a:pt x="176242" y="53555"/>
                      </a:cubicBezTo>
                      <a:cubicBezTo>
                        <a:pt x="153709" y="31021"/>
                        <a:pt x="116153" y="-6534"/>
                        <a:pt x="78597" y="977"/>
                      </a:cubicBezTo>
                      <a:cubicBezTo>
                        <a:pt x="33530" y="8488"/>
                        <a:pt x="33530" y="76088"/>
                        <a:pt x="26019" y="113644"/>
                      </a:cubicBezTo>
                      <a:cubicBezTo>
                        <a:pt x="3486" y="286400"/>
                        <a:pt x="-19048" y="459157"/>
                        <a:pt x="26019" y="624402"/>
                      </a:cubicBezTo>
                      <a:cubicBezTo>
                        <a:pt x="48553" y="722047"/>
                        <a:pt x="93620" y="812180"/>
                        <a:pt x="153709" y="894803"/>
                      </a:cubicBezTo>
                      <a:cubicBezTo>
                        <a:pt x="183754" y="939870"/>
                        <a:pt x="221309" y="984936"/>
                        <a:pt x="243842" y="1037515"/>
                      </a:cubicBezTo>
                      <a:cubicBezTo>
                        <a:pt x="266376" y="1097604"/>
                        <a:pt x="258865" y="1150182"/>
                        <a:pt x="243842" y="1210271"/>
                      </a:cubicBezTo>
                      <a:cubicBezTo>
                        <a:pt x="198776" y="1413072"/>
                        <a:pt x="514243" y="1593339"/>
                        <a:pt x="687000" y="1510717"/>
                      </a:cubicBezTo>
                      <a:close/>
                    </a:path>
                  </a:pathLst>
                </a:custGeom>
                <a:solidFill>
                  <a:srgbClr val="EF829D">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52" name="Freeform: Shape 451">
                  <a:extLst>
                    <a:ext uri="{FF2B5EF4-FFF2-40B4-BE49-F238E27FC236}">
                      <a16:creationId xmlns:a16="http://schemas.microsoft.com/office/drawing/2014/main" id="{8BB7113A-8572-476F-A19E-0EEC00FA826C}"/>
                    </a:ext>
                  </a:extLst>
                </p:cNvPr>
                <p:cNvSpPr/>
                <p:nvPr/>
              </p:nvSpPr>
              <p:spPr>
                <a:xfrm>
                  <a:off x="9298187" y="4823983"/>
                  <a:ext cx="1007953" cy="1626455"/>
                </a:xfrm>
                <a:custGeom>
                  <a:avLst/>
                  <a:gdLst>
                    <a:gd name="connsiteX0" fmla="*/ 1002529 w 1007953"/>
                    <a:gd name="connsiteY0" fmla="*/ 740141 h 1626455"/>
                    <a:gd name="connsiteX1" fmla="*/ 927418 w 1007953"/>
                    <a:gd name="connsiteY1" fmla="*/ 672541 h 1626455"/>
                    <a:gd name="connsiteX2" fmla="*/ 904884 w 1007953"/>
                    <a:gd name="connsiteY2" fmla="*/ 604940 h 1626455"/>
                    <a:gd name="connsiteX3" fmla="*/ 919907 w 1007953"/>
                    <a:gd name="connsiteY3" fmla="*/ 695074 h 1626455"/>
                    <a:gd name="connsiteX4" fmla="*/ 784706 w 1007953"/>
                    <a:gd name="connsiteY4" fmla="*/ 815252 h 1626455"/>
                    <a:gd name="connsiteX5" fmla="*/ 649505 w 1007953"/>
                    <a:gd name="connsiteY5" fmla="*/ 702585 h 1626455"/>
                    <a:gd name="connsiteX6" fmla="*/ 536838 w 1007953"/>
                    <a:gd name="connsiteY6" fmla="*/ 439695 h 1626455"/>
                    <a:gd name="connsiteX7" fmla="*/ 386615 w 1007953"/>
                    <a:gd name="connsiteY7" fmla="*/ 184316 h 1626455"/>
                    <a:gd name="connsiteX8" fmla="*/ 131237 w 1007953"/>
                    <a:gd name="connsiteY8" fmla="*/ 19071 h 1626455"/>
                    <a:gd name="connsiteX9" fmla="*/ 71147 w 1007953"/>
                    <a:gd name="connsiteY9" fmla="*/ 71649 h 1626455"/>
                    <a:gd name="connsiteX10" fmla="*/ 3547 w 1007953"/>
                    <a:gd name="connsiteY10" fmla="*/ 79160 h 1626455"/>
                    <a:gd name="connsiteX11" fmla="*/ 26080 w 1007953"/>
                    <a:gd name="connsiteY11" fmla="*/ 131738 h 1626455"/>
                    <a:gd name="connsiteX12" fmla="*/ 78658 w 1007953"/>
                    <a:gd name="connsiteY12" fmla="*/ 191827 h 1626455"/>
                    <a:gd name="connsiteX13" fmla="*/ 161281 w 1007953"/>
                    <a:gd name="connsiteY13" fmla="*/ 296983 h 1626455"/>
                    <a:gd name="connsiteX14" fmla="*/ 266437 w 1007953"/>
                    <a:gd name="connsiteY14" fmla="*/ 559873 h 1626455"/>
                    <a:gd name="connsiteX15" fmla="*/ 198836 w 1007953"/>
                    <a:gd name="connsiteY15" fmla="*/ 830274 h 1626455"/>
                    <a:gd name="connsiteX16" fmla="*/ 258926 w 1007953"/>
                    <a:gd name="connsiteY16" fmla="*/ 1160765 h 1626455"/>
                    <a:gd name="connsiteX17" fmla="*/ 281459 w 1007953"/>
                    <a:gd name="connsiteY17" fmla="*/ 1431166 h 1626455"/>
                    <a:gd name="connsiteX18" fmla="*/ 161281 w 1007953"/>
                    <a:gd name="connsiteY18" fmla="*/ 1626456 h 1626455"/>
                    <a:gd name="connsiteX19" fmla="*/ 296482 w 1007953"/>
                    <a:gd name="connsiteY19" fmla="*/ 1611433 h 1626455"/>
                    <a:gd name="connsiteX20" fmla="*/ 604438 w 1007953"/>
                    <a:gd name="connsiteY20" fmla="*/ 1513789 h 1626455"/>
                    <a:gd name="connsiteX21" fmla="*/ 739639 w 1007953"/>
                    <a:gd name="connsiteY21" fmla="*/ 1438677 h 1626455"/>
                    <a:gd name="connsiteX22" fmla="*/ 829773 w 1007953"/>
                    <a:gd name="connsiteY22" fmla="*/ 1363566 h 1626455"/>
                    <a:gd name="connsiteX23" fmla="*/ 769684 w 1007953"/>
                    <a:gd name="connsiteY23" fmla="*/ 1243387 h 1626455"/>
                    <a:gd name="connsiteX24" fmla="*/ 724616 w 1007953"/>
                    <a:gd name="connsiteY24" fmla="*/ 1108187 h 1626455"/>
                    <a:gd name="connsiteX25" fmla="*/ 679550 w 1007953"/>
                    <a:gd name="connsiteY25" fmla="*/ 972986 h 1626455"/>
                    <a:gd name="connsiteX26" fmla="*/ 679550 w 1007953"/>
                    <a:gd name="connsiteY26" fmla="*/ 972986 h 1626455"/>
                    <a:gd name="connsiteX27" fmla="*/ 934929 w 1007953"/>
                    <a:gd name="connsiteY27" fmla="*/ 882852 h 1626455"/>
                    <a:gd name="connsiteX28" fmla="*/ 1002529 w 1007953"/>
                    <a:gd name="connsiteY28" fmla="*/ 740141 h 162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7953" h="1626455">
                      <a:moveTo>
                        <a:pt x="1002529" y="740141"/>
                      </a:moveTo>
                      <a:cubicBezTo>
                        <a:pt x="995018" y="702585"/>
                        <a:pt x="949951" y="702585"/>
                        <a:pt x="927418" y="672541"/>
                      </a:cubicBezTo>
                      <a:cubicBezTo>
                        <a:pt x="919907" y="650007"/>
                        <a:pt x="912395" y="627474"/>
                        <a:pt x="904884" y="604940"/>
                      </a:cubicBezTo>
                      <a:cubicBezTo>
                        <a:pt x="912395" y="634985"/>
                        <a:pt x="919907" y="665029"/>
                        <a:pt x="919907" y="695074"/>
                      </a:cubicBezTo>
                      <a:cubicBezTo>
                        <a:pt x="912395" y="762674"/>
                        <a:pt x="852306" y="807741"/>
                        <a:pt x="784706" y="815252"/>
                      </a:cubicBezTo>
                      <a:cubicBezTo>
                        <a:pt x="709594" y="822763"/>
                        <a:pt x="672039" y="770185"/>
                        <a:pt x="649505" y="702585"/>
                      </a:cubicBezTo>
                      <a:cubicBezTo>
                        <a:pt x="619461" y="612451"/>
                        <a:pt x="581905" y="529829"/>
                        <a:pt x="536838" y="439695"/>
                      </a:cubicBezTo>
                      <a:cubicBezTo>
                        <a:pt x="491771" y="349561"/>
                        <a:pt x="446704" y="259428"/>
                        <a:pt x="386615" y="184316"/>
                      </a:cubicBezTo>
                      <a:cubicBezTo>
                        <a:pt x="356571" y="146761"/>
                        <a:pt x="176303" y="-63551"/>
                        <a:pt x="131237" y="19071"/>
                      </a:cubicBezTo>
                      <a:cubicBezTo>
                        <a:pt x="116214" y="49116"/>
                        <a:pt x="101192" y="64138"/>
                        <a:pt x="71147" y="71649"/>
                      </a:cubicBezTo>
                      <a:cubicBezTo>
                        <a:pt x="48614" y="79160"/>
                        <a:pt x="26080" y="71649"/>
                        <a:pt x="3547" y="79160"/>
                      </a:cubicBezTo>
                      <a:cubicBezTo>
                        <a:pt x="-11475" y="86672"/>
                        <a:pt x="26080" y="124227"/>
                        <a:pt x="26080" y="131738"/>
                      </a:cubicBezTo>
                      <a:cubicBezTo>
                        <a:pt x="41103" y="154272"/>
                        <a:pt x="56125" y="169294"/>
                        <a:pt x="78658" y="191827"/>
                      </a:cubicBezTo>
                      <a:cubicBezTo>
                        <a:pt x="108703" y="229383"/>
                        <a:pt x="138748" y="259428"/>
                        <a:pt x="161281" y="296983"/>
                      </a:cubicBezTo>
                      <a:cubicBezTo>
                        <a:pt x="213859" y="372095"/>
                        <a:pt x="258926" y="462229"/>
                        <a:pt x="266437" y="559873"/>
                      </a:cubicBezTo>
                      <a:cubicBezTo>
                        <a:pt x="273948" y="657518"/>
                        <a:pt x="221370" y="740141"/>
                        <a:pt x="198836" y="830274"/>
                      </a:cubicBezTo>
                      <a:cubicBezTo>
                        <a:pt x="176303" y="942942"/>
                        <a:pt x="228881" y="1048098"/>
                        <a:pt x="258926" y="1160765"/>
                      </a:cubicBezTo>
                      <a:cubicBezTo>
                        <a:pt x="288971" y="1250899"/>
                        <a:pt x="303993" y="1341032"/>
                        <a:pt x="281459" y="1431166"/>
                      </a:cubicBezTo>
                      <a:cubicBezTo>
                        <a:pt x="258926" y="1506278"/>
                        <a:pt x="221370" y="1573877"/>
                        <a:pt x="161281" y="1626456"/>
                      </a:cubicBezTo>
                      <a:cubicBezTo>
                        <a:pt x="206348" y="1626456"/>
                        <a:pt x="251415" y="1618945"/>
                        <a:pt x="296482" y="1611433"/>
                      </a:cubicBezTo>
                      <a:cubicBezTo>
                        <a:pt x="401638" y="1596411"/>
                        <a:pt x="506794" y="1558855"/>
                        <a:pt x="604438" y="1513789"/>
                      </a:cubicBezTo>
                      <a:cubicBezTo>
                        <a:pt x="649505" y="1491255"/>
                        <a:pt x="694572" y="1468722"/>
                        <a:pt x="739639" y="1438677"/>
                      </a:cubicBezTo>
                      <a:cubicBezTo>
                        <a:pt x="829773" y="1378588"/>
                        <a:pt x="829773" y="1371077"/>
                        <a:pt x="829773" y="1363566"/>
                      </a:cubicBezTo>
                      <a:cubicBezTo>
                        <a:pt x="829773" y="1348543"/>
                        <a:pt x="792217" y="1280943"/>
                        <a:pt x="769684" y="1243387"/>
                      </a:cubicBezTo>
                      <a:cubicBezTo>
                        <a:pt x="747150" y="1198321"/>
                        <a:pt x="739639" y="1153254"/>
                        <a:pt x="724616" y="1108187"/>
                      </a:cubicBezTo>
                      <a:cubicBezTo>
                        <a:pt x="709594" y="1063120"/>
                        <a:pt x="694572" y="1018053"/>
                        <a:pt x="679550" y="972986"/>
                      </a:cubicBezTo>
                      <a:cubicBezTo>
                        <a:pt x="679550" y="972986"/>
                        <a:pt x="679550" y="972986"/>
                        <a:pt x="679550" y="972986"/>
                      </a:cubicBezTo>
                      <a:cubicBezTo>
                        <a:pt x="769684" y="965475"/>
                        <a:pt x="874839" y="912897"/>
                        <a:pt x="934929" y="882852"/>
                      </a:cubicBezTo>
                      <a:cubicBezTo>
                        <a:pt x="972484" y="845297"/>
                        <a:pt x="1025062" y="807741"/>
                        <a:pt x="1002529" y="740141"/>
                      </a:cubicBezTo>
                      <a:close/>
                    </a:path>
                  </a:pathLst>
                </a:custGeom>
                <a:solidFill>
                  <a:srgbClr val="EF829D">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53" name="Freeform: Shape 452">
                  <a:extLst>
                    <a:ext uri="{FF2B5EF4-FFF2-40B4-BE49-F238E27FC236}">
                      <a16:creationId xmlns:a16="http://schemas.microsoft.com/office/drawing/2014/main" id="{8A5E7F5C-D3A2-4315-84B2-702E5DBFEE5F}"/>
                    </a:ext>
                  </a:extLst>
                </p:cNvPr>
                <p:cNvSpPr/>
                <p:nvPr/>
              </p:nvSpPr>
              <p:spPr>
                <a:xfrm>
                  <a:off x="8414257" y="5691813"/>
                  <a:ext cx="481874" cy="691025"/>
                </a:xfrm>
                <a:custGeom>
                  <a:avLst/>
                  <a:gdLst>
                    <a:gd name="connsiteX0" fmla="*/ 226496 w 481874"/>
                    <a:gd name="connsiteY0" fmla="*/ 450669 h 691025"/>
                    <a:gd name="connsiteX1" fmla="*/ 286585 w 481874"/>
                    <a:gd name="connsiteY1" fmla="*/ 315468 h 691025"/>
                    <a:gd name="connsiteX2" fmla="*/ 316630 w 481874"/>
                    <a:gd name="connsiteY2" fmla="*/ 292935 h 691025"/>
                    <a:gd name="connsiteX3" fmla="*/ 294096 w 481874"/>
                    <a:gd name="connsiteY3" fmla="*/ 225334 h 691025"/>
                    <a:gd name="connsiteX4" fmla="*/ 226496 w 481874"/>
                    <a:gd name="connsiteY4" fmla="*/ 105156 h 691025"/>
                    <a:gd name="connsiteX5" fmla="*/ 181429 w 481874"/>
                    <a:gd name="connsiteY5" fmla="*/ 0 h 691025"/>
                    <a:gd name="connsiteX6" fmla="*/ 203963 w 481874"/>
                    <a:gd name="connsiteY6" fmla="*/ 60089 h 691025"/>
                    <a:gd name="connsiteX7" fmla="*/ 203963 w 481874"/>
                    <a:gd name="connsiteY7" fmla="*/ 60089 h 691025"/>
                    <a:gd name="connsiteX8" fmla="*/ 136362 w 481874"/>
                    <a:gd name="connsiteY8" fmla="*/ 232846 h 691025"/>
                    <a:gd name="connsiteX9" fmla="*/ 8673 w 481874"/>
                    <a:gd name="connsiteY9" fmla="*/ 518269 h 691025"/>
                    <a:gd name="connsiteX10" fmla="*/ 8673 w 481874"/>
                    <a:gd name="connsiteY10" fmla="*/ 563336 h 691025"/>
                    <a:gd name="connsiteX11" fmla="*/ 46229 w 481874"/>
                    <a:gd name="connsiteY11" fmla="*/ 563336 h 691025"/>
                    <a:gd name="connsiteX12" fmla="*/ 143874 w 481874"/>
                    <a:gd name="connsiteY12" fmla="*/ 578358 h 691025"/>
                    <a:gd name="connsiteX13" fmla="*/ 301608 w 481874"/>
                    <a:gd name="connsiteY13" fmla="*/ 645958 h 691025"/>
                    <a:gd name="connsiteX14" fmla="*/ 466853 w 481874"/>
                    <a:gd name="connsiteY14" fmla="*/ 691025 h 691025"/>
                    <a:gd name="connsiteX15" fmla="*/ 481875 w 481874"/>
                    <a:gd name="connsiteY15" fmla="*/ 691025 h 691025"/>
                    <a:gd name="connsiteX16" fmla="*/ 226496 w 481874"/>
                    <a:gd name="connsiteY16" fmla="*/ 450669 h 69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1874" h="691025">
                      <a:moveTo>
                        <a:pt x="226496" y="450669"/>
                      </a:moveTo>
                      <a:cubicBezTo>
                        <a:pt x="218985" y="398090"/>
                        <a:pt x="241519" y="345513"/>
                        <a:pt x="286585" y="315468"/>
                      </a:cubicBezTo>
                      <a:cubicBezTo>
                        <a:pt x="294096" y="315468"/>
                        <a:pt x="316630" y="300446"/>
                        <a:pt x="316630" y="292935"/>
                      </a:cubicBezTo>
                      <a:cubicBezTo>
                        <a:pt x="316630" y="270401"/>
                        <a:pt x="301608" y="240357"/>
                        <a:pt x="294096" y="225334"/>
                      </a:cubicBezTo>
                      <a:cubicBezTo>
                        <a:pt x="271563" y="187779"/>
                        <a:pt x="249030" y="150223"/>
                        <a:pt x="226496" y="105156"/>
                      </a:cubicBezTo>
                      <a:cubicBezTo>
                        <a:pt x="211474" y="75111"/>
                        <a:pt x="196452" y="37556"/>
                        <a:pt x="181429" y="0"/>
                      </a:cubicBezTo>
                      <a:cubicBezTo>
                        <a:pt x="188940" y="22533"/>
                        <a:pt x="196452" y="37556"/>
                        <a:pt x="203963" y="60089"/>
                      </a:cubicBezTo>
                      <a:cubicBezTo>
                        <a:pt x="203963" y="60089"/>
                        <a:pt x="203963" y="60089"/>
                        <a:pt x="203963" y="60089"/>
                      </a:cubicBezTo>
                      <a:cubicBezTo>
                        <a:pt x="181429" y="112667"/>
                        <a:pt x="158896" y="172756"/>
                        <a:pt x="136362" y="232846"/>
                      </a:cubicBezTo>
                      <a:cubicBezTo>
                        <a:pt x="91296" y="330490"/>
                        <a:pt x="53740" y="420624"/>
                        <a:pt x="8673" y="518269"/>
                      </a:cubicBezTo>
                      <a:cubicBezTo>
                        <a:pt x="1162" y="533291"/>
                        <a:pt x="-6349" y="555824"/>
                        <a:pt x="8673" y="563336"/>
                      </a:cubicBezTo>
                      <a:cubicBezTo>
                        <a:pt x="16184" y="570847"/>
                        <a:pt x="31207" y="563336"/>
                        <a:pt x="46229" y="563336"/>
                      </a:cubicBezTo>
                      <a:cubicBezTo>
                        <a:pt x="83785" y="563336"/>
                        <a:pt x="106318" y="570847"/>
                        <a:pt x="143874" y="578358"/>
                      </a:cubicBezTo>
                      <a:cubicBezTo>
                        <a:pt x="196452" y="600892"/>
                        <a:pt x="249030" y="623425"/>
                        <a:pt x="301608" y="645958"/>
                      </a:cubicBezTo>
                      <a:cubicBezTo>
                        <a:pt x="354186" y="668491"/>
                        <a:pt x="406763" y="683514"/>
                        <a:pt x="466853" y="691025"/>
                      </a:cubicBezTo>
                      <a:cubicBezTo>
                        <a:pt x="474364" y="691025"/>
                        <a:pt x="474364" y="691025"/>
                        <a:pt x="481875" y="691025"/>
                      </a:cubicBezTo>
                      <a:cubicBezTo>
                        <a:pt x="369208" y="653469"/>
                        <a:pt x="249030" y="570847"/>
                        <a:pt x="226496" y="450669"/>
                      </a:cubicBezTo>
                      <a:close/>
                    </a:path>
                  </a:pathLst>
                </a:custGeom>
                <a:solidFill>
                  <a:srgbClr val="EF829D">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54" name="Freeform: Shape 453">
                  <a:extLst>
                    <a:ext uri="{FF2B5EF4-FFF2-40B4-BE49-F238E27FC236}">
                      <a16:creationId xmlns:a16="http://schemas.microsoft.com/office/drawing/2014/main" id="{18BB4BFA-9A86-43C0-896F-D5AC852945D8}"/>
                    </a:ext>
                  </a:extLst>
                </p:cNvPr>
                <p:cNvSpPr/>
                <p:nvPr/>
              </p:nvSpPr>
              <p:spPr>
                <a:xfrm>
                  <a:off x="8414257" y="5691813"/>
                  <a:ext cx="280232" cy="593380"/>
                </a:xfrm>
                <a:custGeom>
                  <a:avLst/>
                  <a:gdLst>
                    <a:gd name="connsiteX0" fmla="*/ 151385 w 280232"/>
                    <a:gd name="connsiteY0" fmla="*/ 383068 h 593380"/>
                    <a:gd name="connsiteX1" fmla="*/ 218985 w 280232"/>
                    <a:gd name="connsiteY1" fmla="*/ 292935 h 593380"/>
                    <a:gd name="connsiteX2" fmla="*/ 279074 w 280232"/>
                    <a:gd name="connsiteY2" fmla="*/ 195290 h 593380"/>
                    <a:gd name="connsiteX3" fmla="*/ 226496 w 280232"/>
                    <a:gd name="connsiteY3" fmla="*/ 105156 h 593380"/>
                    <a:gd name="connsiteX4" fmla="*/ 181429 w 280232"/>
                    <a:gd name="connsiteY4" fmla="*/ 0 h 593380"/>
                    <a:gd name="connsiteX5" fmla="*/ 203963 w 280232"/>
                    <a:gd name="connsiteY5" fmla="*/ 60089 h 593380"/>
                    <a:gd name="connsiteX6" fmla="*/ 203963 w 280232"/>
                    <a:gd name="connsiteY6" fmla="*/ 60089 h 593380"/>
                    <a:gd name="connsiteX7" fmla="*/ 136362 w 280232"/>
                    <a:gd name="connsiteY7" fmla="*/ 232846 h 593380"/>
                    <a:gd name="connsiteX8" fmla="*/ 8673 w 280232"/>
                    <a:gd name="connsiteY8" fmla="*/ 518269 h 593380"/>
                    <a:gd name="connsiteX9" fmla="*/ 8673 w 280232"/>
                    <a:gd name="connsiteY9" fmla="*/ 563336 h 593380"/>
                    <a:gd name="connsiteX10" fmla="*/ 46229 w 280232"/>
                    <a:gd name="connsiteY10" fmla="*/ 563336 h 593380"/>
                    <a:gd name="connsiteX11" fmla="*/ 143874 w 280232"/>
                    <a:gd name="connsiteY11" fmla="*/ 578358 h 593380"/>
                    <a:gd name="connsiteX12" fmla="*/ 173918 w 280232"/>
                    <a:gd name="connsiteY12" fmla="*/ 593380 h 593380"/>
                    <a:gd name="connsiteX13" fmla="*/ 151385 w 280232"/>
                    <a:gd name="connsiteY13" fmla="*/ 383068 h 5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232" h="593380">
                      <a:moveTo>
                        <a:pt x="151385" y="383068"/>
                      </a:moveTo>
                      <a:cubicBezTo>
                        <a:pt x="166407" y="345513"/>
                        <a:pt x="188940" y="322979"/>
                        <a:pt x="218985" y="292935"/>
                      </a:cubicBezTo>
                      <a:cubicBezTo>
                        <a:pt x="256541" y="262890"/>
                        <a:pt x="286585" y="240357"/>
                        <a:pt x="279074" y="195290"/>
                      </a:cubicBezTo>
                      <a:cubicBezTo>
                        <a:pt x="264052" y="165245"/>
                        <a:pt x="241519" y="135201"/>
                        <a:pt x="226496" y="105156"/>
                      </a:cubicBezTo>
                      <a:cubicBezTo>
                        <a:pt x="211474" y="75111"/>
                        <a:pt x="196452" y="37556"/>
                        <a:pt x="181429" y="0"/>
                      </a:cubicBezTo>
                      <a:cubicBezTo>
                        <a:pt x="188940" y="22533"/>
                        <a:pt x="196452" y="37556"/>
                        <a:pt x="203963" y="60089"/>
                      </a:cubicBezTo>
                      <a:cubicBezTo>
                        <a:pt x="203963" y="60089"/>
                        <a:pt x="203963" y="60089"/>
                        <a:pt x="203963" y="60089"/>
                      </a:cubicBezTo>
                      <a:cubicBezTo>
                        <a:pt x="181429" y="112667"/>
                        <a:pt x="158896" y="172756"/>
                        <a:pt x="136362" y="232846"/>
                      </a:cubicBezTo>
                      <a:cubicBezTo>
                        <a:pt x="91296" y="330490"/>
                        <a:pt x="53740" y="420624"/>
                        <a:pt x="8673" y="518269"/>
                      </a:cubicBezTo>
                      <a:cubicBezTo>
                        <a:pt x="1162" y="533291"/>
                        <a:pt x="-6349" y="555824"/>
                        <a:pt x="8673" y="563336"/>
                      </a:cubicBezTo>
                      <a:cubicBezTo>
                        <a:pt x="16184" y="570847"/>
                        <a:pt x="31207" y="563336"/>
                        <a:pt x="46229" y="563336"/>
                      </a:cubicBezTo>
                      <a:cubicBezTo>
                        <a:pt x="83785" y="563336"/>
                        <a:pt x="106318" y="570847"/>
                        <a:pt x="143874" y="578358"/>
                      </a:cubicBezTo>
                      <a:cubicBezTo>
                        <a:pt x="151385" y="578358"/>
                        <a:pt x="166407" y="585869"/>
                        <a:pt x="173918" y="593380"/>
                      </a:cubicBezTo>
                      <a:cubicBezTo>
                        <a:pt x="128851" y="540802"/>
                        <a:pt x="121340" y="465691"/>
                        <a:pt x="151385" y="383068"/>
                      </a:cubicBezTo>
                      <a:close/>
                    </a:path>
                  </a:pathLst>
                </a:custGeom>
                <a:solidFill>
                  <a:srgbClr val="EF829D">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55" name="Freeform: Shape 454">
                  <a:extLst>
                    <a:ext uri="{FF2B5EF4-FFF2-40B4-BE49-F238E27FC236}">
                      <a16:creationId xmlns:a16="http://schemas.microsoft.com/office/drawing/2014/main" id="{09631C4C-36D7-4AB3-9868-127D62029CF4}"/>
                    </a:ext>
                  </a:extLst>
                </p:cNvPr>
                <p:cNvSpPr/>
                <p:nvPr/>
              </p:nvSpPr>
              <p:spPr>
                <a:xfrm>
                  <a:off x="7671816" y="4873099"/>
                  <a:ext cx="893825" cy="773647"/>
                </a:xfrm>
                <a:custGeom>
                  <a:avLst/>
                  <a:gdLst>
                    <a:gd name="connsiteX0" fmla="*/ 893826 w 893825"/>
                    <a:gd name="connsiteY0" fmla="*/ 0 h 773647"/>
                    <a:gd name="connsiteX1" fmla="*/ 811203 w 893825"/>
                    <a:gd name="connsiteY1" fmla="*/ 157734 h 773647"/>
                    <a:gd name="connsiteX2" fmla="*/ 691025 w 893825"/>
                    <a:gd name="connsiteY2" fmla="*/ 338001 h 773647"/>
                    <a:gd name="connsiteX3" fmla="*/ 518269 w 893825"/>
                    <a:gd name="connsiteY3" fmla="*/ 488224 h 773647"/>
                    <a:gd name="connsiteX4" fmla="*/ 270401 w 893825"/>
                    <a:gd name="connsiteY4" fmla="*/ 600891 h 773647"/>
                    <a:gd name="connsiteX5" fmla="*/ 217823 w 893825"/>
                    <a:gd name="connsiteY5" fmla="*/ 638447 h 773647"/>
                    <a:gd name="connsiteX6" fmla="*/ 172756 w 893825"/>
                    <a:gd name="connsiteY6" fmla="*/ 578358 h 773647"/>
                    <a:gd name="connsiteX7" fmla="*/ 105156 w 893825"/>
                    <a:gd name="connsiteY7" fmla="*/ 480713 h 773647"/>
                    <a:gd name="connsiteX8" fmla="*/ 0 w 893825"/>
                    <a:gd name="connsiteY8" fmla="*/ 443157 h 773647"/>
                    <a:gd name="connsiteX9" fmla="*/ 0 w 893825"/>
                    <a:gd name="connsiteY9" fmla="*/ 443157 h 773647"/>
                    <a:gd name="connsiteX10" fmla="*/ 37556 w 893825"/>
                    <a:gd name="connsiteY10" fmla="*/ 585869 h 773647"/>
                    <a:gd name="connsiteX11" fmla="*/ 202801 w 893825"/>
                    <a:gd name="connsiteY11" fmla="*/ 773648 h 773647"/>
                    <a:gd name="connsiteX12" fmla="*/ 262890 w 893825"/>
                    <a:gd name="connsiteY12" fmla="*/ 698536 h 773647"/>
                    <a:gd name="connsiteX13" fmla="*/ 292934 w 893825"/>
                    <a:gd name="connsiteY13" fmla="*/ 691025 h 773647"/>
                    <a:gd name="connsiteX14" fmla="*/ 405602 w 893825"/>
                    <a:gd name="connsiteY14" fmla="*/ 653469 h 773647"/>
                    <a:gd name="connsiteX15" fmla="*/ 623425 w 893825"/>
                    <a:gd name="connsiteY15" fmla="*/ 533291 h 773647"/>
                    <a:gd name="connsiteX16" fmla="*/ 841248 w 893825"/>
                    <a:gd name="connsiteY16" fmla="*/ 338001 h 773647"/>
                    <a:gd name="connsiteX17" fmla="*/ 863781 w 893825"/>
                    <a:gd name="connsiteY17" fmla="*/ 127689 h 773647"/>
                    <a:gd name="connsiteX18" fmla="*/ 893826 w 893825"/>
                    <a:gd name="connsiteY18" fmla="*/ 0 h 77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3825" h="773647">
                      <a:moveTo>
                        <a:pt x="893826" y="0"/>
                      </a:moveTo>
                      <a:cubicBezTo>
                        <a:pt x="863781" y="52578"/>
                        <a:pt x="841248" y="105156"/>
                        <a:pt x="811203" y="157734"/>
                      </a:cubicBezTo>
                      <a:cubicBezTo>
                        <a:pt x="781159" y="225334"/>
                        <a:pt x="743603" y="285423"/>
                        <a:pt x="691025" y="338001"/>
                      </a:cubicBezTo>
                      <a:cubicBezTo>
                        <a:pt x="638447" y="398090"/>
                        <a:pt x="585869" y="443157"/>
                        <a:pt x="518269" y="488224"/>
                      </a:cubicBezTo>
                      <a:cubicBezTo>
                        <a:pt x="488224" y="510758"/>
                        <a:pt x="345512" y="600891"/>
                        <a:pt x="270401" y="600891"/>
                      </a:cubicBezTo>
                      <a:cubicBezTo>
                        <a:pt x="262890" y="638447"/>
                        <a:pt x="247868" y="660980"/>
                        <a:pt x="217823" y="638447"/>
                      </a:cubicBezTo>
                      <a:cubicBezTo>
                        <a:pt x="195290" y="623425"/>
                        <a:pt x="187779" y="600891"/>
                        <a:pt x="172756" y="578358"/>
                      </a:cubicBezTo>
                      <a:cubicBezTo>
                        <a:pt x="150223" y="548313"/>
                        <a:pt x="135201" y="510758"/>
                        <a:pt x="105156" y="480713"/>
                      </a:cubicBezTo>
                      <a:cubicBezTo>
                        <a:pt x="75111" y="450669"/>
                        <a:pt x="45067" y="428135"/>
                        <a:pt x="0" y="443157"/>
                      </a:cubicBezTo>
                      <a:cubicBezTo>
                        <a:pt x="0" y="443157"/>
                        <a:pt x="0" y="443157"/>
                        <a:pt x="0" y="443157"/>
                      </a:cubicBezTo>
                      <a:cubicBezTo>
                        <a:pt x="0" y="488224"/>
                        <a:pt x="22533" y="548313"/>
                        <a:pt x="37556" y="585869"/>
                      </a:cubicBezTo>
                      <a:cubicBezTo>
                        <a:pt x="67600" y="653469"/>
                        <a:pt x="112667" y="773648"/>
                        <a:pt x="202801" y="773648"/>
                      </a:cubicBezTo>
                      <a:cubicBezTo>
                        <a:pt x="240356" y="773648"/>
                        <a:pt x="255379" y="736092"/>
                        <a:pt x="262890" y="698536"/>
                      </a:cubicBezTo>
                      <a:cubicBezTo>
                        <a:pt x="270401" y="698536"/>
                        <a:pt x="285423" y="691025"/>
                        <a:pt x="292934" y="691025"/>
                      </a:cubicBezTo>
                      <a:cubicBezTo>
                        <a:pt x="330490" y="683514"/>
                        <a:pt x="368046" y="668491"/>
                        <a:pt x="405602" y="653469"/>
                      </a:cubicBezTo>
                      <a:cubicBezTo>
                        <a:pt x="488224" y="623425"/>
                        <a:pt x="555824" y="578358"/>
                        <a:pt x="623425" y="533291"/>
                      </a:cubicBezTo>
                      <a:cubicBezTo>
                        <a:pt x="698536" y="480713"/>
                        <a:pt x="781159" y="405602"/>
                        <a:pt x="841248" y="338001"/>
                      </a:cubicBezTo>
                      <a:cubicBezTo>
                        <a:pt x="841248" y="262890"/>
                        <a:pt x="856270" y="217823"/>
                        <a:pt x="863781" y="127689"/>
                      </a:cubicBezTo>
                      <a:cubicBezTo>
                        <a:pt x="878804" y="90133"/>
                        <a:pt x="886315" y="45067"/>
                        <a:pt x="893826" y="0"/>
                      </a:cubicBezTo>
                      <a:close/>
                    </a:path>
                  </a:pathLst>
                </a:custGeom>
                <a:solidFill>
                  <a:srgbClr val="EF829D">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56" name="Freeform: Shape 455">
                  <a:extLst>
                    <a:ext uri="{FF2B5EF4-FFF2-40B4-BE49-F238E27FC236}">
                      <a16:creationId xmlns:a16="http://schemas.microsoft.com/office/drawing/2014/main" id="{E85C942B-D944-43DE-BB33-246EB218A7C3}"/>
                    </a:ext>
                  </a:extLst>
                </p:cNvPr>
                <p:cNvSpPr/>
                <p:nvPr/>
              </p:nvSpPr>
              <p:spPr>
                <a:xfrm>
                  <a:off x="7949728" y="5038343"/>
                  <a:ext cx="585869" cy="533291"/>
                </a:xfrm>
                <a:custGeom>
                  <a:avLst/>
                  <a:gdLst>
                    <a:gd name="connsiteX0" fmla="*/ 375557 w 585869"/>
                    <a:gd name="connsiteY0" fmla="*/ 285424 h 533291"/>
                    <a:gd name="connsiteX1" fmla="*/ 120178 w 585869"/>
                    <a:gd name="connsiteY1" fmla="*/ 443158 h 533291"/>
                    <a:gd name="connsiteX2" fmla="*/ 60089 w 585869"/>
                    <a:gd name="connsiteY2" fmla="*/ 458180 h 533291"/>
                    <a:gd name="connsiteX3" fmla="*/ 0 w 585869"/>
                    <a:gd name="connsiteY3" fmla="*/ 465691 h 533291"/>
                    <a:gd name="connsiteX4" fmla="*/ 0 w 585869"/>
                    <a:gd name="connsiteY4" fmla="*/ 533291 h 533291"/>
                    <a:gd name="connsiteX5" fmla="*/ 22534 w 585869"/>
                    <a:gd name="connsiteY5" fmla="*/ 525780 h 533291"/>
                    <a:gd name="connsiteX6" fmla="*/ 135201 w 585869"/>
                    <a:gd name="connsiteY6" fmla="*/ 488224 h 533291"/>
                    <a:gd name="connsiteX7" fmla="*/ 353024 w 585869"/>
                    <a:gd name="connsiteY7" fmla="*/ 368046 h 533291"/>
                    <a:gd name="connsiteX8" fmla="*/ 570847 w 585869"/>
                    <a:gd name="connsiteY8" fmla="*/ 172757 h 533291"/>
                    <a:gd name="connsiteX9" fmla="*/ 585869 w 585869"/>
                    <a:gd name="connsiteY9" fmla="*/ 0 h 533291"/>
                    <a:gd name="connsiteX10" fmla="*/ 375557 w 585869"/>
                    <a:gd name="connsiteY10" fmla="*/ 285424 h 53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869" h="533291">
                      <a:moveTo>
                        <a:pt x="375557" y="285424"/>
                      </a:moveTo>
                      <a:cubicBezTo>
                        <a:pt x="300446" y="353024"/>
                        <a:pt x="217823" y="413113"/>
                        <a:pt x="120178" y="443158"/>
                      </a:cubicBezTo>
                      <a:cubicBezTo>
                        <a:pt x="97645" y="450669"/>
                        <a:pt x="82623" y="458180"/>
                        <a:pt x="60089" y="458180"/>
                      </a:cubicBezTo>
                      <a:cubicBezTo>
                        <a:pt x="45067" y="458180"/>
                        <a:pt x="15022" y="458180"/>
                        <a:pt x="0" y="465691"/>
                      </a:cubicBezTo>
                      <a:cubicBezTo>
                        <a:pt x="7511" y="488224"/>
                        <a:pt x="7511" y="510758"/>
                        <a:pt x="0" y="533291"/>
                      </a:cubicBezTo>
                      <a:cubicBezTo>
                        <a:pt x="7511" y="533291"/>
                        <a:pt x="15022" y="533291"/>
                        <a:pt x="22534" y="525780"/>
                      </a:cubicBezTo>
                      <a:cubicBezTo>
                        <a:pt x="60089" y="518269"/>
                        <a:pt x="97645" y="503247"/>
                        <a:pt x="135201" y="488224"/>
                      </a:cubicBezTo>
                      <a:cubicBezTo>
                        <a:pt x="217823" y="458180"/>
                        <a:pt x="285424" y="413113"/>
                        <a:pt x="353024" y="368046"/>
                      </a:cubicBezTo>
                      <a:cubicBezTo>
                        <a:pt x="428135" y="315468"/>
                        <a:pt x="510758" y="240357"/>
                        <a:pt x="570847" y="172757"/>
                      </a:cubicBezTo>
                      <a:cubicBezTo>
                        <a:pt x="570847" y="112667"/>
                        <a:pt x="578358" y="67600"/>
                        <a:pt x="585869" y="0"/>
                      </a:cubicBezTo>
                      <a:cubicBezTo>
                        <a:pt x="540802" y="112667"/>
                        <a:pt x="458180" y="210312"/>
                        <a:pt x="375557" y="285424"/>
                      </a:cubicBezTo>
                      <a:close/>
                    </a:path>
                  </a:pathLst>
                </a:custGeom>
                <a:solidFill>
                  <a:srgbClr val="EF829D">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57" name="Freeform: Shape 456">
                  <a:extLst>
                    <a:ext uri="{FF2B5EF4-FFF2-40B4-BE49-F238E27FC236}">
                      <a16:creationId xmlns:a16="http://schemas.microsoft.com/office/drawing/2014/main" id="{4DABE898-12D8-4132-92D6-D920C34C28E0}"/>
                    </a:ext>
                  </a:extLst>
                </p:cNvPr>
                <p:cNvSpPr/>
                <p:nvPr/>
              </p:nvSpPr>
              <p:spPr>
                <a:xfrm>
                  <a:off x="7679327" y="5311474"/>
                  <a:ext cx="240356" cy="335271"/>
                </a:xfrm>
                <a:custGeom>
                  <a:avLst/>
                  <a:gdLst>
                    <a:gd name="connsiteX0" fmla="*/ 225334 w 240356"/>
                    <a:gd name="connsiteY0" fmla="*/ 320250 h 335271"/>
                    <a:gd name="connsiteX1" fmla="*/ 202801 w 240356"/>
                    <a:gd name="connsiteY1" fmla="*/ 267672 h 335271"/>
                    <a:gd name="connsiteX2" fmla="*/ 187779 w 240356"/>
                    <a:gd name="connsiteY2" fmla="*/ 170027 h 335271"/>
                    <a:gd name="connsiteX3" fmla="*/ 187779 w 240356"/>
                    <a:gd name="connsiteY3" fmla="*/ 162516 h 335271"/>
                    <a:gd name="connsiteX4" fmla="*/ 172756 w 240356"/>
                    <a:gd name="connsiteY4" fmla="*/ 139982 h 335271"/>
                    <a:gd name="connsiteX5" fmla="*/ 105156 w 240356"/>
                    <a:gd name="connsiteY5" fmla="*/ 42337 h 335271"/>
                    <a:gd name="connsiteX6" fmla="*/ 0 w 240356"/>
                    <a:gd name="connsiteY6" fmla="*/ 4782 h 335271"/>
                    <a:gd name="connsiteX7" fmla="*/ 0 w 240356"/>
                    <a:gd name="connsiteY7" fmla="*/ 4782 h 335271"/>
                    <a:gd name="connsiteX8" fmla="*/ 37556 w 240356"/>
                    <a:gd name="connsiteY8" fmla="*/ 147493 h 335271"/>
                    <a:gd name="connsiteX9" fmla="*/ 202801 w 240356"/>
                    <a:gd name="connsiteY9" fmla="*/ 335272 h 335271"/>
                    <a:gd name="connsiteX10" fmla="*/ 240357 w 240356"/>
                    <a:gd name="connsiteY10" fmla="*/ 312739 h 335271"/>
                    <a:gd name="connsiteX11" fmla="*/ 225334 w 240356"/>
                    <a:gd name="connsiteY11" fmla="*/ 320250 h 33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356" h="335271">
                      <a:moveTo>
                        <a:pt x="225334" y="320250"/>
                      </a:moveTo>
                      <a:cubicBezTo>
                        <a:pt x="210312" y="312739"/>
                        <a:pt x="202801" y="290205"/>
                        <a:pt x="202801" y="267672"/>
                      </a:cubicBezTo>
                      <a:cubicBezTo>
                        <a:pt x="195290" y="237627"/>
                        <a:pt x="195290" y="200071"/>
                        <a:pt x="187779" y="170027"/>
                      </a:cubicBezTo>
                      <a:cubicBezTo>
                        <a:pt x="187779" y="170027"/>
                        <a:pt x="187779" y="162516"/>
                        <a:pt x="187779" y="162516"/>
                      </a:cubicBezTo>
                      <a:cubicBezTo>
                        <a:pt x="180268" y="155004"/>
                        <a:pt x="180268" y="147493"/>
                        <a:pt x="172756" y="139982"/>
                      </a:cubicBezTo>
                      <a:cubicBezTo>
                        <a:pt x="150223" y="109938"/>
                        <a:pt x="135201" y="72382"/>
                        <a:pt x="105156" y="42337"/>
                      </a:cubicBezTo>
                      <a:cubicBezTo>
                        <a:pt x="75111" y="12293"/>
                        <a:pt x="45067" y="-10241"/>
                        <a:pt x="0" y="4782"/>
                      </a:cubicBezTo>
                      <a:cubicBezTo>
                        <a:pt x="0" y="4782"/>
                        <a:pt x="0" y="4782"/>
                        <a:pt x="0" y="4782"/>
                      </a:cubicBezTo>
                      <a:cubicBezTo>
                        <a:pt x="0" y="49849"/>
                        <a:pt x="22533" y="109938"/>
                        <a:pt x="37556" y="147493"/>
                      </a:cubicBezTo>
                      <a:cubicBezTo>
                        <a:pt x="67600" y="215094"/>
                        <a:pt x="112667" y="335272"/>
                        <a:pt x="202801" y="335272"/>
                      </a:cubicBezTo>
                      <a:cubicBezTo>
                        <a:pt x="217823" y="335272"/>
                        <a:pt x="232845" y="327761"/>
                        <a:pt x="240357" y="312739"/>
                      </a:cubicBezTo>
                      <a:cubicBezTo>
                        <a:pt x="232845" y="320250"/>
                        <a:pt x="232845" y="320250"/>
                        <a:pt x="225334" y="320250"/>
                      </a:cubicBezTo>
                      <a:close/>
                    </a:path>
                  </a:pathLst>
                </a:custGeom>
                <a:solidFill>
                  <a:srgbClr val="EF829D">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58" name="Freeform: Shape 457">
                  <a:extLst>
                    <a:ext uri="{FF2B5EF4-FFF2-40B4-BE49-F238E27FC236}">
                      <a16:creationId xmlns:a16="http://schemas.microsoft.com/office/drawing/2014/main" id="{525B2FC5-EA53-46AE-AB5B-BA086F447432}"/>
                    </a:ext>
                  </a:extLst>
                </p:cNvPr>
                <p:cNvSpPr/>
                <p:nvPr/>
              </p:nvSpPr>
              <p:spPr>
                <a:xfrm>
                  <a:off x="8675233" y="4437452"/>
                  <a:ext cx="651390" cy="407744"/>
                </a:xfrm>
                <a:custGeom>
                  <a:avLst/>
                  <a:gdLst>
                    <a:gd name="connsiteX0" fmla="*/ 198366 w 651390"/>
                    <a:gd name="connsiteY0" fmla="*/ 390579 h 407744"/>
                    <a:gd name="connsiteX1" fmla="*/ 288499 w 651390"/>
                    <a:gd name="connsiteY1" fmla="*/ 338001 h 407744"/>
                    <a:gd name="connsiteX2" fmla="*/ 408678 w 651390"/>
                    <a:gd name="connsiteY2" fmla="*/ 368046 h 407744"/>
                    <a:gd name="connsiteX3" fmla="*/ 626501 w 651390"/>
                    <a:gd name="connsiteY3" fmla="*/ 262890 h 407744"/>
                    <a:gd name="connsiteX4" fmla="*/ 641524 w 651390"/>
                    <a:gd name="connsiteY4" fmla="*/ 90134 h 407744"/>
                    <a:gd name="connsiteX5" fmla="*/ 603968 w 651390"/>
                    <a:gd name="connsiteY5" fmla="*/ 7511 h 407744"/>
                    <a:gd name="connsiteX6" fmla="*/ 506323 w 651390"/>
                    <a:gd name="connsiteY6" fmla="*/ 0 h 407744"/>
                    <a:gd name="connsiteX7" fmla="*/ 18098 w 651390"/>
                    <a:gd name="connsiteY7" fmla="*/ 105156 h 407744"/>
                    <a:gd name="connsiteX8" fmla="*/ 10587 w 651390"/>
                    <a:gd name="connsiteY8" fmla="*/ 105156 h 407744"/>
                    <a:gd name="connsiteX9" fmla="*/ 40632 w 651390"/>
                    <a:gd name="connsiteY9" fmla="*/ 353024 h 407744"/>
                    <a:gd name="connsiteX10" fmla="*/ 198366 w 651390"/>
                    <a:gd name="connsiteY10" fmla="*/ 390579 h 40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390" h="407744">
                      <a:moveTo>
                        <a:pt x="198366" y="390579"/>
                      </a:moveTo>
                      <a:cubicBezTo>
                        <a:pt x="228411" y="375557"/>
                        <a:pt x="250944" y="338001"/>
                        <a:pt x="288499" y="338001"/>
                      </a:cubicBezTo>
                      <a:cubicBezTo>
                        <a:pt x="333566" y="338001"/>
                        <a:pt x="363611" y="360535"/>
                        <a:pt x="408678" y="368046"/>
                      </a:cubicBezTo>
                      <a:cubicBezTo>
                        <a:pt x="483789" y="383068"/>
                        <a:pt x="588945" y="330490"/>
                        <a:pt x="626501" y="262890"/>
                      </a:cubicBezTo>
                      <a:cubicBezTo>
                        <a:pt x="656546" y="210312"/>
                        <a:pt x="656546" y="150223"/>
                        <a:pt x="641524" y="90134"/>
                      </a:cubicBezTo>
                      <a:cubicBezTo>
                        <a:pt x="634012" y="60089"/>
                        <a:pt x="618990" y="37556"/>
                        <a:pt x="603968" y="7511"/>
                      </a:cubicBezTo>
                      <a:cubicBezTo>
                        <a:pt x="573923" y="0"/>
                        <a:pt x="536367" y="0"/>
                        <a:pt x="506323" y="0"/>
                      </a:cubicBezTo>
                      <a:cubicBezTo>
                        <a:pt x="341078" y="7511"/>
                        <a:pt x="168321" y="30045"/>
                        <a:pt x="18098" y="105156"/>
                      </a:cubicBezTo>
                      <a:cubicBezTo>
                        <a:pt x="18098" y="105156"/>
                        <a:pt x="10587" y="105156"/>
                        <a:pt x="10587" y="105156"/>
                      </a:cubicBezTo>
                      <a:cubicBezTo>
                        <a:pt x="-11946" y="187779"/>
                        <a:pt x="3076" y="292935"/>
                        <a:pt x="40632" y="353024"/>
                      </a:cubicBezTo>
                      <a:cubicBezTo>
                        <a:pt x="78188" y="413113"/>
                        <a:pt x="145788" y="420624"/>
                        <a:pt x="198366" y="390579"/>
                      </a:cubicBezTo>
                      <a:close/>
                    </a:path>
                  </a:pathLst>
                </a:custGeom>
                <a:solidFill>
                  <a:srgbClr val="EF829D">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59" name="Freeform: Shape 458">
                  <a:extLst>
                    <a:ext uri="{FF2B5EF4-FFF2-40B4-BE49-F238E27FC236}">
                      <a16:creationId xmlns:a16="http://schemas.microsoft.com/office/drawing/2014/main" id="{EDA2E640-F4E0-4D26-BACD-1A73EBB788B4}"/>
                    </a:ext>
                  </a:extLst>
                </p:cNvPr>
                <p:cNvSpPr/>
                <p:nvPr/>
              </p:nvSpPr>
              <p:spPr>
                <a:xfrm>
                  <a:off x="8708353" y="4437452"/>
                  <a:ext cx="560582" cy="361064"/>
                </a:xfrm>
                <a:custGeom>
                  <a:avLst/>
                  <a:gdLst>
                    <a:gd name="connsiteX0" fmla="*/ 0 w 560582"/>
                    <a:gd name="connsiteY0" fmla="*/ 255379 h 361064"/>
                    <a:gd name="connsiteX1" fmla="*/ 90134 w 560582"/>
                    <a:gd name="connsiteY1" fmla="*/ 360535 h 361064"/>
                    <a:gd name="connsiteX2" fmla="*/ 270402 w 560582"/>
                    <a:gd name="connsiteY2" fmla="*/ 307957 h 361064"/>
                    <a:gd name="connsiteX3" fmla="*/ 405602 w 560582"/>
                    <a:gd name="connsiteY3" fmla="*/ 338001 h 361064"/>
                    <a:gd name="connsiteX4" fmla="*/ 525780 w 560582"/>
                    <a:gd name="connsiteY4" fmla="*/ 277912 h 361064"/>
                    <a:gd name="connsiteX5" fmla="*/ 533292 w 560582"/>
                    <a:gd name="connsiteY5" fmla="*/ 67600 h 361064"/>
                    <a:gd name="connsiteX6" fmla="*/ 495736 w 560582"/>
                    <a:gd name="connsiteY6" fmla="*/ 0 h 361064"/>
                    <a:gd name="connsiteX7" fmla="*/ 480713 w 560582"/>
                    <a:gd name="connsiteY7" fmla="*/ 0 h 361064"/>
                    <a:gd name="connsiteX8" fmla="*/ 52578 w 560582"/>
                    <a:gd name="connsiteY8" fmla="*/ 75111 h 361064"/>
                    <a:gd name="connsiteX9" fmla="*/ 0 w 560582"/>
                    <a:gd name="connsiteY9" fmla="*/ 255379 h 36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0582" h="361064">
                      <a:moveTo>
                        <a:pt x="0" y="255379"/>
                      </a:moveTo>
                      <a:cubicBezTo>
                        <a:pt x="7512" y="307957"/>
                        <a:pt x="37556" y="353024"/>
                        <a:pt x="90134" y="360535"/>
                      </a:cubicBezTo>
                      <a:cubicBezTo>
                        <a:pt x="157734" y="368046"/>
                        <a:pt x="202801" y="292935"/>
                        <a:pt x="270402" y="307957"/>
                      </a:cubicBezTo>
                      <a:cubicBezTo>
                        <a:pt x="315468" y="315468"/>
                        <a:pt x="360535" y="345513"/>
                        <a:pt x="405602" y="338001"/>
                      </a:cubicBezTo>
                      <a:cubicBezTo>
                        <a:pt x="450669" y="338001"/>
                        <a:pt x="495736" y="315468"/>
                        <a:pt x="525780" y="277912"/>
                      </a:cubicBezTo>
                      <a:cubicBezTo>
                        <a:pt x="578358" y="217823"/>
                        <a:pt x="563336" y="135201"/>
                        <a:pt x="533292" y="67600"/>
                      </a:cubicBezTo>
                      <a:cubicBezTo>
                        <a:pt x="525780" y="45067"/>
                        <a:pt x="510758" y="22534"/>
                        <a:pt x="495736" y="0"/>
                      </a:cubicBezTo>
                      <a:cubicBezTo>
                        <a:pt x="488224" y="0"/>
                        <a:pt x="488224" y="0"/>
                        <a:pt x="480713" y="0"/>
                      </a:cubicBezTo>
                      <a:cubicBezTo>
                        <a:pt x="330490" y="7511"/>
                        <a:pt x="187779" y="22534"/>
                        <a:pt x="52578" y="75111"/>
                      </a:cubicBezTo>
                      <a:cubicBezTo>
                        <a:pt x="15023" y="127689"/>
                        <a:pt x="0" y="195290"/>
                        <a:pt x="0" y="255379"/>
                      </a:cubicBezTo>
                      <a:close/>
                    </a:path>
                  </a:pathLst>
                </a:custGeom>
                <a:solidFill>
                  <a:srgbClr val="EF829D">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60" name="Freeform: Shape 459">
                  <a:extLst>
                    <a:ext uri="{FF2B5EF4-FFF2-40B4-BE49-F238E27FC236}">
                      <a16:creationId xmlns:a16="http://schemas.microsoft.com/office/drawing/2014/main" id="{830B0619-C021-49F7-8F1D-90B1E9B2EB71}"/>
                    </a:ext>
                  </a:extLst>
                </p:cNvPr>
                <p:cNvSpPr/>
                <p:nvPr/>
              </p:nvSpPr>
              <p:spPr>
                <a:xfrm>
                  <a:off x="9316756" y="4903143"/>
                  <a:ext cx="989349" cy="1487206"/>
                </a:xfrm>
                <a:custGeom>
                  <a:avLst/>
                  <a:gdLst>
                    <a:gd name="connsiteX0" fmla="*/ 983960 w 989349"/>
                    <a:gd name="connsiteY0" fmla="*/ 660980 h 1487206"/>
                    <a:gd name="connsiteX1" fmla="*/ 938893 w 989349"/>
                    <a:gd name="connsiteY1" fmla="*/ 623425 h 1487206"/>
                    <a:gd name="connsiteX2" fmla="*/ 901337 w 989349"/>
                    <a:gd name="connsiteY2" fmla="*/ 713559 h 1487206"/>
                    <a:gd name="connsiteX3" fmla="*/ 713559 w 989349"/>
                    <a:gd name="connsiteY3" fmla="*/ 766137 h 1487206"/>
                    <a:gd name="connsiteX4" fmla="*/ 600891 w 989349"/>
                    <a:gd name="connsiteY4" fmla="*/ 811203 h 1487206"/>
                    <a:gd name="connsiteX5" fmla="*/ 570847 w 989349"/>
                    <a:gd name="connsiteY5" fmla="*/ 758626 h 1487206"/>
                    <a:gd name="connsiteX6" fmla="*/ 540802 w 989349"/>
                    <a:gd name="connsiteY6" fmla="*/ 630936 h 1487206"/>
                    <a:gd name="connsiteX7" fmla="*/ 420624 w 989349"/>
                    <a:gd name="connsiteY7" fmla="*/ 368046 h 1487206"/>
                    <a:gd name="connsiteX8" fmla="*/ 262890 w 989349"/>
                    <a:gd name="connsiteY8" fmla="*/ 142712 h 1487206"/>
                    <a:gd name="connsiteX9" fmla="*/ 90133 w 989349"/>
                    <a:gd name="connsiteY9" fmla="*/ 0 h 1487206"/>
                    <a:gd name="connsiteX10" fmla="*/ 75111 w 989349"/>
                    <a:gd name="connsiteY10" fmla="*/ 30045 h 1487206"/>
                    <a:gd name="connsiteX11" fmla="*/ 7511 w 989349"/>
                    <a:gd name="connsiteY11" fmla="*/ 37556 h 1487206"/>
                    <a:gd name="connsiteX12" fmla="*/ 0 w 989349"/>
                    <a:gd name="connsiteY12" fmla="*/ 37556 h 1487206"/>
                    <a:gd name="connsiteX13" fmla="*/ 187779 w 989349"/>
                    <a:gd name="connsiteY13" fmla="*/ 150223 h 1487206"/>
                    <a:gd name="connsiteX14" fmla="*/ 353024 w 989349"/>
                    <a:gd name="connsiteY14" fmla="*/ 398090 h 1487206"/>
                    <a:gd name="connsiteX15" fmla="*/ 383068 w 989349"/>
                    <a:gd name="connsiteY15" fmla="*/ 668492 h 1487206"/>
                    <a:gd name="connsiteX16" fmla="*/ 383068 w 989349"/>
                    <a:gd name="connsiteY16" fmla="*/ 953915 h 1487206"/>
                    <a:gd name="connsiteX17" fmla="*/ 510757 w 989349"/>
                    <a:gd name="connsiteY17" fmla="*/ 1299428 h 1487206"/>
                    <a:gd name="connsiteX18" fmla="*/ 503246 w 989349"/>
                    <a:gd name="connsiteY18" fmla="*/ 1389562 h 1487206"/>
                    <a:gd name="connsiteX19" fmla="*/ 465691 w 989349"/>
                    <a:gd name="connsiteY19" fmla="*/ 1487206 h 1487206"/>
                    <a:gd name="connsiteX20" fmla="*/ 578358 w 989349"/>
                    <a:gd name="connsiteY20" fmla="*/ 1434628 h 1487206"/>
                    <a:gd name="connsiteX21" fmla="*/ 713559 w 989349"/>
                    <a:gd name="connsiteY21" fmla="*/ 1359517 h 1487206"/>
                    <a:gd name="connsiteX22" fmla="*/ 803692 w 989349"/>
                    <a:gd name="connsiteY22" fmla="*/ 1284406 h 1487206"/>
                    <a:gd name="connsiteX23" fmla="*/ 743603 w 989349"/>
                    <a:gd name="connsiteY23" fmla="*/ 1164227 h 1487206"/>
                    <a:gd name="connsiteX24" fmla="*/ 698536 w 989349"/>
                    <a:gd name="connsiteY24" fmla="*/ 1029027 h 1487206"/>
                    <a:gd name="connsiteX25" fmla="*/ 653469 w 989349"/>
                    <a:gd name="connsiteY25" fmla="*/ 893826 h 1487206"/>
                    <a:gd name="connsiteX26" fmla="*/ 653469 w 989349"/>
                    <a:gd name="connsiteY26" fmla="*/ 893826 h 1487206"/>
                    <a:gd name="connsiteX27" fmla="*/ 908848 w 989349"/>
                    <a:gd name="connsiteY27" fmla="*/ 803692 h 1487206"/>
                    <a:gd name="connsiteX28" fmla="*/ 983960 w 989349"/>
                    <a:gd name="connsiteY28" fmla="*/ 660980 h 148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89349" h="1487206">
                      <a:moveTo>
                        <a:pt x="983960" y="660980"/>
                      </a:moveTo>
                      <a:cubicBezTo>
                        <a:pt x="976449" y="638447"/>
                        <a:pt x="961426" y="630936"/>
                        <a:pt x="938893" y="623425"/>
                      </a:cubicBezTo>
                      <a:cubicBezTo>
                        <a:pt x="946404" y="660980"/>
                        <a:pt x="946404" y="691025"/>
                        <a:pt x="901337" y="713559"/>
                      </a:cubicBezTo>
                      <a:cubicBezTo>
                        <a:pt x="841248" y="743603"/>
                        <a:pt x="773647" y="736092"/>
                        <a:pt x="713559" y="766137"/>
                      </a:cubicBezTo>
                      <a:cubicBezTo>
                        <a:pt x="691025" y="781159"/>
                        <a:pt x="630936" y="833737"/>
                        <a:pt x="600891" y="811203"/>
                      </a:cubicBezTo>
                      <a:cubicBezTo>
                        <a:pt x="578358" y="796181"/>
                        <a:pt x="578358" y="781159"/>
                        <a:pt x="570847" y="758626"/>
                      </a:cubicBezTo>
                      <a:cubicBezTo>
                        <a:pt x="563336" y="713559"/>
                        <a:pt x="555824" y="668492"/>
                        <a:pt x="540802" y="630936"/>
                      </a:cubicBezTo>
                      <a:cubicBezTo>
                        <a:pt x="510757" y="540802"/>
                        <a:pt x="465691" y="458180"/>
                        <a:pt x="420624" y="368046"/>
                      </a:cubicBezTo>
                      <a:cubicBezTo>
                        <a:pt x="383068" y="285423"/>
                        <a:pt x="330490" y="202801"/>
                        <a:pt x="262890" y="142712"/>
                      </a:cubicBezTo>
                      <a:cubicBezTo>
                        <a:pt x="210312" y="90134"/>
                        <a:pt x="150223" y="45067"/>
                        <a:pt x="90133" y="0"/>
                      </a:cubicBezTo>
                      <a:cubicBezTo>
                        <a:pt x="90133" y="7511"/>
                        <a:pt x="82622" y="22533"/>
                        <a:pt x="75111" y="30045"/>
                      </a:cubicBezTo>
                      <a:cubicBezTo>
                        <a:pt x="60089" y="45067"/>
                        <a:pt x="22533" y="37556"/>
                        <a:pt x="7511" y="37556"/>
                      </a:cubicBezTo>
                      <a:cubicBezTo>
                        <a:pt x="7511" y="37556"/>
                        <a:pt x="0" y="37556"/>
                        <a:pt x="0" y="37556"/>
                      </a:cubicBezTo>
                      <a:cubicBezTo>
                        <a:pt x="67600" y="60089"/>
                        <a:pt x="135200" y="90134"/>
                        <a:pt x="187779" y="150223"/>
                      </a:cubicBezTo>
                      <a:cubicBezTo>
                        <a:pt x="255378" y="225334"/>
                        <a:pt x="315468" y="307957"/>
                        <a:pt x="353024" y="398090"/>
                      </a:cubicBezTo>
                      <a:cubicBezTo>
                        <a:pt x="390579" y="480713"/>
                        <a:pt x="390579" y="578358"/>
                        <a:pt x="383068" y="668492"/>
                      </a:cubicBezTo>
                      <a:cubicBezTo>
                        <a:pt x="368046" y="766137"/>
                        <a:pt x="345512" y="863781"/>
                        <a:pt x="383068" y="953915"/>
                      </a:cubicBezTo>
                      <a:cubicBezTo>
                        <a:pt x="428135" y="1074093"/>
                        <a:pt x="510757" y="1171738"/>
                        <a:pt x="510757" y="1299428"/>
                      </a:cubicBezTo>
                      <a:cubicBezTo>
                        <a:pt x="510757" y="1329472"/>
                        <a:pt x="510757" y="1359517"/>
                        <a:pt x="503246" y="1389562"/>
                      </a:cubicBezTo>
                      <a:cubicBezTo>
                        <a:pt x="495735" y="1404584"/>
                        <a:pt x="480713" y="1479695"/>
                        <a:pt x="465691" y="1487206"/>
                      </a:cubicBezTo>
                      <a:cubicBezTo>
                        <a:pt x="503246" y="1472184"/>
                        <a:pt x="540802" y="1457161"/>
                        <a:pt x="578358" y="1434628"/>
                      </a:cubicBezTo>
                      <a:cubicBezTo>
                        <a:pt x="623425" y="1412095"/>
                        <a:pt x="668491" y="1389562"/>
                        <a:pt x="713559" y="1359517"/>
                      </a:cubicBezTo>
                      <a:cubicBezTo>
                        <a:pt x="803692" y="1299428"/>
                        <a:pt x="803692" y="1291917"/>
                        <a:pt x="803692" y="1284406"/>
                      </a:cubicBezTo>
                      <a:cubicBezTo>
                        <a:pt x="803692" y="1269383"/>
                        <a:pt x="766136" y="1201783"/>
                        <a:pt x="743603" y="1164227"/>
                      </a:cubicBezTo>
                      <a:cubicBezTo>
                        <a:pt x="721070" y="1119160"/>
                        <a:pt x="713559" y="1074093"/>
                        <a:pt x="698536" y="1029027"/>
                      </a:cubicBezTo>
                      <a:cubicBezTo>
                        <a:pt x="683514" y="983960"/>
                        <a:pt x="668491" y="938893"/>
                        <a:pt x="653469" y="893826"/>
                      </a:cubicBezTo>
                      <a:cubicBezTo>
                        <a:pt x="653469" y="893826"/>
                        <a:pt x="653469" y="893826"/>
                        <a:pt x="653469" y="893826"/>
                      </a:cubicBezTo>
                      <a:cubicBezTo>
                        <a:pt x="743603" y="886315"/>
                        <a:pt x="848759" y="833737"/>
                        <a:pt x="908848" y="803692"/>
                      </a:cubicBezTo>
                      <a:cubicBezTo>
                        <a:pt x="953915" y="766137"/>
                        <a:pt x="1006493" y="728581"/>
                        <a:pt x="983960" y="660980"/>
                      </a:cubicBezTo>
                      <a:close/>
                    </a:path>
                  </a:pathLst>
                </a:custGeom>
                <a:solidFill>
                  <a:srgbClr val="EF829D">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461" name="Graphic 2">
                  <a:extLst>
                    <a:ext uri="{FF2B5EF4-FFF2-40B4-BE49-F238E27FC236}">
                      <a16:creationId xmlns:a16="http://schemas.microsoft.com/office/drawing/2014/main" id="{0AFCDD18-8B1E-4418-850C-759D767F9787}"/>
                    </a:ext>
                  </a:extLst>
                </p:cNvPr>
                <p:cNvGrpSpPr/>
                <p:nvPr/>
              </p:nvGrpSpPr>
              <p:grpSpPr>
                <a:xfrm>
                  <a:off x="8750302" y="4347319"/>
                  <a:ext cx="501748" cy="428134"/>
                  <a:chOff x="8750302" y="4347319"/>
                  <a:chExt cx="501748" cy="428134"/>
                </a:xfrm>
              </p:grpSpPr>
              <p:sp>
                <p:nvSpPr>
                  <p:cNvPr id="475" name="Freeform: Shape 474">
                    <a:extLst>
                      <a:ext uri="{FF2B5EF4-FFF2-40B4-BE49-F238E27FC236}">
                        <a16:creationId xmlns:a16="http://schemas.microsoft.com/office/drawing/2014/main" id="{E3DF1346-C298-4188-B0F3-2229335027C7}"/>
                      </a:ext>
                    </a:extLst>
                  </p:cNvPr>
                  <p:cNvSpPr/>
                  <p:nvPr/>
                </p:nvSpPr>
                <p:spPr>
                  <a:xfrm>
                    <a:off x="8761072" y="4353097"/>
                    <a:ext cx="483466" cy="407334"/>
                  </a:xfrm>
                  <a:custGeom>
                    <a:avLst/>
                    <a:gdLst>
                      <a:gd name="connsiteX0" fmla="*/ 458039 w 483466"/>
                      <a:gd name="connsiteY0" fmla="*/ 84355 h 407334"/>
                      <a:gd name="connsiteX1" fmla="*/ 270260 w 483466"/>
                      <a:gd name="connsiteY1" fmla="*/ 1732 h 407334"/>
                      <a:gd name="connsiteX2" fmla="*/ 82482 w 483466"/>
                      <a:gd name="connsiteY2" fmla="*/ 84355 h 407334"/>
                      <a:gd name="connsiteX3" fmla="*/ 14881 w 483466"/>
                      <a:gd name="connsiteY3" fmla="*/ 354756 h 407334"/>
                      <a:gd name="connsiteX4" fmla="*/ 82482 w 483466"/>
                      <a:gd name="connsiteY4" fmla="*/ 407334 h 407334"/>
                      <a:gd name="connsiteX5" fmla="*/ 217682 w 483466"/>
                      <a:gd name="connsiteY5" fmla="*/ 264622 h 407334"/>
                      <a:gd name="connsiteX6" fmla="*/ 352883 w 483466"/>
                      <a:gd name="connsiteY6" fmla="*/ 377290 h 407334"/>
                      <a:gd name="connsiteX7" fmla="*/ 458039 w 483466"/>
                      <a:gd name="connsiteY7" fmla="*/ 302178 h 407334"/>
                      <a:gd name="connsiteX8" fmla="*/ 458039 w 483466"/>
                      <a:gd name="connsiteY8" fmla="*/ 84355 h 40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466" h="407334">
                        <a:moveTo>
                          <a:pt x="458039" y="84355"/>
                        </a:moveTo>
                        <a:cubicBezTo>
                          <a:pt x="420483" y="9243"/>
                          <a:pt x="337861" y="-5779"/>
                          <a:pt x="270260" y="1732"/>
                        </a:cubicBezTo>
                        <a:cubicBezTo>
                          <a:pt x="202660" y="9243"/>
                          <a:pt x="127548" y="39288"/>
                          <a:pt x="82482" y="84355"/>
                        </a:cubicBezTo>
                        <a:cubicBezTo>
                          <a:pt x="14881" y="144444"/>
                          <a:pt x="-22674" y="264622"/>
                          <a:pt x="14881" y="354756"/>
                        </a:cubicBezTo>
                        <a:cubicBezTo>
                          <a:pt x="29904" y="377290"/>
                          <a:pt x="52437" y="407334"/>
                          <a:pt x="82482" y="407334"/>
                        </a:cubicBezTo>
                        <a:cubicBezTo>
                          <a:pt x="142571" y="407334"/>
                          <a:pt x="210171" y="324712"/>
                          <a:pt x="217682" y="264622"/>
                        </a:cubicBezTo>
                        <a:cubicBezTo>
                          <a:pt x="217682" y="257111"/>
                          <a:pt x="240216" y="392312"/>
                          <a:pt x="352883" y="377290"/>
                        </a:cubicBezTo>
                        <a:cubicBezTo>
                          <a:pt x="397949" y="369779"/>
                          <a:pt x="435505" y="339734"/>
                          <a:pt x="458039" y="302178"/>
                        </a:cubicBezTo>
                        <a:cubicBezTo>
                          <a:pt x="495595" y="242089"/>
                          <a:pt x="488083" y="151955"/>
                          <a:pt x="458039" y="84355"/>
                        </a:cubicBezTo>
                        <a:close/>
                      </a:path>
                    </a:pathLst>
                  </a:custGeom>
                  <a:solidFill>
                    <a:srgbClr val="F9D0E3"/>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76" name="Freeform: Shape 475">
                    <a:extLst>
                      <a:ext uri="{FF2B5EF4-FFF2-40B4-BE49-F238E27FC236}">
                        <a16:creationId xmlns:a16="http://schemas.microsoft.com/office/drawing/2014/main" id="{BA620704-BD84-4143-9818-6EA7A08A8A99}"/>
                      </a:ext>
                    </a:extLst>
                  </p:cNvPr>
                  <p:cNvSpPr/>
                  <p:nvPr/>
                </p:nvSpPr>
                <p:spPr>
                  <a:xfrm>
                    <a:off x="8750302" y="4347319"/>
                    <a:ext cx="501748" cy="428134"/>
                  </a:xfrm>
                  <a:custGeom>
                    <a:avLst/>
                    <a:gdLst>
                      <a:gd name="connsiteX0" fmla="*/ 93252 w 501748"/>
                      <a:gd name="connsiteY0" fmla="*/ 428135 h 428134"/>
                      <a:gd name="connsiteX1" fmla="*/ 93252 w 501748"/>
                      <a:gd name="connsiteY1" fmla="*/ 428135 h 428134"/>
                      <a:gd name="connsiteX2" fmla="*/ 18141 w 501748"/>
                      <a:gd name="connsiteY2" fmla="*/ 368046 h 428134"/>
                      <a:gd name="connsiteX3" fmla="*/ 85741 w 501748"/>
                      <a:gd name="connsiteY3" fmla="*/ 90133 h 428134"/>
                      <a:gd name="connsiteX4" fmla="*/ 281031 w 501748"/>
                      <a:gd name="connsiteY4" fmla="*/ 0 h 428134"/>
                      <a:gd name="connsiteX5" fmla="*/ 311075 w 501748"/>
                      <a:gd name="connsiteY5" fmla="*/ 0 h 428134"/>
                      <a:gd name="connsiteX6" fmla="*/ 476320 w 501748"/>
                      <a:gd name="connsiteY6" fmla="*/ 90133 h 428134"/>
                      <a:gd name="connsiteX7" fmla="*/ 476320 w 501748"/>
                      <a:gd name="connsiteY7" fmla="*/ 315468 h 428134"/>
                      <a:gd name="connsiteX8" fmla="*/ 371164 w 501748"/>
                      <a:gd name="connsiteY8" fmla="*/ 398090 h 428134"/>
                      <a:gd name="connsiteX9" fmla="*/ 348631 w 501748"/>
                      <a:gd name="connsiteY9" fmla="*/ 398090 h 428134"/>
                      <a:gd name="connsiteX10" fmla="*/ 348631 w 501748"/>
                      <a:gd name="connsiteY10" fmla="*/ 398090 h 428134"/>
                      <a:gd name="connsiteX11" fmla="*/ 228453 w 501748"/>
                      <a:gd name="connsiteY11" fmla="*/ 300446 h 428134"/>
                      <a:gd name="connsiteX12" fmla="*/ 93252 w 501748"/>
                      <a:gd name="connsiteY12" fmla="*/ 428135 h 428134"/>
                      <a:gd name="connsiteX13" fmla="*/ 311075 w 501748"/>
                      <a:gd name="connsiteY13" fmla="*/ 22533 h 428134"/>
                      <a:gd name="connsiteX14" fmla="*/ 281031 w 501748"/>
                      <a:gd name="connsiteY14" fmla="*/ 22533 h 428134"/>
                      <a:gd name="connsiteX15" fmla="*/ 93252 w 501748"/>
                      <a:gd name="connsiteY15" fmla="*/ 105156 h 428134"/>
                      <a:gd name="connsiteX16" fmla="*/ 33163 w 501748"/>
                      <a:gd name="connsiteY16" fmla="*/ 368046 h 428134"/>
                      <a:gd name="connsiteX17" fmla="*/ 93252 w 501748"/>
                      <a:gd name="connsiteY17" fmla="*/ 413113 h 428134"/>
                      <a:gd name="connsiteX18" fmla="*/ 93252 w 501748"/>
                      <a:gd name="connsiteY18" fmla="*/ 420624 h 428134"/>
                      <a:gd name="connsiteX19" fmla="*/ 93252 w 501748"/>
                      <a:gd name="connsiteY19" fmla="*/ 413113 h 428134"/>
                      <a:gd name="connsiteX20" fmla="*/ 220941 w 501748"/>
                      <a:gd name="connsiteY20" fmla="*/ 277912 h 428134"/>
                      <a:gd name="connsiteX21" fmla="*/ 228453 w 501748"/>
                      <a:gd name="connsiteY21" fmla="*/ 270401 h 428134"/>
                      <a:gd name="connsiteX22" fmla="*/ 235964 w 501748"/>
                      <a:gd name="connsiteY22" fmla="*/ 285423 h 428134"/>
                      <a:gd name="connsiteX23" fmla="*/ 341120 w 501748"/>
                      <a:gd name="connsiteY23" fmla="*/ 383068 h 428134"/>
                      <a:gd name="connsiteX24" fmla="*/ 341120 w 501748"/>
                      <a:gd name="connsiteY24" fmla="*/ 383068 h 428134"/>
                      <a:gd name="connsiteX25" fmla="*/ 356142 w 501748"/>
                      <a:gd name="connsiteY25" fmla="*/ 383068 h 428134"/>
                      <a:gd name="connsiteX26" fmla="*/ 453787 w 501748"/>
                      <a:gd name="connsiteY26" fmla="*/ 307957 h 428134"/>
                      <a:gd name="connsiteX27" fmla="*/ 453787 w 501748"/>
                      <a:gd name="connsiteY27" fmla="*/ 97645 h 428134"/>
                      <a:gd name="connsiteX28" fmla="*/ 311075 w 501748"/>
                      <a:gd name="connsiteY28" fmla="*/ 22533 h 42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01748" h="428134">
                        <a:moveTo>
                          <a:pt x="93252" y="428135"/>
                        </a:moveTo>
                        <a:lnTo>
                          <a:pt x="93252" y="428135"/>
                        </a:lnTo>
                        <a:cubicBezTo>
                          <a:pt x="55696" y="428135"/>
                          <a:pt x="25652" y="398090"/>
                          <a:pt x="18141" y="368046"/>
                        </a:cubicBezTo>
                        <a:cubicBezTo>
                          <a:pt x="-26926" y="270401"/>
                          <a:pt x="18141" y="150223"/>
                          <a:pt x="85741" y="90133"/>
                        </a:cubicBezTo>
                        <a:cubicBezTo>
                          <a:pt x="138319" y="45067"/>
                          <a:pt x="205919" y="7511"/>
                          <a:pt x="281031" y="0"/>
                        </a:cubicBezTo>
                        <a:cubicBezTo>
                          <a:pt x="288542" y="0"/>
                          <a:pt x="303564" y="0"/>
                          <a:pt x="311075" y="0"/>
                        </a:cubicBezTo>
                        <a:cubicBezTo>
                          <a:pt x="393698" y="0"/>
                          <a:pt x="453787" y="30044"/>
                          <a:pt x="476320" y="90133"/>
                        </a:cubicBezTo>
                        <a:cubicBezTo>
                          <a:pt x="506365" y="150223"/>
                          <a:pt x="513876" y="247868"/>
                          <a:pt x="476320" y="315468"/>
                        </a:cubicBezTo>
                        <a:cubicBezTo>
                          <a:pt x="453787" y="360535"/>
                          <a:pt x="408720" y="390579"/>
                          <a:pt x="371164" y="398090"/>
                        </a:cubicBezTo>
                        <a:cubicBezTo>
                          <a:pt x="363653" y="398090"/>
                          <a:pt x="356142" y="398090"/>
                          <a:pt x="348631" y="398090"/>
                        </a:cubicBezTo>
                        <a:lnTo>
                          <a:pt x="348631" y="398090"/>
                        </a:lnTo>
                        <a:cubicBezTo>
                          <a:pt x="296053" y="398090"/>
                          <a:pt x="258497" y="368046"/>
                          <a:pt x="228453" y="300446"/>
                        </a:cubicBezTo>
                        <a:cubicBezTo>
                          <a:pt x="205919" y="360535"/>
                          <a:pt x="153342" y="428135"/>
                          <a:pt x="93252" y="428135"/>
                        </a:cubicBezTo>
                        <a:close/>
                        <a:moveTo>
                          <a:pt x="311075" y="22533"/>
                        </a:moveTo>
                        <a:cubicBezTo>
                          <a:pt x="303564" y="22533"/>
                          <a:pt x="288542" y="22533"/>
                          <a:pt x="281031" y="22533"/>
                        </a:cubicBezTo>
                        <a:cubicBezTo>
                          <a:pt x="213430" y="30044"/>
                          <a:pt x="145830" y="60089"/>
                          <a:pt x="93252" y="105156"/>
                        </a:cubicBezTo>
                        <a:cubicBezTo>
                          <a:pt x="33163" y="165245"/>
                          <a:pt x="-11904" y="277912"/>
                          <a:pt x="33163" y="368046"/>
                        </a:cubicBezTo>
                        <a:cubicBezTo>
                          <a:pt x="40674" y="390579"/>
                          <a:pt x="70719" y="413113"/>
                          <a:pt x="93252" y="413113"/>
                        </a:cubicBezTo>
                        <a:lnTo>
                          <a:pt x="93252" y="420624"/>
                        </a:lnTo>
                        <a:lnTo>
                          <a:pt x="93252" y="413113"/>
                        </a:lnTo>
                        <a:cubicBezTo>
                          <a:pt x="145830" y="413113"/>
                          <a:pt x="213430" y="338001"/>
                          <a:pt x="220941" y="277912"/>
                        </a:cubicBezTo>
                        <a:cubicBezTo>
                          <a:pt x="220941" y="277912"/>
                          <a:pt x="228453" y="270401"/>
                          <a:pt x="228453" y="270401"/>
                        </a:cubicBezTo>
                        <a:cubicBezTo>
                          <a:pt x="235964" y="270401"/>
                          <a:pt x="235964" y="277912"/>
                          <a:pt x="235964" y="285423"/>
                        </a:cubicBezTo>
                        <a:cubicBezTo>
                          <a:pt x="243475" y="307957"/>
                          <a:pt x="273520" y="383068"/>
                          <a:pt x="341120" y="383068"/>
                        </a:cubicBezTo>
                        <a:lnTo>
                          <a:pt x="341120" y="383068"/>
                        </a:lnTo>
                        <a:cubicBezTo>
                          <a:pt x="348631" y="383068"/>
                          <a:pt x="356142" y="383068"/>
                          <a:pt x="356142" y="383068"/>
                        </a:cubicBezTo>
                        <a:cubicBezTo>
                          <a:pt x="393698" y="375557"/>
                          <a:pt x="431254" y="353023"/>
                          <a:pt x="453787" y="307957"/>
                        </a:cubicBezTo>
                        <a:cubicBezTo>
                          <a:pt x="491343" y="240356"/>
                          <a:pt x="476320" y="150223"/>
                          <a:pt x="453787" y="97645"/>
                        </a:cubicBezTo>
                        <a:cubicBezTo>
                          <a:pt x="431254" y="30044"/>
                          <a:pt x="363653" y="22533"/>
                          <a:pt x="311075" y="22533"/>
                        </a:cubicBezTo>
                        <a:close/>
                      </a:path>
                    </a:pathLst>
                  </a:custGeom>
                  <a:solidFill>
                    <a:srgbClr val="C93C67"/>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62" name="Freeform: Shape 461">
                  <a:extLst>
                    <a:ext uri="{FF2B5EF4-FFF2-40B4-BE49-F238E27FC236}">
                      <a16:creationId xmlns:a16="http://schemas.microsoft.com/office/drawing/2014/main" id="{3FAD715F-E78B-46F3-B35D-DED1FCD27B4C}"/>
                    </a:ext>
                  </a:extLst>
                </p:cNvPr>
                <p:cNvSpPr/>
                <p:nvPr/>
              </p:nvSpPr>
              <p:spPr>
                <a:xfrm>
                  <a:off x="8768442" y="4353097"/>
                  <a:ext cx="480713" cy="377289"/>
                </a:xfrm>
                <a:custGeom>
                  <a:avLst/>
                  <a:gdLst>
                    <a:gd name="connsiteX0" fmla="*/ 450669 w 480713"/>
                    <a:gd name="connsiteY0" fmla="*/ 84355 h 377289"/>
                    <a:gd name="connsiteX1" fmla="*/ 262890 w 480713"/>
                    <a:gd name="connsiteY1" fmla="*/ 1732 h 377289"/>
                    <a:gd name="connsiteX2" fmla="*/ 75111 w 480713"/>
                    <a:gd name="connsiteY2" fmla="*/ 84355 h 377289"/>
                    <a:gd name="connsiteX3" fmla="*/ 0 w 480713"/>
                    <a:gd name="connsiteY3" fmla="*/ 227067 h 377289"/>
                    <a:gd name="connsiteX4" fmla="*/ 22534 w 480713"/>
                    <a:gd name="connsiteY4" fmla="*/ 234578 h 377289"/>
                    <a:gd name="connsiteX5" fmla="*/ 45067 w 480713"/>
                    <a:gd name="connsiteY5" fmla="*/ 302178 h 377289"/>
                    <a:gd name="connsiteX6" fmla="*/ 165245 w 480713"/>
                    <a:gd name="connsiteY6" fmla="*/ 309689 h 377289"/>
                    <a:gd name="connsiteX7" fmla="*/ 195290 w 480713"/>
                    <a:gd name="connsiteY7" fmla="*/ 317200 h 377289"/>
                    <a:gd name="connsiteX8" fmla="*/ 217823 w 480713"/>
                    <a:gd name="connsiteY8" fmla="*/ 264622 h 377289"/>
                    <a:gd name="connsiteX9" fmla="*/ 322979 w 480713"/>
                    <a:gd name="connsiteY9" fmla="*/ 377290 h 377289"/>
                    <a:gd name="connsiteX10" fmla="*/ 285424 w 480713"/>
                    <a:gd name="connsiteY10" fmla="*/ 332223 h 377289"/>
                    <a:gd name="connsiteX11" fmla="*/ 300446 w 480713"/>
                    <a:gd name="connsiteY11" fmla="*/ 287156 h 377289"/>
                    <a:gd name="connsiteX12" fmla="*/ 398091 w 480713"/>
                    <a:gd name="connsiteY12" fmla="*/ 242089 h 377289"/>
                    <a:gd name="connsiteX13" fmla="*/ 480713 w 480713"/>
                    <a:gd name="connsiteY13" fmla="*/ 151955 h 377289"/>
                    <a:gd name="connsiteX14" fmla="*/ 450669 w 480713"/>
                    <a:gd name="connsiteY14" fmla="*/ 84355 h 37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713" h="377289">
                      <a:moveTo>
                        <a:pt x="450669" y="84355"/>
                      </a:moveTo>
                      <a:cubicBezTo>
                        <a:pt x="413113" y="9243"/>
                        <a:pt x="330490" y="-5779"/>
                        <a:pt x="262890" y="1732"/>
                      </a:cubicBezTo>
                      <a:cubicBezTo>
                        <a:pt x="195290" y="9243"/>
                        <a:pt x="120178" y="39288"/>
                        <a:pt x="75111" y="84355"/>
                      </a:cubicBezTo>
                      <a:cubicBezTo>
                        <a:pt x="37556" y="121911"/>
                        <a:pt x="7511" y="174489"/>
                        <a:pt x="0" y="227067"/>
                      </a:cubicBezTo>
                      <a:cubicBezTo>
                        <a:pt x="7511" y="219556"/>
                        <a:pt x="15022" y="227067"/>
                        <a:pt x="22534" y="234578"/>
                      </a:cubicBezTo>
                      <a:cubicBezTo>
                        <a:pt x="45067" y="257111"/>
                        <a:pt x="37556" y="279645"/>
                        <a:pt x="45067" y="302178"/>
                      </a:cubicBezTo>
                      <a:cubicBezTo>
                        <a:pt x="67600" y="369779"/>
                        <a:pt x="120178" y="309689"/>
                        <a:pt x="165245" y="309689"/>
                      </a:cubicBezTo>
                      <a:cubicBezTo>
                        <a:pt x="180268" y="309689"/>
                        <a:pt x="187779" y="309689"/>
                        <a:pt x="195290" y="317200"/>
                      </a:cubicBezTo>
                      <a:cubicBezTo>
                        <a:pt x="202801" y="302178"/>
                        <a:pt x="210312" y="279645"/>
                        <a:pt x="217823" y="264622"/>
                      </a:cubicBezTo>
                      <a:cubicBezTo>
                        <a:pt x="217823" y="257111"/>
                        <a:pt x="240356" y="362267"/>
                        <a:pt x="322979" y="377290"/>
                      </a:cubicBezTo>
                      <a:cubicBezTo>
                        <a:pt x="307957" y="369779"/>
                        <a:pt x="292935" y="354756"/>
                        <a:pt x="285424" y="332223"/>
                      </a:cubicBezTo>
                      <a:cubicBezTo>
                        <a:pt x="277912" y="309689"/>
                        <a:pt x="277912" y="294667"/>
                        <a:pt x="300446" y="287156"/>
                      </a:cubicBezTo>
                      <a:cubicBezTo>
                        <a:pt x="330490" y="272133"/>
                        <a:pt x="375557" y="279645"/>
                        <a:pt x="398091" y="242089"/>
                      </a:cubicBezTo>
                      <a:cubicBezTo>
                        <a:pt x="413113" y="219556"/>
                        <a:pt x="443158" y="114400"/>
                        <a:pt x="480713" y="151955"/>
                      </a:cubicBezTo>
                      <a:cubicBezTo>
                        <a:pt x="465691" y="129422"/>
                        <a:pt x="458180" y="106889"/>
                        <a:pt x="450669" y="84355"/>
                      </a:cubicBezTo>
                      <a:close/>
                    </a:path>
                  </a:pathLst>
                </a:custGeom>
                <a:solidFill>
                  <a:srgbClr val="F9D0E3">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63" name="Freeform: Shape 462">
                  <a:extLst>
                    <a:ext uri="{FF2B5EF4-FFF2-40B4-BE49-F238E27FC236}">
                      <a16:creationId xmlns:a16="http://schemas.microsoft.com/office/drawing/2014/main" id="{B5B8D479-9EBC-49F4-9A1B-393C332D66B5}"/>
                    </a:ext>
                  </a:extLst>
                </p:cNvPr>
                <p:cNvSpPr/>
                <p:nvPr/>
              </p:nvSpPr>
              <p:spPr>
                <a:xfrm>
                  <a:off x="8831870" y="4359229"/>
                  <a:ext cx="349342" cy="281023"/>
                </a:xfrm>
                <a:custGeom>
                  <a:avLst/>
                  <a:gdLst>
                    <a:gd name="connsiteX0" fmla="*/ 191951 w 349342"/>
                    <a:gd name="connsiteY0" fmla="*/ 3111 h 281023"/>
                    <a:gd name="connsiteX1" fmla="*/ 4173 w 349342"/>
                    <a:gd name="connsiteY1" fmla="*/ 85734 h 281023"/>
                    <a:gd name="connsiteX2" fmla="*/ 4173 w 349342"/>
                    <a:gd name="connsiteY2" fmla="*/ 85734 h 281023"/>
                    <a:gd name="connsiteX3" fmla="*/ 26706 w 349342"/>
                    <a:gd name="connsiteY3" fmla="*/ 205912 h 281023"/>
                    <a:gd name="connsiteX4" fmla="*/ 146885 w 349342"/>
                    <a:gd name="connsiteY4" fmla="*/ 281023 h 281023"/>
                    <a:gd name="connsiteX5" fmla="*/ 154396 w 349342"/>
                    <a:gd name="connsiteY5" fmla="*/ 258490 h 281023"/>
                    <a:gd name="connsiteX6" fmla="*/ 161907 w 349342"/>
                    <a:gd name="connsiteY6" fmla="*/ 281023 h 281023"/>
                    <a:gd name="connsiteX7" fmla="*/ 252040 w 349342"/>
                    <a:gd name="connsiteY7" fmla="*/ 243468 h 281023"/>
                    <a:gd name="connsiteX8" fmla="*/ 334663 w 349342"/>
                    <a:gd name="connsiteY8" fmla="*/ 10622 h 281023"/>
                    <a:gd name="connsiteX9" fmla="*/ 191951 w 349342"/>
                    <a:gd name="connsiteY9" fmla="*/ 3111 h 28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342" h="281023">
                      <a:moveTo>
                        <a:pt x="191951" y="3111"/>
                      </a:moveTo>
                      <a:cubicBezTo>
                        <a:pt x="124351" y="10622"/>
                        <a:pt x="49240" y="40667"/>
                        <a:pt x="4173" y="85734"/>
                      </a:cubicBezTo>
                      <a:cubicBezTo>
                        <a:pt x="4173" y="85734"/>
                        <a:pt x="4173" y="85734"/>
                        <a:pt x="4173" y="85734"/>
                      </a:cubicBezTo>
                      <a:cubicBezTo>
                        <a:pt x="-3338" y="123290"/>
                        <a:pt x="-3338" y="168356"/>
                        <a:pt x="26706" y="205912"/>
                      </a:cubicBezTo>
                      <a:cubicBezTo>
                        <a:pt x="56751" y="250979"/>
                        <a:pt x="101817" y="281023"/>
                        <a:pt x="146885" y="281023"/>
                      </a:cubicBezTo>
                      <a:cubicBezTo>
                        <a:pt x="146885" y="273512"/>
                        <a:pt x="154396" y="266001"/>
                        <a:pt x="154396" y="258490"/>
                      </a:cubicBezTo>
                      <a:cubicBezTo>
                        <a:pt x="154396" y="258490"/>
                        <a:pt x="154396" y="266001"/>
                        <a:pt x="161907" y="281023"/>
                      </a:cubicBezTo>
                      <a:cubicBezTo>
                        <a:pt x="191951" y="281023"/>
                        <a:pt x="221996" y="266001"/>
                        <a:pt x="252040" y="243468"/>
                      </a:cubicBezTo>
                      <a:cubicBezTo>
                        <a:pt x="312130" y="198401"/>
                        <a:pt x="379730" y="93245"/>
                        <a:pt x="334663" y="10622"/>
                      </a:cubicBezTo>
                      <a:cubicBezTo>
                        <a:pt x="289596" y="3111"/>
                        <a:pt x="237018" y="-4400"/>
                        <a:pt x="191951" y="3111"/>
                      </a:cubicBezTo>
                      <a:close/>
                    </a:path>
                  </a:pathLst>
                </a:custGeom>
                <a:solidFill>
                  <a:srgbClr val="F9D0E3">
                    <a:alpha val="8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464" name="Graphic 2">
                  <a:extLst>
                    <a:ext uri="{FF2B5EF4-FFF2-40B4-BE49-F238E27FC236}">
                      <a16:creationId xmlns:a16="http://schemas.microsoft.com/office/drawing/2014/main" id="{7484FC09-6FC6-4666-B099-9143861E69B2}"/>
                    </a:ext>
                  </a:extLst>
                </p:cNvPr>
                <p:cNvGrpSpPr/>
                <p:nvPr/>
              </p:nvGrpSpPr>
              <p:grpSpPr>
                <a:xfrm>
                  <a:off x="8888621" y="4392385"/>
                  <a:ext cx="243173" cy="238478"/>
                  <a:chOff x="8888621" y="4392385"/>
                  <a:chExt cx="243173" cy="238478"/>
                </a:xfrm>
              </p:grpSpPr>
              <p:grpSp>
                <p:nvGrpSpPr>
                  <p:cNvPr id="470" name="Graphic 2">
                    <a:extLst>
                      <a:ext uri="{FF2B5EF4-FFF2-40B4-BE49-F238E27FC236}">
                        <a16:creationId xmlns:a16="http://schemas.microsoft.com/office/drawing/2014/main" id="{E14BA167-3574-4160-9C8A-69D914C550BC}"/>
                      </a:ext>
                    </a:extLst>
                  </p:cNvPr>
                  <p:cNvGrpSpPr/>
                  <p:nvPr/>
                </p:nvGrpSpPr>
                <p:grpSpPr>
                  <a:xfrm>
                    <a:off x="8888621" y="4392385"/>
                    <a:ext cx="242949" cy="238478"/>
                    <a:chOff x="8888621" y="4392385"/>
                    <a:chExt cx="242949" cy="238478"/>
                  </a:xfrm>
                </p:grpSpPr>
                <p:sp>
                  <p:nvSpPr>
                    <p:cNvPr id="473" name="Freeform: Shape 472">
                      <a:extLst>
                        <a:ext uri="{FF2B5EF4-FFF2-40B4-BE49-F238E27FC236}">
                          <a16:creationId xmlns:a16="http://schemas.microsoft.com/office/drawing/2014/main" id="{82E99307-A017-45A7-A7A7-CCF2E67570A4}"/>
                        </a:ext>
                      </a:extLst>
                    </p:cNvPr>
                    <p:cNvSpPr/>
                    <p:nvPr/>
                  </p:nvSpPr>
                  <p:spPr>
                    <a:xfrm>
                      <a:off x="8903643" y="4399896"/>
                      <a:ext cx="227927" cy="230967"/>
                    </a:xfrm>
                    <a:custGeom>
                      <a:avLst/>
                      <a:gdLst>
                        <a:gd name="connsiteX0" fmla="*/ 225334 w 227927"/>
                        <a:gd name="connsiteY0" fmla="*/ 15022 h 230967"/>
                        <a:gd name="connsiteX1" fmla="*/ 225334 w 227927"/>
                        <a:gd name="connsiteY1" fmla="*/ 15022 h 230967"/>
                        <a:gd name="connsiteX2" fmla="*/ 210312 w 227927"/>
                        <a:gd name="connsiteY2" fmla="*/ 0 h 230967"/>
                        <a:gd name="connsiteX3" fmla="*/ 60089 w 227927"/>
                        <a:gd name="connsiteY3" fmla="*/ 60089 h 230967"/>
                        <a:gd name="connsiteX4" fmla="*/ 0 w 227927"/>
                        <a:gd name="connsiteY4" fmla="*/ 105156 h 230967"/>
                        <a:gd name="connsiteX5" fmla="*/ 7511 w 227927"/>
                        <a:gd name="connsiteY5" fmla="*/ 112667 h 230967"/>
                        <a:gd name="connsiteX6" fmla="*/ 7511 w 227927"/>
                        <a:gd name="connsiteY6" fmla="*/ 112667 h 230967"/>
                        <a:gd name="connsiteX7" fmla="*/ 30044 w 227927"/>
                        <a:gd name="connsiteY7" fmla="*/ 210312 h 230967"/>
                        <a:gd name="connsiteX8" fmla="*/ 127689 w 227927"/>
                        <a:gd name="connsiteY8" fmla="*/ 217823 h 230967"/>
                        <a:gd name="connsiteX9" fmla="*/ 225334 w 227927"/>
                        <a:gd name="connsiteY9" fmla="*/ 15022 h 23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27" h="230967">
                          <a:moveTo>
                            <a:pt x="225334" y="15022"/>
                          </a:moveTo>
                          <a:cubicBezTo>
                            <a:pt x="225334" y="15022"/>
                            <a:pt x="225334" y="7511"/>
                            <a:pt x="225334" y="15022"/>
                          </a:cubicBezTo>
                          <a:cubicBezTo>
                            <a:pt x="217823" y="7511"/>
                            <a:pt x="217823" y="0"/>
                            <a:pt x="210312" y="0"/>
                          </a:cubicBezTo>
                          <a:cubicBezTo>
                            <a:pt x="157734" y="15022"/>
                            <a:pt x="112667" y="37556"/>
                            <a:pt x="60089" y="60089"/>
                          </a:cubicBezTo>
                          <a:cubicBezTo>
                            <a:pt x="37556" y="67600"/>
                            <a:pt x="7511" y="75111"/>
                            <a:pt x="0" y="105156"/>
                          </a:cubicBezTo>
                          <a:cubicBezTo>
                            <a:pt x="0" y="112667"/>
                            <a:pt x="7511" y="112667"/>
                            <a:pt x="7511" y="112667"/>
                          </a:cubicBezTo>
                          <a:cubicBezTo>
                            <a:pt x="7511" y="112667"/>
                            <a:pt x="7511" y="112667"/>
                            <a:pt x="7511" y="112667"/>
                          </a:cubicBezTo>
                          <a:cubicBezTo>
                            <a:pt x="7511" y="150223"/>
                            <a:pt x="7511" y="180268"/>
                            <a:pt x="30044" y="210312"/>
                          </a:cubicBezTo>
                          <a:cubicBezTo>
                            <a:pt x="52578" y="240357"/>
                            <a:pt x="105156" y="232846"/>
                            <a:pt x="127689" y="217823"/>
                          </a:cubicBezTo>
                          <a:cubicBezTo>
                            <a:pt x="187779" y="165245"/>
                            <a:pt x="240356" y="82623"/>
                            <a:pt x="225334" y="15022"/>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74" name="Freeform: Shape 473">
                      <a:extLst>
                        <a:ext uri="{FF2B5EF4-FFF2-40B4-BE49-F238E27FC236}">
                          <a16:creationId xmlns:a16="http://schemas.microsoft.com/office/drawing/2014/main" id="{8154F337-CE7F-4234-8F6F-E7A1D094F3FF}"/>
                        </a:ext>
                      </a:extLst>
                    </p:cNvPr>
                    <p:cNvSpPr/>
                    <p:nvPr/>
                  </p:nvSpPr>
                  <p:spPr>
                    <a:xfrm>
                      <a:off x="8888621" y="4392385"/>
                      <a:ext cx="242949" cy="232845"/>
                    </a:xfrm>
                    <a:custGeom>
                      <a:avLst/>
                      <a:gdLst>
                        <a:gd name="connsiteX0" fmla="*/ 90134 w 242949"/>
                        <a:gd name="connsiteY0" fmla="*/ 232845 h 232845"/>
                        <a:gd name="connsiteX1" fmla="*/ 37556 w 242949"/>
                        <a:gd name="connsiteY1" fmla="*/ 210312 h 232845"/>
                        <a:gd name="connsiteX2" fmla="*/ 7511 w 242949"/>
                        <a:gd name="connsiteY2" fmla="*/ 120178 h 232845"/>
                        <a:gd name="connsiteX3" fmla="*/ 0 w 242949"/>
                        <a:gd name="connsiteY3" fmla="*/ 112667 h 232845"/>
                        <a:gd name="connsiteX4" fmla="*/ 0 w 242949"/>
                        <a:gd name="connsiteY4" fmla="*/ 105156 h 232845"/>
                        <a:gd name="connsiteX5" fmla="*/ 52578 w 242949"/>
                        <a:gd name="connsiteY5" fmla="*/ 67600 h 232845"/>
                        <a:gd name="connsiteX6" fmla="*/ 67600 w 242949"/>
                        <a:gd name="connsiteY6" fmla="*/ 60089 h 232845"/>
                        <a:gd name="connsiteX7" fmla="*/ 217823 w 242949"/>
                        <a:gd name="connsiteY7" fmla="*/ 0 h 232845"/>
                        <a:gd name="connsiteX8" fmla="*/ 240357 w 242949"/>
                        <a:gd name="connsiteY8" fmla="*/ 15022 h 232845"/>
                        <a:gd name="connsiteX9" fmla="*/ 240357 w 242949"/>
                        <a:gd name="connsiteY9" fmla="*/ 22533 h 232845"/>
                        <a:gd name="connsiteX10" fmla="*/ 142712 w 242949"/>
                        <a:gd name="connsiteY10" fmla="*/ 217823 h 232845"/>
                        <a:gd name="connsiteX11" fmla="*/ 90134 w 242949"/>
                        <a:gd name="connsiteY11" fmla="*/ 232845 h 232845"/>
                        <a:gd name="connsiteX12" fmla="*/ 22534 w 242949"/>
                        <a:gd name="connsiteY12" fmla="*/ 105156 h 232845"/>
                        <a:gd name="connsiteX13" fmla="*/ 22534 w 242949"/>
                        <a:gd name="connsiteY13" fmla="*/ 105156 h 232845"/>
                        <a:gd name="connsiteX14" fmla="*/ 30045 w 242949"/>
                        <a:gd name="connsiteY14" fmla="*/ 112667 h 232845"/>
                        <a:gd name="connsiteX15" fmla="*/ 52578 w 242949"/>
                        <a:gd name="connsiteY15" fmla="*/ 202801 h 232845"/>
                        <a:gd name="connsiteX16" fmla="*/ 90134 w 242949"/>
                        <a:gd name="connsiteY16" fmla="*/ 217823 h 232845"/>
                        <a:gd name="connsiteX17" fmla="*/ 142712 w 242949"/>
                        <a:gd name="connsiteY17" fmla="*/ 202801 h 232845"/>
                        <a:gd name="connsiteX18" fmla="*/ 232845 w 242949"/>
                        <a:gd name="connsiteY18" fmla="*/ 22533 h 232845"/>
                        <a:gd name="connsiteX19" fmla="*/ 232845 w 242949"/>
                        <a:gd name="connsiteY19" fmla="*/ 15022 h 232845"/>
                        <a:gd name="connsiteX20" fmla="*/ 225334 w 242949"/>
                        <a:gd name="connsiteY20" fmla="*/ 15022 h 232845"/>
                        <a:gd name="connsiteX21" fmla="*/ 75111 w 242949"/>
                        <a:gd name="connsiteY21" fmla="*/ 75111 h 232845"/>
                        <a:gd name="connsiteX22" fmla="*/ 60089 w 242949"/>
                        <a:gd name="connsiteY22" fmla="*/ 82622 h 232845"/>
                        <a:gd name="connsiteX23" fmla="*/ 22534 w 242949"/>
                        <a:gd name="connsiteY23" fmla="*/ 105156 h 23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2949" h="232845">
                          <a:moveTo>
                            <a:pt x="90134" y="232845"/>
                          </a:moveTo>
                          <a:cubicBezTo>
                            <a:pt x="67600" y="232845"/>
                            <a:pt x="52578" y="225334"/>
                            <a:pt x="37556" y="210312"/>
                          </a:cubicBezTo>
                          <a:cubicBezTo>
                            <a:pt x="15023" y="180268"/>
                            <a:pt x="7511" y="150223"/>
                            <a:pt x="7511" y="120178"/>
                          </a:cubicBezTo>
                          <a:cubicBezTo>
                            <a:pt x="7511" y="120178"/>
                            <a:pt x="0" y="120178"/>
                            <a:pt x="0" y="112667"/>
                          </a:cubicBezTo>
                          <a:cubicBezTo>
                            <a:pt x="0" y="112667"/>
                            <a:pt x="0" y="105156"/>
                            <a:pt x="0" y="105156"/>
                          </a:cubicBezTo>
                          <a:cubicBezTo>
                            <a:pt x="7511" y="82622"/>
                            <a:pt x="30045" y="75111"/>
                            <a:pt x="52578" y="67600"/>
                          </a:cubicBezTo>
                          <a:cubicBezTo>
                            <a:pt x="60089" y="67600"/>
                            <a:pt x="60089" y="67600"/>
                            <a:pt x="67600" y="60089"/>
                          </a:cubicBezTo>
                          <a:cubicBezTo>
                            <a:pt x="120178" y="37556"/>
                            <a:pt x="165245" y="22533"/>
                            <a:pt x="217823" y="0"/>
                          </a:cubicBezTo>
                          <a:cubicBezTo>
                            <a:pt x="225334" y="0"/>
                            <a:pt x="240357" y="0"/>
                            <a:pt x="240357" y="15022"/>
                          </a:cubicBezTo>
                          <a:cubicBezTo>
                            <a:pt x="240357" y="15022"/>
                            <a:pt x="240357" y="22533"/>
                            <a:pt x="240357" y="22533"/>
                          </a:cubicBezTo>
                          <a:cubicBezTo>
                            <a:pt x="255379" y="97645"/>
                            <a:pt x="202801" y="187779"/>
                            <a:pt x="142712" y="217823"/>
                          </a:cubicBezTo>
                          <a:cubicBezTo>
                            <a:pt x="135201" y="225334"/>
                            <a:pt x="112667" y="232845"/>
                            <a:pt x="90134" y="232845"/>
                          </a:cubicBezTo>
                          <a:close/>
                          <a:moveTo>
                            <a:pt x="22534" y="105156"/>
                          </a:moveTo>
                          <a:cubicBezTo>
                            <a:pt x="22534" y="105156"/>
                            <a:pt x="22534" y="105156"/>
                            <a:pt x="22534" y="105156"/>
                          </a:cubicBezTo>
                          <a:cubicBezTo>
                            <a:pt x="30045" y="105156"/>
                            <a:pt x="30045" y="112667"/>
                            <a:pt x="30045" y="112667"/>
                          </a:cubicBezTo>
                          <a:cubicBezTo>
                            <a:pt x="30045" y="142712"/>
                            <a:pt x="30045" y="172756"/>
                            <a:pt x="52578" y="202801"/>
                          </a:cubicBezTo>
                          <a:cubicBezTo>
                            <a:pt x="67600" y="217823"/>
                            <a:pt x="82622" y="217823"/>
                            <a:pt x="90134" y="217823"/>
                          </a:cubicBezTo>
                          <a:cubicBezTo>
                            <a:pt x="105156" y="217823"/>
                            <a:pt x="127690" y="210312"/>
                            <a:pt x="142712" y="202801"/>
                          </a:cubicBezTo>
                          <a:cubicBezTo>
                            <a:pt x="195290" y="172756"/>
                            <a:pt x="247868" y="90134"/>
                            <a:pt x="232845" y="22533"/>
                          </a:cubicBezTo>
                          <a:cubicBezTo>
                            <a:pt x="232845" y="22533"/>
                            <a:pt x="232845" y="22533"/>
                            <a:pt x="232845" y="15022"/>
                          </a:cubicBezTo>
                          <a:cubicBezTo>
                            <a:pt x="232845" y="15022"/>
                            <a:pt x="232845" y="15022"/>
                            <a:pt x="225334" y="15022"/>
                          </a:cubicBezTo>
                          <a:cubicBezTo>
                            <a:pt x="180268" y="30045"/>
                            <a:pt x="127690" y="52578"/>
                            <a:pt x="75111" y="75111"/>
                          </a:cubicBezTo>
                          <a:cubicBezTo>
                            <a:pt x="67600" y="75111"/>
                            <a:pt x="67600" y="75111"/>
                            <a:pt x="60089" y="82622"/>
                          </a:cubicBezTo>
                          <a:cubicBezTo>
                            <a:pt x="45067" y="82622"/>
                            <a:pt x="30045" y="90134"/>
                            <a:pt x="22534" y="105156"/>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71" name="Freeform: Shape 470">
                    <a:extLst>
                      <a:ext uri="{FF2B5EF4-FFF2-40B4-BE49-F238E27FC236}">
                        <a16:creationId xmlns:a16="http://schemas.microsoft.com/office/drawing/2014/main" id="{C2141317-B636-4A68-BF6C-10463EF2FABB}"/>
                      </a:ext>
                    </a:extLst>
                  </p:cNvPr>
                  <p:cNvSpPr/>
                  <p:nvPr/>
                </p:nvSpPr>
                <p:spPr>
                  <a:xfrm>
                    <a:off x="8903643" y="4399896"/>
                    <a:ext cx="227927" cy="230967"/>
                  </a:xfrm>
                  <a:custGeom>
                    <a:avLst/>
                    <a:gdLst>
                      <a:gd name="connsiteX0" fmla="*/ 225334 w 227927"/>
                      <a:gd name="connsiteY0" fmla="*/ 15022 h 230967"/>
                      <a:gd name="connsiteX1" fmla="*/ 225334 w 227927"/>
                      <a:gd name="connsiteY1" fmla="*/ 15022 h 230967"/>
                      <a:gd name="connsiteX2" fmla="*/ 210312 w 227927"/>
                      <a:gd name="connsiteY2" fmla="*/ 0 h 230967"/>
                      <a:gd name="connsiteX3" fmla="*/ 60089 w 227927"/>
                      <a:gd name="connsiteY3" fmla="*/ 60089 h 230967"/>
                      <a:gd name="connsiteX4" fmla="*/ 0 w 227927"/>
                      <a:gd name="connsiteY4" fmla="*/ 105156 h 230967"/>
                      <a:gd name="connsiteX5" fmla="*/ 7511 w 227927"/>
                      <a:gd name="connsiteY5" fmla="*/ 112667 h 230967"/>
                      <a:gd name="connsiteX6" fmla="*/ 7511 w 227927"/>
                      <a:gd name="connsiteY6" fmla="*/ 112667 h 230967"/>
                      <a:gd name="connsiteX7" fmla="*/ 30044 w 227927"/>
                      <a:gd name="connsiteY7" fmla="*/ 210312 h 230967"/>
                      <a:gd name="connsiteX8" fmla="*/ 127689 w 227927"/>
                      <a:gd name="connsiteY8" fmla="*/ 217823 h 230967"/>
                      <a:gd name="connsiteX9" fmla="*/ 225334 w 227927"/>
                      <a:gd name="connsiteY9" fmla="*/ 15022 h 23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27" h="230967">
                        <a:moveTo>
                          <a:pt x="225334" y="15022"/>
                        </a:moveTo>
                        <a:cubicBezTo>
                          <a:pt x="225334" y="15022"/>
                          <a:pt x="225334" y="7511"/>
                          <a:pt x="225334" y="15022"/>
                        </a:cubicBezTo>
                        <a:cubicBezTo>
                          <a:pt x="217823" y="7511"/>
                          <a:pt x="217823" y="0"/>
                          <a:pt x="210312" y="0"/>
                        </a:cubicBezTo>
                        <a:cubicBezTo>
                          <a:pt x="157734" y="15022"/>
                          <a:pt x="112667" y="37556"/>
                          <a:pt x="60089" y="60089"/>
                        </a:cubicBezTo>
                        <a:cubicBezTo>
                          <a:pt x="37556" y="67600"/>
                          <a:pt x="7511" y="75111"/>
                          <a:pt x="0" y="105156"/>
                        </a:cubicBezTo>
                        <a:cubicBezTo>
                          <a:pt x="0" y="112667"/>
                          <a:pt x="7511" y="112667"/>
                          <a:pt x="7511" y="112667"/>
                        </a:cubicBezTo>
                        <a:cubicBezTo>
                          <a:pt x="7511" y="112667"/>
                          <a:pt x="7511" y="112667"/>
                          <a:pt x="7511" y="112667"/>
                        </a:cubicBezTo>
                        <a:cubicBezTo>
                          <a:pt x="7511" y="150223"/>
                          <a:pt x="7511" y="180268"/>
                          <a:pt x="30044" y="210312"/>
                        </a:cubicBezTo>
                        <a:cubicBezTo>
                          <a:pt x="52578" y="240357"/>
                          <a:pt x="105156" y="232846"/>
                          <a:pt x="127689" y="217823"/>
                        </a:cubicBezTo>
                        <a:cubicBezTo>
                          <a:pt x="187779" y="165245"/>
                          <a:pt x="240356" y="82623"/>
                          <a:pt x="225334" y="15022"/>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72" name="Freeform: Shape 471">
                    <a:extLst>
                      <a:ext uri="{FF2B5EF4-FFF2-40B4-BE49-F238E27FC236}">
                        <a16:creationId xmlns:a16="http://schemas.microsoft.com/office/drawing/2014/main" id="{23A30DE7-09D3-4CFA-9A52-E4EE8614110E}"/>
                      </a:ext>
                    </a:extLst>
                  </p:cNvPr>
                  <p:cNvSpPr/>
                  <p:nvPr/>
                </p:nvSpPr>
                <p:spPr>
                  <a:xfrm>
                    <a:off x="8903643" y="4407408"/>
                    <a:ext cx="228150" cy="213423"/>
                  </a:xfrm>
                  <a:custGeom>
                    <a:avLst/>
                    <a:gdLst>
                      <a:gd name="connsiteX0" fmla="*/ 112667 w 228150"/>
                      <a:gd name="connsiteY0" fmla="*/ 202801 h 213423"/>
                      <a:gd name="connsiteX1" fmla="*/ 52578 w 228150"/>
                      <a:gd name="connsiteY1" fmla="*/ 180267 h 213423"/>
                      <a:gd name="connsiteX2" fmla="*/ 105156 w 228150"/>
                      <a:gd name="connsiteY2" fmla="*/ 150223 h 213423"/>
                      <a:gd name="connsiteX3" fmla="*/ 202801 w 228150"/>
                      <a:gd name="connsiteY3" fmla="*/ 120178 h 213423"/>
                      <a:gd name="connsiteX4" fmla="*/ 225334 w 228150"/>
                      <a:gd name="connsiteY4" fmla="*/ 15022 h 213423"/>
                      <a:gd name="connsiteX5" fmla="*/ 225334 w 228150"/>
                      <a:gd name="connsiteY5" fmla="*/ 7511 h 213423"/>
                      <a:gd name="connsiteX6" fmla="*/ 210312 w 228150"/>
                      <a:gd name="connsiteY6" fmla="*/ 0 h 213423"/>
                      <a:gd name="connsiteX7" fmla="*/ 60089 w 228150"/>
                      <a:gd name="connsiteY7" fmla="*/ 60089 h 213423"/>
                      <a:gd name="connsiteX8" fmla="*/ 0 w 228150"/>
                      <a:gd name="connsiteY8" fmla="*/ 105156 h 213423"/>
                      <a:gd name="connsiteX9" fmla="*/ 7511 w 228150"/>
                      <a:gd name="connsiteY9" fmla="*/ 112667 h 213423"/>
                      <a:gd name="connsiteX10" fmla="*/ 7511 w 228150"/>
                      <a:gd name="connsiteY10" fmla="*/ 112667 h 213423"/>
                      <a:gd name="connsiteX11" fmla="*/ 30044 w 228150"/>
                      <a:gd name="connsiteY11" fmla="*/ 210312 h 213423"/>
                      <a:gd name="connsiteX12" fmla="*/ 112667 w 228150"/>
                      <a:gd name="connsiteY12" fmla="*/ 202801 h 213423"/>
                      <a:gd name="connsiteX13" fmla="*/ 112667 w 228150"/>
                      <a:gd name="connsiteY13" fmla="*/ 202801 h 21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150" h="213423">
                        <a:moveTo>
                          <a:pt x="112667" y="202801"/>
                        </a:moveTo>
                        <a:cubicBezTo>
                          <a:pt x="97645" y="202801"/>
                          <a:pt x="52578" y="202801"/>
                          <a:pt x="52578" y="180267"/>
                        </a:cubicBezTo>
                        <a:cubicBezTo>
                          <a:pt x="52578" y="157734"/>
                          <a:pt x="82622" y="150223"/>
                          <a:pt x="105156" y="150223"/>
                        </a:cubicBezTo>
                        <a:cubicBezTo>
                          <a:pt x="142711" y="142712"/>
                          <a:pt x="172756" y="135201"/>
                          <a:pt x="202801" y="120178"/>
                        </a:cubicBezTo>
                        <a:cubicBezTo>
                          <a:pt x="225334" y="82622"/>
                          <a:pt x="232845" y="45067"/>
                          <a:pt x="225334" y="15022"/>
                        </a:cubicBezTo>
                        <a:cubicBezTo>
                          <a:pt x="225334" y="15022"/>
                          <a:pt x="225334" y="15022"/>
                          <a:pt x="225334" y="7511"/>
                        </a:cubicBezTo>
                        <a:cubicBezTo>
                          <a:pt x="225334" y="0"/>
                          <a:pt x="217823" y="0"/>
                          <a:pt x="210312" y="0"/>
                        </a:cubicBezTo>
                        <a:cubicBezTo>
                          <a:pt x="157734" y="15022"/>
                          <a:pt x="112667" y="37556"/>
                          <a:pt x="60089" y="60089"/>
                        </a:cubicBezTo>
                        <a:cubicBezTo>
                          <a:pt x="37556" y="67600"/>
                          <a:pt x="7511" y="75111"/>
                          <a:pt x="0" y="105156"/>
                        </a:cubicBezTo>
                        <a:cubicBezTo>
                          <a:pt x="0" y="112667"/>
                          <a:pt x="7511" y="112667"/>
                          <a:pt x="7511" y="112667"/>
                        </a:cubicBezTo>
                        <a:cubicBezTo>
                          <a:pt x="7511" y="112667"/>
                          <a:pt x="7511" y="112667"/>
                          <a:pt x="7511" y="112667"/>
                        </a:cubicBezTo>
                        <a:cubicBezTo>
                          <a:pt x="7511" y="150223"/>
                          <a:pt x="7511" y="180267"/>
                          <a:pt x="30044" y="210312"/>
                        </a:cubicBezTo>
                        <a:cubicBezTo>
                          <a:pt x="52578" y="217823"/>
                          <a:pt x="90133" y="210312"/>
                          <a:pt x="112667" y="202801"/>
                        </a:cubicBezTo>
                        <a:cubicBezTo>
                          <a:pt x="112667" y="202801"/>
                          <a:pt x="112667" y="202801"/>
                          <a:pt x="112667" y="202801"/>
                        </a:cubicBezTo>
                        <a:close/>
                      </a:path>
                    </a:pathLst>
                  </a:custGeom>
                  <a:solidFill>
                    <a:srgbClr val="FBCA8F">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465" name="Graphic 2">
                  <a:extLst>
                    <a:ext uri="{FF2B5EF4-FFF2-40B4-BE49-F238E27FC236}">
                      <a16:creationId xmlns:a16="http://schemas.microsoft.com/office/drawing/2014/main" id="{F8539DBD-651D-4776-8D31-6DDDD1CB7D05}"/>
                    </a:ext>
                  </a:extLst>
                </p:cNvPr>
                <p:cNvGrpSpPr/>
                <p:nvPr/>
              </p:nvGrpSpPr>
              <p:grpSpPr>
                <a:xfrm>
                  <a:off x="7686838" y="4843054"/>
                  <a:ext cx="2310854" cy="1042171"/>
                  <a:chOff x="7686838" y="4843054"/>
                  <a:chExt cx="2310854" cy="1042171"/>
                </a:xfrm>
                <a:solidFill>
                  <a:srgbClr val="B12F4B"/>
                </a:solidFill>
              </p:grpSpPr>
              <p:sp>
                <p:nvSpPr>
                  <p:cNvPr id="466" name="Freeform: Shape 465">
                    <a:extLst>
                      <a:ext uri="{FF2B5EF4-FFF2-40B4-BE49-F238E27FC236}">
                        <a16:creationId xmlns:a16="http://schemas.microsoft.com/office/drawing/2014/main" id="{56F204AC-6600-4F36-8564-A6AB54FE0961}"/>
                      </a:ext>
                    </a:extLst>
                  </p:cNvPr>
                  <p:cNvSpPr/>
                  <p:nvPr/>
                </p:nvSpPr>
                <p:spPr>
                  <a:xfrm>
                    <a:off x="8514941" y="4843054"/>
                    <a:ext cx="178389" cy="1042171"/>
                  </a:xfrm>
                  <a:custGeom>
                    <a:avLst/>
                    <a:gdLst>
                      <a:gd name="connsiteX0" fmla="*/ 178390 w 178389"/>
                      <a:gd name="connsiteY0" fmla="*/ 1036538 h 1042171"/>
                      <a:gd name="connsiteX1" fmla="*/ 28167 w 178389"/>
                      <a:gd name="connsiteY1" fmla="*/ 533291 h 1042171"/>
                      <a:gd name="connsiteX2" fmla="*/ 28167 w 178389"/>
                      <a:gd name="connsiteY2" fmla="*/ 255379 h 1042171"/>
                      <a:gd name="connsiteX3" fmla="*/ 43189 w 178389"/>
                      <a:gd name="connsiteY3" fmla="*/ 112667 h 1042171"/>
                      <a:gd name="connsiteX4" fmla="*/ 58212 w 178389"/>
                      <a:gd name="connsiteY4" fmla="*/ 0 h 1042171"/>
                      <a:gd name="connsiteX5" fmla="*/ 50700 w 178389"/>
                      <a:gd name="connsiteY5" fmla="*/ 0 h 1042171"/>
                      <a:gd name="connsiteX6" fmla="*/ 5633 w 178389"/>
                      <a:gd name="connsiteY6" fmla="*/ 255379 h 1042171"/>
                      <a:gd name="connsiteX7" fmla="*/ 5633 w 178389"/>
                      <a:gd name="connsiteY7" fmla="*/ 548313 h 1042171"/>
                      <a:gd name="connsiteX8" fmla="*/ 178390 w 178389"/>
                      <a:gd name="connsiteY8" fmla="*/ 1036538 h 1042171"/>
                      <a:gd name="connsiteX9" fmla="*/ 178390 w 178389"/>
                      <a:gd name="connsiteY9" fmla="*/ 1036538 h 104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389" h="1042171">
                        <a:moveTo>
                          <a:pt x="178390" y="1036538"/>
                        </a:moveTo>
                        <a:cubicBezTo>
                          <a:pt x="95767" y="878804"/>
                          <a:pt x="43189" y="713559"/>
                          <a:pt x="28167" y="533291"/>
                        </a:cubicBezTo>
                        <a:cubicBezTo>
                          <a:pt x="20656" y="443158"/>
                          <a:pt x="20656" y="353024"/>
                          <a:pt x="28167" y="255379"/>
                        </a:cubicBezTo>
                        <a:cubicBezTo>
                          <a:pt x="28167" y="210312"/>
                          <a:pt x="35678" y="157734"/>
                          <a:pt x="43189" y="112667"/>
                        </a:cubicBezTo>
                        <a:cubicBezTo>
                          <a:pt x="50700" y="75111"/>
                          <a:pt x="58212" y="37556"/>
                          <a:pt x="58212" y="0"/>
                        </a:cubicBezTo>
                        <a:cubicBezTo>
                          <a:pt x="58212" y="0"/>
                          <a:pt x="50700" y="0"/>
                          <a:pt x="50700" y="0"/>
                        </a:cubicBezTo>
                        <a:cubicBezTo>
                          <a:pt x="35678" y="90134"/>
                          <a:pt x="13145" y="172756"/>
                          <a:pt x="5633" y="255379"/>
                        </a:cubicBezTo>
                        <a:cubicBezTo>
                          <a:pt x="-1878" y="353024"/>
                          <a:pt x="-1878" y="450669"/>
                          <a:pt x="5633" y="548313"/>
                        </a:cubicBezTo>
                        <a:cubicBezTo>
                          <a:pt x="20656" y="721070"/>
                          <a:pt x="65723" y="901337"/>
                          <a:pt x="178390" y="1036538"/>
                        </a:cubicBezTo>
                        <a:cubicBezTo>
                          <a:pt x="170879" y="1044049"/>
                          <a:pt x="178390" y="1044049"/>
                          <a:pt x="178390" y="1036538"/>
                        </a:cubicBezTo>
                        <a:close/>
                      </a:path>
                    </a:pathLst>
                  </a:custGeom>
                  <a:solidFill>
                    <a:srgbClr val="B12F4B"/>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67" name="Freeform: Shape 466">
                    <a:extLst>
                      <a:ext uri="{FF2B5EF4-FFF2-40B4-BE49-F238E27FC236}">
                        <a16:creationId xmlns:a16="http://schemas.microsoft.com/office/drawing/2014/main" id="{166CFE4E-6300-4D6A-8B77-837FB943D7D3}"/>
                      </a:ext>
                    </a:extLst>
                  </p:cNvPr>
                  <p:cNvSpPr/>
                  <p:nvPr/>
                </p:nvSpPr>
                <p:spPr>
                  <a:xfrm>
                    <a:off x="7686838" y="5239230"/>
                    <a:ext cx="165245" cy="77025"/>
                  </a:xfrm>
                  <a:custGeom>
                    <a:avLst/>
                    <a:gdLst>
                      <a:gd name="connsiteX0" fmla="*/ 75111 w 165245"/>
                      <a:gd name="connsiteY0" fmla="*/ 1914 h 77025"/>
                      <a:gd name="connsiteX1" fmla="*/ 0 w 165245"/>
                      <a:gd name="connsiteY1" fmla="*/ 39470 h 77025"/>
                      <a:gd name="connsiteX2" fmla="*/ 0 w 165245"/>
                      <a:gd name="connsiteY2" fmla="*/ 39470 h 77025"/>
                      <a:gd name="connsiteX3" fmla="*/ 90134 w 165245"/>
                      <a:gd name="connsiteY3" fmla="*/ 16936 h 77025"/>
                      <a:gd name="connsiteX4" fmla="*/ 157734 w 165245"/>
                      <a:gd name="connsiteY4" fmla="*/ 77025 h 77025"/>
                      <a:gd name="connsiteX5" fmla="*/ 165245 w 165245"/>
                      <a:gd name="connsiteY5" fmla="*/ 77025 h 77025"/>
                      <a:gd name="connsiteX6" fmla="*/ 75111 w 165245"/>
                      <a:gd name="connsiteY6" fmla="*/ 1914 h 7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245" h="77025">
                        <a:moveTo>
                          <a:pt x="75111" y="1914"/>
                        </a:moveTo>
                        <a:cubicBezTo>
                          <a:pt x="45067" y="-5597"/>
                          <a:pt x="7511" y="9425"/>
                          <a:pt x="0" y="39470"/>
                        </a:cubicBezTo>
                        <a:cubicBezTo>
                          <a:pt x="0" y="39470"/>
                          <a:pt x="0" y="39470"/>
                          <a:pt x="0" y="39470"/>
                        </a:cubicBezTo>
                        <a:cubicBezTo>
                          <a:pt x="22534" y="16936"/>
                          <a:pt x="60089" y="9425"/>
                          <a:pt x="90134" y="16936"/>
                        </a:cubicBezTo>
                        <a:cubicBezTo>
                          <a:pt x="120178" y="31959"/>
                          <a:pt x="135201" y="46981"/>
                          <a:pt x="157734" y="77025"/>
                        </a:cubicBezTo>
                        <a:cubicBezTo>
                          <a:pt x="157734" y="77025"/>
                          <a:pt x="165245" y="77025"/>
                          <a:pt x="165245" y="77025"/>
                        </a:cubicBezTo>
                        <a:cubicBezTo>
                          <a:pt x="150223" y="39470"/>
                          <a:pt x="120178" y="9425"/>
                          <a:pt x="75111" y="1914"/>
                        </a:cubicBezTo>
                        <a:close/>
                      </a:path>
                    </a:pathLst>
                  </a:custGeom>
                  <a:solidFill>
                    <a:srgbClr val="B12F4B"/>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68" name="Freeform: Shape 467">
                    <a:extLst>
                      <a:ext uri="{FF2B5EF4-FFF2-40B4-BE49-F238E27FC236}">
                        <a16:creationId xmlns:a16="http://schemas.microsoft.com/office/drawing/2014/main" id="{3540D0AA-BA0F-4F28-BE44-21FA652ACBEA}"/>
                      </a:ext>
                    </a:extLst>
                  </p:cNvPr>
                  <p:cNvSpPr/>
                  <p:nvPr/>
                </p:nvSpPr>
                <p:spPr>
                  <a:xfrm>
                    <a:off x="7904661" y="5473990"/>
                    <a:ext cx="44845" cy="172756"/>
                  </a:xfrm>
                  <a:custGeom>
                    <a:avLst/>
                    <a:gdLst>
                      <a:gd name="connsiteX0" fmla="*/ 30045 w 44845"/>
                      <a:gd name="connsiteY0" fmla="*/ 0 h 172756"/>
                      <a:gd name="connsiteX1" fmla="*/ 30045 w 44845"/>
                      <a:gd name="connsiteY1" fmla="*/ 0 h 172756"/>
                      <a:gd name="connsiteX2" fmla="*/ 0 w 44845"/>
                      <a:gd name="connsiteY2" fmla="*/ 165245 h 172756"/>
                      <a:gd name="connsiteX3" fmla="*/ 7511 w 44845"/>
                      <a:gd name="connsiteY3" fmla="*/ 172756 h 172756"/>
                      <a:gd name="connsiteX4" fmla="*/ 30045 w 44845"/>
                      <a:gd name="connsiteY4" fmla="*/ 0 h 17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45" h="172756">
                        <a:moveTo>
                          <a:pt x="30045" y="0"/>
                        </a:moveTo>
                        <a:cubicBezTo>
                          <a:pt x="30045" y="0"/>
                          <a:pt x="22533" y="0"/>
                          <a:pt x="30045" y="0"/>
                        </a:cubicBezTo>
                        <a:cubicBezTo>
                          <a:pt x="37556" y="52578"/>
                          <a:pt x="37556" y="120178"/>
                          <a:pt x="0" y="165245"/>
                        </a:cubicBezTo>
                        <a:cubicBezTo>
                          <a:pt x="0" y="172756"/>
                          <a:pt x="0" y="172756"/>
                          <a:pt x="7511" y="172756"/>
                        </a:cubicBezTo>
                        <a:cubicBezTo>
                          <a:pt x="52578" y="135201"/>
                          <a:pt x="52578" y="52578"/>
                          <a:pt x="30045" y="0"/>
                        </a:cubicBezTo>
                        <a:close/>
                      </a:path>
                    </a:pathLst>
                  </a:custGeom>
                  <a:solidFill>
                    <a:srgbClr val="B12F4B"/>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69" name="Freeform: Shape 468">
                    <a:extLst>
                      <a:ext uri="{FF2B5EF4-FFF2-40B4-BE49-F238E27FC236}">
                        <a16:creationId xmlns:a16="http://schemas.microsoft.com/office/drawing/2014/main" id="{DFA9DCC4-3799-454F-AAE6-AA73543D7448}"/>
                      </a:ext>
                    </a:extLst>
                  </p:cNvPr>
                  <p:cNvSpPr/>
                  <p:nvPr/>
                </p:nvSpPr>
                <p:spPr>
                  <a:xfrm>
                    <a:off x="9328440" y="4910654"/>
                    <a:ext cx="669252" cy="891732"/>
                  </a:xfrm>
                  <a:custGeom>
                    <a:avLst/>
                    <a:gdLst>
                      <a:gd name="connsiteX0" fmla="*/ 664319 w 669252"/>
                      <a:gd name="connsiteY0" fmla="*/ 871292 h 891732"/>
                      <a:gd name="connsiteX1" fmla="*/ 566674 w 669252"/>
                      <a:gd name="connsiteY1" fmla="*/ 841248 h 891732"/>
                      <a:gd name="connsiteX2" fmla="*/ 574185 w 669252"/>
                      <a:gd name="connsiteY2" fmla="*/ 728581 h 891732"/>
                      <a:gd name="connsiteX3" fmla="*/ 536629 w 669252"/>
                      <a:gd name="connsiteY3" fmla="*/ 600891 h 891732"/>
                      <a:gd name="connsiteX4" fmla="*/ 476540 w 669252"/>
                      <a:gd name="connsiteY4" fmla="*/ 458180 h 891732"/>
                      <a:gd name="connsiteX5" fmla="*/ 318806 w 669252"/>
                      <a:gd name="connsiteY5" fmla="*/ 187779 h 891732"/>
                      <a:gd name="connsiteX6" fmla="*/ 243695 w 669252"/>
                      <a:gd name="connsiteY6" fmla="*/ 105156 h 891732"/>
                      <a:gd name="connsiteX7" fmla="*/ 228673 w 669252"/>
                      <a:gd name="connsiteY7" fmla="*/ 97645 h 891732"/>
                      <a:gd name="connsiteX8" fmla="*/ 93472 w 669252"/>
                      <a:gd name="connsiteY8" fmla="*/ 0 h 891732"/>
                      <a:gd name="connsiteX9" fmla="*/ 93472 w 669252"/>
                      <a:gd name="connsiteY9" fmla="*/ 7511 h 891732"/>
                      <a:gd name="connsiteX10" fmla="*/ 161072 w 669252"/>
                      <a:gd name="connsiteY10" fmla="*/ 60089 h 891732"/>
                      <a:gd name="connsiteX11" fmla="*/ 3338 w 669252"/>
                      <a:gd name="connsiteY11" fmla="*/ 30044 h 891732"/>
                      <a:gd name="connsiteX12" fmla="*/ 3338 w 669252"/>
                      <a:gd name="connsiteY12" fmla="*/ 37556 h 891732"/>
                      <a:gd name="connsiteX13" fmla="*/ 131027 w 669252"/>
                      <a:gd name="connsiteY13" fmla="*/ 67600 h 891732"/>
                      <a:gd name="connsiteX14" fmla="*/ 243695 w 669252"/>
                      <a:gd name="connsiteY14" fmla="*/ 142712 h 891732"/>
                      <a:gd name="connsiteX15" fmla="*/ 326318 w 669252"/>
                      <a:gd name="connsiteY15" fmla="*/ 240356 h 891732"/>
                      <a:gd name="connsiteX16" fmla="*/ 408940 w 669252"/>
                      <a:gd name="connsiteY16" fmla="*/ 390579 h 891732"/>
                      <a:gd name="connsiteX17" fmla="*/ 484052 w 669252"/>
                      <a:gd name="connsiteY17" fmla="*/ 555824 h 891732"/>
                      <a:gd name="connsiteX18" fmla="*/ 536629 w 669252"/>
                      <a:gd name="connsiteY18" fmla="*/ 706047 h 891732"/>
                      <a:gd name="connsiteX19" fmla="*/ 521607 w 669252"/>
                      <a:gd name="connsiteY19" fmla="*/ 788670 h 891732"/>
                      <a:gd name="connsiteX20" fmla="*/ 514096 w 669252"/>
                      <a:gd name="connsiteY20" fmla="*/ 826226 h 891732"/>
                      <a:gd name="connsiteX21" fmla="*/ 656807 w 669252"/>
                      <a:gd name="connsiteY21" fmla="*/ 886315 h 891732"/>
                      <a:gd name="connsiteX22" fmla="*/ 664319 w 669252"/>
                      <a:gd name="connsiteY22" fmla="*/ 871292 h 89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9252" h="891732">
                        <a:moveTo>
                          <a:pt x="664319" y="871292"/>
                        </a:moveTo>
                        <a:cubicBezTo>
                          <a:pt x="626763" y="878803"/>
                          <a:pt x="589208" y="863781"/>
                          <a:pt x="566674" y="841248"/>
                        </a:cubicBezTo>
                        <a:cubicBezTo>
                          <a:pt x="514096" y="803692"/>
                          <a:pt x="581696" y="766136"/>
                          <a:pt x="574185" y="728581"/>
                        </a:cubicBezTo>
                        <a:cubicBezTo>
                          <a:pt x="574185" y="683514"/>
                          <a:pt x="551652" y="645958"/>
                          <a:pt x="536629" y="600891"/>
                        </a:cubicBezTo>
                        <a:cubicBezTo>
                          <a:pt x="521607" y="548313"/>
                          <a:pt x="499074" y="503246"/>
                          <a:pt x="476540" y="458180"/>
                        </a:cubicBezTo>
                        <a:cubicBezTo>
                          <a:pt x="431473" y="360535"/>
                          <a:pt x="386406" y="270401"/>
                          <a:pt x="318806" y="187779"/>
                        </a:cubicBezTo>
                        <a:cubicBezTo>
                          <a:pt x="296273" y="157734"/>
                          <a:pt x="266228" y="127689"/>
                          <a:pt x="243695" y="105156"/>
                        </a:cubicBezTo>
                        <a:cubicBezTo>
                          <a:pt x="243695" y="105156"/>
                          <a:pt x="236184" y="97645"/>
                          <a:pt x="228673" y="97645"/>
                        </a:cubicBezTo>
                        <a:cubicBezTo>
                          <a:pt x="183606" y="60089"/>
                          <a:pt x="138539" y="22533"/>
                          <a:pt x="93472" y="0"/>
                        </a:cubicBezTo>
                        <a:cubicBezTo>
                          <a:pt x="93472" y="0"/>
                          <a:pt x="85961" y="0"/>
                          <a:pt x="93472" y="7511"/>
                        </a:cubicBezTo>
                        <a:cubicBezTo>
                          <a:pt x="116005" y="22533"/>
                          <a:pt x="138539" y="45067"/>
                          <a:pt x="161072" y="60089"/>
                        </a:cubicBezTo>
                        <a:cubicBezTo>
                          <a:pt x="108494" y="37556"/>
                          <a:pt x="55916" y="30044"/>
                          <a:pt x="3338" y="30044"/>
                        </a:cubicBezTo>
                        <a:cubicBezTo>
                          <a:pt x="3338" y="30044"/>
                          <a:pt x="-4173" y="37556"/>
                          <a:pt x="3338" y="37556"/>
                        </a:cubicBezTo>
                        <a:cubicBezTo>
                          <a:pt x="48405" y="45067"/>
                          <a:pt x="93472" y="52578"/>
                          <a:pt x="131027" y="67600"/>
                        </a:cubicBezTo>
                        <a:cubicBezTo>
                          <a:pt x="176095" y="82622"/>
                          <a:pt x="206139" y="120178"/>
                          <a:pt x="243695" y="142712"/>
                        </a:cubicBezTo>
                        <a:cubicBezTo>
                          <a:pt x="273739" y="172756"/>
                          <a:pt x="296273" y="210312"/>
                          <a:pt x="326318" y="240356"/>
                        </a:cubicBezTo>
                        <a:cubicBezTo>
                          <a:pt x="356362" y="285423"/>
                          <a:pt x="386406" y="338001"/>
                          <a:pt x="408940" y="390579"/>
                        </a:cubicBezTo>
                        <a:cubicBezTo>
                          <a:pt x="431473" y="443157"/>
                          <a:pt x="461518" y="495735"/>
                          <a:pt x="484052" y="555824"/>
                        </a:cubicBezTo>
                        <a:cubicBezTo>
                          <a:pt x="506585" y="608402"/>
                          <a:pt x="521607" y="653469"/>
                          <a:pt x="536629" y="706047"/>
                        </a:cubicBezTo>
                        <a:cubicBezTo>
                          <a:pt x="544140" y="743603"/>
                          <a:pt x="529118" y="758625"/>
                          <a:pt x="521607" y="788670"/>
                        </a:cubicBezTo>
                        <a:cubicBezTo>
                          <a:pt x="514096" y="796181"/>
                          <a:pt x="514096" y="811203"/>
                          <a:pt x="514096" y="826226"/>
                        </a:cubicBezTo>
                        <a:cubicBezTo>
                          <a:pt x="529118" y="886315"/>
                          <a:pt x="604230" y="901337"/>
                          <a:pt x="656807" y="886315"/>
                        </a:cubicBezTo>
                        <a:cubicBezTo>
                          <a:pt x="671830" y="878803"/>
                          <a:pt x="671830" y="871292"/>
                          <a:pt x="664319" y="871292"/>
                        </a:cubicBezTo>
                        <a:close/>
                      </a:path>
                    </a:pathLst>
                  </a:custGeom>
                  <a:solidFill>
                    <a:srgbClr val="B12F4B"/>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grpSp>
            <p:nvGrpSpPr>
              <p:cNvPr id="307" name="Graphic 2">
                <a:extLst>
                  <a:ext uri="{FF2B5EF4-FFF2-40B4-BE49-F238E27FC236}">
                    <a16:creationId xmlns:a16="http://schemas.microsoft.com/office/drawing/2014/main" id="{1AC30A5E-B95C-4127-9114-443AF78FC70E}"/>
                  </a:ext>
                </a:extLst>
              </p:cNvPr>
              <p:cNvGrpSpPr/>
              <p:nvPr/>
            </p:nvGrpSpPr>
            <p:grpSpPr>
              <a:xfrm>
                <a:off x="7167990" y="5233633"/>
                <a:ext cx="736671" cy="592604"/>
                <a:chOff x="7167990" y="5233633"/>
                <a:chExt cx="736671" cy="592604"/>
              </a:xfrm>
            </p:grpSpPr>
            <p:grpSp>
              <p:nvGrpSpPr>
                <p:cNvPr id="434" name="Graphic 2">
                  <a:extLst>
                    <a:ext uri="{FF2B5EF4-FFF2-40B4-BE49-F238E27FC236}">
                      <a16:creationId xmlns:a16="http://schemas.microsoft.com/office/drawing/2014/main" id="{2DE2A28B-6160-40FA-A96D-7C70C612080C}"/>
                    </a:ext>
                  </a:extLst>
                </p:cNvPr>
                <p:cNvGrpSpPr/>
                <p:nvPr/>
              </p:nvGrpSpPr>
              <p:grpSpPr>
                <a:xfrm>
                  <a:off x="7167990" y="5233633"/>
                  <a:ext cx="736671" cy="592604"/>
                  <a:chOff x="7167990" y="5233633"/>
                  <a:chExt cx="736671" cy="592604"/>
                </a:xfrm>
              </p:grpSpPr>
              <p:grpSp>
                <p:nvGrpSpPr>
                  <p:cNvPr id="436" name="Graphic 2">
                    <a:extLst>
                      <a:ext uri="{FF2B5EF4-FFF2-40B4-BE49-F238E27FC236}">
                        <a16:creationId xmlns:a16="http://schemas.microsoft.com/office/drawing/2014/main" id="{3C39102C-9E27-4328-B942-E2B4E034B95B}"/>
                      </a:ext>
                    </a:extLst>
                  </p:cNvPr>
                  <p:cNvGrpSpPr/>
                  <p:nvPr/>
                </p:nvGrpSpPr>
                <p:grpSpPr>
                  <a:xfrm>
                    <a:off x="7167990" y="5238186"/>
                    <a:ext cx="736671" cy="585071"/>
                    <a:chOff x="7167990" y="5238186"/>
                    <a:chExt cx="736671" cy="585071"/>
                  </a:xfrm>
                </p:grpSpPr>
                <p:sp>
                  <p:nvSpPr>
                    <p:cNvPr id="445" name="Freeform: Shape 444">
                      <a:extLst>
                        <a:ext uri="{FF2B5EF4-FFF2-40B4-BE49-F238E27FC236}">
                          <a16:creationId xmlns:a16="http://schemas.microsoft.com/office/drawing/2014/main" id="{05DF92B2-EDC3-4856-8BAC-45FF246075AE}"/>
                        </a:ext>
                      </a:extLst>
                    </p:cNvPr>
                    <p:cNvSpPr/>
                    <p:nvPr/>
                  </p:nvSpPr>
                  <p:spPr>
                    <a:xfrm>
                      <a:off x="7182949" y="5238186"/>
                      <a:ext cx="721711" cy="585071"/>
                    </a:xfrm>
                    <a:custGeom>
                      <a:avLst/>
                      <a:gdLst>
                        <a:gd name="connsiteX0" fmla="*/ 669134 w 721711"/>
                        <a:gd name="connsiteY0" fmla="*/ 243315 h 585071"/>
                        <a:gd name="connsiteX1" fmla="*/ 548956 w 721711"/>
                        <a:gd name="connsiteY1" fmla="*/ 100603 h 585071"/>
                        <a:gd name="connsiteX2" fmla="*/ 533933 w 721711"/>
                        <a:gd name="connsiteY2" fmla="*/ 108114 h 585071"/>
                        <a:gd name="connsiteX3" fmla="*/ 413755 w 721711"/>
                        <a:gd name="connsiteY3" fmla="*/ 85581 h 585071"/>
                        <a:gd name="connsiteX4" fmla="*/ 240999 w 721711"/>
                        <a:gd name="connsiteY4" fmla="*/ 10470 h 585071"/>
                        <a:gd name="connsiteX5" fmla="*/ 120821 w 721711"/>
                        <a:gd name="connsiteY5" fmla="*/ 17981 h 585071"/>
                        <a:gd name="connsiteX6" fmla="*/ 105798 w 721711"/>
                        <a:gd name="connsiteY6" fmla="*/ 48025 h 585071"/>
                        <a:gd name="connsiteX7" fmla="*/ 83265 w 721711"/>
                        <a:gd name="connsiteY7" fmla="*/ 55536 h 585071"/>
                        <a:gd name="connsiteX8" fmla="*/ 53220 w 721711"/>
                        <a:gd name="connsiteY8" fmla="*/ 115625 h 585071"/>
                        <a:gd name="connsiteX9" fmla="*/ 90776 w 721711"/>
                        <a:gd name="connsiteY9" fmla="*/ 168204 h 585071"/>
                        <a:gd name="connsiteX10" fmla="*/ 642 w 721711"/>
                        <a:gd name="connsiteY10" fmla="*/ 235804 h 585071"/>
                        <a:gd name="connsiteX11" fmla="*/ 128332 w 721711"/>
                        <a:gd name="connsiteY11" fmla="*/ 295893 h 585071"/>
                        <a:gd name="connsiteX12" fmla="*/ 180910 w 721711"/>
                        <a:gd name="connsiteY12" fmla="*/ 295893 h 585071"/>
                        <a:gd name="connsiteX13" fmla="*/ 165887 w 721711"/>
                        <a:gd name="connsiteY13" fmla="*/ 303404 h 585071"/>
                        <a:gd name="connsiteX14" fmla="*/ 53220 w 721711"/>
                        <a:gd name="connsiteY14" fmla="*/ 378515 h 585071"/>
                        <a:gd name="connsiteX15" fmla="*/ 90776 w 721711"/>
                        <a:gd name="connsiteY15" fmla="*/ 423582 h 585071"/>
                        <a:gd name="connsiteX16" fmla="*/ 225977 w 721711"/>
                        <a:gd name="connsiteY16" fmla="*/ 386027 h 585071"/>
                        <a:gd name="connsiteX17" fmla="*/ 413755 w 721711"/>
                        <a:gd name="connsiteY17" fmla="*/ 423582 h 585071"/>
                        <a:gd name="connsiteX18" fmla="*/ 391222 w 721711"/>
                        <a:gd name="connsiteY18" fmla="*/ 461138 h 585071"/>
                        <a:gd name="connsiteX19" fmla="*/ 353666 w 721711"/>
                        <a:gd name="connsiteY19" fmla="*/ 506205 h 585071"/>
                        <a:gd name="connsiteX20" fmla="*/ 383711 w 721711"/>
                        <a:gd name="connsiteY20" fmla="*/ 573805 h 585071"/>
                        <a:gd name="connsiteX21" fmla="*/ 458822 w 721711"/>
                        <a:gd name="connsiteY21" fmla="*/ 573805 h 585071"/>
                        <a:gd name="connsiteX22" fmla="*/ 533933 w 721711"/>
                        <a:gd name="connsiteY22" fmla="*/ 498694 h 585071"/>
                        <a:gd name="connsiteX23" fmla="*/ 556467 w 721711"/>
                        <a:gd name="connsiteY23" fmla="*/ 461138 h 585071"/>
                        <a:gd name="connsiteX24" fmla="*/ 616556 w 721711"/>
                        <a:gd name="connsiteY24" fmla="*/ 416071 h 585071"/>
                        <a:gd name="connsiteX25" fmla="*/ 646601 w 721711"/>
                        <a:gd name="connsiteY25" fmla="*/ 408560 h 585071"/>
                        <a:gd name="connsiteX26" fmla="*/ 721712 w 721711"/>
                        <a:gd name="connsiteY26" fmla="*/ 355982 h 585071"/>
                        <a:gd name="connsiteX27" fmla="*/ 669134 w 721711"/>
                        <a:gd name="connsiteY27" fmla="*/ 243315 h 58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1711" h="585071">
                          <a:moveTo>
                            <a:pt x="669134" y="243315"/>
                          </a:moveTo>
                          <a:cubicBezTo>
                            <a:pt x="646601" y="198248"/>
                            <a:pt x="601534" y="130648"/>
                            <a:pt x="548956" y="100603"/>
                          </a:cubicBezTo>
                          <a:cubicBezTo>
                            <a:pt x="541444" y="100603"/>
                            <a:pt x="541444" y="108114"/>
                            <a:pt x="533933" y="108114"/>
                          </a:cubicBezTo>
                          <a:cubicBezTo>
                            <a:pt x="488867" y="123137"/>
                            <a:pt x="458822" y="108114"/>
                            <a:pt x="413755" y="85581"/>
                          </a:cubicBezTo>
                          <a:cubicBezTo>
                            <a:pt x="361177" y="48025"/>
                            <a:pt x="301088" y="25492"/>
                            <a:pt x="240999" y="10470"/>
                          </a:cubicBezTo>
                          <a:cubicBezTo>
                            <a:pt x="203443" y="-4553"/>
                            <a:pt x="158376" y="-4553"/>
                            <a:pt x="120821" y="17981"/>
                          </a:cubicBezTo>
                          <a:cubicBezTo>
                            <a:pt x="105798" y="25492"/>
                            <a:pt x="105798" y="33003"/>
                            <a:pt x="105798" y="48025"/>
                          </a:cubicBezTo>
                          <a:cubicBezTo>
                            <a:pt x="98287" y="48025"/>
                            <a:pt x="90776" y="48025"/>
                            <a:pt x="83265" y="55536"/>
                          </a:cubicBezTo>
                          <a:cubicBezTo>
                            <a:pt x="60731" y="63047"/>
                            <a:pt x="45709" y="93092"/>
                            <a:pt x="53220" y="115625"/>
                          </a:cubicBezTo>
                          <a:cubicBezTo>
                            <a:pt x="60731" y="138159"/>
                            <a:pt x="75754" y="153181"/>
                            <a:pt x="90776" y="168204"/>
                          </a:cubicBezTo>
                          <a:cubicBezTo>
                            <a:pt x="53220" y="168204"/>
                            <a:pt x="-6869" y="183226"/>
                            <a:pt x="642" y="235804"/>
                          </a:cubicBezTo>
                          <a:cubicBezTo>
                            <a:pt x="642" y="280871"/>
                            <a:pt x="90776" y="295893"/>
                            <a:pt x="128332" y="295893"/>
                          </a:cubicBezTo>
                          <a:cubicBezTo>
                            <a:pt x="143354" y="295893"/>
                            <a:pt x="158376" y="295893"/>
                            <a:pt x="180910" y="295893"/>
                          </a:cubicBezTo>
                          <a:cubicBezTo>
                            <a:pt x="173399" y="295893"/>
                            <a:pt x="165887" y="295893"/>
                            <a:pt x="165887" y="303404"/>
                          </a:cubicBezTo>
                          <a:cubicBezTo>
                            <a:pt x="128332" y="318426"/>
                            <a:pt x="68242" y="340960"/>
                            <a:pt x="53220" y="378515"/>
                          </a:cubicBezTo>
                          <a:cubicBezTo>
                            <a:pt x="45709" y="401049"/>
                            <a:pt x="68242" y="423582"/>
                            <a:pt x="90776" y="423582"/>
                          </a:cubicBezTo>
                          <a:cubicBezTo>
                            <a:pt x="143354" y="438605"/>
                            <a:pt x="180910" y="408560"/>
                            <a:pt x="225977" y="386027"/>
                          </a:cubicBezTo>
                          <a:cubicBezTo>
                            <a:pt x="293577" y="355982"/>
                            <a:pt x="353666" y="386027"/>
                            <a:pt x="413755" y="423582"/>
                          </a:cubicBezTo>
                          <a:cubicBezTo>
                            <a:pt x="406244" y="438605"/>
                            <a:pt x="398733" y="446116"/>
                            <a:pt x="391222" y="461138"/>
                          </a:cubicBezTo>
                          <a:cubicBezTo>
                            <a:pt x="376199" y="476160"/>
                            <a:pt x="361177" y="491183"/>
                            <a:pt x="353666" y="506205"/>
                          </a:cubicBezTo>
                          <a:cubicBezTo>
                            <a:pt x="338644" y="528738"/>
                            <a:pt x="368688" y="558783"/>
                            <a:pt x="383711" y="573805"/>
                          </a:cubicBezTo>
                          <a:cubicBezTo>
                            <a:pt x="406244" y="588827"/>
                            <a:pt x="436289" y="588827"/>
                            <a:pt x="458822" y="573805"/>
                          </a:cubicBezTo>
                          <a:cubicBezTo>
                            <a:pt x="488867" y="551272"/>
                            <a:pt x="511400" y="528738"/>
                            <a:pt x="533933" y="498694"/>
                          </a:cubicBezTo>
                          <a:cubicBezTo>
                            <a:pt x="541444" y="491183"/>
                            <a:pt x="548956" y="476160"/>
                            <a:pt x="556467" y="461138"/>
                          </a:cubicBezTo>
                          <a:cubicBezTo>
                            <a:pt x="586511" y="453627"/>
                            <a:pt x="601534" y="438605"/>
                            <a:pt x="616556" y="416071"/>
                          </a:cubicBezTo>
                          <a:cubicBezTo>
                            <a:pt x="624067" y="416071"/>
                            <a:pt x="631578" y="416071"/>
                            <a:pt x="646601" y="408560"/>
                          </a:cubicBezTo>
                          <a:cubicBezTo>
                            <a:pt x="676645" y="401049"/>
                            <a:pt x="699179" y="378515"/>
                            <a:pt x="721712" y="355982"/>
                          </a:cubicBezTo>
                          <a:cubicBezTo>
                            <a:pt x="691667" y="310915"/>
                            <a:pt x="684156" y="280871"/>
                            <a:pt x="669134" y="243315"/>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46" name="Freeform: Shape 445">
                      <a:extLst>
                        <a:ext uri="{FF2B5EF4-FFF2-40B4-BE49-F238E27FC236}">
                          <a16:creationId xmlns:a16="http://schemas.microsoft.com/office/drawing/2014/main" id="{29AF1C81-F0A7-4B73-B6FE-A800355BDFA3}"/>
                        </a:ext>
                      </a:extLst>
                    </p:cNvPr>
                    <p:cNvSpPr/>
                    <p:nvPr/>
                  </p:nvSpPr>
                  <p:spPr>
                    <a:xfrm>
                      <a:off x="7167990" y="5238186"/>
                      <a:ext cx="714137" cy="581316"/>
                    </a:xfrm>
                    <a:custGeom>
                      <a:avLst/>
                      <a:gdLst>
                        <a:gd name="connsiteX0" fmla="*/ 421203 w 714137"/>
                        <a:gd name="connsiteY0" fmla="*/ 581316 h 581316"/>
                        <a:gd name="connsiteX1" fmla="*/ 421203 w 714137"/>
                        <a:gd name="connsiteY1" fmla="*/ 581316 h 581316"/>
                        <a:gd name="connsiteX2" fmla="*/ 383648 w 714137"/>
                        <a:gd name="connsiteY2" fmla="*/ 566294 h 581316"/>
                        <a:gd name="connsiteX3" fmla="*/ 353603 w 714137"/>
                        <a:gd name="connsiteY3" fmla="*/ 491183 h 581316"/>
                        <a:gd name="connsiteX4" fmla="*/ 383648 w 714137"/>
                        <a:gd name="connsiteY4" fmla="*/ 453627 h 581316"/>
                        <a:gd name="connsiteX5" fmla="*/ 391159 w 714137"/>
                        <a:gd name="connsiteY5" fmla="*/ 446116 h 581316"/>
                        <a:gd name="connsiteX6" fmla="*/ 413692 w 714137"/>
                        <a:gd name="connsiteY6" fmla="*/ 416071 h 581316"/>
                        <a:gd name="connsiteX7" fmla="*/ 413692 w 714137"/>
                        <a:gd name="connsiteY7" fmla="*/ 416071 h 581316"/>
                        <a:gd name="connsiteX8" fmla="*/ 293514 w 714137"/>
                        <a:gd name="connsiteY8" fmla="*/ 378515 h 581316"/>
                        <a:gd name="connsiteX9" fmla="*/ 240936 w 714137"/>
                        <a:gd name="connsiteY9" fmla="*/ 393538 h 581316"/>
                        <a:gd name="connsiteX10" fmla="*/ 218402 w 714137"/>
                        <a:gd name="connsiteY10" fmla="*/ 401049 h 581316"/>
                        <a:gd name="connsiteX11" fmla="*/ 120758 w 714137"/>
                        <a:gd name="connsiteY11" fmla="*/ 431094 h 581316"/>
                        <a:gd name="connsiteX12" fmla="*/ 90713 w 714137"/>
                        <a:gd name="connsiteY12" fmla="*/ 431094 h 581316"/>
                        <a:gd name="connsiteX13" fmla="*/ 53157 w 714137"/>
                        <a:gd name="connsiteY13" fmla="*/ 401049 h 581316"/>
                        <a:gd name="connsiteX14" fmla="*/ 53157 w 714137"/>
                        <a:gd name="connsiteY14" fmla="*/ 371004 h 581316"/>
                        <a:gd name="connsiteX15" fmla="*/ 143291 w 714137"/>
                        <a:gd name="connsiteY15" fmla="*/ 303404 h 581316"/>
                        <a:gd name="connsiteX16" fmla="*/ 135780 w 714137"/>
                        <a:gd name="connsiteY16" fmla="*/ 303404 h 581316"/>
                        <a:gd name="connsiteX17" fmla="*/ 579 w 714137"/>
                        <a:gd name="connsiteY17" fmla="*/ 235804 h 581316"/>
                        <a:gd name="connsiteX18" fmla="*/ 83202 w 714137"/>
                        <a:gd name="connsiteY18" fmla="*/ 168204 h 581316"/>
                        <a:gd name="connsiteX19" fmla="*/ 53157 w 714137"/>
                        <a:gd name="connsiteY19" fmla="*/ 123137 h 581316"/>
                        <a:gd name="connsiteX20" fmla="*/ 90713 w 714137"/>
                        <a:gd name="connsiteY20" fmla="*/ 55536 h 581316"/>
                        <a:gd name="connsiteX21" fmla="*/ 105735 w 714137"/>
                        <a:gd name="connsiteY21" fmla="*/ 48025 h 581316"/>
                        <a:gd name="connsiteX22" fmla="*/ 128269 w 714137"/>
                        <a:gd name="connsiteY22" fmla="*/ 17981 h 581316"/>
                        <a:gd name="connsiteX23" fmla="*/ 255958 w 714137"/>
                        <a:gd name="connsiteY23" fmla="*/ 10470 h 581316"/>
                        <a:gd name="connsiteX24" fmla="*/ 428715 w 714137"/>
                        <a:gd name="connsiteY24" fmla="*/ 85581 h 581316"/>
                        <a:gd name="connsiteX25" fmla="*/ 503826 w 714137"/>
                        <a:gd name="connsiteY25" fmla="*/ 115625 h 581316"/>
                        <a:gd name="connsiteX26" fmla="*/ 533870 w 714137"/>
                        <a:gd name="connsiteY26" fmla="*/ 108114 h 581316"/>
                        <a:gd name="connsiteX27" fmla="*/ 548893 w 714137"/>
                        <a:gd name="connsiteY27" fmla="*/ 100603 h 581316"/>
                        <a:gd name="connsiteX28" fmla="*/ 548893 w 714137"/>
                        <a:gd name="connsiteY28" fmla="*/ 100603 h 581316"/>
                        <a:gd name="connsiteX29" fmla="*/ 556404 w 714137"/>
                        <a:gd name="connsiteY29" fmla="*/ 100603 h 581316"/>
                        <a:gd name="connsiteX30" fmla="*/ 676582 w 714137"/>
                        <a:gd name="connsiteY30" fmla="*/ 243315 h 581316"/>
                        <a:gd name="connsiteX31" fmla="*/ 714138 w 714137"/>
                        <a:gd name="connsiteY31" fmla="*/ 348471 h 581316"/>
                        <a:gd name="connsiteX32" fmla="*/ 714138 w 714137"/>
                        <a:gd name="connsiteY32" fmla="*/ 355982 h 581316"/>
                        <a:gd name="connsiteX33" fmla="*/ 639027 w 714137"/>
                        <a:gd name="connsiteY33" fmla="*/ 408560 h 581316"/>
                        <a:gd name="connsiteX34" fmla="*/ 624004 w 714137"/>
                        <a:gd name="connsiteY34" fmla="*/ 408560 h 581316"/>
                        <a:gd name="connsiteX35" fmla="*/ 616493 w 714137"/>
                        <a:gd name="connsiteY35" fmla="*/ 408560 h 581316"/>
                        <a:gd name="connsiteX36" fmla="*/ 556404 w 714137"/>
                        <a:gd name="connsiteY36" fmla="*/ 453627 h 581316"/>
                        <a:gd name="connsiteX37" fmla="*/ 533870 w 714137"/>
                        <a:gd name="connsiteY37" fmla="*/ 483672 h 581316"/>
                        <a:gd name="connsiteX38" fmla="*/ 458759 w 714137"/>
                        <a:gd name="connsiteY38" fmla="*/ 558783 h 581316"/>
                        <a:gd name="connsiteX39" fmla="*/ 421203 w 714137"/>
                        <a:gd name="connsiteY39" fmla="*/ 581316 h 581316"/>
                        <a:gd name="connsiteX40" fmla="*/ 286003 w 714137"/>
                        <a:gd name="connsiteY40" fmla="*/ 355982 h 581316"/>
                        <a:gd name="connsiteX41" fmla="*/ 413692 w 714137"/>
                        <a:gd name="connsiteY41" fmla="*/ 401049 h 581316"/>
                        <a:gd name="connsiteX42" fmla="*/ 421203 w 714137"/>
                        <a:gd name="connsiteY42" fmla="*/ 408560 h 581316"/>
                        <a:gd name="connsiteX43" fmla="*/ 428715 w 714137"/>
                        <a:gd name="connsiteY43" fmla="*/ 416071 h 581316"/>
                        <a:gd name="connsiteX44" fmla="*/ 428715 w 714137"/>
                        <a:gd name="connsiteY44" fmla="*/ 423582 h 581316"/>
                        <a:gd name="connsiteX45" fmla="*/ 398670 w 714137"/>
                        <a:gd name="connsiteY45" fmla="*/ 461138 h 581316"/>
                        <a:gd name="connsiteX46" fmla="*/ 391159 w 714137"/>
                        <a:gd name="connsiteY46" fmla="*/ 468649 h 581316"/>
                        <a:gd name="connsiteX47" fmla="*/ 361114 w 714137"/>
                        <a:gd name="connsiteY47" fmla="*/ 506205 h 581316"/>
                        <a:gd name="connsiteX48" fmla="*/ 391159 w 714137"/>
                        <a:gd name="connsiteY48" fmla="*/ 558783 h 581316"/>
                        <a:gd name="connsiteX49" fmla="*/ 458759 w 714137"/>
                        <a:gd name="connsiteY49" fmla="*/ 558783 h 581316"/>
                        <a:gd name="connsiteX50" fmla="*/ 526359 w 714137"/>
                        <a:gd name="connsiteY50" fmla="*/ 483672 h 581316"/>
                        <a:gd name="connsiteX51" fmla="*/ 541382 w 714137"/>
                        <a:gd name="connsiteY51" fmla="*/ 453627 h 581316"/>
                        <a:gd name="connsiteX52" fmla="*/ 541382 w 714137"/>
                        <a:gd name="connsiteY52" fmla="*/ 453627 h 581316"/>
                        <a:gd name="connsiteX53" fmla="*/ 548893 w 714137"/>
                        <a:gd name="connsiteY53" fmla="*/ 446116 h 581316"/>
                        <a:gd name="connsiteX54" fmla="*/ 608982 w 714137"/>
                        <a:gd name="connsiteY54" fmla="*/ 408560 h 581316"/>
                        <a:gd name="connsiteX55" fmla="*/ 616493 w 714137"/>
                        <a:gd name="connsiteY55" fmla="*/ 408560 h 581316"/>
                        <a:gd name="connsiteX56" fmla="*/ 624004 w 714137"/>
                        <a:gd name="connsiteY56" fmla="*/ 408560 h 581316"/>
                        <a:gd name="connsiteX57" fmla="*/ 639027 w 714137"/>
                        <a:gd name="connsiteY57" fmla="*/ 408560 h 581316"/>
                        <a:gd name="connsiteX58" fmla="*/ 706627 w 714137"/>
                        <a:gd name="connsiteY58" fmla="*/ 363493 h 581316"/>
                        <a:gd name="connsiteX59" fmla="*/ 669071 w 714137"/>
                        <a:gd name="connsiteY59" fmla="*/ 265848 h 581316"/>
                        <a:gd name="connsiteX60" fmla="*/ 556404 w 714137"/>
                        <a:gd name="connsiteY60" fmla="*/ 130648 h 581316"/>
                        <a:gd name="connsiteX61" fmla="*/ 541382 w 714137"/>
                        <a:gd name="connsiteY61" fmla="*/ 138159 h 581316"/>
                        <a:gd name="connsiteX62" fmla="*/ 503826 w 714137"/>
                        <a:gd name="connsiteY62" fmla="*/ 145670 h 581316"/>
                        <a:gd name="connsiteX63" fmla="*/ 421203 w 714137"/>
                        <a:gd name="connsiteY63" fmla="*/ 108114 h 581316"/>
                        <a:gd name="connsiteX64" fmla="*/ 248447 w 714137"/>
                        <a:gd name="connsiteY64" fmla="*/ 33003 h 581316"/>
                        <a:gd name="connsiteX65" fmla="*/ 128269 w 714137"/>
                        <a:gd name="connsiteY65" fmla="*/ 33003 h 581316"/>
                        <a:gd name="connsiteX66" fmla="*/ 113247 w 714137"/>
                        <a:gd name="connsiteY66" fmla="*/ 55536 h 581316"/>
                        <a:gd name="connsiteX67" fmla="*/ 105735 w 714137"/>
                        <a:gd name="connsiteY67" fmla="*/ 63047 h 581316"/>
                        <a:gd name="connsiteX68" fmla="*/ 83202 w 714137"/>
                        <a:gd name="connsiteY68" fmla="*/ 70559 h 581316"/>
                        <a:gd name="connsiteX69" fmla="*/ 53157 w 714137"/>
                        <a:gd name="connsiteY69" fmla="*/ 115625 h 581316"/>
                        <a:gd name="connsiteX70" fmla="*/ 90713 w 714137"/>
                        <a:gd name="connsiteY70" fmla="*/ 160693 h 581316"/>
                        <a:gd name="connsiteX71" fmla="*/ 90713 w 714137"/>
                        <a:gd name="connsiteY71" fmla="*/ 168204 h 581316"/>
                        <a:gd name="connsiteX72" fmla="*/ 83202 w 714137"/>
                        <a:gd name="connsiteY72" fmla="*/ 175715 h 581316"/>
                        <a:gd name="connsiteX73" fmla="*/ 579 w 714137"/>
                        <a:gd name="connsiteY73" fmla="*/ 228293 h 581316"/>
                        <a:gd name="connsiteX74" fmla="*/ 120758 w 714137"/>
                        <a:gd name="connsiteY74" fmla="*/ 280871 h 581316"/>
                        <a:gd name="connsiteX75" fmla="*/ 150802 w 714137"/>
                        <a:gd name="connsiteY75" fmla="*/ 280871 h 581316"/>
                        <a:gd name="connsiteX76" fmla="*/ 173336 w 714137"/>
                        <a:gd name="connsiteY76" fmla="*/ 280871 h 581316"/>
                        <a:gd name="connsiteX77" fmla="*/ 180847 w 714137"/>
                        <a:gd name="connsiteY77" fmla="*/ 288382 h 581316"/>
                        <a:gd name="connsiteX78" fmla="*/ 173336 w 714137"/>
                        <a:gd name="connsiteY78" fmla="*/ 295893 h 581316"/>
                        <a:gd name="connsiteX79" fmla="*/ 158313 w 714137"/>
                        <a:gd name="connsiteY79" fmla="*/ 303404 h 581316"/>
                        <a:gd name="connsiteX80" fmla="*/ 53157 w 714137"/>
                        <a:gd name="connsiteY80" fmla="*/ 371004 h 581316"/>
                        <a:gd name="connsiteX81" fmla="*/ 53157 w 714137"/>
                        <a:gd name="connsiteY81" fmla="*/ 386027 h 581316"/>
                        <a:gd name="connsiteX82" fmla="*/ 83202 w 714137"/>
                        <a:gd name="connsiteY82" fmla="*/ 408560 h 581316"/>
                        <a:gd name="connsiteX83" fmla="*/ 105735 w 714137"/>
                        <a:gd name="connsiteY83" fmla="*/ 408560 h 581316"/>
                        <a:gd name="connsiteX84" fmla="*/ 195869 w 714137"/>
                        <a:gd name="connsiteY84" fmla="*/ 378515 h 581316"/>
                        <a:gd name="connsiteX85" fmla="*/ 218402 w 714137"/>
                        <a:gd name="connsiteY85" fmla="*/ 371004 h 581316"/>
                        <a:gd name="connsiteX86" fmla="*/ 286003 w 714137"/>
                        <a:gd name="connsiteY86" fmla="*/ 355982 h 5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4137" h="581316">
                          <a:moveTo>
                            <a:pt x="421203" y="581316"/>
                          </a:moveTo>
                          <a:lnTo>
                            <a:pt x="421203" y="581316"/>
                          </a:lnTo>
                          <a:cubicBezTo>
                            <a:pt x="406181" y="581316"/>
                            <a:pt x="391159" y="573805"/>
                            <a:pt x="383648" y="566294"/>
                          </a:cubicBezTo>
                          <a:cubicBezTo>
                            <a:pt x="361114" y="551272"/>
                            <a:pt x="338581" y="521227"/>
                            <a:pt x="353603" y="491183"/>
                          </a:cubicBezTo>
                          <a:cubicBezTo>
                            <a:pt x="361114" y="476160"/>
                            <a:pt x="368625" y="461138"/>
                            <a:pt x="383648" y="453627"/>
                          </a:cubicBezTo>
                          <a:cubicBezTo>
                            <a:pt x="383648" y="453627"/>
                            <a:pt x="391159" y="446116"/>
                            <a:pt x="391159" y="446116"/>
                          </a:cubicBezTo>
                          <a:cubicBezTo>
                            <a:pt x="398670" y="438605"/>
                            <a:pt x="406181" y="431094"/>
                            <a:pt x="413692" y="416071"/>
                          </a:cubicBezTo>
                          <a:lnTo>
                            <a:pt x="413692" y="416071"/>
                          </a:lnTo>
                          <a:cubicBezTo>
                            <a:pt x="376137" y="393538"/>
                            <a:pt x="338581" y="378515"/>
                            <a:pt x="293514" y="378515"/>
                          </a:cubicBezTo>
                          <a:cubicBezTo>
                            <a:pt x="278492" y="378515"/>
                            <a:pt x="255958" y="378515"/>
                            <a:pt x="240936" y="393538"/>
                          </a:cubicBezTo>
                          <a:cubicBezTo>
                            <a:pt x="233425" y="393538"/>
                            <a:pt x="225914" y="401049"/>
                            <a:pt x="218402" y="401049"/>
                          </a:cubicBezTo>
                          <a:cubicBezTo>
                            <a:pt x="188358" y="416071"/>
                            <a:pt x="158313" y="431094"/>
                            <a:pt x="120758" y="431094"/>
                          </a:cubicBezTo>
                          <a:cubicBezTo>
                            <a:pt x="113247" y="431094"/>
                            <a:pt x="105735" y="431094"/>
                            <a:pt x="90713" y="431094"/>
                          </a:cubicBezTo>
                          <a:cubicBezTo>
                            <a:pt x="75691" y="431094"/>
                            <a:pt x="60668" y="416071"/>
                            <a:pt x="53157" y="401049"/>
                          </a:cubicBezTo>
                          <a:cubicBezTo>
                            <a:pt x="45646" y="393538"/>
                            <a:pt x="45646" y="378515"/>
                            <a:pt x="53157" y="371004"/>
                          </a:cubicBezTo>
                          <a:cubicBezTo>
                            <a:pt x="68179" y="333449"/>
                            <a:pt x="105735" y="310915"/>
                            <a:pt x="143291" y="303404"/>
                          </a:cubicBezTo>
                          <a:cubicBezTo>
                            <a:pt x="143291" y="303404"/>
                            <a:pt x="143291" y="303404"/>
                            <a:pt x="135780" y="303404"/>
                          </a:cubicBezTo>
                          <a:cubicBezTo>
                            <a:pt x="98224" y="303404"/>
                            <a:pt x="8090" y="288382"/>
                            <a:pt x="579" y="235804"/>
                          </a:cubicBezTo>
                          <a:cubicBezTo>
                            <a:pt x="579" y="190737"/>
                            <a:pt x="45646" y="168204"/>
                            <a:pt x="83202" y="168204"/>
                          </a:cubicBezTo>
                          <a:cubicBezTo>
                            <a:pt x="68179" y="153181"/>
                            <a:pt x="60668" y="138159"/>
                            <a:pt x="53157" y="123137"/>
                          </a:cubicBezTo>
                          <a:cubicBezTo>
                            <a:pt x="45646" y="93092"/>
                            <a:pt x="68179" y="63047"/>
                            <a:pt x="90713" y="55536"/>
                          </a:cubicBezTo>
                          <a:cubicBezTo>
                            <a:pt x="98224" y="55536"/>
                            <a:pt x="98224" y="55536"/>
                            <a:pt x="105735" y="48025"/>
                          </a:cubicBezTo>
                          <a:cubicBezTo>
                            <a:pt x="105735" y="33003"/>
                            <a:pt x="113247" y="25492"/>
                            <a:pt x="128269" y="17981"/>
                          </a:cubicBezTo>
                          <a:cubicBezTo>
                            <a:pt x="165825" y="-4553"/>
                            <a:pt x="203380" y="-4553"/>
                            <a:pt x="255958" y="10470"/>
                          </a:cubicBezTo>
                          <a:cubicBezTo>
                            <a:pt x="316047" y="25492"/>
                            <a:pt x="376137" y="48025"/>
                            <a:pt x="428715" y="85581"/>
                          </a:cubicBezTo>
                          <a:cubicBezTo>
                            <a:pt x="451248" y="100603"/>
                            <a:pt x="473781" y="115625"/>
                            <a:pt x="503826" y="115625"/>
                          </a:cubicBezTo>
                          <a:cubicBezTo>
                            <a:pt x="511337" y="115625"/>
                            <a:pt x="526359" y="115625"/>
                            <a:pt x="533870" y="108114"/>
                          </a:cubicBezTo>
                          <a:cubicBezTo>
                            <a:pt x="541382" y="108114"/>
                            <a:pt x="541382" y="108114"/>
                            <a:pt x="548893" y="100603"/>
                          </a:cubicBezTo>
                          <a:lnTo>
                            <a:pt x="548893" y="100603"/>
                          </a:lnTo>
                          <a:cubicBezTo>
                            <a:pt x="548893" y="100603"/>
                            <a:pt x="556404" y="100603"/>
                            <a:pt x="556404" y="100603"/>
                          </a:cubicBezTo>
                          <a:cubicBezTo>
                            <a:pt x="608982" y="130648"/>
                            <a:pt x="654049" y="198248"/>
                            <a:pt x="676582" y="243315"/>
                          </a:cubicBezTo>
                          <a:cubicBezTo>
                            <a:pt x="691605" y="273360"/>
                            <a:pt x="706627" y="310915"/>
                            <a:pt x="714138" y="348471"/>
                          </a:cubicBezTo>
                          <a:cubicBezTo>
                            <a:pt x="714138" y="348471"/>
                            <a:pt x="714138" y="355982"/>
                            <a:pt x="714138" y="355982"/>
                          </a:cubicBezTo>
                          <a:cubicBezTo>
                            <a:pt x="699116" y="386027"/>
                            <a:pt x="669071" y="401049"/>
                            <a:pt x="639027" y="408560"/>
                          </a:cubicBezTo>
                          <a:cubicBezTo>
                            <a:pt x="631515" y="408560"/>
                            <a:pt x="624004" y="408560"/>
                            <a:pt x="624004" y="408560"/>
                          </a:cubicBezTo>
                          <a:cubicBezTo>
                            <a:pt x="624004" y="408560"/>
                            <a:pt x="616493" y="408560"/>
                            <a:pt x="616493" y="408560"/>
                          </a:cubicBezTo>
                          <a:cubicBezTo>
                            <a:pt x="601471" y="431094"/>
                            <a:pt x="578937" y="446116"/>
                            <a:pt x="556404" y="453627"/>
                          </a:cubicBezTo>
                          <a:cubicBezTo>
                            <a:pt x="548893" y="461138"/>
                            <a:pt x="541382" y="476160"/>
                            <a:pt x="533870" y="483672"/>
                          </a:cubicBezTo>
                          <a:cubicBezTo>
                            <a:pt x="511337" y="521227"/>
                            <a:pt x="488804" y="543761"/>
                            <a:pt x="458759" y="558783"/>
                          </a:cubicBezTo>
                          <a:cubicBezTo>
                            <a:pt x="451248" y="573805"/>
                            <a:pt x="436226" y="581316"/>
                            <a:pt x="421203" y="581316"/>
                          </a:cubicBezTo>
                          <a:close/>
                          <a:moveTo>
                            <a:pt x="286003" y="355982"/>
                          </a:moveTo>
                          <a:cubicBezTo>
                            <a:pt x="331069" y="355982"/>
                            <a:pt x="368625" y="378515"/>
                            <a:pt x="413692" y="401049"/>
                          </a:cubicBezTo>
                          <a:lnTo>
                            <a:pt x="421203" y="408560"/>
                          </a:lnTo>
                          <a:cubicBezTo>
                            <a:pt x="421203" y="408560"/>
                            <a:pt x="421203" y="408560"/>
                            <a:pt x="428715" y="416071"/>
                          </a:cubicBezTo>
                          <a:cubicBezTo>
                            <a:pt x="428715" y="416071"/>
                            <a:pt x="428715" y="423582"/>
                            <a:pt x="428715" y="423582"/>
                          </a:cubicBezTo>
                          <a:cubicBezTo>
                            <a:pt x="421203" y="438605"/>
                            <a:pt x="413692" y="453627"/>
                            <a:pt x="398670" y="461138"/>
                          </a:cubicBezTo>
                          <a:cubicBezTo>
                            <a:pt x="398670" y="461138"/>
                            <a:pt x="391159" y="468649"/>
                            <a:pt x="391159" y="468649"/>
                          </a:cubicBezTo>
                          <a:cubicBezTo>
                            <a:pt x="383648" y="483672"/>
                            <a:pt x="368625" y="491183"/>
                            <a:pt x="361114" y="506205"/>
                          </a:cubicBezTo>
                          <a:cubicBezTo>
                            <a:pt x="346092" y="528738"/>
                            <a:pt x="383648" y="558783"/>
                            <a:pt x="391159" y="558783"/>
                          </a:cubicBezTo>
                          <a:cubicBezTo>
                            <a:pt x="406181" y="573805"/>
                            <a:pt x="436226" y="573805"/>
                            <a:pt x="458759" y="558783"/>
                          </a:cubicBezTo>
                          <a:cubicBezTo>
                            <a:pt x="481292" y="543761"/>
                            <a:pt x="503826" y="521227"/>
                            <a:pt x="526359" y="483672"/>
                          </a:cubicBezTo>
                          <a:cubicBezTo>
                            <a:pt x="533870" y="476160"/>
                            <a:pt x="541382" y="461138"/>
                            <a:pt x="541382" y="453627"/>
                          </a:cubicBezTo>
                          <a:lnTo>
                            <a:pt x="541382" y="453627"/>
                          </a:lnTo>
                          <a:cubicBezTo>
                            <a:pt x="541382" y="453627"/>
                            <a:pt x="541382" y="453627"/>
                            <a:pt x="548893" y="446116"/>
                          </a:cubicBezTo>
                          <a:cubicBezTo>
                            <a:pt x="578937" y="438605"/>
                            <a:pt x="593960" y="423582"/>
                            <a:pt x="608982" y="408560"/>
                          </a:cubicBezTo>
                          <a:cubicBezTo>
                            <a:pt x="608982" y="408560"/>
                            <a:pt x="608982" y="408560"/>
                            <a:pt x="616493" y="408560"/>
                          </a:cubicBezTo>
                          <a:cubicBezTo>
                            <a:pt x="616493" y="408560"/>
                            <a:pt x="624004" y="408560"/>
                            <a:pt x="624004" y="408560"/>
                          </a:cubicBezTo>
                          <a:cubicBezTo>
                            <a:pt x="631515" y="408560"/>
                            <a:pt x="631515" y="408560"/>
                            <a:pt x="639027" y="408560"/>
                          </a:cubicBezTo>
                          <a:cubicBezTo>
                            <a:pt x="661560" y="401049"/>
                            <a:pt x="691605" y="386027"/>
                            <a:pt x="706627" y="363493"/>
                          </a:cubicBezTo>
                          <a:cubicBezTo>
                            <a:pt x="699116" y="325937"/>
                            <a:pt x="684093" y="295893"/>
                            <a:pt x="669071" y="265848"/>
                          </a:cubicBezTo>
                          <a:cubicBezTo>
                            <a:pt x="646538" y="220782"/>
                            <a:pt x="608982" y="160693"/>
                            <a:pt x="556404" y="130648"/>
                          </a:cubicBezTo>
                          <a:cubicBezTo>
                            <a:pt x="548893" y="130648"/>
                            <a:pt x="548893" y="130648"/>
                            <a:pt x="541382" y="138159"/>
                          </a:cubicBezTo>
                          <a:cubicBezTo>
                            <a:pt x="526359" y="145670"/>
                            <a:pt x="511337" y="145670"/>
                            <a:pt x="503826" y="145670"/>
                          </a:cubicBezTo>
                          <a:cubicBezTo>
                            <a:pt x="473781" y="145670"/>
                            <a:pt x="443737" y="130648"/>
                            <a:pt x="421203" y="108114"/>
                          </a:cubicBezTo>
                          <a:cubicBezTo>
                            <a:pt x="368625" y="70559"/>
                            <a:pt x="308536" y="48025"/>
                            <a:pt x="248447" y="33003"/>
                          </a:cubicBezTo>
                          <a:cubicBezTo>
                            <a:pt x="195869" y="17981"/>
                            <a:pt x="165825" y="17981"/>
                            <a:pt x="128269" y="33003"/>
                          </a:cubicBezTo>
                          <a:cubicBezTo>
                            <a:pt x="120758" y="40514"/>
                            <a:pt x="113247" y="48025"/>
                            <a:pt x="113247" y="55536"/>
                          </a:cubicBezTo>
                          <a:cubicBezTo>
                            <a:pt x="113247" y="55536"/>
                            <a:pt x="113247" y="63047"/>
                            <a:pt x="105735" y="63047"/>
                          </a:cubicBezTo>
                          <a:cubicBezTo>
                            <a:pt x="98224" y="63047"/>
                            <a:pt x="90713" y="63047"/>
                            <a:pt x="83202" y="70559"/>
                          </a:cubicBezTo>
                          <a:cubicBezTo>
                            <a:pt x="68179" y="78070"/>
                            <a:pt x="53157" y="100603"/>
                            <a:pt x="53157" y="115625"/>
                          </a:cubicBezTo>
                          <a:cubicBezTo>
                            <a:pt x="60668" y="130648"/>
                            <a:pt x="68179" y="145670"/>
                            <a:pt x="90713" y="160693"/>
                          </a:cubicBezTo>
                          <a:cubicBezTo>
                            <a:pt x="90713" y="160693"/>
                            <a:pt x="98224" y="168204"/>
                            <a:pt x="90713" y="168204"/>
                          </a:cubicBezTo>
                          <a:cubicBezTo>
                            <a:pt x="90713" y="168204"/>
                            <a:pt x="90713" y="175715"/>
                            <a:pt x="83202" y="175715"/>
                          </a:cubicBezTo>
                          <a:cubicBezTo>
                            <a:pt x="60668" y="175715"/>
                            <a:pt x="-6932" y="190737"/>
                            <a:pt x="579" y="228293"/>
                          </a:cubicBezTo>
                          <a:cubicBezTo>
                            <a:pt x="579" y="258337"/>
                            <a:pt x="60668" y="280871"/>
                            <a:pt x="120758" y="280871"/>
                          </a:cubicBezTo>
                          <a:cubicBezTo>
                            <a:pt x="128269" y="280871"/>
                            <a:pt x="135780" y="280871"/>
                            <a:pt x="150802" y="280871"/>
                          </a:cubicBezTo>
                          <a:cubicBezTo>
                            <a:pt x="158313" y="280871"/>
                            <a:pt x="165825" y="280871"/>
                            <a:pt x="173336" y="280871"/>
                          </a:cubicBezTo>
                          <a:cubicBezTo>
                            <a:pt x="180847" y="280871"/>
                            <a:pt x="180847" y="280871"/>
                            <a:pt x="180847" y="288382"/>
                          </a:cubicBezTo>
                          <a:cubicBezTo>
                            <a:pt x="180847" y="295893"/>
                            <a:pt x="180847" y="295893"/>
                            <a:pt x="173336" y="295893"/>
                          </a:cubicBezTo>
                          <a:cubicBezTo>
                            <a:pt x="165825" y="295893"/>
                            <a:pt x="158313" y="295893"/>
                            <a:pt x="158313" y="303404"/>
                          </a:cubicBezTo>
                          <a:cubicBezTo>
                            <a:pt x="128269" y="310915"/>
                            <a:pt x="68179" y="333449"/>
                            <a:pt x="53157" y="371004"/>
                          </a:cubicBezTo>
                          <a:cubicBezTo>
                            <a:pt x="53157" y="378515"/>
                            <a:pt x="53157" y="378515"/>
                            <a:pt x="53157" y="386027"/>
                          </a:cubicBezTo>
                          <a:cubicBezTo>
                            <a:pt x="60668" y="393538"/>
                            <a:pt x="68179" y="401049"/>
                            <a:pt x="83202" y="408560"/>
                          </a:cubicBezTo>
                          <a:cubicBezTo>
                            <a:pt x="90713" y="408560"/>
                            <a:pt x="98224" y="408560"/>
                            <a:pt x="105735" y="408560"/>
                          </a:cubicBezTo>
                          <a:cubicBezTo>
                            <a:pt x="135780" y="408560"/>
                            <a:pt x="165825" y="393538"/>
                            <a:pt x="195869" y="378515"/>
                          </a:cubicBezTo>
                          <a:cubicBezTo>
                            <a:pt x="203380" y="378515"/>
                            <a:pt x="210891" y="371004"/>
                            <a:pt x="218402" y="371004"/>
                          </a:cubicBezTo>
                          <a:cubicBezTo>
                            <a:pt x="248447" y="363493"/>
                            <a:pt x="270980" y="355982"/>
                            <a:pt x="286003" y="355982"/>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37" name="Freeform: Shape 436">
                    <a:extLst>
                      <a:ext uri="{FF2B5EF4-FFF2-40B4-BE49-F238E27FC236}">
                        <a16:creationId xmlns:a16="http://schemas.microsoft.com/office/drawing/2014/main" id="{60FEB6BC-948F-4035-8406-7E04B640A96A}"/>
                      </a:ext>
                    </a:extLst>
                  </p:cNvPr>
                  <p:cNvSpPr/>
                  <p:nvPr/>
                </p:nvSpPr>
                <p:spPr>
                  <a:xfrm>
                    <a:off x="7220704" y="5248656"/>
                    <a:ext cx="653911" cy="559580"/>
                  </a:xfrm>
                  <a:custGeom>
                    <a:avLst/>
                    <a:gdLst>
                      <a:gd name="connsiteX0" fmla="*/ 631379 w 653911"/>
                      <a:gd name="connsiteY0" fmla="*/ 232845 h 559580"/>
                      <a:gd name="connsiteX1" fmla="*/ 511200 w 653911"/>
                      <a:gd name="connsiteY1" fmla="*/ 90133 h 559580"/>
                      <a:gd name="connsiteX2" fmla="*/ 496178 w 653911"/>
                      <a:gd name="connsiteY2" fmla="*/ 97645 h 559580"/>
                      <a:gd name="connsiteX3" fmla="*/ 473645 w 653911"/>
                      <a:gd name="connsiteY3" fmla="*/ 105156 h 559580"/>
                      <a:gd name="connsiteX4" fmla="*/ 466133 w 653911"/>
                      <a:gd name="connsiteY4" fmla="*/ 120178 h 559580"/>
                      <a:gd name="connsiteX5" fmla="*/ 406044 w 653911"/>
                      <a:gd name="connsiteY5" fmla="*/ 142712 h 559580"/>
                      <a:gd name="connsiteX6" fmla="*/ 285866 w 653911"/>
                      <a:gd name="connsiteY6" fmla="*/ 82622 h 559580"/>
                      <a:gd name="connsiteX7" fmla="*/ 165688 w 653911"/>
                      <a:gd name="connsiteY7" fmla="*/ 52578 h 559580"/>
                      <a:gd name="connsiteX8" fmla="*/ 98088 w 653911"/>
                      <a:gd name="connsiteY8" fmla="*/ 22533 h 559580"/>
                      <a:gd name="connsiteX9" fmla="*/ 90576 w 653911"/>
                      <a:gd name="connsiteY9" fmla="*/ 0 h 559580"/>
                      <a:gd name="connsiteX10" fmla="*/ 75554 w 653911"/>
                      <a:gd name="connsiteY10" fmla="*/ 30044 h 559580"/>
                      <a:gd name="connsiteX11" fmla="*/ 68043 w 653911"/>
                      <a:gd name="connsiteY11" fmla="*/ 30044 h 559580"/>
                      <a:gd name="connsiteX12" fmla="*/ 218266 w 653911"/>
                      <a:gd name="connsiteY12" fmla="*/ 165245 h 559580"/>
                      <a:gd name="connsiteX13" fmla="*/ 315911 w 653911"/>
                      <a:gd name="connsiteY13" fmla="*/ 247868 h 559580"/>
                      <a:gd name="connsiteX14" fmla="*/ 300889 w 653911"/>
                      <a:gd name="connsiteY14" fmla="*/ 255379 h 559580"/>
                      <a:gd name="connsiteX15" fmla="*/ 180710 w 653911"/>
                      <a:gd name="connsiteY15" fmla="*/ 187779 h 559580"/>
                      <a:gd name="connsiteX16" fmla="*/ 68043 w 653911"/>
                      <a:gd name="connsiteY16" fmla="*/ 157734 h 559580"/>
                      <a:gd name="connsiteX17" fmla="*/ 45510 w 653911"/>
                      <a:gd name="connsiteY17" fmla="*/ 142712 h 559580"/>
                      <a:gd name="connsiteX18" fmla="*/ 443 w 653911"/>
                      <a:gd name="connsiteY18" fmla="*/ 150223 h 559580"/>
                      <a:gd name="connsiteX19" fmla="*/ 113110 w 653911"/>
                      <a:gd name="connsiteY19" fmla="*/ 225334 h 559580"/>
                      <a:gd name="connsiteX20" fmla="*/ 240799 w 653911"/>
                      <a:gd name="connsiteY20" fmla="*/ 285423 h 559580"/>
                      <a:gd name="connsiteX21" fmla="*/ 233288 w 653911"/>
                      <a:gd name="connsiteY21" fmla="*/ 300446 h 559580"/>
                      <a:gd name="connsiteX22" fmla="*/ 225777 w 653911"/>
                      <a:gd name="connsiteY22" fmla="*/ 300446 h 559580"/>
                      <a:gd name="connsiteX23" fmla="*/ 218266 w 653911"/>
                      <a:gd name="connsiteY23" fmla="*/ 300446 h 559580"/>
                      <a:gd name="connsiteX24" fmla="*/ 30487 w 653911"/>
                      <a:gd name="connsiteY24" fmla="*/ 353023 h 559580"/>
                      <a:gd name="connsiteX25" fmla="*/ 443 w 653911"/>
                      <a:gd name="connsiteY25" fmla="*/ 360535 h 559580"/>
                      <a:gd name="connsiteX26" fmla="*/ 37998 w 653911"/>
                      <a:gd name="connsiteY26" fmla="*/ 398090 h 559580"/>
                      <a:gd name="connsiteX27" fmla="*/ 173199 w 653911"/>
                      <a:gd name="connsiteY27" fmla="*/ 360535 h 559580"/>
                      <a:gd name="connsiteX28" fmla="*/ 353466 w 653911"/>
                      <a:gd name="connsiteY28" fmla="*/ 390579 h 559580"/>
                      <a:gd name="connsiteX29" fmla="*/ 353466 w 653911"/>
                      <a:gd name="connsiteY29" fmla="*/ 390579 h 559580"/>
                      <a:gd name="connsiteX30" fmla="*/ 436089 w 653911"/>
                      <a:gd name="connsiteY30" fmla="*/ 270401 h 559580"/>
                      <a:gd name="connsiteX31" fmla="*/ 443600 w 653911"/>
                      <a:gd name="connsiteY31" fmla="*/ 202801 h 559580"/>
                      <a:gd name="connsiteX32" fmla="*/ 503689 w 653911"/>
                      <a:gd name="connsiteY32" fmla="*/ 172756 h 559580"/>
                      <a:gd name="connsiteX33" fmla="*/ 533734 w 653911"/>
                      <a:gd name="connsiteY33" fmla="*/ 285423 h 559580"/>
                      <a:gd name="connsiteX34" fmla="*/ 503689 w 653911"/>
                      <a:gd name="connsiteY34" fmla="*/ 345512 h 559580"/>
                      <a:gd name="connsiteX35" fmla="*/ 436089 w 653911"/>
                      <a:gd name="connsiteY35" fmla="*/ 405602 h 559580"/>
                      <a:gd name="connsiteX36" fmla="*/ 345955 w 653911"/>
                      <a:gd name="connsiteY36" fmla="*/ 525780 h 559580"/>
                      <a:gd name="connsiteX37" fmla="*/ 300889 w 653911"/>
                      <a:gd name="connsiteY37" fmla="*/ 540802 h 559580"/>
                      <a:gd name="connsiteX38" fmla="*/ 315911 w 653911"/>
                      <a:gd name="connsiteY38" fmla="*/ 548313 h 559580"/>
                      <a:gd name="connsiteX39" fmla="*/ 391022 w 653911"/>
                      <a:gd name="connsiteY39" fmla="*/ 548313 h 559580"/>
                      <a:gd name="connsiteX40" fmla="*/ 466133 w 653911"/>
                      <a:gd name="connsiteY40" fmla="*/ 473202 h 559580"/>
                      <a:gd name="connsiteX41" fmla="*/ 488667 w 653911"/>
                      <a:gd name="connsiteY41" fmla="*/ 435646 h 559580"/>
                      <a:gd name="connsiteX42" fmla="*/ 548756 w 653911"/>
                      <a:gd name="connsiteY42" fmla="*/ 390579 h 559580"/>
                      <a:gd name="connsiteX43" fmla="*/ 578801 w 653911"/>
                      <a:gd name="connsiteY43" fmla="*/ 383068 h 559580"/>
                      <a:gd name="connsiteX44" fmla="*/ 653912 w 653911"/>
                      <a:gd name="connsiteY44" fmla="*/ 330490 h 559580"/>
                      <a:gd name="connsiteX45" fmla="*/ 631379 w 653911"/>
                      <a:gd name="connsiteY45" fmla="*/ 232845 h 55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53911" h="559580">
                        <a:moveTo>
                          <a:pt x="631379" y="232845"/>
                        </a:moveTo>
                        <a:cubicBezTo>
                          <a:pt x="608845" y="187779"/>
                          <a:pt x="563779" y="120178"/>
                          <a:pt x="511200" y="90133"/>
                        </a:cubicBezTo>
                        <a:cubicBezTo>
                          <a:pt x="503689" y="90133"/>
                          <a:pt x="503689" y="97645"/>
                          <a:pt x="496178" y="97645"/>
                        </a:cubicBezTo>
                        <a:cubicBezTo>
                          <a:pt x="488667" y="97645"/>
                          <a:pt x="481156" y="105156"/>
                          <a:pt x="473645" y="105156"/>
                        </a:cubicBezTo>
                        <a:cubicBezTo>
                          <a:pt x="473645" y="112667"/>
                          <a:pt x="473645" y="112667"/>
                          <a:pt x="466133" y="120178"/>
                        </a:cubicBezTo>
                        <a:cubicBezTo>
                          <a:pt x="458622" y="142712"/>
                          <a:pt x="421067" y="150223"/>
                          <a:pt x="406044" y="142712"/>
                        </a:cubicBezTo>
                        <a:cubicBezTo>
                          <a:pt x="360978" y="127689"/>
                          <a:pt x="330933" y="97645"/>
                          <a:pt x="285866" y="82622"/>
                        </a:cubicBezTo>
                        <a:cubicBezTo>
                          <a:pt x="248310" y="67600"/>
                          <a:pt x="203243" y="60089"/>
                          <a:pt x="165688" y="52578"/>
                        </a:cubicBezTo>
                        <a:cubicBezTo>
                          <a:pt x="143154" y="45067"/>
                          <a:pt x="113110" y="45067"/>
                          <a:pt x="98088" y="22533"/>
                        </a:cubicBezTo>
                        <a:cubicBezTo>
                          <a:pt x="90576" y="15022"/>
                          <a:pt x="90576" y="7511"/>
                          <a:pt x="90576" y="0"/>
                        </a:cubicBezTo>
                        <a:cubicBezTo>
                          <a:pt x="83065" y="7511"/>
                          <a:pt x="75554" y="15022"/>
                          <a:pt x="75554" y="30044"/>
                        </a:cubicBezTo>
                        <a:cubicBezTo>
                          <a:pt x="75554" y="30044"/>
                          <a:pt x="75554" y="30044"/>
                          <a:pt x="68043" y="30044"/>
                        </a:cubicBezTo>
                        <a:cubicBezTo>
                          <a:pt x="53021" y="112667"/>
                          <a:pt x="158177" y="142712"/>
                          <a:pt x="218266" y="165245"/>
                        </a:cubicBezTo>
                        <a:cubicBezTo>
                          <a:pt x="255821" y="180267"/>
                          <a:pt x="308400" y="195290"/>
                          <a:pt x="315911" y="247868"/>
                        </a:cubicBezTo>
                        <a:cubicBezTo>
                          <a:pt x="315911" y="255379"/>
                          <a:pt x="308400" y="262890"/>
                          <a:pt x="300889" y="255379"/>
                        </a:cubicBezTo>
                        <a:cubicBezTo>
                          <a:pt x="255821" y="232845"/>
                          <a:pt x="233288" y="202801"/>
                          <a:pt x="180710" y="187779"/>
                        </a:cubicBezTo>
                        <a:cubicBezTo>
                          <a:pt x="143154" y="180267"/>
                          <a:pt x="105599" y="172756"/>
                          <a:pt x="68043" y="157734"/>
                        </a:cubicBezTo>
                        <a:cubicBezTo>
                          <a:pt x="60532" y="157734"/>
                          <a:pt x="53021" y="150223"/>
                          <a:pt x="45510" y="142712"/>
                        </a:cubicBezTo>
                        <a:cubicBezTo>
                          <a:pt x="30487" y="142712"/>
                          <a:pt x="15465" y="150223"/>
                          <a:pt x="443" y="150223"/>
                        </a:cubicBezTo>
                        <a:cubicBezTo>
                          <a:pt x="-7069" y="187779"/>
                          <a:pt x="83065" y="217823"/>
                          <a:pt x="113110" y="225334"/>
                        </a:cubicBezTo>
                        <a:cubicBezTo>
                          <a:pt x="158177" y="232845"/>
                          <a:pt x="210755" y="247868"/>
                          <a:pt x="240799" y="285423"/>
                        </a:cubicBezTo>
                        <a:cubicBezTo>
                          <a:pt x="248310" y="292934"/>
                          <a:pt x="240799" y="300446"/>
                          <a:pt x="233288" y="300446"/>
                        </a:cubicBezTo>
                        <a:cubicBezTo>
                          <a:pt x="233288" y="300446"/>
                          <a:pt x="225777" y="300446"/>
                          <a:pt x="225777" y="300446"/>
                        </a:cubicBezTo>
                        <a:cubicBezTo>
                          <a:pt x="225777" y="300446"/>
                          <a:pt x="225777" y="300446"/>
                          <a:pt x="218266" y="300446"/>
                        </a:cubicBezTo>
                        <a:cubicBezTo>
                          <a:pt x="150666" y="285423"/>
                          <a:pt x="83065" y="330490"/>
                          <a:pt x="30487" y="353023"/>
                        </a:cubicBezTo>
                        <a:cubicBezTo>
                          <a:pt x="22976" y="360535"/>
                          <a:pt x="7954" y="360535"/>
                          <a:pt x="443" y="360535"/>
                        </a:cubicBezTo>
                        <a:cubicBezTo>
                          <a:pt x="443" y="383068"/>
                          <a:pt x="22976" y="398090"/>
                          <a:pt x="37998" y="398090"/>
                        </a:cubicBezTo>
                        <a:cubicBezTo>
                          <a:pt x="90576" y="413113"/>
                          <a:pt x="128132" y="383068"/>
                          <a:pt x="173199" y="360535"/>
                        </a:cubicBezTo>
                        <a:cubicBezTo>
                          <a:pt x="240799" y="330490"/>
                          <a:pt x="300889" y="360535"/>
                          <a:pt x="353466" y="390579"/>
                        </a:cubicBezTo>
                        <a:cubicBezTo>
                          <a:pt x="353466" y="390579"/>
                          <a:pt x="353466" y="390579"/>
                          <a:pt x="353466" y="390579"/>
                        </a:cubicBezTo>
                        <a:cubicBezTo>
                          <a:pt x="383511" y="360535"/>
                          <a:pt x="421067" y="315468"/>
                          <a:pt x="436089" y="270401"/>
                        </a:cubicBezTo>
                        <a:cubicBezTo>
                          <a:pt x="436089" y="247868"/>
                          <a:pt x="443600" y="225334"/>
                          <a:pt x="443600" y="202801"/>
                        </a:cubicBezTo>
                        <a:cubicBezTo>
                          <a:pt x="443600" y="172756"/>
                          <a:pt x="481156" y="157734"/>
                          <a:pt x="503689" y="172756"/>
                        </a:cubicBezTo>
                        <a:cubicBezTo>
                          <a:pt x="541245" y="195290"/>
                          <a:pt x="548756" y="240356"/>
                          <a:pt x="533734" y="285423"/>
                        </a:cubicBezTo>
                        <a:cubicBezTo>
                          <a:pt x="526223" y="307957"/>
                          <a:pt x="518711" y="322979"/>
                          <a:pt x="503689" y="345512"/>
                        </a:cubicBezTo>
                        <a:cubicBezTo>
                          <a:pt x="481156" y="368046"/>
                          <a:pt x="451111" y="375557"/>
                          <a:pt x="436089" y="405602"/>
                        </a:cubicBezTo>
                        <a:cubicBezTo>
                          <a:pt x="413556" y="450669"/>
                          <a:pt x="391022" y="503246"/>
                          <a:pt x="345955" y="525780"/>
                        </a:cubicBezTo>
                        <a:cubicBezTo>
                          <a:pt x="330933" y="533291"/>
                          <a:pt x="315911" y="540802"/>
                          <a:pt x="300889" y="540802"/>
                        </a:cubicBezTo>
                        <a:cubicBezTo>
                          <a:pt x="308400" y="548313"/>
                          <a:pt x="308400" y="548313"/>
                          <a:pt x="315911" y="548313"/>
                        </a:cubicBezTo>
                        <a:cubicBezTo>
                          <a:pt x="338444" y="563336"/>
                          <a:pt x="368489" y="563336"/>
                          <a:pt x="391022" y="548313"/>
                        </a:cubicBezTo>
                        <a:cubicBezTo>
                          <a:pt x="421067" y="525780"/>
                          <a:pt x="443600" y="503246"/>
                          <a:pt x="466133" y="473202"/>
                        </a:cubicBezTo>
                        <a:cubicBezTo>
                          <a:pt x="473645" y="465691"/>
                          <a:pt x="481156" y="450669"/>
                          <a:pt x="488667" y="435646"/>
                        </a:cubicBezTo>
                        <a:cubicBezTo>
                          <a:pt x="518711" y="428135"/>
                          <a:pt x="533734" y="413113"/>
                          <a:pt x="548756" y="390579"/>
                        </a:cubicBezTo>
                        <a:cubicBezTo>
                          <a:pt x="556267" y="390579"/>
                          <a:pt x="563779" y="390579"/>
                          <a:pt x="578801" y="383068"/>
                        </a:cubicBezTo>
                        <a:cubicBezTo>
                          <a:pt x="608845" y="375557"/>
                          <a:pt x="631379" y="353023"/>
                          <a:pt x="653912" y="330490"/>
                        </a:cubicBezTo>
                        <a:cubicBezTo>
                          <a:pt x="653912" y="300446"/>
                          <a:pt x="646401" y="270401"/>
                          <a:pt x="631379" y="232845"/>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38" name="Freeform: Shape 437">
                    <a:extLst>
                      <a:ext uri="{FF2B5EF4-FFF2-40B4-BE49-F238E27FC236}">
                        <a16:creationId xmlns:a16="http://schemas.microsoft.com/office/drawing/2014/main" id="{1AC0DDA7-6791-4DF2-8F5E-A172C937B723}"/>
                      </a:ext>
                    </a:extLst>
                  </p:cNvPr>
                  <p:cNvSpPr/>
                  <p:nvPr/>
                </p:nvSpPr>
                <p:spPr>
                  <a:xfrm>
                    <a:off x="7213636" y="5448118"/>
                    <a:ext cx="453627" cy="202671"/>
                  </a:xfrm>
                  <a:custGeom>
                    <a:avLst/>
                    <a:gdLst>
                      <a:gd name="connsiteX0" fmla="*/ 435646 w 453627"/>
                      <a:gd name="connsiteY0" fmla="*/ 3338 h 202671"/>
                      <a:gd name="connsiteX1" fmla="*/ 428135 w 453627"/>
                      <a:gd name="connsiteY1" fmla="*/ 25872 h 202671"/>
                      <a:gd name="connsiteX2" fmla="*/ 353024 w 453627"/>
                      <a:gd name="connsiteY2" fmla="*/ 33383 h 202671"/>
                      <a:gd name="connsiteX3" fmla="*/ 315468 w 453627"/>
                      <a:gd name="connsiteY3" fmla="*/ 70939 h 202671"/>
                      <a:gd name="connsiteX4" fmla="*/ 270401 w 453627"/>
                      <a:gd name="connsiteY4" fmla="*/ 85961 h 202671"/>
                      <a:gd name="connsiteX5" fmla="*/ 247868 w 453627"/>
                      <a:gd name="connsiteY5" fmla="*/ 100983 h 202671"/>
                      <a:gd name="connsiteX6" fmla="*/ 202801 w 453627"/>
                      <a:gd name="connsiteY6" fmla="*/ 123517 h 202671"/>
                      <a:gd name="connsiteX7" fmla="*/ 90134 w 453627"/>
                      <a:gd name="connsiteY7" fmla="*/ 176095 h 202671"/>
                      <a:gd name="connsiteX8" fmla="*/ 0 w 453627"/>
                      <a:gd name="connsiteY8" fmla="*/ 168583 h 202671"/>
                      <a:gd name="connsiteX9" fmla="*/ 37556 w 453627"/>
                      <a:gd name="connsiteY9" fmla="*/ 198628 h 202671"/>
                      <a:gd name="connsiteX10" fmla="*/ 172756 w 453627"/>
                      <a:gd name="connsiteY10" fmla="*/ 161072 h 202671"/>
                      <a:gd name="connsiteX11" fmla="*/ 353024 w 453627"/>
                      <a:gd name="connsiteY11" fmla="*/ 191117 h 202671"/>
                      <a:gd name="connsiteX12" fmla="*/ 353024 w 453627"/>
                      <a:gd name="connsiteY12" fmla="*/ 191117 h 202671"/>
                      <a:gd name="connsiteX13" fmla="*/ 435646 w 453627"/>
                      <a:gd name="connsiteY13" fmla="*/ 78450 h 202671"/>
                      <a:gd name="connsiteX14" fmla="*/ 443158 w 453627"/>
                      <a:gd name="connsiteY14" fmla="*/ 25872 h 202671"/>
                      <a:gd name="connsiteX15" fmla="*/ 435646 w 453627"/>
                      <a:gd name="connsiteY15" fmla="*/ 3338 h 202671"/>
                      <a:gd name="connsiteX16" fmla="*/ 435646 w 453627"/>
                      <a:gd name="connsiteY16" fmla="*/ 3338 h 20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3627" h="202671">
                        <a:moveTo>
                          <a:pt x="435646" y="3338"/>
                        </a:moveTo>
                        <a:cubicBezTo>
                          <a:pt x="428135" y="10850"/>
                          <a:pt x="428135" y="18361"/>
                          <a:pt x="428135" y="25872"/>
                        </a:cubicBezTo>
                        <a:cubicBezTo>
                          <a:pt x="413113" y="48405"/>
                          <a:pt x="375557" y="33383"/>
                          <a:pt x="353024" y="33383"/>
                        </a:cubicBezTo>
                        <a:cubicBezTo>
                          <a:pt x="330490" y="33383"/>
                          <a:pt x="330490" y="55916"/>
                          <a:pt x="315468" y="70939"/>
                        </a:cubicBezTo>
                        <a:cubicBezTo>
                          <a:pt x="307957" y="85961"/>
                          <a:pt x="285423" y="85961"/>
                          <a:pt x="270401" y="85961"/>
                        </a:cubicBezTo>
                        <a:cubicBezTo>
                          <a:pt x="262890" y="85961"/>
                          <a:pt x="255379" y="93472"/>
                          <a:pt x="247868" y="100983"/>
                        </a:cubicBezTo>
                        <a:cubicBezTo>
                          <a:pt x="232846" y="108494"/>
                          <a:pt x="217823" y="116005"/>
                          <a:pt x="202801" y="123517"/>
                        </a:cubicBezTo>
                        <a:cubicBezTo>
                          <a:pt x="172756" y="131028"/>
                          <a:pt x="127689" y="168583"/>
                          <a:pt x="90134" y="176095"/>
                        </a:cubicBezTo>
                        <a:cubicBezTo>
                          <a:pt x="60089" y="183606"/>
                          <a:pt x="22533" y="191117"/>
                          <a:pt x="0" y="168583"/>
                        </a:cubicBezTo>
                        <a:cubicBezTo>
                          <a:pt x="7511" y="183606"/>
                          <a:pt x="22533" y="191117"/>
                          <a:pt x="37556" y="198628"/>
                        </a:cubicBezTo>
                        <a:cubicBezTo>
                          <a:pt x="90134" y="213650"/>
                          <a:pt x="127689" y="183606"/>
                          <a:pt x="172756" y="161072"/>
                        </a:cubicBezTo>
                        <a:cubicBezTo>
                          <a:pt x="240357" y="131028"/>
                          <a:pt x="300446" y="161072"/>
                          <a:pt x="353024" y="191117"/>
                        </a:cubicBezTo>
                        <a:cubicBezTo>
                          <a:pt x="353024" y="191117"/>
                          <a:pt x="353024" y="191117"/>
                          <a:pt x="353024" y="191117"/>
                        </a:cubicBezTo>
                        <a:cubicBezTo>
                          <a:pt x="383068" y="161072"/>
                          <a:pt x="420624" y="123517"/>
                          <a:pt x="435646" y="78450"/>
                        </a:cubicBezTo>
                        <a:cubicBezTo>
                          <a:pt x="443158" y="63428"/>
                          <a:pt x="443158" y="48405"/>
                          <a:pt x="443158" y="25872"/>
                        </a:cubicBezTo>
                        <a:cubicBezTo>
                          <a:pt x="458180" y="25872"/>
                          <a:pt x="458180" y="3338"/>
                          <a:pt x="435646" y="3338"/>
                        </a:cubicBezTo>
                        <a:cubicBezTo>
                          <a:pt x="443158" y="-4173"/>
                          <a:pt x="443158" y="3338"/>
                          <a:pt x="435646" y="3338"/>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39" name="Freeform: Shape 438">
                    <a:extLst>
                      <a:ext uri="{FF2B5EF4-FFF2-40B4-BE49-F238E27FC236}">
                        <a16:creationId xmlns:a16="http://schemas.microsoft.com/office/drawing/2014/main" id="{F02BD54A-67EA-41AF-8418-0343887480E5}"/>
                      </a:ext>
                    </a:extLst>
                  </p:cNvPr>
                  <p:cNvSpPr/>
                  <p:nvPr/>
                </p:nvSpPr>
                <p:spPr>
                  <a:xfrm>
                    <a:off x="7476526" y="5473990"/>
                    <a:ext cx="195289" cy="180267"/>
                  </a:xfrm>
                  <a:custGeom>
                    <a:avLst/>
                    <a:gdLst>
                      <a:gd name="connsiteX0" fmla="*/ 195290 w 195289"/>
                      <a:gd name="connsiteY0" fmla="*/ 0 h 180267"/>
                      <a:gd name="connsiteX1" fmla="*/ 172756 w 195289"/>
                      <a:gd name="connsiteY1" fmla="*/ 37556 h 180267"/>
                      <a:gd name="connsiteX2" fmla="*/ 105156 w 195289"/>
                      <a:gd name="connsiteY2" fmla="*/ 67600 h 180267"/>
                      <a:gd name="connsiteX3" fmla="*/ 7511 w 195289"/>
                      <a:gd name="connsiteY3" fmla="*/ 135201 h 180267"/>
                      <a:gd name="connsiteX4" fmla="*/ 0 w 195289"/>
                      <a:gd name="connsiteY4" fmla="*/ 135201 h 180267"/>
                      <a:gd name="connsiteX5" fmla="*/ 105156 w 195289"/>
                      <a:gd name="connsiteY5" fmla="*/ 180267 h 180267"/>
                      <a:gd name="connsiteX6" fmla="*/ 105156 w 195289"/>
                      <a:gd name="connsiteY6" fmla="*/ 180267 h 180267"/>
                      <a:gd name="connsiteX7" fmla="*/ 187779 w 195289"/>
                      <a:gd name="connsiteY7" fmla="*/ 67600 h 180267"/>
                      <a:gd name="connsiteX8" fmla="*/ 195290 w 195289"/>
                      <a:gd name="connsiteY8" fmla="*/ 15022 h 180267"/>
                      <a:gd name="connsiteX9" fmla="*/ 195290 w 195289"/>
                      <a:gd name="connsiteY9" fmla="*/ 0 h 18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89" h="180267">
                        <a:moveTo>
                          <a:pt x="195290" y="0"/>
                        </a:moveTo>
                        <a:cubicBezTo>
                          <a:pt x="187779" y="15022"/>
                          <a:pt x="180268" y="22533"/>
                          <a:pt x="172756" y="37556"/>
                        </a:cubicBezTo>
                        <a:cubicBezTo>
                          <a:pt x="157734" y="60089"/>
                          <a:pt x="127689" y="60089"/>
                          <a:pt x="105156" y="67600"/>
                        </a:cubicBezTo>
                        <a:cubicBezTo>
                          <a:pt x="60089" y="82622"/>
                          <a:pt x="45067" y="112667"/>
                          <a:pt x="7511" y="135201"/>
                        </a:cubicBezTo>
                        <a:cubicBezTo>
                          <a:pt x="7511" y="135201"/>
                          <a:pt x="0" y="135201"/>
                          <a:pt x="0" y="135201"/>
                        </a:cubicBezTo>
                        <a:cubicBezTo>
                          <a:pt x="37556" y="142712"/>
                          <a:pt x="67600" y="157734"/>
                          <a:pt x="105156" y="180267"/>
                        </a:cubicBezTo>
                        <a:cubicBezTo>
                          <a:pt x="105156" y="180267"/>
                          <a:pt x="105156" y="180267"/>
                          <a:pt x="105156" y="180267"/>
                        </a:cubicBezTo>
                        <a:cubicBezTo>
                          <a:pt x="135201" y="150223"/>
                          <a:pt x="172756" y="112667"/>
                          <a:pt x="187779" y="67600"/>
                        </a:cubicBezTo>
                        <a:cubicBezTo>
                          <a:pt x="195290" y="52578"/>
                          <a:pt x="195290" y="37556"/>
                          <a:pt x="195290" y="15022"/>
                        </a:cubicBezTo>
                        <a:cubicBezTo>
                          <a:pt x="195290" y="7511"/>
                          <a:pt x="195290" y="0"/>
                          <a:pt x="195290" y="0"/>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40" name="Freeform: Shape 439">
                    <a:extLst>
                      <a:ext uri="{FF2B5EF4-FFF2-40B4-BE49-F238E27FC236}">
                        <a16:creationId xmlns:a16="http://schemas.microsoft.com/office/drawing/2014/main" id="{4E66BB1A-E6BB-4856-91B2-746E4638FD9E}"/>
                      </a:ext>
                    </a:extLst>
                  </p:cNvPr>
                  <p:cNvSpPr/>
                  <p:nvPr/>
                </p:nvSpPr>
                <p:spPr>
                  <a:xfrm>
                    <a:off x="7596704" y="5338789"/>
                    <a:ext cx="292934" cy="458179"/>
                  </a:xfrm>
                  <a:custGeom>
                    <a:avLst/>
                    <a:gdLst>
                      <a:gd name="connsiteX0" fmla="*/ 255379 w 292934"/>
                      <a:gd name="connsiteY0" fmla="*/ 142712 h 458179"/>
                      <a:gd name="connsiteX1" fmla="*/ 135201 w 292934"/>
                      <a:gd name="connsiteY1" fmla="*/ 0 h 458179"/>
                      <a:gd name="connsiteX2" fmla="*/ 120178 w 292934"/>
                      <a:gd name="connsiteY2" fmla="*/ 7511 h 458179"/>
                      <a:gd name="connsiteX3" fmla="*/ 112667 w 292934"/>
                      <a:gd name="connsiteY3" fmla="*/ 7511 h 458179"/>
                      <a:gd name="connsiteX4" fmla="*/ 225334 w 292934"/>
                      <a:gd name="connsiteY4" fmla="*/ 135201 h 458179"/>
                      <a:gd name="connsiteX5" fmla="*/ 172756 w 292934"/>
                      <a:gd name="connsiteY5" fmla="*/ 285424 h 458179"/>
                      <a:gd name="connsiteX6" fmla="*/ 97645 w 292934"/>
                      <a:gd name="connsiteY6" fmla="*/ 315468 h 458179"/>
                      <a:gd name="connsiteX7" fmla="*/ 67600 w 292934"/>
                      <a:gd name="connsiteY7" fmla="*/ 398091 h 458179"/>
                      <a:gd name="connsiteX8" fmla="*/ 7511 w 292934"/>
                      <a:gd name="connsiteY8" fmla="*/ 458180 h 458179"/>
                      <a:gd name="connsiteX9" fmla="*/ 0 w 292934"/>
                      <a:gd name="connsiteY9" fmla="*/ 458180 h 458179"/>
                      <a:gd name="connsiteX10" fmla="*/ 30044 w 292934"/>
                      <a:gd name="connsiteY10" fmla="*/ 450669 h 458179"/>
                      <a:gd name="connsiteX11" fmla="*/ 105156 w 292934"/>
                      <a:gd name="connsiteY11" fmla="*/ 375557 h 458179"/>
                      <a:gd name="connsiteX12" fmla="*/ 127689 w 292934"/>
                      <a:gd name="connsiteY12" fmla="*/ 338001 h 458179"/>
                      <a:gd name="connsiteX13" fmla="*/ 187779 w 292934"/>
                      <a:gd name="connsiteY13" fmla="*/ 292935 h 458179"/>
                      <a:gd name="connsiteX14" fmla="*/ 217823 w 292934"/>
                      <a:gd name="connsiteY14" fmla="*/ 285424 h 458179"/>
                      <a:gd name="connsiteX15" fmla="*/ 292934 w 292934"/>
                      <a:gd name="connsiteY15" fmla="*/ 232846 h 458179"/>
                      <a:gd name="connsiteX16" fmla="*/ 255379 w 292934"/>
                      <a:gd name="connsiteY16" fmla="*/ 142712 h 45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2934" h="458179">
                        <a:moveTo>
                          <a:pt x="255379" y="142712"/>
                        </a:moveTo>
                        <a:cubicBezTo>
                          <a:pt x="232845" y="97645"/>
                          <a:pt x="187779" y="30045"/>
                          <a:pt x="135201" y="0"/>
                        </a:cubicBezTo>
                        <a:cubicBezTo>
                          <a:pt x="127689" y="0"/>
                          <a:pt x="127689" y="7511"/>
                          <a:pt x="120178" y="7511"/>
                        </a:cubicBezTo>
                        <a:cubicBezTo>
                          <a:pt x="120178" y="7511"/>
                          <a:pt x="112667" y="7511"/>
                          <a:pt x="112667" y="7511"/>
                        </a:cubicBezTo>
                        <a:cubicBezTo>
                          <a:pt x="165245" y="37556"/>
                          <a:pt x="202801" y="75111"/>
                          <a:pt x="225334" y="135201"/>
                        </a:cubicBezTo>
                        <a:cubicBezTo>
                          <a:pt x="247868" y="195290"/>
                          <a:pt x="247868" y="270401"/>
                          <a:pt x="172756" y="285424"/>
                        </a:cubicBezTo>
                        <a:cubicBezTo>
                          <a:pt x="150223" y="292935"/>
                          <a:pt x="112667" y="292935"/>
                          <a:pt x="97645" y="315468"/>
                        </a:cubicBezTo>
                        <a:cubicBezTo>
                          <a:pt x="82622" y="338001"/>
                          <a:pt x="75111" y="368046"/>
                          <a:pt x="67600" y="398091"/>
                        </a:cubicBezTo>
                        <a:cubicBezTo>
                          <a:pt x="52578" y="428135"/>
                          <a:pt x="37556" y="450669"/>
                          <a:pt x="7511" y="458180"/>
                        </a:cubicBezTo>
                        <a:cubicBezTo>
                          <a:pt x="7511" y="458180"/>
                          <a:pt x="0" y="458180"/>
                          <a:pt x="0" y="458180"/>
                        </a:cubicBezTo>
                        <a:cubicBezTo>
                          <a:pt x="7511" y="458180"/>
                          <a:pt x="22533" y="450669"/>
                          <a:pt x="30044" y="450669"/>
                        </a:cubicBezTo>
                        <a:cubicBezTo>
                          <a:pt x="60089" y="428135"/>
                          <a:pt x="82622" y="405602"/>
                          <a:pt x="105156" y="375557"/>
                        </a:cubicBezTo>
                        <a:cubicBezTo>
                          <a:pt x="112667" y="368046"/>
                          <a:pt x="120178" y="353024"/>
                          <a:pt x="127689" y="338001"/>
                        </a:cubicBezTo>
                        <a:cubicBezTo>
                          <a:pt x="157734" y="330490"/>
                          <a:pt x="172756" y="315468"/>
                          <a:pt x="187779" y="292935"/>
                        </a:cubicBezTo>
                        <a:cubicBezTo>
                          <a:pt x="195290" y="292935"/>
                          <a:pt x="202801" y="292935"/>
                          <a:pt x="217823" y="285424"/>
                        </a:cubicBezTo>
                        <a:cubicBezTo>
                          <a:pt x="247868" y="277912"/>
                          <a:pt x="270401" y="255379"/>
                          <a:pt x="292934" y="232846"/>
                        </a:cubicBezTo>
                        <a:cubicBezTo>
                          <a:pt x="277912" y="210312"/>
                          <a:pt x="270401" y="180268"/>
                          <a:pt x="255379" y="142712"/>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41" name="Freeform: Shape 440">
                    <a:extLst>
                      <a:ext uri="{FF2B5EF4-FFF2-40B4-BE49-F238E27FC236}">
                        <a16:creationId xmlns:a16="http://schemas.microsoft.com/office/drawing/2014/main" id="{46662FB6-A97D-4A20-AB3D-35DE0C216683}"/>
                      </a:ext>
                    </a:extLst>
                  </p:cNvPr>
                  <p:cNvSpPr/>
                  <p:nvPr/>
                </p:nvSpPr>
                <p:spPr>
                  <a:xfrm>
                    <a:off x="7506570" y="5455629"/>
                    <a:ext cx="338001" cy="370608"/>
                  </a:xfrm>
                  <a:custGeom>
                    <a:avLst/>
                    <a:gdLst>
                      <a:gd name="connsiteX0" fmla="*/ 338001 w 338001"/>
                      <a:gd name="connsiteY0" fmla="*/ 168584 h 370608"/>
                      <a:gd name="connsiteX1" fmla="*/ 247868 w 338001"/>
                      <a:gd name="connsiteY1" fmla="*/ 183606 h 370608"/>
                      <a:gd name="connsiteX2" fmla="*/ 202801 w 338001"/>
                      <a:gd name="connsiteY2" fmla="*/ 221161 h 370608"/>
                      <a:gd name="connsiteX3" fmla="*/ 60089 w 338001"/>
                      <a:gd name="connsiteY3" fmla="*/ 341340 h 370608"/>
                      <a:gd name="connsiteX4" fmla="*/ 30044 w 338001"/>
                      <a:gd name="connsiteY4" fmla="*/ 273739 h 370608"/>
                      <a:gd name="connsiteX5" fmla="*/ 60089 w 338001"/>
                      <a:gd name="connsiteY5" fmla="*/ 236184 h 370608"/>
                      <a:gd name="connsiteX6" fmla="*/ 120178 w 338001"/>
                      <a:gd name="connsiteY6" fmla="*/ 161072 h 370608"/>
                      <a:gd name="connsiteX7" fmla="*/ 172756 w 338001"/>
                      <a:gd name="connsiteY7" fmla="*/ 3338 h 370608"/>
                      <a:gd name="connsiteX8" fmla="*/ 165245 w 338001"/>
                      <a:gd name="connsiteY8" fmla="*/ 3338 h 370608"/>
                      <a:gd name="connsiteX9" fmla="*/ 120178 w 338001"/>
                      <a:gd name="connsiteY9" fmla="*/ 131028 h 370608"/>
                      <a:gd name="connsiteX10" fmla="*/ 37556 w 338001"/>
                      <a:gd name="connsiteY10" fmla="*/ 236184 h 370608"/>
                      <a:gd name="connsiteX11" fmla="*/ 0 w 338001"/>
                      <a:gd name="connsiteY11" fmla="*/ 303784 h 370608"/>
                      <a:gd name="connsiteX12" fmla="*/ 37556 w 338001"/>
                      <a:gd name="connsiteY12" fmla="*/ 363873 h 370608"/>
                      <a:gd name="connsiteX13" fmla="*/ 172756 w 338001"/>
                      <a:gd name="connsiteY13" fmla="*/ 303784 h 370608"/>
                      <a:gd name="connsiteX14" fmla="*/ 225334 w 338001"/>
                      <a:gd name="connsiteY14" fmla="*/ 213650 h 370608"/>
                      <a:gd name="connsiteX15" fmla="*/ 285423 w 338001"/>
                      <a:gd name="connsiteY15" fmla="*/ 198628 h 370608"/>
                      <a:gd name="connsiteX16" fmla="*/ 338001 w 338001"/>
                      <a:gd name="connsiteY16" fmla="*/ 168584 h 370608"/>
                      <a:gd name="connsiteX17" fmla="*/ 338001 w 338001"/>
                      <a:gd name="connsiteY17" fmla="*/ 168584 h 3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001" h="370608">
                        <a:moveTo>
                          <a:pt x="338001" y="168584"/>
                        </a:moveTo>
                        <a:cubicBezTo>
                          <a:pt x="307957" y="183606"/>
                          <a:pt x="277912" y="176095"/>
                          <a:pt x="247868" y="183606"/>
                        </a:cubicBezTo>
                        <a:cubicBezTo>
                          <a:pt x="225334" y="191117"/>
                          <a:pt x="210312" y="206139"/>
                          <a:pt x="202801" y="221161"/>
                        </a:cubicBezTo>
                        <a:cubicBezTo>
                          <a:pt x="172756" y="273739"/>
                          <a:pt x="142712" y="363873"/>
                          <a:pt x="60089" y="341340"/>
                        </a:cubicBezTo>
                        <a:cubicBezTo>
                          <a:pt x="30044" y="333828"/>
                          <a:pt x="22533" y="296273"/>
                          <a:pt x="30044" y="273739"/>
                        </a:cubicBezTo>
                        <a:cubicBezTo>
                          <a:pt x="37556" y="258717"/>
                          <a:pt x="52578" y="243695"/>
                          <a:pt x="60089" y="236184"/>
                        </a:cubicBezTo>
                        <a:cubicBezTo>
                          <a:pt x="82622" y="213650"/>
                          <a:pt x="105156" y="183606"/>
                          <a:pt x="120178" y="161072"/>
                        </a:cubicBezTo>
                        <a:cubicBezTo>
                          <a:pt x="150223" y="116005"/>
                          <a:pt x="180267" y="55916"/>
                          <a:pt x="172756" y="3338"/>
                        </a:cubicBezTo>
                        <a:cubicBezTo>
                          <a:pt x="172756" y="-4173"/>
                          <a:pt x="165245" y="3338"/>
                          <a:pt x="165245" y="3338"/>
                        </a:cubicBezTo>
                        <a:cubicBezTo>
                          <a:pt x="157734" y="48405"/>
                          <a:pt x="142712" y="85961"/>
                          <a:pt x="120178" y="131028"/>
                        </a:cubicBezTo>
                        <a:cubicBezTo>
                          <a:pt x="97645" y="168584"/>
                          <a:pt x="67600" y="206139"/>
                          <a:pt x="37556" y="236184"/>
                        </a:cubicBezTo>
                        <a:cubicBezTo>
                          <a:pt x="15022" y="258717"/>
                          <a:pt x="0" y="273739"/>
                          <a:pt x="0" y="303784"/>
                        </a:cubicBezTo>
                        <a:cubicBezTo>
                          <a:pt x="0" y="326317"/>
                          <a:pt x="15022" y="356362"/>
                          <a:pt x="37556" y="363873"/>
                        </a:cubicBezTo>
                        <a:cubicBezTo>
                          <a:pt x="97645" y="386407"/>
                          <a:pt x="142712" y="348851"/>
                          <a:pt x="172756" y="303784"/>
                        </a:cubicBezTo>
                        <a:cubicBezTo>
                          <a:pt x="195290" y="273739"/>
                          <a:pt x="202801" y="236184"/>
                          <a:pt x="225334" y="213650"/>
                        </a:cubicBezTo>
                        <a:cubicBezTo>
                          <a:pt x="247868" y="198628"/>
                          <a:pt x="270401" y="206139"/>
                          <a:pt x="285423" y="198628"/>
                        </a:cubicBezTo>
                        <a:cubicBezTo>
                          <a:pt x="315468" y="183606"/>
                          <a:pt x="322979" y="176095"/>
                          <a:pt x="338001" y="168584"/>
                        </a:cubicBezTo>
                        <a:cubicBezTo>
                          <a:pt x="338001" y="168584"/>
                          <a:pt x="338001" y="168584"/>
                          <a:pt x="338001" y="168584"/>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42" name="Freeform: Shape 441">
                    <a:extLst>
                      <a:ext uri="{FF2B5EF4-FFF2-40B4-BE49-F238E27FC236}">
                        <a16:creationId xmlns:a16="http://schemas.microsoft.com/office/drawing/2014/main" id="{A33B36CE-7C95-473C-88A6-7F6DFB41EE0F}"/>
                      </a:ext>
                    </a:extLst>
                  </p:cNvPr>
                  <p:cNvSpPr/>
                  <p:nvPr/>
                </p:nvSpPr>
                <p:spPr>
                  <a:xfrm>
                    <a:off x="7282330" y="5233633"/>
                    <a:ext cx="329396" cy="238478"/>
                  </a:xfrm>
                  <a:custGeom>
                    <a:avLst/>
                    <a:gdLst>
                      <a:gd name="connsiteX0" fmla="*/ 329396 w 329396"/>
                      <a:gd name="connsiteY0" fmla="*/ 232845 h 238478"/>
                      <a:gd name="connsiteX1" fmla="*/ 179173 w 329396"/>
                      <a:gd name="connsiteY1" fmla="*/ 127689 h 238478"/>
                      <a:gd name="connsiteX2" fmla="*/ 36462 w 329396"/>
                      <a:gd name="connsiteY2" fmla="*/ 7511 h 238478"/>
                      <a:gd name="connsiteX3" fmla="*/ 36462 w 329396"/>
                      <a:gd name="connsiteY3" fmla="*/ 0 h 238478"/>
                      <a:gd name="connsiteX4" fmla="*/ 58995 w 329396"/>
                      <a:gd name="connsiteY4" fmla="*/ 112667 h 238478"/>
                      <a:gd name="connsiteX5" fmla="*/ 201707 w 329396"/>
                      <a:gd name="connsiteY5" fmla="*/ 142712 h 238478"/>
                      <a:gd name="connsiteX6" fmla="*/ 329396 w 329396"/>
                      <a:gd name="connsiteY6" fmla="*/ 232845 h 238478"/>
                      <a:gd name="connsiteX7" fmla="*/ 329396 w 329396"/>
                      <a:gd name="connsiteY7" fmla="*/ 232845 h 23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396" h="238478">
                        <a:moveTo>
                          <a:pt x="329396" y="232845"/>
                        </a:moveTo>
                        <a:cubicBezTo>
                          <a:pt x="299352" y="180267"/>
                          <a:pt x="239263" y="142712"/>
                          <a:pt x="179173" y="127689"/>
                        </a:cubicBezTo>
                        <a:cubicBezTo>
                          <a:pt x="126596" y="112667"/>
                          <a:pt x="-53672" y="97645"/>
                          <a:pt x="36462" y="7511"/>
                        </a:cubicBezTo>
                        <a:cubicBezTo>
                          <a:pt x="36462" y="7511"/>
                          <a:pt x="36462" y="0"/>
                          <a:pt x="36462" y="0"/>
                        </a:cubicBezTo>
                        <a:cubicBezTo>
                          <a:pt x="-31139" y="22533"/>
                          <a:pt x="6417" y="105156"/>
                          <a:pt x="58995" y="112667"/>
                        </a:cubicBezTo>
                        <a:cubicBezTo>
                          <a:pt x="104062" y="127689"/>
                          <a:pt x="156640" y="127689"/>
                          <a:pt x="201707" y="142712"/>
                        </a:cubicBezTo>
                        <a:cubicBezTo>
                          <a:pt x="254285" y="172756"/>
                          <a:pt x="291840" y="202801"/>
                          <a:pt x="329396" y="232845"/>
                        </a:cubicBezTo>
                        <a:cubicBezTo>
                          <a:pt x="329396" y="240357"/>
                          <a:pt x="329396" y="240357"/>
                          <a:pt x="329396" y="232845"/>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43" name="Freeform: Shape 442">
                    <a:extLst>
                      <a:ext uri="{FF2B5EF4-FFF2-40B4-BE49-F238E27FC236}">
                        <a16:creationId xmlns:a16="http://schemas.microsoft.com/office/drawing/2014/main" id="{CB320A25-0565-4193-989E-EE94DD20CFAE}"/>
                      </a:ext>
                    </a:extLst>
                  </p:cNvPr>
                  <p:cNvSpPr/>
                  <p:nvPr/>
                </p:nvSpPr>
                <p:spPr>
                  <a:xfrm>
                    <a:off x="7236169" y="5368834"/>
                    <a:ext cx="277912" cy="142711"/>
                  </a:xfrm>
                  <a:custGeom>
                    <a:avLst/>
                    <a:gdLst>
                      <a:gd name="connsiteX0" fmla="*/ 277912 w 277912"/>
                      <a:gd name="connsiteY0" fmla="*/ 142712 h 142711"/>
                      <a:gd name="connsiteX1" fmla="*/ 7511 w 277912"/>
                      <a:gd name="connsiteY1" fmla="*/ 0 h 142711"/>
                      <a:gd name="connsiteX2" fmla="*/ 0 w 277912"/>
                      <a:gd name="connsiteY2" fmla="*/ 0 h 142711"/>
                      <a:gd name="connsiteX3" fmla="*/ 105156 w 277912"/>
                      <a:gd name="connsiteY3" fmla="*/ 67600 h 142711"/>
                      <a:gd name="connsiteX4" fmla="*/ 277912 w 277912"/>
                      <a:gd name="connsiteY4" fmla="*/ 142712 h 142711"/>
                      <a:gd name="connsiteX5" fmla="*/ 277912 w 277912"/>
                      <a:gd name="connsiteY5" fmla="*/ 142712 h 14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912" h="142711">
                        <a:moveTo>
                          <a:pt x="277912" y="142712"/>
                        </a:moveTo>
                        <a:cubicBezTo>
                          <a:pt x="217823" y="45067"/>
                          <a:pt x="67600" y="90134"/>
                          <a:pt x="7511" y="0"/>
                        </a:cubicBezTo>
                        <a:cubicBezTo>
                          <a:pt x="7511" y="0"/>
                          <a:pt x="0" y="0"/>
                          <a:pt x="0" y="0"/>
                        </a:cubicBezTo>
                        <a:cubicBezTo>
                          <a:pt x="15022" y="45067"/>
                          <a:pt x="60089" y="60089"/>
                          <a:pt x="105156" y="67600"/>
                        </a:cubicBezTo>
                        <a:cubicBezTo>
                          <a:pt x="172757" y="90134"/>
                          <a:pt x="232846" y="97645"/>
                          <a:pt x="277912" y="142712"/>
                        </a:cubicBezTo>
                        <a:cubicBezTo>
                          <a:pt x="277912" y="142712"/>
                          <a:pt x="277912" y="142712"/>
                          <a:pt x="277912" y="142712"/>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44" name="Freeform: Shape 443">
                    <a:extLst>
                      <a:ext uri="{FF2B5EF4-FFF2-40B4-BE49-F238E27FC236}">
                        <a16:creationId xmlns:a16="http://schemas.microsoft.com/office/drawing/2014/main" id="{08D79F1F-9F57-4410-A506-99A9E04A76D5}"/>
                      </a:ext>
                    </a:extLst>
                  </p:cNvPr>
                  <p:cNvSpPr/>
                  <p:nvPr/>
                </p:nvSpPr>
                <p:spPr>
                  <a:xfrm>
                    <a:off x="7258703" y="5516348"/>
                    <a:ext cx="198627" cy="36091"/>
                  </a:xfrm>
                  <a:custGeom>
                    <a:avLst/>
                    <a:gdLst>
                      <a:gd name="connsiteX0" fmla="*/ 195290 w 198627"/>
                      <a:gd name="connsiteY0" fmla="*/ 32754 h 36091"/>
                      <a:gd name="connsiteX1" fmla="*/ 0 w 198627"/>
                      <a:gd name="connsiteY1" fmla="*/ 2709 h 36091"/>
                      <a:gd name="connsiteX2" fmla="*/ 0 w 198627"/>
                      <a:gd name="connsiteY2" fmla="*/ 2709 h 36091"/>
                      <a:gd name="connsiteX3" fmla="*/ 90133 w 198627"/>
                      <a:gd name="connsiteY3" fmla="*/ 17731 h 36091"/>
                      <a:gd name="connsiteX4" fmla="*/ 195290 w 198627"/>
                      <a:gd name="connsiteY4" fmla="*/ 32754 h 36091"/>
                      <a:gd name="connsiteX5" fmla="*/ 195290 w 198627"/>
                      <a:gd name="connsiteY5" fmla="*/ 32754 h 3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627" h="36091">
                        <a:moveTo>
                          <a:pt x="195290" y="32754"/>
                        </a:moveTo>
                        <a:cubicBezTo>
                          <a:pt x="142712" y="2709"/>
                          <a:pt x="60089" y="-4802"/>
                          <a:pt x="0" y="2709"/>
                        </a:cubicBezTo>
                        <a:cubicBezTo>
                          <a:pt x="0" y="2709"/>
                          <a:pt x="0" y="2709"/>
                          <a:pt x="0" y="2709"/>
                        </a:cubicBezTo>
                        <a:cubicBezTo>
                          <a:pt x="30044" y="10220"/>
                          <a:pt x="60089" y="10220"/>
                          <a:pt x="90133" y="17731"/>
                        </a:cubicBezTo>
                        <a:cubicBezTo>
                          <a:pt x="127689" y="17731"/>
                          <a:pt x="157734" y="32754"/>
                          <a:pt x="195290" y="32754"/>
                        </a:cubicBezTo>
                        <a:cubicBezTo>
                          <a:pt x="195290" y="40265"/>
                          <a:pt x="202801" y="32754"/>
                          <a:pt x="195290" y="32754"/>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35" name="Freeform: Shape 434">
                  <a:extLst>
                    <a:ext uri="{FF2B5EF4-FFF2-40B4-BE49-F238E27FC236}">
                      <a16:creationId xmlns:a16="http://schemas.microsoft.com/office/drawing/2014/main" id="{97CD0929-417D-4ACC-9ECB-7EB5023F1891}"/>
                    </a:ext>
                  </a:extLst>
                </p:cNvPr>
                <p:cNvSpPr/>
                <p:nvPr/>
              </p:nvSpPr>
              <p:spPr>
                <a:xfrm>
                  <a:off x="7696227" y="5316256"/>
                  <a:ext cx="203906" cy="303784"/>
                </a:xfrm>
                <a:custGeom>
                  <a:avLst/>
                  <a:gdLst>
                    <a:gd name="connsiteX0" fmla="*/ 140834 w 203906"/>
                    <a:gd name="connsiteY0" fmla="*/ 105156 h 303784"/>
                    <a:gd name="connsiteX1" fmla="*/ 5633 w 203906"/>
                    <a:gd name="connsiteY1" fmla="*/ 0 h 303784"/>
                    <a:gd name="connsiteX2" fmla="*/ 5633 w 203906"/>
                    <a:gd name="connsiteY2" fmla="*/ 7511 h 303784"/>
                    <a:gd name="connsiteX3" fmla="*/ 125812 w 203906"/>
                    <a:gd name="connsiteY3" fmla="*/ 120178 h 303784"/>
                    <a:gd name="connsiteX4" fmla="*/ 193412 w 203906"/>
                    <a:gd name="connsiteY4" fmla="*/ 300446 h 303784"/>
                    <a:gd name="connsiteX5" fmla="*/ 200923 w 203906"/>
                    <a:gd name="connsiteY5" fmla="*/ 300446 h 303784"/>
                    <a:gd name="connsiteX6" fmla="*/ 140834 w 203906"/>
                    <a:gd name="connsiteY6" fmla="*/ 105156 h 30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06" h="303784">
                      <a:moveTo>
                        <a:pt x="140834" y="105156"/>
                      </a:moveTo>
                      <a:cubicBezTo>
                        <a:pt x="110789" y="60089"/>
                        <a:pt x="65722" y="0"/>
                        <a:pt x="5633" y="0"/>
                      </a:cubicBezTo>
                      <a:cubicBezTo>
                        <a:pt x="-1878" y="0"/>
                        <a:pt x="-1878" y="7511"/>
                        <a:pt x="5633" y="7511"/>
                      </a:cubicBezTo>
                      <a:cubicBezTo>
                        <a:pt x="58211" y="37556"/>
                        <a:pt x="95767" y="67600"/>
                        <a:pt x="125812" y="120178"/>
                      </a:cubicBezTo>
                      <a:cubicBezTo>
                        <a:pt x="163367" y="180268"/>
                        <a:pt x="178390" y="232846"/>
                        <a:pt x="193412" y="300446"/>
                      </a:cubicBezTo>
                      <a:cubicBezTo>
                        <a:pt x="193412" y="307957"/>
                        <a:pt x="200923" y="300446"/>
                        <a:pt x="200923" y="300446"/>
                      </a:cubicBezTo>
                      <a:cubicBezTo>
                        <a:pt x="215945" y="232846"/>
                        <a:pt x="170878" y="157734"/>
                        <a:pt x="140834" y="105156"/>
                      </a:cubicBezTo>
                      <a:close/>
                    </a:path>
                  </a:pathLst>
                </a:custGeom>
                <a:solidFill>
                  <a:srgbClr val="B12F4B"/>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308" name="Graphic 2">
                <a:extLst>
                  <a:ext uri="{FF2B5EF4-FFF2-40B4-BE49-F238E27FC236}">
                    <a16:creationId xmlns:a16="http://schemas.microsoft.com/office/drawing/2014/main" id="{8A4E736F-7646-4908-B1D5-F617B1C34BFB}"/>
                  </a:ext>
                </a:extLst>
              </p:cNvPr>
              <p:cNvGrpSpPr/>
              <p:nvPr/>
            </p:nvGrpSpPr>
            <p:grpSpPr>
              <a:xfrm>
                <a:off x="9902625" y="5588037"/>
                <a:ext cx="724841" cy="697155"/>
                <a:chOff x="9902625" y="5588037"/>
                <a:chExt cx="724841" cy="697155"/>
              </a:xfrm>
            </p:grpSpPr>
            <p:grpSp>
              <p:nvGrpSpPr>
                <p:cNvPr id="421" name="Graphic 2">
                  <a:extLst>
                    <a:ext uri="{FF2B5EF4-FFF2-40B4-BE49-F238E27FC236}">
                      <a16:creationId xmlns:a16="http://schemas.microsoft.com/office/drawing/2014/main" id="{4BDF0515-33C9-4DFE-948B-BE14188C80BE}"/>
                    </a:ext>
                  </a:extLst>
                </p:cNvPr>
                <p:cNvGrpSpPr/>
                <p:nvPr/>
              </p:nvGrpSpPr>
              <p:grpSpPr>
                <a:xfrm>
                  <a:off x="9902625" y="5601679"/>
                  <a:ext cx="724841" cy="683513"/>
                  <a:chOff x="9902625" y="5601679"/>
                  <a:chExt cx="724841" cy="683513"/>
                </a:xfrm>
              </p:grpSpPr>
              <p:grpSp>
                <p:nvGrpSpPr>
                  <p:cNvPr id="423" name="Graphic 2">
                    <a:extLst>
                      <a:ext uri="{FF2B5EF4-FFF2-40B4-BE49-F238E27FC236}">
                        <a16:creationId xmlns:a16="http://schemas.microsoft.com/office/drawing/2014/main" id="{9A552044-E1A2-4E97-8916-44151590AD9A}"/>
                      </a:ext>
                    </a:extLst>
                  </p:cNvPr>
                  <p:cNvGrpSpPr/>
                  <p:nvPr/>
                </p:nvGrpSpPr>
                <p:grpSpPr>
                  <a:xfrm>
                    <a:off x="9902625" y="5601679"/>
                    <a:ext cx="724841" cy="683513"/>
                    <a:chOff x="9902625" y="5601679"/>
                    <a:chExt cx="724841" cy="683513"/>
                  </a:xfrm>
                </p:grpSpPr>
                <p:sp>
                  <p:nvSpPr>
                    <p:cNvPr id="432" name="Freeform: Shape 431">
                      <a:extLst>
                        <a:ext uri="{FF2B5EF4-FFF2-40B4-BE49-F238E27FC236}">
                          <a16:creationId xmlns:a16="http://schemas.microsoft.com/office/drawing/2014/main" id="{23B56F52-CF83-4C55-9438-DA8C931D543B}"/>
                        </a:ext>
                      </a:extLst>
                    </p:cNvPr>
                    <p:cNvSpPr/>
                    <p:nvPr/>
                  </p:nvSpPr>
                  <p:spPr>
                    <a:xfrm>
                      <a:off x="9932670" y="5613590"/>
                      <a:ext cx="694797" cy="657831"/>
                    </a:xfrm>
                    <a:custGeom>
                      <a:avLst/>
                      <a:gdLst>
                        <a:gd name="connsiteX0" fmla="*/ 645958 w 694797"/>
                        <a:gd name="connsiteY0" fmla="*/ 288535 h 657831"/>
                        <a:gd name="connsiteX1" fmla="*/ 465691 w 694797"/>
                        <a:gd name="connsiteY1" fmla="*/ 100756 h 657831"/>
                        <a:gd name="connsiteX2" fmla="*/ 420624 w 694797"/>
                        <a:gd name="connsiteY2" fmla="*/ 78223 h 657831"/>
                        <a:gd name="connsiteX3" fmla="*/ 345512 w 694797"/>
                        <a:gd name="connsiteY3" fmla="*/ 70712 h 657831"/>
                        <a:gd name="connsiteX4" fmla="*/ 292935 w 694797"/>
                        <a:gd name="connsiteY4" fmla="*/ 3111 h 657831"/>
                        <a:gd name="connsiteX5" fmla="*/ 202801 w 694797"/>
                        <a:gd name="connsiteY5" fmla="*/ 10622 h 657831"/>
                        <a:gd name="connsiteX6" fmla="*/ 97645 w 694797"/>
                        <a:gd name="connsiteY6" fmla="*/ 55689 h 657831"/>
                        <a:gd name="connsiteX7" fmla="*/ 67600 w 694797"/>
                        <a:gd name="connsiteY7" fmla="*/ 78223 h 657831"/>
                        <a:gd name="connsiteX8" fmla="*/ 90133 w 694797"/>
                        <a:gd name="connsiteY8" fmla="*/ 160845 h 657831"/>
                        <a:gd name="connsiteX9" fmla="*/ 30045 w 694797"/>
                        <a:gd name="connsiteY9" fmla="*/ 243468 h 657831"/>
                        <a:gd name="connsiteX10" fmla="*/ 30045 w 694797"/>
                        <a:gd name="connsiteY10" fmla="*/ 348624 h 657831"/>
                        <a:gd name="connsiteX11" fmla="*/ 0 w 694797"/>
                        <a:gd name="connsiteY11" fmla="*/ 468802 h 657831"/>
                        <a:gd name="connsiteX12" fmla="*/ 37556 w 694797"/>
                        <a:gd name="connsiteY12" fmla="*/ 506358 h 657831"/>
                        <a:gd name="connsiteX13" fmla="*/ 97645 w 694797"/>
                        <a:gd name="connsiteY13" fmla="*/ 476313 h 657831"/>
                        <a:gd name="connsiteX14" fmla="*/ 120178 w 694797"/>
                        <a:gd name="connsiteY14" fmla="*/ 393691 h 657831"/>
                        <a:gd name="connsiteX15" fmla="*/ 127689 w 694797"/>
                        <a:gd name="connsiteY15" fmla="*/ 356135 h 657831"/>
                        <a:gd name="connsiteX16" fmla="*/ 292935 w 694797"/>
                        <a:gd name="connsiteY16" fmla="*/ 536402 h 657831"/>
                        <a:gd name="connsiteX17" fmla="*/ 405602 w 694797"/>
                        <a:gd name="connsiteY17" fmla="*/ 649070 h 657831"/>
                        <a:gd name="connsiteX18" fmla="*/ 368046 w 694797"/>
                        <a:gd name="connsiteY18" fmla="*/ 453780 h 657831"/>
                        <a:gd name="connsiteX19" fmla="*/ 360535 w 694797"/>
                        <a:gd name="connsiteY19" fmla="*/ 438757 h 657831"/>
                        <a:gd name="connsiteX20" fmla="*/ 428135 w 694797"/>
                        <a:gd name="connsiteY20" fmla="*/ 543913 h 657831"/>
                        <a:gd name="connsiteX21" fmla="*/ 525780 w 694797"/>
                        <a:gd name="connsiteY21" fmla="*/ 596491 h 657831"/>
                        <a:gd name="connsiteX22" fmla="*/ 525780 w 694797"/>
                        <a:gd name="connsiteY22" fmla="*/ 536402 h 657831"/>
                        <a:gd name="connsiteX23" fmla="*/ 480713 w 694797"/>
                        <a:gd name="connsiteY23" fmla="*/ 423735 h 657831"/>
                        <a:gd name="connsiteX24" fmla="*/ 443158 w 694797"/>
                        <a:gd name="connsiteY24" fmla="*/ 356135 h 657831"/>
                        <a:gd name="connsiteX25" fmla="*/ 450669 w 694797"/>
                        <a:gd name="connsiteY25" fmla="*/ 363646 h 657831"/>
                        <a:gd name="connsiteX26" fmla="*/ 548314 w 694797"/>
                        <a:gd name="connsiteY26" fmla="*/ 468802 h 657831"/>
                        <a:gd name="connsiteX27" fmla="*/ 668492 w 694797"/>
                        <a:gd name="connsiteY27" fmla="*/ 521380 h 657831"/>
                        <a:gd name="connsiteX28" fmla="*/ 645958 w 694797"/>
                        <a:gd name="connsiteY28" fmla="*/ 438757 h 657831"/>
                        <a:gd name="connsiteX29" fmla="*/ 623425 w 694797"/>
                        <a:gd name="connsiteY29" fmla="*/ 393691 h 657831"/>
                        <a:gd name="connsiteX30" fmla="*/ 683514 w 694797"/>
                        <a:gd name="connsiteY30" fmla="*/ 408713 h 657831"/>
                        <a:gd name="connsiteX31" fmla="*/ 645958 w 694797"/>
                        <a:gd name="connsiteY31" fmla="*/ 288535 h 65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4797" h="657831">
                          <a:moveTo>
                            <a:pt x="645958" y="288535"/>
                          </a:moveTo>
                          <a:cubicBezTo>
                            <a:pt x="593380" y="220934"/>
                            <a:pt x="533291" y="145823"/>
                            <a:pt x="465691" y="100756"/>
                          </a:cubicBezTo>
                          <a:cubicBezTo>
                            <a:pt x="450669" y="93245"/>
                            <a:pt x="435647" y="78223"/>
                            <a:pt x="420624" y="78223"/>
                          </a:cubicBezTo>
                          <a:cubicBezTo>
                            <a:pt x="398091" y="70712"/>
                            <a:pt x="368046" y="78223"/>
                            <a:pt x="345512" y="70712"/>
                          </a:cubicBezTo>
                          <a:cubicBezTo>
                            <a:pt x="315468" y="63200"/>
                            <a:pt x="307957" y="33156"/>
                            <a:pt x="292935" y="3111"/>
                          </a:cubicBezTo>
                          <a:cubicBezTo>
                            <a:pt x="262890" y="-4400"/>
                            <a:pt x="225334" y="3111"/>
                            <a:pt x="202801" y="10622"/>
                          </a:cubicBezTo>
                          <a:cubicBezTo>
                            <a:pt x="165245" y="18134"/>
                            <a:pt x="127689" y="33156"/>
                            <a:pt x="97645" y="55689"/>
                          </a:cubicBezTo>
                          <a:cubicBezTo>
                            <a:pt x="90133" y="63200"/>
                            <a:pt x="75111" y="70712"/>
                            <a:pt x="67600" y="78223"/>
                          </a:cubicBezTo>
                          <a:cubicBezTo>
                            <a:pt x="82622" y="100756"/>
                            <a:pt x="105156" y="130801"/>
                            <a:pt x="90133" y="160845"/>
                          </a:cubicBezTo>
                          <a:cubicBezTo>
                            <a:pt x="75111" y="190890"/>
                            <a:pt x="45067" y="213423"/>
                            <a:pt x="30045" y="243468"/>
                          </a:cubicBezTo>
                          <a:cubicBezTo>
                            <a:pt x="15022" y="273512"/>
                            <a:pt x="30045" y="318579"/>
                            <a:pt x="30045" y="348624"/>
                          </a:cubicBezTo>
                          <a:cubicBezTo>
                            <a:pt x="30045" y="393691"/>
                            <a:pt x="0" y="423735"/>
                            <a:pt x="0" y="468802"/>
                          </a:cubicBezTo>
                          <a:cubicBezTo>
                            <a:pt x="0" y="483824"/>
                            <a:pt x="15022" y="506358"/>
                            <a:pt x="37556" y="506358"/>
                          </a:cubicBezTo>
                          <a:cubicBezTo>
                            <a:pt x="60089" y="506358"/>
                            <a:pt x="82622" y="498847"/>
                            <a:pt x="97645" y="476313"/>
                          </a:cubicBezTo>
                          <a:cubicBezTo>
                            <a:pt x="120178" y="453780"/>
                            <a:pt x="120178" y="423735"/>
                            <a:pt x="120178" y="393691"/>
                          </a:cubicBezTo>
                          <a:cubicBezTo>
                            <a:pt x="120178" y="378668"/>
                            <a:pt x="127689" y="363646"/>
                            <a:pt x="127689" y="356135"/>
                          </a:cubicBezTo>
                          <a:cubicBezTo>
                            <a:pt x="210312" y="341113"/>
                            <a:pt x="262890" y="476313"/>
                            <a:pt x="292935" y="536402"/>
                          </a:cubicBezTo>
                          <a:cubicBezTo>
                            <a:pt x="300446" y="551425"/>
                            <a:pt x="360535" y="694136"/>
                            <a:pt x="405602" y="649070"/>
                          </a:cubicBezTo>
                          <a:cubicBezTo>
                            <a:pt x="450669" y="604003"/>
                            <a:pt x="390579" y="498847"/>
                            <a:pt x="368046" y="453780"/>
                          </a:cubicBezTo>
                          <a:cubicBezTo>
                            <a:pt x="368046" y="446269"/>
                            <a:pt x="368046" y="446269"/>
                            <a:pt x="360535" y="438757"/>
                          </a:cubicBezTo>
                          <a:cubicBezTo>
                            <a:pt x="383068" y="476313"/>
                            <a:pt x="405602" y="513869"/>
                            <a:pt x="428135" y="543913"/>
                          </a:cubicBezTo>
                          <a:cubicBezTo>
                            <a:pt x="443158" y="566447"/>
                            <a:pt x="495735" y="641559"/>
                            <a:pt x="525780" y="596491"/>
                          </a:cubicBezTo>
                          <a:cubicBezTo>
                            <a:pt x="533291" y="581469"/>
                            <a:pt x="525780" y="558936"/>
                            <a:pt x="525780" y="536402"/>
                          </a:cubicBezTo>
                          <a:cubicBezTo>
                            <a:pt x="518269" y="498847"/>
                            <a:pt x="503246" y="461291"/>
                            <a:pt x="480713" y="423735"/>
                          </a:cubicBezTo>
                          <a:cubicBezTo>
                            <a:pt x="465691" y="401202"/>
                            <a:pt x="450669" y="378668"/>
                            <a:pt x="443158" y="356135"/>
                          </a:cubicBezTo>
                          <a:cubicBezTo>
                            <a:pt x="443158" y="356135"/>
                            <a:pt x="450669" y="363646"/>
                            <a:pt x="450669" y="363646"/>
                          </a:cubicBezTo>
                          <a:cubicBezTo>
                            <a:pt x="488224" y="393691"/>
                            <a:pt x="518269" y="431246"/>
                            <a:pt x="548314" y="468802"/>
                          </a:cubicBezTo>
                          <a:cubicBezTo>
                            <a:pt x="570847" y="491335"/>
                            <a:pt x="653469" y="596491"/>
                            <a:pt x="668492" y="521380"/>
                          </a:cubicBezTo>
                          <a:cubicBezTo>
                            <a:pt x="676003" y="498847"/>
                            <a:pt x="653469" y="461291"/>
                            <a:pt x="645958" y="438757"/>
                          </a:cubicBezTo>
                          <a:cubicBezTo>
                            <a:pt x="638447" y="423735"/>
                            <a:pt x="630936" y="408713"/>
                            <a:pt x="623425" y="393691"/>
                          </a:cubicBezTo>
                          <a:cubicBezTo>
                            <a:pt x="638447" y="401202"/>
                            <a:pt x="660981" y="408713"/>
                            <a:pt x="683514" y="408713"/>
                          </a:cubicBezTo>
                          <a:cubicBezTo>
                            <a:pt x="721070" y="386180"/>
                            <a:pt x="653469" y="303557"/>
                            <a:pt x="645958" y="288535"/>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33" name="Freeform: Shape 432">
                      <a:extLst>
                        <a:ext uri="{FF2B5EF4-FFF2-40B4-BE49-F238E27FC236}">
                          <a16:creationId xmlns:a16="http://schemas.microsoft.com/office/drawing/2014/main" id="{E4217E34-4A36-4A51-9D25-BF020D04A8FD}"/>
                        </a:ext>
                      </a:extLst>
                    </p:cNvPr>
                    <p:cNvSpPr/>
                    <p:nvPr/>
                  </p:nvSpPr>
                  <p:spPr>
                    <a:xfrm>
                      <a:off x="9902625" y="5601679"/>
                      <a:ext cx="715436" cy="683513"/>
                    </a:xfrm>
                    <a:custGeom>
                      <a:avLst/>
                      <a:gdLst>
                        <a:gd name="connsiteX0" fmla="*/ 405602 w 715436"/>
                        <a:gd name="connsiteY0" fmla="*/ 676003 h 683513"/>
                        <a:gd name="connsiteX1" fmla="*/ 307957 w 715436"/>
                        <a:gd name="connsiteY1" fmla="*/ 555825 h 683513"/>
                        <a:gd name="connsiteX2" fmla="*/ 300446 w 715436"/>
                        <a:gd name="connsiteY2" fmla="*/ 548314 h 683513"/>
                        <a:gd name="connsiteX3" fmla="*/ 285424 w 715436"/>
                        <a:gd name="connsiteY3" fmla="*/ 518269 h 683513"/>
                        <a:gd name="connsiteX4" fmla="*/ 142712 w 715436"/>
                        <a:gd name="connsiteY4" fmla="*/ 368046 h 683513"/>
                        <a:gd name="connsiteX5" fmla="*/ 135201 w 715436"/>
                        <a:gd name="connsiteY5" fmla="*/ 398091 h 683513"/>
                        <a:gd name="connsiteX6" fmla="*/ 135201 w 715436"/>
                        <a:gd name="connsiteY6" fmla="*/ 413113 h 683513"/>
                        <a:gd name="connsiteX7" fmla="*/ 112667 w 715436"/>
                        <a:gd name="connsiteY7" fmla="*/ 488224 h 683513"/>
                        <a:gd name="connsiteX8" fmla="*/ 45067 w 715436"/>
                        <a:gd name="connsiteY8" fmla="*/ 518269 h 683513"/>
                        <a:gd name="connsiteX9" fmla="*/ 15023 w 715436"/>
                        <a:gd name="connsiteY9" fmla="*/ 503247 h 683513"/>
                        <a:gd name="connsiteX10" fmla="*/ 0 w 715436"/>
                        <a:gd name="connsiteY10" fmla="*/ 465691 h 683513"/>
                        <a:gd name="connsiteX11" fmla="*/ 15023 w 715436"/>
                        <a:gd name="connsiteY11" fmla="*/ 405602 h 683513"/>
                        <a:gd name="connsiteX12" fmla="*/ 30045 w 715436"/>
                        <a:gd name="connsiteY12" fmla="*/ 345513 h 683513"/>
                        <a:gd name="connsiteX13" fmla="*/ 30045 w 715436"/>
                        <a:gd name="connsiteY13" fmla="*/ 315468 h 683513"/>
                        <a:gd name="connsiteX14" fmla="*/ 37556 w 715436"/>
                        <a:gd name="connsiteY14" fmla="*/ 240357 h 683513"/>
                        <a:gd name="connsiteX15" fmla="*/ 67600 w 715436"/>
                        <a:gd name="connsiteY15" fmla="*/ 195290 h 683513"/>
                        <a:gd name="connsiteX16" fmla="*/ 90134 w 715436"/>
                        <a:gd name="connsiteY16" fmla="*/ 157734 h 683513"/>
                        <a:gd name="connsiteX17" fmla="*/ 67600 w 715436"/>
                        <a:gd name="connsiteY17" fmla="*/ 82623 h 683513"/>
                        <a:gd name="connsiteX18" fmla="*/ 67600 w 715436"/>
                        <a:gd name="connsiteY18" fmla="*/ 75111 h 683513"/>
                        <a:gd name="connsiteX19" fmla="*/ 97645 w 715436"/>
                        <a:gd name="connsiteY19" fmla="*/ 52578 h 683513"/>
                        <a:gd name="connsiteX20" fmla="*/ 210312 w 715436"/>
                        <a:gd name="connsiteY20" fmla="*/ 7511 h 683513"/>
                        <a:gd name="connsiteX21" fmla="*/ 277913 w 715436"/>
                        <a:gd name="connsiteY21" fmla="*/ 0 h 683513"/>
                        <a:gd name="connsiteX22" fmla="*/ 300446 w 715436"/>
                        <a:gd name="connsiteY22" fmla="*/ 0 h 683513"/>
                        <a:gd name="connsiteX23" fmla="*/ 307957 w 715436"/>
                        <a:gd name="connsiteY23" fmla="*/ 7511 h 683513"/>
                        <a:gd name="connsiteX24" fmla="*/ 307957 w 715436"/>
                        <a:gd name="connsiteY24" fmla="*/ 15022 h 683513"/>
                        <a:gd name="connsiteX25" fmla="*/ 353024 w 715436"/>
                        <a:gd name="connsiteY25" fmla="*/ 75111 h 683513"/>
                        <a:gd name="connsiteX26" fmla="*/ 398091 w 715436"/>
                        <a:gd name="connsiteY26" fmla="*/ 82623 h 683513"/>
                        <a:gd name="connsiteX27" fmla="*/ 435647 w 715436"/>
                        <a:gd name="connsiteY27" fmla="*/ 82623 h 683513"/>
                        <a:gd name="connsiteX28" fmla="*/ 480713 w 715436"/>
                        <a:gd name="connsiteY28" fmla="*/ 105156 h 683513"/>
                        <a:gd name="connsiteX29" fmla="*/ 480713 w 715436"/>
                        <a:gd name="connsiteY29" fmla="*/ 105156 h 683513"/>
                        <a:gd name="connsiteX30" fmla="*/ 638447 w 715436"/>
                        <a:gd name="connsiteY30" fmla="*/ 262890 h 683513"/>
                        <a:gd name="connsiteX31" fmla="*/ 668492 w 715436"/>
                        <a:gd name="connsiteY31" fmla="*/ 300446 h 683513"/>
                        <a:gd name="connsiteX32" fmla="*/ 668492 w 715436"/>
                        <a:gd name="connsiteY32" fmla="*/ 300446 h 683513"/>
                        <a:gd name="connsiteX33" fmla="*/ 713559 w 715436"/>
                        <a:gd name="connsiteY33" fmla="*/ 398091 h 683513"/>
                        <a:gd name="connsiteX34" fmla="*/ 691026 w 715436"/>
                        <a:gd name="connsiteY34" fmla="*/ 420624 h 683513"/>
                        <a:gd name="connsiteX35" fmla="*/ 645958 w 715436"/>
                        <a:gd name="connsiteY35" fmla="*/ 420624 h 683513"/>
                        <a:gd name="connsiteX36" fmla="*/ 660981 w 715436"/>
                        <a:gd name="connsiteY36" fmla="*/ 450669 h 683513"/>
                        <a:gd name="connsiteX37" fmla="*/ 668492 w 715436"/>
                        <a:gd name="connsiteY37" fmla="*/ 465691 h 683513"/>
                        <a:gd name="connsiteX38" fmla="*/ 683514 w 715436"/>
                        <a:gd name="connsiteY38" fmla="*/ 540802 h 683513"/>
                        <a:gd name="connsiteX39" fmla="*/ 653470 w 715436"/>
                        <a:gd name="connsiteY39" fmla="*/ 578358 h 683513"/>
                        <a:gd name="connsiteX40" fmla="*/ 555825 w 715436"/>
                        <a:gd name="connsiteY40" fmla="*/ 503247 h 683513"/>
                        <a:gd name="connsiteX41" fmla="*/ 548314 w 715436"/>
                        <a:gd name="connsiteY41" fmla="*/ 495736 h 683513"/>
                        <a:gd name="connsiteX42" fmla="*/ 480713 w 715436"/>
                        <a:gd name="connsiteY42" fmla="*/ 420624 h 683513"/>
                        <a:gd name="connsiteX43" fmla="*/ 488224 w 715436"/>
                        <a:gd name="connsiteY43" fmla="*/ 443158 h 683513"/>
                        <a:gd name="connsiteX44" fmla="*/ 533291 w 715436"/>
                        <a:gd name="connsiteY44" fmla="*/ 563336 h 683513"/>
                        <a:gd name="connsiteX45" fmla="*/ 533291 w 715436"/>
                        <a:gd name="connsiteY45" fmla="*/ 623425 h 683513"/>
                        <a:gd name="connsiteX46" fmla="*/ 503247 w 715436"/>
                        <a:gd name="connsiteY46" fmla="*/ 645958 h 683513"/>
                        <a:gd name="connsiteX47" fmla="*/ 428136 w 715436"/>
                        <a:gd name="connsiteY47" fmla="*/ 578358 h 683513"/>
                        <a:gd name="connsiteX48" fmla="*/ 428136 w 715436"/>
                        <a:gd name="connsiteY48" fmla="*/ 578358 h 683513"/>
                        <a:gd name="connsiteX49" fmla="*/ 413113 w 715436"/>
                        <a:gd name="connsiteY49" fmla="*/ 563336 h 683513"/>
                        <a:gd name="connsiteX50" fmla="*/ 413113 w 715436"/>
                        <a:gd name="connsiteY50" fmla="*/ 683514 h 683513"/>
                        <a:gd name="connsiteX51" fmla="*/ 405602 w 715436"/>
                        <a:gd name="connsiteY51" fmla="*/ 676003 h 683513"/>
                        <a:gd name="connsiteX52" fmla="*/ 150223 w 715436"/>
                        <a:gd name="connsiteY52" fmla="*/ 360535 h 683513"/>
                        <a:gd name="connsiteX53" fmla="*/ 300446 w 715436"/>
                        <a:gd name="connsiteY53" fmla="*/ 518269 h 683513"/>
                        <a:gd name="connsiteX54" fmla="*/ 315468 w 715436"/>
                        <a:gd name="connsiteY54" fmla="*/ 548314 h 683513"/>
                        <a:gd name="connsiteX55" fmla="*/ 322979 w 715436"/>
                        <a:gd name="connsiteY55" fmla="*/ 555825 h 683513"/>
                        <a:gd name="connsiteX56" fmla="*/ 405602 w 715436"/>
                        <a:gd name="connsiteY56" fmla="*/ 660981 h 683513"/>
                        <a:gd name="connsiteX57" fmla="*/ 413113 w 715436"/>
                        <a:gd name="connsiteY57" fmla="*/ 653470 h 683513"/>
                        <a:gd name="connsiteX58" fmla="*/ 383068 w 715436"/>
                        <a:gd name="connsiteY58" fmla="*/ 488224 h 683513"/>
                        <a:gd name="connsiteX59" fmla="*/ 368046 w 715436"/>
                        <a:gd name="connsiteY59" fmla="*/ 465691 h 683513"/>
                        <a:gd name="connsiteX60" fmla="*/ 368046 w 715436"/>
                        <a:gd name="connsiteY60" fmla="*/ 458180 h 683513"/>
                        <a:gd name="connsiteX61" fmla="*/ 368046 w 715436"/>
                        <a:gd name="connsiteY61" fmla="*/ 450669 h 683513"/>
                        <a:gd name="connsiteX62" fmla="*/ 375557 w 715436"/>
                        <a:gd name="connsiteY62" fmla="*/ 450669 h 683513"/>
                        <a:gd name="connsiteX63" fmla="*/ 443158 w 715436"/>
                        <a:gd name="connsiteY63" fmla="*/ 555825 h 683513"/>
                        <a:gd name="connsiteX64" fmla="*/ 443158 w 715436"/>
                        <a:gd name="connsiteY64" fmla="*/ 555825 h 683513"/>
                        <a:gd name="connsiteX65" fmla="*/ 510758 w 715436"/>
                        <a:gd name="connsiteY65" fmla="*/ 615914 h 683513"/>
                        <a:gd name="connsiteX66" fmla="*/ 525780 w 715436"/>
                        <a:gd name="connsiteY66" fmla="*/ 600891 h 683513"/>
                        <a:gd name="connsiteX67" fmla="*/ 525780 w 715436"/>
                        <a:gd name="connsiteY67" fmla="*/ 548314 h 683513"/>
                        <a:gd name="connsiteX68" fmla="*/ 480713 w 715436"/>
                        <a:gd name="connsiteY68" fmla="*/ 435646 h 683513"/>
                        <a:gd name="connsiteX69" fmla="*/ 450669 w 715436"/>
                        <a:gd name="connsiteY69" fmla="*/ 383068 h 683513"/>
                        <a:gd name="connsiteX70" fmla="*/ 443158 w 715436"/>
                        <a:gd name="connsiteY70" fmla="*/ 368046 h 683513"/>
                        <a:gd name="connsiteX71" fmla="*/ 443158 w 715436"/>
                        <a:gd name="connsiteY71" fmla="*/ 360535 h 683513"/>
                        <a:gd name="connsiteX72" fmla="*/ 450669 w 715436"/>
                        <a:gd name="connsiteY72" fmla="*/ 360535 h 683513"/>
                        <a:gd name="connsiteX73" fmla="*/ 458180 w 715436"/>
                        <a:gd name="connsiteY73" fmla="*/ 368046 h 683513"/>
                        <a:gd name="connsiteX74" fmla="*/ 555825 w 715436"/>
                        <a:gd name="connsiteY74" fmla="*/ 473202 h 683513"/>
                        <a:gd name="connsiteX75" fmla="*/ 563336 w 715436"/>
                        <a:gd name="connsiteY75" fmla="*/ 480713 h 683513"/>
                        <a:gd name="connsiteX76" fmla="*/ 653470 w 715436"/>
                        <a:gd name="connsiteY76" fmla="*/ 548314 h 683513"/>
                        <a:gd name="connsiteX77" fmla="*/ 668492 w 715436"/>
                        <a:gd name="connsiteY77" fmla="*/ 525780 h 683513"/>
                        <a:gd name="connsiteX78" fmla="*/ 653470 w 715436"/>
                        <a:gd name="connsiteY78" fmla="*/ 458180 h 683513"/>
                        <a:gd name="connsiteX79" fmla="*/ 645958 w 715436"/>
                        <a:gd name="connsiteY79" fmla="*/ 443158 h 683513"/>
                        <a:gd name="connsiteX80" fmla="*/ 623425 w 715436"/>
                        <a:gd name="connsiteY80" fmla="*/ 398091 h 683513"/>
                        <a:gd name="connsiteX81" fmla="*/ 623425 w 715436"/>
                        <a:gd name="connsiteY81" fmla="*/ 390579 h 683513"/>
                        <a:gd name="connsiteX82" fmla="*/ 630936 w 715436"/>
                        <a:gd name="connsiteY82" fmla="*/ 390579 h 683513"/>
                        <a:gd name="connsiteX83" fmla="*/ 683514 w 715436"/>
                        <a:gd name="connsiteY83" fmla="*/ 398091 h 683513"/>
                        <a:gd name="connsiteX84" fmla="*/ 698537 w 715436"/>
                        <a:gd name="connsiteY84" fmla="*/ 390579 h 683513"/>
                        <a:gd name="connsiteX85" fmla="*/ 653470 w 715436"/>
                        <a:gd name="connsiteY85" fmla="*/ 307957 h 683513"/>
                        <a:gd name="connsiteX86" fmla="*/ 653470 w 715436"/>
                        <a:gd name="connsiteY86" fmla="*/ 307957 h 683513"/>
                        <a:gd name="connsiteX87" fmla="*/ 623425 w 715436"/>
                        <a:gd name="connsiteY87" fmla="*/ 270401 h 683513"/>
                        <a:gd name="connsiteX88" fmla="*/ 473202 w 715436"/>
                        <a:gd name="connsiteY88" fmla="*/ 120178 h 683513"/>
                        <a:gd name="connsiteX89" fmla="*/ 473202 w 715436"/>
                        <a:gd name="connsiteY89" fmla="*/ 120178 h 683513"/>
                        <a:gd name="connsiteX90" fmla="*/ 428136 w 715436"/>
                        <a:gd name="connsiteY90" fmla="*/ 97645 h 683513"/>
                        <a:gd name="connsiteX91" fmla="*/ 398091 w 715436"/>
                        <a:gd name="connsiteY91" fmla="*/ 97645 h 683513"/>
                        <a:gd name="connsiteX92" fmla="*/ 353024 w 715436"/>
                        <a:gd name="connsiteY92" fmla="*/ 90134 h 683513"/>
                        <a:gd name="connsiteX93" fmla="*/ 292935 w 715436"/>
                        <a:gd name="connsiteY93" fmla="*/ 22534 h 683513"/>
                        <a:gd name="connsiteX94" fmla="*/ 292935 w 715436"/>
                        <a:gd name="connsiteY94" fmla="*/ 22534 h 683513"/>
                        <a:gd name="connsiteX95" fmla="*/ 277913 w 715436"/>
                        <a:gd name="connsiteY95" fmla="*/ 22534 h 683513"/>
                        <a:gd name="connsiteX96" fmla="*/ 210312 w 715436"/>
                        <a:gd name="connsiteY96" fmla="*/ 30045 h 683513"/>
                        <a:gd name="connsiteX97" fmla="*/ 105156 w 715436"/>
                        <a:gd name="connsiteY97" fmla="*/ 75111 h 683513"/>
                        <a:gd name="connsiteX98" fmla="*/ 82622 w 715436"/>
                        <a:gd name="connsiteY98" fmla="*/ 90134 h 683513"/>
                        <a:gd name="connsiteX99" fmla="*/ 97645 w 715436"/>
                        <a:gd name="connsiteY99" fmla="*/ 172757 h 683513"/>
                        <a:gd name="connsiteX100" fmla="*/ 67600 w 715436"/>
                        <a:gd name="connsiteY100" fmla="*/ 210312 h 683513"/>
                        <a:gd name="connsiteX101" fmla="*/ 37556 w 715436"/>
                        <a:gd name="connsiteY101" fmla="*/ 255379 h 683513"/>
                        <a:gd name="connsiteX102" fmla="*/ 30045 w 715436"/>
                        <a:gd name="connsiteY102" fmla="*/ 322979 h 683513"/>
                        <a:gd name="connsiteX103" fmla="*/ 30045 w 715436"/>
                        <a:gd name="connsiteY103" fmla="*/ 353024 h 683513"/>
                        <a:gd name="connsiteX104" fmla="*/ 15023 w 715436"/>
                        <a:gd name="connsiteY104" fmla="*/ 420624 h 683513"/>
                        <a:gd name="connsiteX105" fmla="*/ 0 w 715436"/>
                        <a:gd name="connsiteY105" fmla="*/ 473202 h 683513"/>
                        <a:gd name="connsiteX106" fmla="*/ 7511 w 715436"/>
                        <a:gd name="connsiteY106" fmla="*/ 495736 h 683513"/>
                        <a:gd name="connsiteX107" fmla="*/ 30045 w 715436"/>
                        <a:gd name="connsiteY107" fmla="*/ 503247 h 683513"/>
                        <a:gd name="connsiteX108" fmla="*/ 30045 w 715436"/>
                        <a:gd name="connsiteY108" fmla="*/ 503247 h 683513"/>
                        <a:gd name="connsiteX109" fmla="*/ 82622 w 715436"/>
                        <a:gd name="connsiteY109" fmla="*/ 480713 h 683513"/>
                        <a:gd name="connsiteX110" fmla="*/ 105156 w 715436"/>
                        <a:gd name="connsiteY110" fmla="*/ 413113 h 683513"/>
                        <a:gd name="connsiteX111" fmla="*/ 105156 w 715436"/>
                        <a:gd name="connsiteY111" fmla="*/ 398091 h 683513"/>
                        <a:gd name="connsiteX112" fmla="*/ 112667 w 715436"/>
                        <a:gd name="connsiteY112" fmla="*/ 360535 h 683513"/>
                        <a:gd name="connsiteX113" fmla="*/ 120178 w 715436"/>
                        <a:gd name="connsiteY113" fmla="*/ 353024 h 683513"/>
                        <a:gd name="connsiteX114" fmla="*/ 150223 w 715436"/>
                        <a:gd name="connsiteY114" fmla="*/ 360535 h 68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715436" h="683513">
                          <a:moveTo>
                            <a:pt x="405602" y="676003"/>
                          </a:moveTo>
                          <a:cubicBezTo>
                            <a:pt x="375557" y="676003"/>
                            <a:pt x="338001" y="615914"/>
                            <a:pt x="307957" y="555825"/>
                          </a:cubicBezTo>
                          <a:cubicBezTo>
                            <a:pt x="307957" y="548314"/>
                            <a:pt x="300446" y="548314"/>
                            <a:pt x="300446" y="548314"/>
                          </a:cubicBezTo>
                          <a:cubicBezTo>
                            <a:pt x="292935" y="540802"/>
                            <a:pt x="292935" y="533291"/>
                            <a:pt x="285424" y="518269"/>
                          </a:cubicBezTo>
                          <a:cubicBezTo>
                            <a:pt x="255379" y="458180"/>
                            <a:pt x="202801" y="360535"/>
                            <a:pt x="142712" y="368046"/>
                          </a:cubicBezTo>
                          <a:cubicBezTo>
                            <a:pt x="142712" y="375557"/>
                            <a:pt x="135201" y="390579"/>
                            <a:pt x="135201" y="398091"/>
                          </a:cubicBezTo>
                          <a:cubicBezTo>
                            <a:pt x="135201" y="405602"/>
                            <a:pt x="135201" y="405602"/>
                            <a:pt x="135201" y="413113"/>
                          </a:cubicBezTo>
                          <a:cubicBezTo>
                            <a:pt x="135201" y="443158"/>
                            <a:pt x="127690" y="465691"/>
                            <a:pt x="112667" y="488224"/>
                          </a:cubicBezTo>
                          <a:cubicBezTo>
                            <a:pt x="90134" y="510758"/>
                            <a:pt x="75111" y="518269"/>
                            <a:pt x="45067" y="518269"/>
                          </a:cubicBezTo>
                          <a:cubicBezTo>
                            <a:pt x="37556" y="518269"/>
                            <a:pt x="22534" y="510758"/>
                            <a:pt x="15023" y="503247"/>
                          </a:cubicBezTo>
                          <a:cubicBezTo>
                            <a:pt x="7511" y="495736"/>
                            <a:pt x="0" y="480713"/>
                            <a:pt x="0" y="465691"/>
                          </a:cubicBezTo>
                          <a:cubicBezTo>
                            <a:pt x="0" y="443158"/>
                            <a:pt x="7511" y="428135"/>
                            <a:pt x="15023" y="405602"/>
                          </a:cubicBezTo>
                          <a:cubicBezTo>
                            <a:pt x="22534" y="383068"/>
                            <a:pt x="30045" y="368046"/>
                            <a:pt x="30045" y="345513"/>
                          </a:cubicBezTo>
                          <a:cubicBezTo>
                            <a:pt x="30045" y="338001"/>
                            <a:pt x="30045" y="322979"/>
                            <a:pt x="30045" y="315468"/>
                          </a:cubicBezTo>
                          <a:cubicBezTo>
                            <a:pt x="30045" y="292935"/>
                            <a:pt x="22534" y="262890"/>
                            <a:pt x="37556" y="240357"/>
                          </a:cubicBezTo>
                          <a:cubicBezTo>
                            <a:pt x="45067" y="225334"/>
                            <a:pt x="60089" y="210312"/>
                            <a:pt x="67600" y="195290"/>
                          </a:cubicBezTo>
                          <a:cubicBezTo>
                            <a:pt x="75111" y="180268"/>
                            <a:pt x="90134" y="172757"/>
                            <a:pt x="90134" y="157734"/>
                          </a:cubicBezTo>
                          <a:cubicBezTo>
                            <a:pt x="105156" y="127689"/>
                            <a:pt x="90134" y="112667"/>
                            <a:pt x="67600" y="82623"/>
                          </a:cubicBezTo>
                          <a:cubicBezTo>
                            <a:pt x="67600" y="82623"/>
                            <a:pt x="67600" y="75111"/>
                            <a:pt x="67600" y="75111"/>
                          </a:cubicBezTo>
                          <a:cubicBezTo>
                            <a:pt x="75111" y="67600"/>
                            <a:pt x="90134" y="60089"/>
                            <a:pt x="97645" y="52578"/>
                          </a:cubicBezTo>
                          <a:cubicBezTo>
                            <a:pt x="127690" y="30045"/>
                            <a:pt x="165245" y="15022"/>
                            <a:pt x="210312" y="7511"/>
                          </a:cubicBezTo>
                          <a:cubicBezTo>
                            <a:pt x="217823" y="7511"/>
                            <a:pt x="247868" y="0"/>
                            <a:pt x="277913" y="0"/>
                          </a:cubicBezTo>
                          <a:cubicBezTo>
                            <a:pt x="285424" y="0"/>
                            <a:pt x="292935" y="0"/>
                            <a:pt x="300446" y="0"/>
                          </a:cubicBezTo>
                          <a:cubicBezTo>
                            <a:pt x="300446" y="0"/>
                            <a:pt x="307957" y="0"/>
                            <a:pt x="307957" y="7511"/>
                          </a:cubicBezTo>
                          <a:lnTo>
                            <a:pt x="307957" y="15022"/>
                          </a:lnTo>
                          <a:cubicBezTo>
                            <a:pt x="322979" y="37556"/>
                            <a:pt x="330490" y="67600"/>
                            <a:pt x="353024" y="75111"/>
                          </a:cubicBezTo>
                          <a:cubicBezTo>
                            <a:pt x="368046" y="82623"/>
                            <a:pt x="383068" y="82623"/>
                            <a:pt x="398091" y="82623"/>
                          </a:cubicBezTo>
                          <a:cubicBezTo>
                            <a:pt x="413113" y="82623"/>
                            <a:pt x="420624" y="82623"/>
                            <a:pt x="435647" y="82623"/>
                          </a:cubicBezTo>
                          <a:cubicBezTo>
                            <a:pt x="450669" y="82623"/>
                            <a:pt x="465691" y="97645"/>
                            <a:pt x="480713" y="105156"/>
                          </a:cubicBezTo>
                          <a:lnTo>
                            <a:pt x="480713" y="105156"/>
                          </a:lnTo>
                          <a:cubicBezTo>
                            <a:pt x="540803" y="142712"/>
                            <a:pt x="593380" y="202801"/>
                            <a:pt x="638447" y="262890"/>
                          </a:cubicBezTo>
                          <a:cubicBezTo>
                            <a:pt x="645958" y="277912"/>
                            <a:pt x="653470" y="285424"/>
                            <a:pt x="668492" y="300446"/>
                          </a:cubicBezTo>
                          <a:lnTo>
                            <a:pt x="668492" y="300446"/>
                          </a:lnTo>
                          <a:cubicBezTo>
                            <a:pt x="706048" y="345513"/>
                            <a:pt x="721070" y="375557"/>
                            <a:pt x="713559" y="398091"/>
                          </a:cubicBezTo>
                          <a:cubicBezTo>
                            <a:pt x="713559" y="405602"/>
                            <a:pt x="706048" y="413113"/>
                            <a:pt x="691026" y="420624"/>
                          </a:cubicBezTo>
                          <a:cubicBezTo>
                            <a:pt x="676003" y="428135"/>
                            <a:pt x="660981" y="420624"/>
                            <a:pt x="645958" y="420624"/>
                          </a:cubicBezTo>
                          <a:cubicBezTo>
                            <a:pt x="653470" y="428135"/>
                            <a:pt x="653470" y="443158"/>
                            <a:pt x="660981" y="450669"/>
                          </a:cubicBezTo>
                          <a:cubicBezTo>
                            <a:pt x="660981" y="450669"/>
                            <a:pt x="660981" y="458180"/>
                            <a:pt x="668492" y="465691"/>
                          </a:cubicBezTo>
                          <a:cubicBezTo>
                            <a:pt x="676003" y="488224"/>
                            <a:pt x="691026" y="518269"/>
                            <a:pt x="683514" y="540802"/>
                          </a:cubicBezTo>
                          <a:cubicBezTo>
                            <a:pt x="676003" y="570847"/>
                            <a:pt x="660981" y="578358"/>
                            <a:pt x="653470" y="578358"/>
                          </a:cubicBezTo>
                          <a:cubicBezTo>
                            <a:pt x="623425" y="578358"/>
                            <a:pt x="585869" y="540802"/>
                            <a:pt x="555825" y="503247"/>
                          </a:cubicBezTo>
                          <a:lnTo>
                            <a:pt x="548314" y="495736"/>
                          </a:lnTo>
                          <a:cubicBezTo>
                            <a:pt x="525780" y="473202"/>
                            <a:pt x="503247" y="443158"/>
                            <a:pt x="480713" y="420624"/>
                          </a:cubicBezTo>
                          <a:cubicBezTo>
                            <a:pt x="480713" y="428135"/>
                            <a:pt x="488224" y="435646"/>
                            <a:pt x="488224" y="443158"/>
                          </a:cubicBezTo>
                          <a:cubicBezTo>
                            <a:pt x="510758" y="488224"/>
                            <a:pt x="525780" y="525780"/>
                            <a:pt x="533291" y="563336"/>
                          </a:cubicBezTo>
                          <a:cubicBezTo>
                            <a:pt x="540803" y="585869"/>
                            <a:pt x="540803" y="608402"/>
                            <a:pt x="533291" y="623425"/>
                          </a:cubicBezTo>
                          <a:cubicBezTo>
                            <a:pt x="525780" y="638447"/>
                            <a:pt x="510758" y="645958"/>
                            <a:pt x="503247" y="645958"/>
                          </a:cubicBezTo>
                          <a:cubicBezTo>
                            <a:pt x="473202" y="645958"/>
                            <a:pt x="450669" y="608402"/>
                            <a:pt x="428136" y="578358"/>
                          </a:cubicBezTo>
                          <a:lnTo>
                            <a:pt x="428136" y="578358"/>
                          </a:lnTo>
                          <a:cubicBezTo>
                            <a:pt x="420624" y="570847"/>
                            <a:pt x="420624" y="563336"/>
                            <a:pt x="413113" y="563336"/>
                          </a:cubicBezTo>
                          <a:cubicBezTo>
                            <a:pt x="428136" y="608402"/>
                            <a:pt x="435647" y="653470"/>
                            <a:pt x="413113" y="683514"/>
                          </a:cubicBezTo>
                          <a:cubicBezTo>
                            <a:pt x="413113" y="676003"/>
                            <a:pt x="413113" y="676003"/>
                            <a:pt x="405602" y="676003"/>
                          </a:cubicBezTo>
                          <a:close/>
                          <a:moveTo>
                            <a:pt x="150223" y="360535"/>
                          </a:moveTo>
                          <a:cubicBezTo>
                            <a:pt x="217823" y="360535"/>
                            <a:pt x="262890" y="458180"/>
                            <a:pt x="300446" y="518269"/>
                          </a:cubicBezTo>
                          <a:cubicBezTo>
                            <a:pt x="307957" y="525780"/>
                            <a:pt x="307957" y="540802"/>
                            <a:pt x="315468" y="548314"/>
                          </a:cubicBezTo>
                          <a:cubicBezTo>
                            <a:pt x="315468" y="548314"/>
                            <a:pt x="315468" y="555825"/>
                            <a:pt x="322979" y="555825"/>
                          </a:cubicBezTo>
                          <a:cubicBezTo>
                            <a:pt x="360535" y="630936"/>
                            <a:pt x="383068" y="660981"/>
                            <a:pt x="405602" y="660981"/>
                          </a:cubicBezTo>
                          <a:cubicBezTo>
                            <a:pt x="405602" y="660981"/>
                            <a:pt x="413113" y="660981"/>
                            <a:pt x="413113" y="653470"/>
                          </a:cubicBezTo>
                          <a:cubicBezTo>
                            <a:pt x="450669" y="615914"/>
                            <a:pt x="405602" y="540802"/>
                            <a:pt x="383068" y="488224"/>
                          </a:cubicBezTo>
                          <a:cubicBezTo>
                            <a:pt x="375557" y="480713"/>
                            <a:pt x="375557" y="473202"/>
                            <a:pt x="368046" y="465691"/>
                          </a:cubicBezTo>
                          <a:lnTo>
                            <a:pt x="368046" y="458180"/>
                          </a:lnTo>
                          <a:cubicBezTo>
                            <a:pt x="368046" y="458180"/>
                            <a:pt x="368046" y="450669"/>
                            <a:pt x="368046" y="450669"/>
                          </a:cubicBezTo>
                          <a:cubicBezTo>
                            <a:pt x="368046" y="450669"/>
                            <a:pt x="375557" y="450669"/>
                            <a:pt x="375557" y="450669"/>
                          </a:cubicBezTo>
                          <a:cubicBezTo>
                            <a:pt x="398091" y="488224"/>
                            <a:pt x="420624" y="525780"/>
                            <a:pt x="443158" y="555825"/>
                          </a:cubicBezTo>
                          <a:lnTo>
                            <a:pt x="443158" y="555825"/>
                          </a:lnTo>
                          <a:cubicBezTo>
                            <a:pt x="450669" y="570847"/>
                            <a:pt x="488224" y="615914"/>
                            <a:pt x="510758" y="615914"/>
                          </a:cubicBezTo>
                          <a:cubicBezTo>
                            <a:pt x="510758" y="615914"/>
                            <a:pt x="518269" y="615914"/>
                            <a:pt x="525780" y="600891"/>
                          </a:cubicBezTo>
                          <a:cubicBezTo>
                            <a:pt x="533291" y="585869"/>
                            <a:pt x="525780" y="563336"/>
                            <a:pt x="525780" y="548314"/>
                          </a:cubicBezTo>
                          <a:cubicBezTo>
                            <a:pt x="518269" y="510758"/>
                            <a:pt x="503247" y="473202"/>
                            <a:pt x="480713" y="435646"/>
                          </a:cubicBezTo>
                          <a:cubicBezTo>
                            <a:pt x="473202" y="420624"/>
                            <a:pt x="458180" y="398091"/>
                            <a:pt x="450669" y="383068"/>
                          </a:cubicBezTo>
                          <a:lnTo>
                            <a:pt x="443158" y="368046"/>
                          </a:lnTo>
                          <a:cubicBezTo>
                            <a:pt x="443158" y="368046"/>
                            <a:pt x="443158" y="360535"/>
                            <a:pt x="443158" y="360535"/>
                          </a:cubicBezTo>
                          <a:cubicBezTo>
                            <a:pt x="443158" y="360535"/>
                            <a:pt x="450669" y="360535"/>
                            <a:pt x="450669" y="360535"/>
                          </a:cubicBezTo>
                          <a:lnTo>
                            <a:pt x="458180" y="368046"/>
                          </a:lnTo>
                          <a:cubicBezTo>
                            <a:pt x="495735" y="405602"/>
                            <a:pt x="525780" y="435646"/>
                            <a:pt x="555825" y="473202"/>
                          </a:cubicBezTo>
                          <a:lnTo>
                            <a:pt x="563336" y="480713"/>
                          </a:lnTo>
                          <a:cubicBezTo>
                            <a:pt x="578358" y="495736"/>
                            <a:pt x="623425" y="548314"/>
                            <a:pt x="653470" y="548314"/>
                          </a:cubicBezTo>
                          <a:cubicBezTo>
                            <a:pt x="653470" y="548314"/>
                            <a:pt x="668492" y="548314"/>
                            <a:pt x="668492" y="525780"/>
                          </a:cubicBezTo>
                          <a:cubicBezTo>
                            <a:pt x="676003" y="503247"/>
                            <a:pt x="660981" y="480713"/>
                            <a:pt x="653470" y="458180"/>
                          </a:cubicBezTo>
                          <a:cubicBezTo>
                            <a:pt x="653470" y="450669"/>
                            <a:pt x="653470" y="450669"/>
                            <a:pt x="645958" y="443158"/>
                          </a:cubicBezTo>
                          <a:cubicBezTo>
                            <a:pt x="638447" y="428135"/>
                            <a:pt x="630936" y="413113"/>
                            <a:pt x="623425" y="398091"/>
                          </a:cubicBezTo>
                          <a:cubicBezTo>
                            <a:pt x="623425" y="398091"/>
                            <a:pt x="623425" y="390579"/>
                            <a:pt x="623425" y="390579"/>
                          </a:cubicBezTo>
                          <a:cubicBezTo>
                            <a:pt x="623425" y="390579"/>
                            <a:pt x="630936" y="390579"/>
                            <a:pt x="630936" y="390579"/>
                          </a:cubicBezTo>
                          <a:cubicBezTo>
                            <a:pt x="645958" y="398091"/>
                            <a:pt x="668492" y="405602"/>
                            <a:pt x="683514" y="398091"/>
                          </a:cubicBezTo>
                          <a:cubicBezTo>
                            <a:pt x="691026" y="398091"/>
                            <a:pt x="698537" y="390579"/>
                            <a:pt x="698537" y="390579"/>
                          </a:cubicBezTo>
                          <a:cubicBezTo>
                            <a:pt x="698537" y="383068"/>
                            <a:pt x="698537" y="360535"/>
                            <a:pt x="653470" y="307957"/>
                          </a:cubicBezTo>
                          <a:lnTo>
                            <a:pt x="653470" y="307957"/>
                          </a:lnTo>
                          <a:cubicBezTo>
                            <a:pt x="645958" y="300446"/>
                            <a:pt x="638447" y="285424"/>
                            <a:pt x="623425" y="270401"/>
                          </a:cubicBezTo>
                          <a:cubicBezTo>
                            <a:pt x="578358" y="217823"/>
                            <a:pt x="533291" y="150223"/>
                            <a:pt x="473202" y="120178"/>
                          </a:cubicBezTo>
                          <a:lnTo>
                            <a:pt x="473202" y="120178"/>
                          </a:lnTo>
                          <a:cubicBezTo>
                            <a:pt x="458180" y="112667"/>
                            <a:pt x="443158" y="105156"/>
                            <a:pt x="428136" y="97645"/>
                          </a:cubicBezTo>
                          <a:cubicBezTo>
                            <a:pt x="420624" y="97645"/>
                            <a:pt x="405602" y="97645"/>
                            <a:pt x="398091" y="97645"/>
                          </a:cubicBezTo>
                          <a:cubicBezTo>
                            <a:pt x="383068" y="97645"/>
                            <a:pt x="368046" y="97645"/>
                            <a:pt x="353024" y="90134"/>
                          </a:cubicBezTo>
                          <a:cubicBezTo>
                            <a:pt x="322979" y="82623"/>
                            <a:pt x="307957" y="52578"/>
                            <a:pt x="292935" y="22534"/>
                          </a:cubicBezTo>
                          <a:lnTo>
                            <a:pt x="292935" y="22534"/>
                          </a:lnTo>
                          <a:cubicBezTo>
                            <a:pt x="285424" y="22534"/>
                            <a:pt x="277913" y="22534"/>
                            <a:pt x="277913" y="22534"/>
                          </a:cubicBezTo>
                          <a:cubicBezTo>
                            <a:pt x="247868" y="22534"/>
                            <a:pt x="217823" y="30045"/>
                            <a:pt x="210312" y="30045"/>
                          </a:cubicBezTo>
                          <a:cubicBezTo>
                            <a:pt x="172757" y="37556"/>
                            <a:pt x="135201" y="52578"/>
                            <a:pt x="105156" y="75111"/>
                          </a:cubicBezTo>
                          <a:cubicBezTo>
                            <a:pt x="97645" y="82623"/>
                            <a:pt x="90134" y="82623"/>
                            <a:pt x="82622" y="90134"/>
                          </a:cubicBezTo>
                          <a:cubicBezTo>
                            <a:pt x="97645" y="112667"/>
                            <a:pt x="112667" y="142712"/>
                            <a:pt x="97645" y="172757"/>
                          </a:cubicBezTo>
                          <a:cubicBezTo>
                            <a:pt x="90134" y="187779"/>
                            <a:pt x="82622" y="202801"/>
                            <a:pt x="67600" y="210312"/>
                          </a:cubicBezTo>
                          <a:cubicBezTo>
                            <a:pt x="52578" y="225334"/>
                            <a:pt x="45067" y="232846"/>
                            <a:pt x="37556" y="255379"/>
                          </a:cubicBezTo>
                          <a:cubicBezTo>
                            <a:pt x="30045" y="277912"/>
                            <a:pt x="30045" y="300446"/>
                            <a:pt x="30045" y="322979"/>
                          </a:cubicBezTo>
                          <a:cubicBezTo>
                            <a:pt x="30045" y="338001"/>
                            <a:pt x="30045" y="345513"/>
                            <a:pt x="30045" y="353024"/>
                          </a:cubicBezTo>
                          <a:cubicBezTo>
                            <a:pt x="30045" y="375557"/>
                            <a:pt x="22534" y="398091"/>
                            <a:pt x="15023" y="420624"/>
                          </a:cubicBezTo>
                          <a:cubicBezTo>
                            <a:pt x="7511" y="435646"/>
                            <a:pt x="0" y="458180"/>
                            <a:pt x="0" y="473202"/>
                          </a:cubicBezTo>
                          <a:cubicBezTo>
                            <a:pt x="0" y="480713"/>
                            <a:pt x="0" y="488224"/>
                            <a:pt x="7511" y="495736"/>
                          </a:cubicBezTo>
                          <a:cubicBezTo>
                            <a:pt x="15023" y="503247"/>
                            <a:pt x="22534" y="503247"/>
                            <a:pt x="30045" y="503247"/>
                          </a:cubicBezTo>
                          <a:lnTo>
                            <a:pt x="30045" y="503247"/>
                          </a:lnTo>
                          <a:cubicBezTo>
                            <a:pt x="52578" y="503247"/>
                            <a:pt x="67600" y="495736"/>
                            <a:pt x="82622" y="480713"/>
                          </a:cubicBezTo>
                          <a:cubicBezTo>
                            <a:pt x="97645" y="465691"/>
                            <a:pt x="97645" y="435646"/>
                            <a:pt x="105156" y="413113"/>
                          </a:cubicBezTo>
                          <a:cubicBezTo>
                            <a:pt x="105156" y="405602"/>
                            <a:pt x="105156" y="405602"/>
                            <a:pt x="105156" y="398091"/>
                          </a:cubicBezTo>
                          <a:cubicBezTo>
                            <a:pt x="105156" y="383068"/>
                            <a:pt x="112667" y="368046"/>
                            <a:pt x="112667" y="360535"/>
                          </a:cubicBezTo>
                          <a:cubicBezTo>
                            <a:pt x="112667" y="360535"/>
                            <a:pt x="112667" y="353024"/>
                            <a:pt x="120178" y="353024"/>
                          </a:cubicBezTo>
                          <a:cubicBezTo>
                            <a:pt x="142712" y="360535"/>
                            <a:pt x="150223" y="360535"/>
                            <a:pt x="150223" y="360535"/>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24" name="Freeform: Shape 423">
                    <a:extLst>
                      <a:ext uri="{FF2B5EF4-FFF2-40B4-BE49-F238E27FC236}">
                        <a16:creationId xmlns:a16="http://schemas.microsoft.com/office/drawing/2014/main" id="{A7B4ACFC-0966-4D40-814F-4DAAB0E236C8}"/>
                      </a:ext>
                    </a:extLst>
                  </p:cNvPr>
                  <p:cNvSpPr/>
                  <p:nvPr/>
                </p:nvSpPr>
                <p:spPr>
                  <a:xfrm>
                    <a:off x="9925158" y="5613590"/>
                    <a:ext cx="383068" cy="656580"/>
                  </a:xfrm>
                  <a:custGeom>
                    <a:avLst/>
                    <a:gdLst>
                      <a:gd name="connsiteX0" fmla="*/ 330490 w 383068"/>
                      <a:gd name="connsiteY0" fmla="*/ 551425 h 656580"/>
                      <a:gd name="connsiteX1" fmla="*/ 157734 w 383068"/>
                      <a:gd name="connsiteY1" fmla="*/ 296046 h 656580"/>
                      <a:gd name="connsiteX2" fmla="*/ 135200 w 383068"/>
                      <a:gd name="connsiteY2" fmla="*/ 213423 h 656580"/>
                      <a:gd name="connsiteX3" fmla="*/ 187779 w 383068"/>
                      <a:gd name="connsiteY3" fmla="*/ 145823 h 656580"/>
                      <a:gd name="connsiteX4" fmla="*/ 270401 w 383068"/>
                      <a:gd name="connsiteY4" fmla="*/ 100756 h 656580"/>
                      <a:gd name="connsiteX5" fmla="*/ 345512 w 383068"/>
                      <a:gd name="connsiteY5" fmla="*/ 70712 h 656580"/>
                      <a:gd name="connsiteX6" fmla="*/ 292935 w 383068"/>
                      <a:gd name="connsiteY6" fmla="*/ 3111 h 656580"/>
                      <a:gd name="connsiteX7" fmla="*/ 202801 w 383068"/>
                      <a:gd name="connsiteY7" fmla="*/ 10622 h 656580"/>
                      <a:gd name="connsiteX8" fmla="*/ 97645 w 383068"/>
                      <a:gd name="connsiteY8" fmla="*/ 55689 h 656580"/>
                      <a:gd name="connsiteX9" fmla="*/ 67600 w 383068"/>
                      <a:gd name="connsiteY9" fmla="*/ 78223 h 656580"/>
                      <a:gd name="connsiteX10" fmla="*/ 90133 w 383068"/>
                      <a:gd name="connsiteY10" fmla="*/ 160845 h 656580"/>
                      <a:gd name="connsiteX11" fmla="*/ 30045 w 383068"/>
                      <a:gd name="connsiteY11" fmla="*/ 243468 h 656580"/>
                      <a:gd name="connsiteX12" fmla="*/ 30045 w 383068"/>
                      <a:gd name="connsiteY12" fmla="*/ 348624 h 656580"/>
                      <a:gd name="connsiteX13" fmla="*/ 0 w 383068"/>
                      <a:gd name="connsiteY13" fmla="*/ 468802 h 656580"/>
                      <a:gd name="connsiteX14" fmla="*/ 37556 w 383068"/>
                      <a:gd name="connsiteY14" fmla="*/ 506358 h 656580"/>
                      <a:gd name="connsiteX15" fmla="*/ 97645 w 383068"/>
                      <a:gd name="connsiteY15" fmla="*/ 476313 h 656580"/>
                      <a:gd name="connsiteX16" fmla="*/ 120178 w 383068"/>
                      <a:gd name="connsiteY16" fmla="*/ 393691 h 656580"/>
                      <a:gd name="connsiteX17" fmla="*/ 127689 w 383068"/>
                      <a:gd name="connsiteY17" fmla="*/ 356135 h 656580"/>
                      <a:gd name="connsiteX18" fmla="*/ 292935 w 383068"/>
                      <a:gd name="connsiteY18" fmla="*/ 536402 h 656580"/>
                      <a:gd name="connsiteX19" fmla="*/ 383068 w 383068"/>
                      <a:gd name="connsiteY19" fmla="*/ 656581 h 656580"/>
                      <a:gd name="connsiteX20" fmla="*/ 330490 w 383068"/>
                      <a:gd name="connsiteY20" fmla="*/ 551425 h 65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68" h="656580">
                        <a:moveTo>
                          <a:pt x="330490" y="551425"/>
                        </a:moveTo>
                        <a:cubicBezTo>
                          <a:pt x="300446" y="446269"/>
                          <a:pt x="217823" y="378668"/>
                          <a:pt x="157734" y="296046"/>
                        </a:cubicBezTo>
                        <a:cubicBezTo>
                          <a:pt x="142712" y="273512"/>
                          <a:pt x="120178" y="243468"/>
                          <a:pt x="135200" y="213423"/>
                        </a:cubicBezTo>
                        <a:cubicBezTo>
                          <a:pt x="142712" y="183379"/>
                          <a:pt x="180268" y="168356"/>
                          <a:pt x="187779" y="145823"/>
                        </a:cubicBezTo>
                        <a:cubicBezTo>
                          <a:pt x="210312" y="108267"/>
                          <a:pt x="225334" y="93245"/>
                          <a:pt x="270401" y="100756"/>
                        </a:cubicBezTo>
                        <a:cubicBezTo>
                          <a:pt x="300446" y="100756"/>
                          <a:pt x="330490" y="100756"/>
                          <a:pt x="345512" y="70712"/>
                        </a:cubicBezTo>
                        <a:cubicBezTo>
                          <a:pt x="322979" y="63200"/>
                          <a:pt x="307957" y="33156"/>
                          <a:pt x="292935" y="3111"/>
                        </a:cubicBezTo>
                        <a:cubicBezTo>
                          <a:pt x="262890" y="-4400"/>
                          <a:pt x="225334" y="3111"/>
                          <a:pt x="202801" y="10622"/>
                        </a:cubicBezTo>
                        <a:cubicBezTo>
                          <a:pt x="165245" y="18134"/>
                          <a:pt x="127689" y="33156"/>
                          <a:pt x="97645" y="55689"/>
                        </a:cubicBezTo>
                        <a:cubicBezTo>
                          <a:pt x="90133" y="63200"/>
                          <a:pt x="75111" y="70712"/>
                          <a:pt x="67600" y="78223"/>
                        </a:cubicBezTo>
                        <a:cubicBezTo>
                          <a:pt x="82622" y="100756"/>
                          <a:pt x="105156" y="130801"/>
                          <a:pt x="90133" y="160845"/>
                        </a:cubicBezTo>
                        <a:cubicBezTo>
                          <a:pt x="75111" y="190890"/>
                          <a:pt x="45067" y="213423"/>
                          <a:pt x="30045" y="243468"/>
                        </a:cubicBezTo>
                        <a:cubicBezTo>
                          <a:pt x="15022" y="273512"/>
                          <a:pt x="30045" y="318579"/>
                          <a:pt x="30045" y="348624"/>
                        </a:cubicBezTo>
                        <a:cubicBezTo>
                          <a:pt x="30045" y="393691"/>
                          <a:pt x="0" y="423735"/>
                          <a:pt x="0" y="468802"/>
                        </a:cubicBezTo>
                        <a:cubicBezTo>
                          <a:pt x="0" y="483824"/>
                          <a:pt x="15022" y="506358"/>
                          <a:pt x="37556" y="506358"/>
                        </a:cubicBezTo>
                        <a:cubicBezTo>
                          <a:pt x="60089" y="506358"/>
                          <a:pt x="82622" y="498847"/>
                          <a:pt x="97645" y="476313"/>
                        </a:cubicBezTo>
                        <a:cubicBezTo>
                          <a:pt x="120178" y="453780"/>
                          <a:pt x="120178" y="423735"/>
                          <a:pt x="120178" y="393691"/>
                        </a:cubicBezTo>
                        <a:cubicBezTo>
                          <a:pt x="120178" y="378668"/>
                          <a:pt x="127689" y="363646"/>
                          <a:pt x="127689" y="356135"/>
                        </a:cubicBezTo>
                        <a:cubicBezTo>
                          <a:pt x="210312" y="341113"/>
                          <a:pt x="262890" y="476313"/>
                          <a:pt x="292935" y="536402"/>
                        </a:cubicBezTo>
                        <a:cubicBezTo>
                          <a:pt x="300446" y="551425"/>
                          <a:pt x="345512" y="649070"/>
                          <a:pt x="383068" y="656581"/>
                        </a:cubicBezTo>
                        <a:cubicBezTo>
                          <a:pt x="345512" y="634047"/>
                          <a:pt x="338001" y="588980"/>
                          <a:pt x="330490" y="551425"/>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25" name="Freeform: Shape 424">
                    <a:extLst>
                      <a:ext uri="{FF2B5EF4-FFF2-40B4-BE49-F238E27FC236}">
                        <a16:creationId xmlns:a16="http://schemas.microsoft.com/office/drawing/2014/main" id="{2332ECB1-065E-42A1-844C-6F481842A38B}"/>
                      </a:ext>
                    </a:extLst>
                  </p:cNvPr>
                  <p:cNvSpPr/>
                  <p:nvPr/>
                </p:nvSpPr>
                <p:spPr>
                  <a:xfrm>
                    <a:off x="10195560" y="5834525"/>
                    <a:ext cx="413112" cy="389693"/>
                  </a:xfrm>
                  <a:custGeom>
                    <a:avLst/>
                    <a:gdLst>
                      <a:gd name="connsiteX0" fmla="*/ 405602 w 413112"/>
                      <a:gd name="connsiteY0" fmla="*/ 172756 h 389693"/>
                      <a:gd name="connsiteX1" fmla="*/ 413113 w 413112"/>
                      <a:gd name="connsiteY1" fmla="*/ 165245 h 389693"/>
                      <a:gd name="connsiteX2" fmla="*/ 383068 w 413112"/>
                      <a:gd name="connsiteY2" fmla="*/ 142712 h 389693"/>
                      <a:gd name="connsiteX3" fmla="*/ 307957 w 413112"/>
                      <a:gd name="connsiteY3" fmla="*/ 45067 h 389693"/>
                      <a:gd name="connsiteX4" fmla="*/ 210312 w 413112"/>
                      <a:gd name="connsiteY4" fmla="*/ 0 h 389693"/>
                      <a:gd name="connsiteX5" fmla="*/ 270401 w 413112"/>
                      <a:gd name="connsiteY5" fmla="*/ 97645 h 389693"/>
                      <a:gd name="connsiteX6" fmla="*/ 322979 w 413112"/>
                      <a:gd name="connsiteY6" fmla="*/ 202801 h 389693"/>
                      <a:gd name="connsiteX7" fmla="*/ 353024 w 413112"/>
                      <a:gd name="connsiteY7" fmla="*/ 277912 h 389693"/>
                      <a:gd name="connsiteX8" fmla="*/ 345512 w 413112"/>
                      <a:gd name="connsiteY8" fmla="*/ 285423 h 389693"/>
                      <a:gd name="connsiteX9" fmla="*/ 300446 w 413112"/>
                      <a:gd name="connsiteY9" fmla="*/ 247868 h 389693"/>
                      <a:gd name="connsiteX10" fmla="*/ 232845 w 413112"/>
                      <a:gd name="connsiteY10" fmla="*/ 172756 h 389693"/>
                      <a:gd name="connsiteX11" fmla="*/ 150223 w 413112"/>
                      <a:gd name="connsiteY11" fmla="*/ 105156 h 389693"/>
                      <a:gd name="connsiteX12" fmla="*/ 97645 w 413112"/>
                      <a:gd name="connsiteY12" fmla="*/ 60089 h 389693"/>
                      <a:gd name="connsiteX13" fmla="*/ 172757 w 413112"/>
                      <a:gd name="connsiteY13" fmla="*/ 225334 h 389693"/>
                      <a:gd name="connsiteX14" fmla="*/ 210312 w 413112"/>
                      <a:gd name="connsiteY14" fmla="*/ 330490 h 389693"/>
                      <a:gd name="connsiteX15" fmla="*/ 157734 w 413112"/>
                      <a:gd name="connsiteY15" fmla="*/ 300446 h 389693"/>
                      <a:gd name="connsiteX16" fmla="*/ 0 w 413112"/>
                      <a:gd name="connsiteY16" fmla="*/ 97645 h 389693"/>
                      <a:gd name="connsiteX17" fmla="*/ 0 w 413112"/>
                      <a:gd name="connsiteY17" fmla="*/ 97645 h 389693"/>
                      <a:gd name="connsiteX18" fmla="*/ 37556 w 413112"/>
                      <a:gd name="connsiteY18" fmla="*/ 157734 h 389693"/>
                      <a:gd name="connsiteX19" fmla="*/ 90133 w 413112"/>
                      <a:gd name="connsiteY19" fmla="*/ 240357 h 389693"/>
                      <a:gd name="connsiteX20" fmla="*/ 90133 w 413112"/>
                      <a:gd name="connsiteY20" fmla="*/ 247868 h 389693"/>
                      <a:gd name="connsiteX21" fmla="*/ 142712 w 413112"/>
                      <a:gd name="connsiteY21" fmla="*/ 322979 h 389693"/>
                      <a:gd name="connsiteX22" fmla="*/ 240356 w 413112"/>
                      <a:gd name="connsiteY22" fmla="*/ 375557 h 389693"/>
                      <a:gd name="connsiteX23" fmla="*/ 240356 w 413112"/>
                      <a:gd name="connsiteY23" fmla="*/ 315468 h 389693"/>
                      <a:gd name="connsiteX24" fmla="*/ 195290 w 413112"/>
                      <a:gd name="connsiteY24" fmla="*/ 202801 h 389693"/>
                      <a:gd name="connsiteX25" fmla="*/ 157734 w 413112"/>
                      <a:gd name="connsiteY25" fmla="*/ 135201 h 389693"/>
                      <a:gd name="connsiteX26" fmla="*/ 165245 w 413112"/>
                      <a:gd name="connsiteY26" fmla="*/ 142712 h 389693"/>
                      <a:gd name="connsiteX27" fmla="*/ 262890 w 413112"/>
                      <a:gd name="connsiteY27" fmla="*/ 247868 h 389693"/>
                      <a:gd name="connsiteX28" fmla="*/ 383068 w 413112"/>
                      <a:gd name="connsiteY28" fmla="*/ 300446 h 389693"/>
                      <a:gd name="connsiteX29" fmla="*/ 360535 w 413112"/>
                      <a:gd name="connsiteY29" fmla="*/ 217823 h 389693"/>
                      <a:gd name="connsiteX30" fmla="*/ 338001 w 413112"/>
                      <a:gd name="connsiteY30" fmla="*/ 172756 h 389693"/>
                      <a:gd name="connsiteX31" fmla="*/ 405602 w 413112"/>
                      <a:gd name="connsiteY31" fmla="*/ 172756 h 38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13112" h="389693">
                        <a:moveTo>
                          <a:pt x="405602" y="172756"/>
                        </a:moveTo>
                        <a:cubicBezTo>
                          <a:pt x="413113" y="172756"/>
                          <a:pt x="413113" y="172756"/>
                          <a:pt x="413113" y="165245"/>
                        </a:cubicBezTo>
                        <a:cubicBezTo>
                          <a:pt x="405602" y="165245"/>
                          <a:pt x="390579" y="157734"/>
                          <a:pt x="383068" y="142712"/>
                        </a:cubicBezTo>
                        <a:cubicBezTo>
                          <a:pt x="360535" y="112667"/>
                          <a:pt x="338001" y="75111"/>
                          <a:pt x="307957" y="45067"/>
                        </a:cubicBezTo>
                        <a:cubicBezTo>
                          <a:pt x="277912" y="15022"/>
                          <a:pt x="247868" y="0"/>
                          <a:pt x="210312" y="0"/>
                        </a:cubicBezTo>
                        <a:cubicBezTo>
                          <a:pt x="240356" y="22533"/>
                          <a:pt x="255379" y="60089"/>
                          <a:pt x="270401" y="97645"/>
                        </a:cubicBezTo>
                        <a:cubicBezTo>
                          <a:pt x="285424" y="135201"/>
                          <a:pt x="307957" y="165245"/>
                          <a:pt x="322979" y="202801"/>
                        </a:cubicBezTo>
                        <a:cubicBezTo>
                          <a:pt x="338001" y="225334"/>
                          <a:pt x="353024" y="255379"/>
                          <a:pt x="353024" y="277912"/>
                        </a:cubicBezTo>
                        <a:cubicBezTo>
                          <a:pt x="353024" y="285423"/>
                          <a:pt x="345512" y="285423"/>
                          <a:pt x="345512" y="285423"/>
                        </a:cubicBezTo>
                        <a:cubicBezTo>
                          <a:pt x="322979" y="277912"/>
                          <a:pt x="315468" y="262890"/>
                          <a:pt x="300446" y="247868"/>
                        </a:cubicBezTo>
                        <a:cubicBezTo>
                          <a:pt x="277912" y="225334"/>
                          <a:pt x="255379" y="195290"/>
                          <a:pt x="232845" y="172756"/>
                        </a:cubicBezTo>
                        <a:cubicBezTo>
                          <a:pt x="210312" y="150223"/>
                          <a:pt x="180268" y="120178"/>
                          <a:pt x="150223" y="105156"/>
                        </a:cubicBezTo>
                        <a:cubicBezTo>
                          <a:pt x="135201" y="97645"/>
                          <a:pt x="112667" y="75111"/>
                          <a:pt x="97645" y="60089"/>
                        </a:cubicBezTo>
                        <a:cubicBezTo>
                          <a:pt x="120178" y="120178"/>
                          <a:pt x="150223" y="165245"/>
                          <a:pt x="172757" y="225334"/>
                        </a:cubicBezTo>
                        <a:cubicBezTo>
                          <a:pt x="187779" y="247868"/>
                          <a:pt x="217823" y="300446"/>
                          <a:pt x="210312" y="330490"/>
                        </a:cubicBezTo>
                        <a:cubicBezTo>
                          <a:pt x="195290" y="368046"/>
                          <a:pt x="165245" y="307957"/>
                          <a:pt x="157734" y="300446"/>
                        </a:cubicBezTo>
                        <a:cubicBezTo>
                          <a:pt x="120178" y="225334"/>
                          <a:pt x="60089" y="157734"/>
                          <a:pt x="0" y="97645"/>
                        </a:cubicBezTo>
                        <a:cubicBezTo>
                          <a:pt x="0" y="97645"/>
                          <a:pt x="0" y="97645"/>
                          <a:pt x="0" y="97645"/>
                        </a:cubicBezTo>
                        <a:cubicBezTo>
                          <a:pt x="15022" y="120178"/>
                          <a:pt x="22534" y="142712"/>
                          <a:pt x="37556" y="157734"/>
                        </a:cubicBezTo>
                        <a:cubicBezTo>
                          <a:pt x="60089" y="180267"/>
                          <a:pt x="75111" y="210312"/>
                          <a:pt x="90133" y="240357"/>
                        </a:cubicBezTo>
                        <a:cubicBezTo>
                          <a:pt x="90133" y="240357"/>
                          <a:pt x="90133" y="240357"/>
                          <a:pt x="90133" y="247868"/>
                        </a:cubicBezTo>
                        <a:cubicBezTo>
                          <a:pt x="105156" y="270401"/>
                          <a:pt x="120178" y="300446"/>
                          <a:pt x="142712" y="322979"/>
                        </a:cubicBezTo>
                        <a:cubicBezTo>
                          <a:pt x="157734" y="345512"/>
                          <a:pt x="210312" y="420624"/>
                          <a:pt x="240356" y="375557"/>
                        </a:cubicBezTo>
                        <a:cubicBezTo>
                          <a:pt x="247868" y="360535"/>
                          <a:pt x="240356" y="338001"/>
                          <a:pt x="240356" y="315468"/>
                        </a:cubicBezTo>
                        <a:cubicBezTo>
                          <a:pt x="232845" y="277912"/>
                          <a:pt x="217823" y="240357"/>
                          <a:pt x="195290" y="202801"/>
                        </a:cubicBezTo>
                        <a:cubicBezTo>
                          <a:pt x="180268" y="180267"/>
                          <a:pt x="165245" y="157734"/>
                          <a:pt x="157734" y="135201"/>
                        </a:cubicBezTo>
                        <a:cubicBezTo>
                          <a:pt x="157734" y="135201"/>
                          <a:pt x="165245" y="142712"/>
                          <a:pt x="165245" y="142712"/>
                        </a:cubicBezTo>
                        <a:cubicBezTo>
                          <a:pt x="202801" y="172756"/>
                          <a:pt x="232845" y="210312"/>
                          <a:pt x="262890" y="247868"/>
                        </a:cubicBezTo>
                        <a:cubicBezTo>
                          <a:pt x="285424" y="270401"/>
                          <a:pt x="368046" y="375557"/>
                          <a:pt x="383068" y="300446"/>
                        </a:cubicBezTo>
                        <a:cubicBezTo>
                          <a:pt x="390579" y="277912"/>
                          <a:pt x="368046" y="240357"/>
                          <a:pt x="360535" y="217823"/>
                        </a:cubicBezTo>
                        <a:cubicBezTo>
                          <a:pt x="353024" y="202801"/>
                          <a:pt x="345512" y="187779"/>
                          <a:pt x="338001" y="172756"/>
                        </a:cubicBezTo>
                        <a:cubicBezTo>
                          <a:pt x="368046" y="172756"/>
                          <a:pt x="383068" y="180267"/>
                          <a:pt x="405602" y="172756"/>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26" name="Freeform: Shape 425">
                    <a:extLst>
                      <a:ext uri="{FF2B5EF4-FFF2-40B4-BE49-F238E27FC236}">
                        <a16:creationId xmlns:a16="http://schemas.microsoft.com/office/drawing/2014/main" id="{C882C3AE-6562-4E73-8F9E-DB17A6727673}"/>
                      </a:ext>
                    </a:extLst>
                  </p:cNvPr>
                  <p:cNvSpPr/>
                  <p:nvPr/>
                </p:nvSpPr>
                <p:spPr>
                  <a:xfrm>
                    <a:off x="9937364" y="5729369"/>
                    <a:ext cx="118822" cy="172756"/>
                  </a:xfrm>
                  <a:custGeom>
                    <a:avLst/>
                    <a:gdLst>
                      <a:gd name="connsiteX0" fmla="*/ 115484 w 118822"/>
                      <a:gd name="connsiteY0" fmla="*/ 0 h 172756"/>
                      <a:gd name="connsiteX1" fmla="*/ 25350 w 118822"/>
                      <a:gd name="connsiteY1" fmla="*/ 90134 h 172756"/>
                      <a:gd name="connsiteX2" fmla="*/ 2817 w 118822"/>
                      <a:gd name="connsiteY2" fmla="*/ 172756 h 172756"/>
                      <a:gd name="connsiteX3" fmla="*/ 10328 w 118822"/>
                      <a:gd name="connsiteY3" fmla="*/ 172756 h 172756"/>
                      <a:gd name="connsiteX4" fmla="*/ 47883 w 118822"/>
                      <a:gd name="connsiteY4" fmla="*/ 75111 h 172756"/>
                      <a:gd name="connsiteX5" fmla="*/ 115484 w 118822"/>
                      <a:gd name="connsiteY5" fmla="*/ 0 h 172756"/>
                      <a:gd name="connsiteX6" fmla="*/ 115484 w 118822"/>
                      <a:gd name="connsiteY6" fmla="*/ 0 h 17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22" h="172756">
                        <a:moveTo>
                          <a:pt x="115484" y="0"/>
                        </a:moveTo>
                        <a:cubicBezTo>
                          <a:pt x="85439" y="22533"/>
                          <a:pt x="55395" y="60089"/>
                          <a:pt x="25350" y="90134"/>
                        </a:cubicBezTo>
                        <a:cubicBezTo>
                          <a:pt x="2817" y="112667"/>
                          <a:pt x="-4694" y="142712"/>
                          <a:pt x="2817" y="172756"/>
                        </a:cubicBezTo>
                        <a:cubicBezTo>
                          <a:pt x="2817" y="172756"/>
                          <a:pt x="2817" y="172756"/>
                          <a:pt x="10328" y="172756"/>
                        </a:cubicBezTo>
                        <a:cubicBezTo>
                          <a:pt x="17839" y="135201"/>
                          <a:pt x="25350" y="105156"/>
                          <a:pt x="47883" y="75111"/>
                        </a:cubicBezTo>
                        <a:cubicBezTo>
                          <a:pt x="70417" y="52578"/>
                          <a:pt x="100462" y="30045"/>
                          <a:pt x="115484" y="0"/>
                        </a:cubicBezTo>
                        <a:cubicBezTo>
                          <a:pt x="122995" y="0"/>
                          <a:pt x="115484" y="0"/>
                          <a:pt x="115484" y="0"/>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27" name="Freeform: Shape 426">
                    <a:extLst>
                      <a:ext uri="{FF2B5EF4-FFF2-40B4-BE49-F238E27FC236}">
                        <a16:creationId xmlns:a16="http://schemas.microsoft.com/office/drawing/2014/main" id="{B7B8D7AF-AA63-4444-B8FD-FEBD97B6DF85}"/>
                      </a:ext>
                    </a:extLst>
                  </p:cNvPr>
                  <p:cNvSpPr/>
                  <p:nvPr/>
                </p:nvSpPr>
                <p:spPr>
                  <a:xfrm>
                    <a:off x="10203071" y="5939680"/>
                    <a:ext cx="131028" cy="206139"/>
                  </a:xfrm>
                  <a:custGeom>
                    <a:avLst/>
                    <a:gdLst>
                      <a:gd name="connsiteX0" fmla="*/ 127690 w 131028"/>
                      <a:gd name="connsiteY0" fmla="*/ 202801 h 206139"/>
                      <a:gd name="connsiteX1" fmla="*/ 7511 w 131028"/>
                      <a:gd name="connsiteY1" fmla="*/ 0 h 206139"/>
                      <a:gd name="connsiteX2" fmla="*/ 0 w 131028"/>
                      <a:gd name="connsiteY2" fmla="*/ 0 h 206139"/>
                      <a:gd name="connsiteX3" fmla="*/ 52578 w 131028"/>
                      <a:gd name="connsiteY3" fmla="*/ 105156 h 206139"/>
                      <a:gd name="connsiteX4" fmla="*/ 127690 w 131028"/>
                      <a:gd name="connsiteY4" fmla="*/ 202801 h 206139"/>
                      <a:gd name="connsiteX5" fmla="*/ 127690 w 131028"/>
                      <a:gd name="connsiteY5" fmla="*/ 202801 h 20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28" h="206139">
                        <a:moveTo>
                          <a:pt x="127690" y="202801"/>
                        </a:moveTo>
                        <a:cubicBezTo>
                          <a:pt x="90134" y="135201"/>
                          <a:pt x="52578" y="67600"/>
                          <a:pt x="7511" y="0"/>
                        </a:cubicBezTo>
                        <a:cubicBezTo>
                          <a:pt x="7511" y="0"/>
                          <a:pt x="0" y="0"/>
                          <a:pt x="0" y="0"/>
                        </a:cubicBezTo>
                        <a:cubicBezTo>
                          <a:pt x="15023" y="37556"/>
                          <a:pt x="37556" y="75111"/>
                          <a:pt x="52578" y="105156"/>
                        </a:cubicBezTo>
                        <a:cubicBezTo>
                          <a:pt x="75111" y="142712"/>
                          <a:pt x="97645" y="180268"/>
                          <a:pt x="127690" y="202801"/>
                        </a:cubicBezTo>
                        <a:cubicBezTo>
                          <a:pt x="127690" y="210312"/>
                          <a:pt x="135201" y="202801"/>
                          <a:pt x="127690" y="202801"/>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28" name="Freeform: Shape 427">
                    <a:extLst>
                      <a:ext uri="{FF2B5EF4-FFF2-40B4-BE49-F238E27FC236}">
                        <a16:creationId xmlns:a16="http://schemas.microsoft.com/office/drawing/2014/main" id="{BB4A0658-573B-48F3-9E45-12C6C1B7CD7D}"/>
                      </a:ext>
                    </a:extLst>
                  </p:cNvPr>
                  <p:cNvSpPr/>
                  <p:nvPr/>
                </p:nvSpPr>
                <p:spPr>
                  <a:xfrm>
                    <a:off x="10302593" y="5909636"/>
                    <a:ext cx="133322" cy="210311"/>
                  </a:xfrm>
                  <a:custGeom>
                    <a:avLst/>
                    <a:gdLst>
                      <a:gd name="connsiteX0" fmla="*/ 5633 w 133322"/>
                      <a:gd name="connsiteY0" fmla="*/ 0 h 210311"/>
                      <a:gd name="connsiteX1" fmla="*/ 5633 w 133322"/>
                      <a:gd name="connsiteY1" fmla="*/ 0 h 210311"/>
                      <a:gd name="connsiteX2" fmla="*/ 125811 w 133322"/>
                      <a:gd name="connsiteY2" fmla="*/ 210312 h 210311"/>
                      <a:gd name="connsiteX3" fmla="*/ 133322 w 133322"/>
                      <a:gd name="connsiteY3" fmla="*/ 210312 h 210311"/>
                      <a:gd name="connsiteX4" fmla="*/ 5633 w 133322"/>
                      <a:gd name="connsiteY4" fmla="*/ 0 h 210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22" h="210311">
                        <a:moveTo>
                          <a:pt x="5633" y="0"/>
                        </a:moveTo>
                        <a:cubicBezTo>
                          <a:pt x="-1878" y="0"/>
                          <a:pt x="-1878" y="0"/>
                          <a:pt x="5633" y="0"/>
                        </a:cubicBezTo>
                        <a:cubicBezTo>
                          <a:pt x="50700" y="67600"/>
                          <a:pt x="88256" y="135201"/>
                          <a:pt x="125811" y="210312"/>
                        </a:cubicBezTo>
                        <a:cubicBezTo>
                          <a:pt x="125811" y="210312"/>
                          <a:pt x="133322" y="210312"/>
                          <a:pt x="133322" y="210312"/>
                        </a:cubicBezTo>
                        <a:cubicBezTo>
                          <a:pt x="110789" y="127689"/>
                          <a:pt x="65723" y="52578"/>
                          <a:pt x="5633" y="0"/>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29" name="Freeform: Shape 428">
                    <a:extLst>
                      <a:ext uri="{FF2B5EF4-FFF2-40B4-BE49-F238E27FC236}">
                        <a16:creationId xmlns:a16="http://schemas.microsoft.com/office/drawing/2014/main" id="{A3946198-94D9-4956-8E31-C8A58BAA8A28}"/>
                      </a:ext>
                    </a:extLst>
                  </p:cNvPr>
                  <p:cNvSpPr/>
                  <p:nvPr/>
                </p:nvSpPr>
                <p:spPr>
                  <a:xfrm>
                    <a:off x="10390849" y="5831186"/>
                    <a:ext cx="195289" cy="273739"/>
                  </a:xfrm>
                  <a:custGeom>
                    <a:avLst/>
                    <a:gdLst>
                      <a:gd name="connsiteX0" fmla="*/ 0 w 195289"/>
                      <a:gd name="connsiteY0" fmla="*/ 3338 h 273739"/>
                      <a:gd name="connsiteX1" fmla="*/ 0 w 195289"/>
                      <a:gd name="connsiteY1" fmla="*/ 3338 h 273739"/>
                      <a:gd name="connsiteX2" fmla="*/ 187779 w 195289"/>
                      <a:gd name="connsiteY2" fmla="*/ 273739 h 273739"/>
                      <a:gd name="connsiteX3" fmla="*/ 195290 w 195289"/>
                      <a:gd name="connsiteY3" fmla="*/ 273739 h 273739"/>
                      <a:gd name="connsiteX4" fmla="*/ 0 w 195289"/>
                      <a:gd name="connsiteY4" fmla="*/ 3338 h 27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89" h="273739">
                        <a:moveTo>
                          <a:pt x="0" y="3338"/>
                        </a:moveTo>
                        <a:cubicBezTo>
                          <a:pt x="0" y="-4173"/>
                          <a:pt x="0" y="3338"/>
                          <a:pt x="0" y="3338"/>
                        </a:cubicBezTo>
                        <a:cubicBezTo>
                          <a:pt x="90134" y="63427"/>
                          <a:pt x="150223" y="176095"/>
                          <a:pt x="187779" y="273739"/>
                        </a:cubicBezTo>
                        <a:cubicBezTo>
                          <a:pt x="187779" y="273739"/>
                          <a:pt x="195290" y="273739"/>
                          <a:pt x="195290" y="273739"/>
                        </a:cubicBezTo>
                        <a:cubicBezTo>
                          <a:pt x="180268" y="168584"/>
                          <a:pt x="112667" y="25872"/>
                          <a:pt x="0" y="3338"/>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30" name="Freeform: Shape 429">
                    <a:extLst>
                      <a:ext uri="{FF2B5EF4-FFF2-40B4-BE49-F238E27FC236}">
                        <a16:creationId xmlns:a16="http://schemas.microsoft.com/office/drawing/2014/main" id="{F20D2E02-89EA-4138-A54A-A75285140192}"/>
                      </a:ext>
                    </a:extLst>
                  </p:cNvPr>
                  <p:cNvSpPr/>
                  <p:nvPr/>
                </p:nvSpPr>
                <p:spPr>
                  <a:xfrm>
                    <a:off x="9940181" y="5606079"/>
                    <a:ext cx="300445" cy="393690"/>
                  </a:xfrm>
                  <a:custGeom>
                    <a:avLst/>
                    <a:gdLst>
                      <a:gd name="connsiteX0" fmla="*/ 0 w 300445"/>
                      <a:gd name="connsiteY0" fmla="*/ 393691 h 393690"/>
                      <a:gd name="connsiteX1" fmla="*/ 15023 w 300445"/>
                      <a:gd name="connsiteY1" fmla="*/ 371157 h 393690"/>
                      <a:gd name="connsiteX2" fmla="*/ 30045 w 300445"/>
                      <a:gd name="connsiteY2" fmla="*/ 296046 h 393690"/>
                      <a:gd name="connsiteX3" fmla="*/ 60089 w 300445"/>
                      <a:gd name="connsiteY3" fmla="*/ 220934 h 393690"/>
                      <a:gd name="connsiteX4" fmla="*/ 135201 w 300445"/>
                      <a:gd name="connsiteY4" fmla="*/ 130801 h 393690"/>
                      <a:gd name="connsiteX5" fmla="*/ 135201 w 300445"/>
                      <a:gd name="connsiteY5" fmla="*/ 70711 h 393690"/>
                      <a:gd name="connsiteX6" fmla="*/ 300446 w 300445"/>
                      <a:gd name="connsiteY6" fmla="*/ 40667 h 393690"/>
                      <a:gd name="connsiteX7" fmla="*/ 285424 w 300445"/>
                      <a:gd name="connsiteY7" fmla="*/ 3111 h 393690"/>
                      <a:gd name="connsiteX8" fmla="*/ 195290 w 300445"/>
                      <a:gd name="connsiteY8" fmla="*/ 10622 h 393690"/>
                      <a:gd name="connsiteX9" fmla="*/ 90134 w 300445"/>
                      <a:gd name="connsiteY9" fmla="*/ 55689 h 393690"/>
                      <a:gd name="connsiteX10" fmla="*/ 60089 w 300445"/>
                      <a:gd name="connsiteY10" fmla="*/ 78223 h 393690"/>
                      <a:gd name="connsiteX11" fmla="*/ 82622 w 300445"/>
                      <a:gd name="connsiteY11" fmla="*/ 160845 h 393690"/>
                      <a:gd name="connsiteX12" fmla="*/ 22534 w 300445"/>
                      <a:gd name="connsiteY12" fmla="*/ 243468 h 393690"/>
                      <a:gd name="connsiteX13" fmla="*/ 22534 w 300445"/>
                      <a:gd name="connsiteY13" fmla="*/ 348624 h 393690"/>
                      <a:gd name="connsiteX14" fmla="*/ 0 w 300445"/>
                      <a:gd name="connsiteY14" fmla="*/ 393691 h 39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0445" h="393690">
                        <a:moveTo>
                          <a:pt x="0" y="393691"/>
                        </a:moveTo>
                        <a:cubicBezTo>
                          <a:pt x="7511" y="386179"/>
                          <a:pt x="15023" y="378668"/>
                          <a:pt x="15023" y="371157"/>
                        </a:cubicBezTo>
                        <a:cubicBezTo>
                          <a:pt x="30045" y="348624"/>
                          <a:pt x="22534" y="326090"/>
                          <a:pt x="30045" y="296046"/>
                        </a:cubicBezTo>
                        <a:cubicBezTo>
                          <a:pt x="30045" y="266001"/>
                          <a:pt x="37556" y="243468"/>
                          <a:pt x="60089" y="220934"/>
                        </a:cubicBezTo>
                        <a:cubicBezTo>
                          <a:pt x="82622" y="190890"/>
                          <a:pt x="120178" y="168356"/>
                          <a:pt x="135201" y="130801"/>
                        </a:cubicBezTo>
                        <a:cubicBezTo>
                          <a:pt x="142712" y="115778"/>
                          <a:pt x="120178" y="85734"/>
                          <a:pt x="135201" y="70711"/>
                        </a:cubicBezTo>
                        <a:cubicBezTo>
                          <a:pt x="180268" y="33156"/>
                          <a:pt x="240357" y="33156"/>
                          <a:pt x="300446" y="40667"/>
                        </a:cubicBezTo>
                        <a:cubicBezTo>
                          <a:pt x="292935" y="25645"/>
                          <a:pt x="285424" y="18134"/>
                          <a:pt x="285424" y="3111"/>
                        </a:cubicBezTo>
                        <a:cubicBezTo>
                          <a:pt x="255379" y="-4400"/>
                          <a:pt x="217823" y="3111"/>
                          <a:pt x="195290" y="10622"/>
                        </a:cubicBezTo>
                        <a:cubicBezTo>
                          <a:pt x="157734" y="18134"/>
                          <a:pt x="120178" y="33156"/>
                          <a:pt x="90134" y="55689"/>
                        </a:cubicBezTo>
                        <a:cubicBezTo>
                          <a:pt x="82622" y="63200"/>
                          <a:pt x="67600" y="70711"/>
                          <a:pt x="60089" y="78223"/>
                        </a:cubicBezTo>
                        <a:cubicBezTo>
                          <a:pt x="75111" y="100756"/>
                          <a:pt x="97645" y="130801"/>
                          <a:pt x="82622" y="160845"/>
                        </a:cubicBezTo>
                        <a:cubicBezTo>
                          <a:pt x="67600" y="190890"/>
                          <a:pt x="37556" y="213423"/>
                          <a:pt x="22534" y="243468"/>
                        </a:cubicBezTo>
                        <a:cubicBezTo>
                          <a:pt x="7511" y="273512"/>
                          <a:pt x="22534" y="318579"/>
                          <a:pt x="22534" y="348624"/>
                        </a:cubicBezTo>
                        <a:cubicBezTo>
                          <a:pt x="7511" y="371157"/>
                          <a:pt x="0" y="386179"/>
                          <a:pt x="0" y="393691"/>
                        </a:cubicBezTo>
                        <a:close/>
                      </a:path>
                    </a:pathLst>
                  </a:custGeom>
                  <a:solidFill>
                    <a:srgbClr val="FBCA8F">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31" name="Freeform: Shape 430">
                    <a:extLst>
                      <a:ext uri="{FF2B5EF4-FFF2-40B4-BE49-F238E27FC236}">
                        <a16:creationId xmlns:a16="http://schemas.microsoft.com/office/drawing/2014/main" id="{2FFD9EE5-DF30-4461-BCAD-A2E942749310}"/>
                      </a:ext>
                    </a:extLst>
                  </p:cNvPr>
                  <p:cNvSpPr/>
                  <p:nvPr/>
                </p:nvSpPr>
                <p:spPr>
                  <a:xfrm>
                    <a:off x="9910136" y="5935012"/>
                    <a:ext cx="266001" cy="169914"/>
                  </a:xfrm>
                  <a:custGeom>
                    <a:avLst/>
                    <a:gdLst>
                      <a:gd name="connsiteX0" fmla="*/ 255379 w 266001"/>
                      <a:gd name="connsiteY0" fmla="*/ 117336 h 169914"/>
                      <a:gd name="connsiteX1" fmla="*/ 97645 w 266001"/>
                      <a:gd name="connsiteY1" fmla="*/ 12180 h 169914"/>
                      <a:gd name="connsiteX2" fmla="*/ 90134 w 266001"/>
                      <a:gd name="connsiteY2" fmla="*/ 27203 h 169914"/>
                      <a:gd name="connsiteX3" fmla="*/ 90134 w 266001"/>
                      <a:gd name="connsiteY3" fmla="*/ 79780 h 169914"/>
                      <a:gd name="connsiteX4" fmla="*/ 67600 w 266001"/>
                      <a:gd name="connsiteY4" fmla="*/ 154892 h 169914"/>
                      <a:gd name="connsiteX5" fmla="*/ 0 w 266001"/>
                      <a:gd name="connsiteY5" fmla="*/ 147381 h 169914"/>
                      <a:gd name="connsiteX6" fmla="*/ 30045 w 266001"/>
                      <a:gd name="connsiteY6" fmla="*/ 169914 h 169914"/>
                      <a:gd name="connsiteX7" fmla="*/ 90134 w 266001"/>
                      <a:gd name="connsiteY7" fmla="*/ 139870 h 169914"/>
                      <a:gd name="connsiteX8" fmla="*/ 112667 w 266001"/>
                      <a:gd name="connsiteY8" fmla="*/ 57247 h 169914"/>
                      <a:gd name="connsiteX9" fmla="*/ 120179 w 266001"/>
                      <a:gd name="connsiteY9" fmla="*/ 19691 h 169914"/>
                      <a:gd name="connsiteX10" fmla="*/ 262890 w 266001"/>
                      <a:gd name="connsiteY10" fmla="*/ 154892 h 169914"/>
                      <a:gd name="connsiteX11" fmla="*/ 255379 w 266001"/>
                      <a:gd name="connsiteY11" fmla="*/ 117336 h 16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001" h="169914">
                        <a:moveTo>
                          <a:pt x="255379" y="117336"/>
                        </a:moveTo>
                        <a:cubicBezTo>
                          <a:pt x="225334" y="57247"/>
                          <a:pt x="165245" y="-32887"/>
                          <a:pt x="97645" y="12180"/>
                        </a:cubicBezTo>
                        <a:cubicBezTo>
                          <a:pt x="97645" y="19691"/>
                          <a:pt x="90134" y="19691"/>
                          <a:pt x="90134" y="27203"/>
                        </a:cubicBezTo>
                        <a:cubicBezTo>
                          <a:pt x="90134" y="49736"/>
                          <a:pt x="90134" y="64758"/>
                          <a:pt x="90134" y="79780"/>
                        </a:cubicBezTo>
                        <a:cubicBezTo>
                          <a:pt x="90134" y="109825"/>
                          <a:pt x="90134" y="139870"/>
                          <a:pt x="67600" y="154892"/>
                        </a:cubicBezTo>
                        <a:cubicBezTo>
                          <a:pt x="45067" y="177425"/>
                          <a:pt x="22534" y="169914"/>
                          <a:pt x="0" y="147381"/>
                        </a:cubicBezTo>
                        <a:cubicBezTo>
                          <a:pt x="7512" y="162403"/>
                          <a:pt x="22534" y="169914"/>
                          <a:pt x="30045" y="169914"/>
                        </a:cubicBezTo>
                        <a:cubicBezTo>
                          <a:pt x="52578" y="169914"/>
                          <a:pt x="75111" y="162403"/>
                          <a:pt x="90134" y="139870"/>
                        </a:cubicBezTo>
                        <a:cubicBezTo>
                          <a:pt x="112667" y="117336"/>
                          <a:pt x="112667" y="87292"/>
                          <a:pt x="112667" y="57247"/>
                        </a:cubicBezTo>
                        <a:cubicBezTo>
                          <a:pt x="112667" y="42225"/>
                          <a:pt x="120179" y="27203"/>
                          <a:pt x="120179" y="19691"/>
                        </a:cubicBezTo>
                        <a:cubicBezTo>
                          <a:pt x="180268" y="4669"/>
                          <a:pt x="232846" y="87292"/>
                          <a:pt x="262890" y="154892"/>
                        </a:cubicBezTo>
                        <a:cubicBezTo>
                          <a:pt x="270402" y="147381"/>
                          <a:pt x="262890" y="132358"/>
                          <a:pt x="255379" y="117336"/>
                        </a:cubicBezTo>
                        <a:close/>
                      </a:path>
                    </a:pathLst>
                  </a:custGeom>
                  <a:solidFill>
                    <a:srgbClr val="FBCA8F">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22" name="Freeform: Shape 421">
                  <a:extLst>
                    <a:ext uri="{FF2B5EF4-FFF2-40B4-BE49-F238E27FC236}">
                      <a16:creationId xmlns:a16="http://schemas.microsoft.com/office/drawing/2014/main" id="{78A79897-F3E8-44FF-84CD-F3474F500192}"/>
                    </a:ext>
                  </a:extLst>
                </p:cNvPr>
                <p:cNvSpPr/>
                <p:nvPr/>
              </p:nvSpPr>
              <p:spPr>
                <a:xfrm>
                  <a:off x="9947692" y="5588037"/>
                  <a:ext cx="303557" cy="156353"/>
                </a:xfrm>
                <a:custGeom>
                  <a:avLst/>
                  <a:gdLst>
                    <a:gd name="connsiteX0" fmla="*/ 300446 w 303557"/>
                    <a:gd name="connsiteY0" fmla="*/ 21153 h 156353"/>
                    <a:gd name="connsiteX1" fmla="*/ 105156 w 303557"/>
                    <a:gd name="connsiteY1" fmla="*/ 36175 h 156353"/>
                    <a:gd name="connsiteX2" fmla="*/ 0 w 303557"/>
                    <a:gd name="connsiteY2" fmla="*/ 156354 h 156353"/>
                    <a:gd name="connsiteX3" fmla="*/ 7512 w 303557"/>
                    <a:gd name="connsiteY3" fmla="*/ 156354 h 156353"/>
                    <a:gd name="connsiteX4" fmla="*/ 52578 w 303557"/>
                    <a:gd name="connsiteY4" fmla="*/ 96265 h 156353"/>
                    <a:gd name="connsiteX5" fmla="*/ 127690 w 303557"/>
                    <a:gd name="connsiteY5" fmla="*/ 51197 h 156353"/>
                    <a:gd name="connsiteX6" fmla="*/ 210312 w 303557"/>
                    <a:gd name="connsiteY6" fmla="*/ 28664 h 156353"/>
                    <a:gd name="connsiteX7" fmla="*/ 292935 w 303557"/>
                    <a:gd name="connsiteY7" fmla="*/ 28664 h 156353"/>
                    <a:gd name="connsiteX8" fmla="*/ 300446 w 303557"/>
                    <a:gd name="connsiteY8" fmla="*/ 21153 h 15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557" h="156353">
                      <a:moveTo>
                        <a:pt x="300446" y="21153"/>
                      </a:moveTo>
                      <a:cubicBezTo>
                        <a:pt x="247868" y="-23914"/>
                        <a:pt x="157734" y="13642"/>
                        <a:pt x="105156" y="36175"/>
                      </a:cubicBezTo>
                      <a:cubicBezTo>
                        <a:pt x="60089" y="58709"/>
                        <a:pt x="0" y="96265"/>
                        <a:pt x="0" y="156354"/>
                      </a:cubicBezTo>
                      <a:cubicBezTo>
                        <a:pt x="0" y="156354"/>
                        <a:pt x="0" y="156354"/>
                        <a:pt x="7512" y="156354"/>
                      </a:cubicBezTo>
                      <a:cubicBezTo>
                        <a:pt x="22534" y="133820"/>
                        <a:pt x="30045" y="111287"/>
                        <a:pt x="52578" y="96265"/>
                      </a:cubicBezTo>
                      <a:cubicBezTo>
                        <a:pt x="75111" y="81242"/>
                        <a:pt x="97645" y="66220"/>
                        <a:pt x="127690" y="51197"/>
                      </a:cubicBezTo>
                      <a:cubicBezTo>
                        <a:pt x="157734" y="36175"/>
                        <a:pt x="180268" y="28664"/>
                        <a:pt x="210312" y="28664"/>
                      </a:cubicBezTo>
                      <a:cubicBezTo>
                        <a:pt x="240357" y="21153"/>
                        <a:pt x="262890" y="28664"/>
                        <a:pt x="292935" y="28664"/>
                      </a:cubicBezTo>
                      <a:cubicBezTo>
                        <a:pt x="300446" y="36175"/>
                        <a:pt x="307957" y="28664"/>
                        <a:pt x="300446" y="21153"/>
                      </a:cubicBezTo>
                      <a:close/>
                    </a:path>
                  </a:pathLst>
                </a:custGeom>
                <a:solidFill>
                  <a:srgbClr val="B12F4B"/>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309" name="Graphic 2">
                <a:extLst>
                  <a:ext uri="{FF2B5EF4-FFF2-40B4-BE49-F238E27FC236}">
                    <a16:creationId xmlns:a16="http://schemas.microsoft.com/office/drawing/2014/main" id="{7167B614-8A08-46B0-9DBF-F1D2317F49F4}"/>
                  </a:ext>
                </a:extLst>
              </p:cNvPr>
              <p:cNvGrpSpPr/>
              <p:nvPr/>
            </p:nvGrpSpPr>
            <p:grpSpPr>
              <a:xfrm>
                <a:off x="7581682" y="1380417"/>
                <a:ext cx="2989434" cy="3197667"/>
                <a:chOff x="7581682" y="1380417"/>
                <a:chExt cx="2989434" cy="3197667"/>
              </a:xfrm>
            </p:grpSpPr>
            <p:grpSp>
              <p:nvGrpSpPr>
                <p:cNvPr id="310" name="Graphic 2">
                  <a:extLst>
                    <a:ext uri="{FF2B5EF4-FFF2-40B4-BE49-F238E27FC236}">
                      <a16:creationId xmlns:a16="http://schemas.microsoft.com/office/drawing/2014/main" id="{F0399AB5-8049-44A9-891F-14625EE4AD52}"/>
                    </a:ext>
                  </a:extLst>
                </p:cNvPr>
                <p:cNvGrpSpPr/>
                <p:nvPr/>
              </p:nvGrpSpPr>
              <p:grpSpPr>
                <a:xfrm>
                  <a:off x="7581682" y="1380417"/>
                  <a:ext cx="2989434" cy="3197667"/>
                  <a:chOff x="7581682" y="1380417"/>
                  <a:chExt cx="2989434" cy="3197667"/>
                </a:xfrm>
              </p:grpSpPr>
              <p:grpSp>
                <p:nvGrpSpPr>
                  <p:cNvPr id="320" name="Graphic 2">
                    <a:extLst>
                      <a:ext uri="{FF2B5EF4-FFF2-40B4-BE49-F238E27FC236}">
                        <a16:creationId xmlns:a16="http://schemas.microsoft.com/office/drawing/2014/main" id="{7A3166B0-8CD6-4B36-9D5E-E998BC5553F9}"/>
                      </a:ext>
                    </a:extLst>
                  </p:cNvPr>
                  <p:cNvGrpSpPr/>
                  <p:nvPr/>
                </p:nvGrpSpPr>
                <p:grpSpPr>
                  <a:xfrm>
                    <a:off x="8440925" y="1380417"/>
                    <a:ext cx="2130191" cy="1321960"/>
                    <a:chOff x="8440925" y="1380417"/>
                    <a:chExt cx="2130191" cy="1321960"/>
                  </a:xfrm>
                </p:grpSpPr>
                <p:grpSp>
                  <p:nvGrpSpPr>
                    <p:cNvPr id="391" name="Graphic 2">
                      <a:extLst>
                        <a:ext uri="{FF2B5EF4-FFF2-40B4-BE49-F238E27FC236}">
                          <a16:creationId xmlns:a16="http://schemas.microsoft.com/office/drawing/2014/main" id="{C6C521AE-4BB4-43DA-852C-762AAF58CB3E}"/>
                        </a:ext>
                      </a:extLst>
                    </p:cNvPr>
                    <p:cNvGrpSpPr/>
                    <p:nvPr/>
                  </p:nvGrpSpPr>
                  <p:grpSpPr>
                    <a:xfrm>
                      <a:off x="8440925" y="1380417"/>
                      <a:ext cx="2130191" cy="1321960"/>
                      <a:chOff x="8440925" y="1380417"/>
                      <a:chExt cx="2130191" cy="1321960"/>
                    </a:xfrm>
                  </p:grpSpPr>
                  <p:grpSp>
                    <p:nvGrpSpPr>
                      <p:cNvPr id="398" name="Graphic 2">
                        <a:extLst>
                          <a:ext uri="{FF2B5EF4-FFF2-40B4-BE49-F238E27FC236}">
                            <a16:creationId xmlns:a16="http://schemas.microsoft.com/office/drawing/2014/main" id="{A42349F6-8DBA-44CE-9752-D0C6B99CFE7F}"/>
                          </a:ext>
                        </a:extLst>
                      </p:cNvPr>
                      <p:cNvGrpSpPr/>
                      <p:nvPr/>
                    </p:nvGrpSpPr>
                    <p:grpSpPr>
                      <a:xfrm>
                        <a:off x="8440925" y="1380417"/>
                        <a:ext cx="2130191" cy="1321960"/>
                        <a:chOff x="8440925" y="1380417"/>
                        <a:chExt cx="2130191" cy="1321960"/>
                      </a:xfrm>
                    </p:grpSpPr>
                    <p:sp>
                      <p:nvSpPr>
                        <p:cNvPr id="419" name="Freeform: Shape 418">
                          <a:extLst>
                            <a:ext uri="{FF2B5EF4-FFF2-40B4-BE49-F238E27FC236}">
                              <a16:creationId xmlns:a16="http://schemas.microsoft.com/office/drawing/2014/main" id="{2AA17070-0388-4FF3-A1BC-895A11D8220B}"/>
                            </a:ext>
                          </a:extLst>
                        </p:cNvPr>
                        <p:cNvSpPr/>
                        <p:nvPr/>
                      </p:nvSpPr>
                      <p:spPr>
                        <a:xfrm>
                          <a:off x="8448436" y="1403934"/>
                          <a:ext cx="2112192" cy="1298444"/>
                        </a:xfrm>
                        <a:custGeom>
                          <a:avLst/>
                          <a:gdLst>
                            <a:gd name="connsiteX0" fmla="*/ 793208 w 2112192"/>
                            <a:gd name="connsiteY0" fmla="*/ 1065599 h 1298444"/>
                            <a:gd name="connsiteX1" fmla="*/ 627963 w 2112192"/>
                            <a:gd name="connsiteY1" fmla="*/ 637464 h 1298444"/>
                            <a:gd name="connsiteX2" fmla="*/ 342540 w 2112192"/>
                            <a:gd name="connsiteY2" fmla="*/ 787687 h 1298444"/>
                            <a:gd name="connsiteX3" fmla="*/ 320006 w 2112192"/>
                            <a:gd name="connsiteY3" fmla="*/ 472219 h 1298444"/>
                            <a:gd name="connsiteX4" fmla="*/ 19560 w 2112192"/>
                            <a:gd name="connsiteY4" fmla="*/ 750131 h 1298444"/>
                            <a:gd name="connsiteX5" fmla="*/ 222361 w 2112192"/>
                            <a:gd name="connsiteY5" fmla="*/ 299463 h 1298444"/>
                            <a:gd name="connsiteX6" fmla="*/ 763164 w 2112192"/>
                            <a:gd name="connsiteY6" fmla="*/ 329507 h 1298444"/>
                            <a:gd name="connsiteX7" fmla="*/ 612941 w 2112192"/>
                            <a:gd name="connsiteY7" fmla="*/ 66617 h 1298444"/>
                            <a:gd name="connsiteX8" fmla="*/ 1026054 w 2112192"/>
                            <a:gd name="connsiteY8" fmla="*/ 269418 h 1298444"/>
                            <a:gd name="connsiteX9" fmla="*/ 1296455 w 2112192"/>
                            <a:gd name="connsiteY9" fmla="*/ 6528 h 1298444"/>
                            <a:gd name="connsiteX10" fmla="*/ 1251388 w 2112192"/>
                            <a:gd name="connsiteY10" fmla="*/ 306974 h 1298444"/>
                            <a:gd name="connsiteX11" fmla="*/ 2092636 w 2112192"/>
                            <a:gd name="connsiteY11" fmla="*/ 299463 h 1298444"/>
                            <a:gd name="connsiteX12" fmla="*/ 1566856 w 2112192"/>
                            <a:gd name="connsiteY12" fmla="*/ 404619 h 1298444"/>
                            <a:gd name="connsiteX13" fmla="*/ 2092636 w 2112192"/>
                            <a:gd name="connsiteY13" fmla="*/ 1028044 h 1298444"/>
                            <a:gd name="connsiteX14" fmla="*/ 1724590 w 2112192"/>
                            <a:gd name="connsiteY14" fmla="*/ 667509 h 1298444"/>
                            <a:gd name="connsiteX15" fmla="*/ 1807213 w 2112192"/>
                            <a:gd name="connsiteY15" fmla="*/ 1298445 h 1298444"/>
                            <a:gd name="connsiteX16" fmla="*/ 1619434 w 2112192"/>
                            <a:gd name="connsiteY16" fmla="*/ 892843 h 1298444"/>
                            <a:gd name="connsiteX17" fmla="*/ 1574367 w 2112192"/>
                            <a:gd name="connsiteY17" fmla="*/ 1193289 h 1298444"/>
                            <a:gd name="connsiteX18" fmla="*/ 1318988 w 2112192"/>
                            <a:gd name="connsiteY18" fmla="*/ 937910 h 1298444"/>
                            <a:gd name="connsiteX19" fmla="*/ 996009 w 2112192"/>
                            <a:gd name="connsiteY19" fmla="*/ 1215822 h 1298444"/>
                            <a:gd name="connsiteX20" fmla="*/ 793208 w 2112192"/>
                            <a:gd name="connsiteY20" fmla="*/ 1065599 h 129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2192" h="1298444">
                              <a:moveTo>
                                <a:pt x="793208" y="1065599"/>
                              </a:moveTo>
                              <a:cubicBezTo>
                                <a:pt x="793208" y="1065599"/>
                                <a:pt x="905875" y="742620"/>
                                <a:pt x="627963" y="637464"/>
                              </a:cubicBezTo>
                              <a:cubicBezTo>
                                <a:pt x="350051" y="539819"/>
                                <a:pt x="312495" y="712576"/>
                                <a:pt x="342540" y="787687"/>
                              </a:cubicBezTo>
                              <a:cubicBezTo>
                                <a:pt x="372584" y="855287"/>
                                <a:pt x="154761" y="629953"/>
                                <a:pt x="320006" y="472219"/>
                              </a:cubicBezTo>
                              <a:cubicBezTo>
                                <a:pt x="320006" y="472219"/>
                                <a:pt x="42094" y="539819"/>
                                <a:pt x="19560" y="750131"/>
                              </a:cubicBezTo>
                              <a:cubicBezTo>
                                <a:pt x="19560" y="750131"/>
                                <a:pt x="-93107" y="487241"/>
                                <a:pt x="222361" y="299463"/>
                              </a:cubicBezTo>
                              <a:cubicBezTo>
                                <a:pt x="537829" y="111684"/>
                                <a:pt x="763164" y="329507"/>
                                <a:pt x="763164" y="329507"/>
                              </a:cubicBezTo>
                              <a:cubicBezTo>
                                <a:pt x="763164" y="329507"/>
                                <a:pt x="860808" y="209329"/>
                                <a:pt x="612941" y="66617"/>
                              </a:cubicBezTo>
                              <a:cubicBezTo>
                                <a:pt x="612941" y="66617"/>
                                <a:pt x="890853" y="29062"/>
                                <a:pt x="1026054" y="269418"/>
                              </a:cubicBezTo>
                              <a:cubicBezTo>
                                <a:pt x="1026054" y="269418"/>
                                <a:pt x="1018543" y="74129"/>
                                <a:pt x="1296455" y="6528"/>
                              </a:cubicBezTo>
                              <a:cubicBezTo>
                                <a:pt x="1439166" y="-31027"/>
                                <a:pt x="1161254" y="96662"/>
                                <a:pt x="1251388" y="306974"/>
                              </a:cubicBezTo>
                              <a:cubicBezTo>
                                <a:pt x="1251388" y="306974"/>
                                <a:pt x="1476722" y="-23516"/>
                                <a:pt x="2092636" y="299463"/>
                              </a:cubicBezTo>
                              <a:cubicBezTo>
                                <a:pt x="2212814" y="359552"/>
                                <a:pt x="1747123" y="164262"/>
                                <a:pt x="1566856" y="404619"/>
                              </a:cubicBezTo>
                              <a:cubicBezTo>
                                <a:pt x="1566856" y="404619"/>
                                <a:pt x="2167747" y="397108"/>
                                <a:pt x="2092636" y="1028044"/>
                              </a:cubicBezTo>
                              <a:cubicBezTo>
                                <a:pt x="2092636" y="1028044"/>
                                <a:pt x="2047569" y="720087"/>
                                <a:pt x="1724590" y="667509"/>
                              </a:cubicBezTo>
                              <a:cubicBezTo>
                                <a:pt x="1611922" y="652486"/>
                                <a:pt x="2032547" y="765154"/>
                                <a:pt x="1807213" y="1298445"/>
                              </a:cubicBezTo>
                              <a:cubicBezTo>
                                <a:pt x="1807213" y="1298445"/>
                                <a:pt x="1882324" y="1005510"/>
                                <a:pt x="1619434" y="892843"/>
                              </a:cubicBezTo>
                              <a:cubicBezTo>
                                <a:pt x="1521789" y="855287"/>
                                <a:pt x="1724590" y="982977"/>
                                <a:pt x="1574367" y="1193289"/>
                              </a:cubicBezTo>
                              <a:cubicBezTo>
                                <a:pt x="1574367" y="1193289"/>
                                <a:pt x="1641967" y="1013021"/>
                                <a:pt x="1318988" y="937910"/>
                              </a:cubicBezTo>
                              <a:cubicBezTo>
                                <a:pt x="1003520" y="862798"/>
                                <a:pt x="996009" y="1215822"/>
                                <a:pt x="996009" y="1215822"/>
                              </a:cubicBezTo>
                              <a:cubicBezTo>
                                <a:pt x="996009" y="1215822"/>
                                <a:pt x="725608" y="1320978"/>
                                <a:pt x="793208" y="1065599"/>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20" name="Freeform: Shape 419">
                          <a:extLst>
                            <a:ext uri="{FF2B5EF4-FFF2-40B4-BE49-F238E27FC236}">
                              <a16:creationId xmlns:a16="http://schemas.microsoft.com/office/drawing/2014/main" id="{EB0C7CF6-8692-4C1A-94CB-6836FA8A28D4}"/>
                            </a:ext>
                          </a:extLst>
                        </p:cNvPr>
                        <p:cNvSpPr/>
                        <p:nvPr/>
                      </p:nvSpPr>
                      <p:spPr>
                        <a:xfrm>
                          <a:off x="8440925" y="1380417"/>
                          <a:ext cx="2130191" cy="1314449"/>
                        </a:xfrm>
                        <a:custGeom>
                          <a:avLst/>
                          <a:gdLst>
                            <a:gd name="connsiteX0" fmla="*/ 1814724 w 2130191"/>
                            <a:gd name="connsiteY0" fmla="*/ 1314450 h 1314449"/>
                            <a:gd name="connsiteX1" fmla="*/ 1814724 w 2130191"/>
                            <a:gd name="connsiteY1" fmla="*/ 1314450 h 1314449"/>
                            <a:gd name="connsiteX2" fmla="*/ 1807212 w 2130191"/>
                            <a:gd name="connsiteY2" fmla="*/ 1306939 h 1314449"/>
                            <a:gd name="connsiteX3" fmla="*/ 1814724 w 2130191"/>
                            <a:gd name="connsiteY3" fmla="*/ 1149205 h 1314449"/>
                            <a:gd name="connsiteX4" fmla="*/ 1626945 w 2130191"/>
                            <a:gd name="connsiteY4" fmla="*/ 908848 h 1314449"/>
                            <a:gd name="connsiteX5" fmla="*/ 1604411 w 2130191"/>
                            <a:gd name="connsiteY5" fmla="*/ 908848 h 1314449"/>
                            <a:gd name="connsiteX6" fmla="*/ 1611922 w 2130191"/>
                            <a:gd name="connsiteY6" fmla="*/ 923870 h 1314449"/>
                            <a:gd name="connsiteX7" fmla="*/ 1581878 w 2130191"/>
                            <a:gd name="connsiteY7" fmla="*/ 1216805 h 1314449"/>
                            <a:gd name="connsiteX8" fmla="*/ 1574367 w 2130191"/>
                            <a:gd name="connsiteY8" fmla="*/ 1216805 h 1314449"/>
                            <a:gd name="connsiteX9" fmla="*/ 1566856 w 2130191"/>
                            <a:gd name="connsiteY9" fmla="*/ 1209294 h 1314449"/>
                            <a:gd name="connsiteX10" fmla="*/ 1551834 w 2130191"/>
                            <a:gd name="connsiteY10" fmla="*/ 1096627 h 1314449"/>
                            <a:gd name="connsiteX11" fmla="*/ 1318988 w 2130191"/>
                            <a:gd name="connsiteY11" fmla="*/ 961426 h 1314449"/>
                            <a:gd name="connsiteX12" fmla="*/ 1041076 w 2130191"/>
                            <a:gd name="connsiteY12" fmla="*/ 1089116 h 1314449"/>
                            <a:gd name="connsiteX13" fmla="*/ 1011031 w 2130191"/>
                            <a:gd name="connsiteY13" fmla="*/ 1231827 h 1314449"/>
                            <a:gd name="connsiteX14" fmla="*/ 1003520 w 2130191"/>
                            <a:gd name="connsiteY14" fmla="*/ 1239338 h 1314449"/>
                            <a:gd name="connsiteX15" fmla="*/ 883342 w 2130191"/>
                            <a:gd name="connsiteY15" fmla="*/ 1269383 h 1314449"/>
                            <a:gd name="connsiteX16" fmla="*/ 800719 w 2130191"/>
                            <a:gd name="connsiteY16" fmla="*/ 1231827 h 1314449"/>
                            <a:gd name="connsiteX17" fmla="*/ 793208 w 2130191"/>
                            <a:gd name="connsiteY17" fmla="*/ 1089116 h 1314449"/>
                            <a:gd name="connsiteX18" fmla="*/ 815741 w 2130191"/>
                            <a:gd name="connsiteY18" fmla="*/ 916359 h 1314449"/>
                            <a:gd name="connsiteX19" fmla="*/ 635474 w 2130191"/>
                            <a:gd name="connsiteY19" fmla="*/ 676003 h 1314449"/>
                            <a:gd name="connsiteX20" fmla="*/ 372584 w 2130191"/>
                            <a:gd name="connsiteY20" fmla="*/ 698536 h 1314449"/>
                            <a:gd name="connsiteX21" fmla="*/ 357562 w 2130191"/>
                            <a:gd name="connsiteY21" fmla="*/ 811203 h 1314449"/>
                            <a:gd name="connsiteX22" fmla="*/ 357562 w 2130191"/>
                            <a:gd name="connsiteY22" fmla="*/ 833737 h 1314449"/>
                            <a:gd name="connsiteX23" fmla="*/ 350051 w 2130191"/>
                            <a:gd name="connsiteY23" fmla="*/ 841248 h 1314449"/>
                            <a:gd name="connsiteX24" fmla="*/ 350051 w 2130191"/>
                            <a:gd name="connsiteY24" fmla="*/ 841248 h 1314449"/>
                            <a:gd name="connsiteX25" fmla="*/ 274939 w 2130191"/>
                            <a:gd name="connsiteY25" fmla="*/ 743603 h 1314449"/>
                            <a:gd name="connsiteX26" fmla="*/ 297472 w 2130191"/>
                            <a:gd name="connsiteY26" fmla="*/ 510758 h 1314449"/>
                            <a:gd name="connsiteX27" fmla="*/ 34582 w 2130191"/>
                            <a:gd name="connsiteY27" fmla="*/ 773648 h 1314449"/>
                            <a:gd name="connsiteX28" fmla="*/ 27071 w 2130191"/>
                            <a:gd name="connsiteY28" fmla="*/ 781159 h 1314449"/>
                            <a:gd name="connsiteX29" fmla="*/ 19560 w 2130191"/>
                            <a:gd name="connsiteY29" fmla="*/ 773648 h 1314449"/>
                            <a:gd name="connsiteX30" fmla="*/ 222361 w 2130191"/>
                            <a:gd name="connsiteY30" fmla="*/ 307957 h 1314449"/>
                            <a:gd name="connsiteX31" fmla="*/ 485251 w 2130191"/>
                            <a:gd name="connsiteY31" fmla="*/ 232845 h 1314449"/>
                            <a:gd name="connsiteX32" fmla="*/ 770675 w 2130191"/>
                            <a:gd name="connsiteY32" fmla="*/ 338001 h 1314449"/>
                            <a:gd name="connsiteX33" fmla="*/ 778186 w 2130191"/>
                            <a:gd name="connsiteY33" fmla="*/ 262890 h 1314449"/>
                            <a:gd name="connsiteX34" fmla="*/ 612941 w 2130191"/>
                            <a:gd name="connsiteY34" fmla="*/ 90134 h 1314449"/>
                            <a:gd name="connsiteX35" fmla="*/ 612941 w 2130191"/>
                            <a:gd name="connsiteY35" fmla="*/ 82623 h 1314449"/>
                            <a:gd name="connsiteX36" fmla="*/ 620452 w 2130191"/>
                            <a:gd name="connsiteY36" fmla="*/ 75111 h 1314449"/>
                            <a:gd name="connsiteX37" fmla="*/ 665518 w 2130191"/>
                            <a:gd name="connsiteY37" fmla="*/ 75111 h 1314449"/>
                            <a:gd name="connsiteX38" fmla="*/ 1026054 w 2130191"/>
                            <a:gd name="connsiteY38" fmla="*/ 262890 h 1314449"/>
                            <a:gd name="connsiteX39" fmla="*/ 1056098 w 2130191"/>
                            <a:gd name="connsiteY39" fmla="*/ 180267 h 1314449"/>
                            <a:gd name="connsiteX40" fmla="*/ 1303966 w 2130191"/>
                            <a:gd name="connsiteY40" fmla="*/ 15022 h 1314449"/>
                            <a:gd name="connsiteX41" fmla="*/ 1334010 w 2130191"/>
                            <a:gd name="connsiteY41" fmla="*/ 7511 h 1314449"/>
                            <a:gd name="connsiteX42" fmla="*/ 1349032 w 2130191"/>
                            <a:gd name="connsiteY42" fmla="*/ 15022 h 1314449"/>
                            <a:gd name="connsiteX43" fmla="*/ 1326499 w 2130191"/>
                            <a:gd name="connsiteY43" fmla="*/ 52578 h 1314449"/>
                            <a:gd name="connsiteX44" fmla="*/ 1258899 w 2130191"/>
                            <a:gd name="connsiteY44" fmla="*/ 300446 h 1314449"/>
                            <a:gd name="connsiteX45" fmla="*/ 1611922 w 2130191"/>
                            <a:gd name="connsiteY45" fmla="*/ 157734 h 1314449"/>
                            <a:gd name="connsiteX46" fmla="*/ 2107658 w 2130191"/>
                            <a:gd name="connsiteY46" fmla="*/ 300446 h 1314449"/>
                            <a:gd name="connsiteX47" fmla="*/ 2130191 w 2130191"/>
                            <a:gd name="connsiteY47" fmla="*/ 322979 h 1314449"/>
                            <a:gd name="connsiteX48" fmla="*/ 2122680 w 2130191"/>
                            <a:gd name="connsiteY48" fmla="*/ 330490 h 1314449"/>
                            <a:gd name="connsiteX49" fmla="*/ 2092636 w 2130191"/>
                            <a:gd name="connsiteY49" fmla="*/ 322979 h 1314449"/>
                            <a:gd name="connsiteX50" fmla="*/ 1882323 w 2130191"/>
                            <a:gd name="connsiteY50" fmla="*/ 300446 h 1314449"/>
                            <a:gd name="connsiteX51" fmla="*/ 1596900 w 2130191"/>
                            <a:gd name="connsiteY51" fmla="*/ 405602 h 1314449"/>
                            <a:gd name="connsiteX52" fmla="*/ 2002502 w 2130191"/>
                            <a:gd name="connsiteY52" fmla="*/ 578358 h 1314449"/>
                            <a:gd name="connsiteX53" fmla="*/ 2115169 w 2130191"/>
                            <a:gd name="connsiteY53" fmla="*/ 1029027 h 1314449"/>
                            <a:gd name="connsiteX54" fmla="*/ 2107658 w 2130191"/>
                            <a:gd name="connsiteY54" fmla="*/ 1036538 h 1314449"/>
                            <a:gd name="connsiteX55" fmla="*/ 2100147 w 2130191"/>
                            <a:gd name="connsiteY55" fmla="*/ 1029027 h 1314449"/>
                            <a:gd name="connsiteX56" fmla="*/ 1739612 w 2130191"/>
                            <a:gd name="connsiteY56" fmla="*/ 676003 h 1314449"/>
                            <a:gd name="connsiteX57" fmla="*/ 1739612 w 2130191"/>
                            <a:gd name="connsiteY57" fmla="*/ 676003 h 1314449"/>
                            <a:gd name="connsiteX58" fmla="*/ 1814724 w 2130191"/>
                            <a:gd name="connsiteY58" fmla="*/ 1314450 h 1314449"/>
                            <a:gd name="connsiteX59" fmla="*/ 1814724 w 2130191"/>
                            <a:gd name="connsiteY59" fmla="*/ 1314450 h 1314449"/>
                            <a:gd name="connsiteX60" fmla="*/ 485251 w 2130191"/>
                            <a:gd name="connsiteY60" fmla="*/ 623425 h 1314449"/>
                            <a:gd name="connsiteX61" fmla="*/ 635474 w 2130191"/>
                            <a:gd name="connsiteY61" fmla="*/ 653469 h 1314449"/>
                            <a:gd name="connsiteX62" fmla="*/ 808230 w 2130191"/>
                            <a:gd name="connsiteY62" fmla="*/ 1089116 h 1314449"/>
                            <a:gd name="connsiteX63" fmla="*/ 815741 w 2130191"/>
                            <a:gd name="connsiteY63" fmla="*/ 1216805 h 1314449"/>
                            <a:gd name="connsiteX64" fmla="*/ 890853 w 2130191"/>
                            <a:gd name="connsiteY64" fmla="*/ 1246850 h 1314449"/>
                            <a:gd name="connsiteX65" fmla="*/ 1003520 w 2130191"/>
                            <a:gd name="connsiteY65" fmla="*/ 1224316 h 1314449"/>
                            <a:gd name="connsiteX66" fmla="*/ 1251388 w 2130191"/>
                            <a:gd name="connsiteY66" fmla="*/ 931382 h 1314449"/>
                            <a:gd name="connsiteX67" fmla="*/ 1334010 w 2130191"/>
                            <a:gd name="connsiteY67" fmla="*/ 938893 h 1314449"/>
                            <a:gd name="connsiteX68" fmla="*/ 1574367 w 2130191"/>
                            <a:gd name="connsiteY68" fmla="*/ 1081605 h 1314449"/>
                            <a:gd name="connsiteX69" fmla="*/ 1596900 w 2130191"/>
                            <a:gd name="connsiteY69" fmla="*/ 1164227 h 1314449"/>
                            <a:gd name="connsiteX70" fmla="*/ 1604411 w 2130191"/>
                            <a:gd name="connsiteY70" fmla="*/ 916359 h 1314449"/>
                            <a:gd name="connsiteX71" fmla="*/ 1596900 w 2130191"/>
                            <a:gd name="connsiteY71" fmla="*/ 886315 h 1314449"/>
                            <a:gd name="connsiteX72" fmla="*/ 1604411 w 2130191"/>
                            <a:gd name="connsiteY72" fmla="*/ 878804 h 1314449"/>
                            <a:gd name="connsiteX73" fmla="*/ 1626945 w 2130191"/>
                            <a:gd name="connsiteY73" fmla="*/ 886315 h 1314449"/>
                            <a:gd name="connsiteX74" fmla="*/ 1822235 w 2130191"/>
                            <a:gd name="connsiteY74" fmla="*/ 1134183 h 1314449"/>
                            <a:gd name="connsiteX75" fmla="*/ 1829746 w 2130191"/>
                            <a:gd name="connsiteY75" fmla="*/ 1231827 h 1314449"/>
                            <a:gd name="connsiteX76" fmla="*/ 1724590 w 2130191"/>
                            <a:gd name="connsiteY76" fmla="*/ 691025 h 1314449"/>
                            <a:gd name="connsiteX77" fmla="*/ 1709567 w 2130191"/>
                            <a:gd name="connsiteY77" fmla="*/ 668492 h 1314449"/>
                            <a:gd name="connsiteX78" fmla="*/ 1724590 w 2130191"/>
                            <a:gd name="connsiteY78" fmla="*/ 660981 h 1314449"/>
                            <a:gd name="connsiteX79" fmla="*/ 1739612 w 2130191"/>
                            <a:gd name="connsiteY79" fmla="*/ 660981 h 1314449"/>
                            <a:gd name="connsiteX80" fmla="*/ 2100147 w 2130191"/>
                            <a:gd name="connsiteY80" fmla="*/ 983960 h 1314449"/>
                            <a:gd name="connsiteX81" fmla="*/ 1987480 w 2130191"/>
                            <a:gd name="connsiteY81" fmla="*/ 585869 h 1314449"/>
                            <a:gd name="connsiteX82" fmla="*/ 1574367 w 2130191"/>
                            <a:gd name="connsiteY82" fmla="*/ 413113 h 1314449"/>
                            <a:gd name="connsiteX83" fmla="*/ 1566856 w 2130191"/>
                            <a:gd name="connsiteY83" fmla="*/ 405602 h 1314449"/>
                            <a:gd name="connsiteX84" fmla="*/ 1566856 w 2130191"/>
                            <a:gd name="connsiteY84" fmla="*/ 398091 h 1314449"/>
                            <a:gd name="connsiteX85" fmla="*/ 1874812 w 2130191"/>
                            <a:gd name="connsiteY85" fmla="*/ 270401 h 1314449"/>
                            <a:gd name="connsiteX86" fmla="*/ 2077614 w 2130191"/>
                            <a:gd name="connsiteY86" fmla="*/ 292935 h 1314449"/>
                            <a:gd name="connsiteX87" fmla="*/ 1611922 w 2130191"/>
                            <a:gd name="connsiteY87" fmla="*/ 165245 h 1314449"/>
                            <a:gd name="connsiteX88" fmla="*/ 1266410 w 2130191"/>
                            <a:gd name="connsiteY88" fmla="*/ 307957 h 1314449"/>
                            <a:gd name="connsiteX89" fmla="*/ 1258899 w 2130191"/>
                            <a:gd name="connsiteY89" fmla="*/ 307957 h 1314449"/>
                            <a:gd name="connsiteX90" fmla="*/ 1251388 w 2130191"/>
                            <a:gd name="connsiteY90" fmla="*/ 300446 h 1314449"/>
                            <a:gd name="connsiteX91" fmla="*/ 1318988 w 2130191"/>
                            <a:gd name="connsiteY91" fmla="*/ 22533 h 1314449"/>
                            <a:gd name="connsiteX92" fmla="*/ 1334010 w 2130191"/>
                            <a:gd name="connsiteY92" fmla="*/ 0 h 1314449"/>
                            <a:gd name="connsiteX93" fmla="*/ 1303966 w 2130191"/>
                            <a:gd name="connsiteY93" fmla="*/ 7511 h 1314449"/>
                            <a:gd name="connsiteX94" fmla="*/ 1071120 w 2130191"/>
                            <a:gd name="connsiteY94" fmla="*/ 165245 h 1314449"/>
                            <a:gd name="connsiteX95" fmla="*/ 1041076 w 2130191"/>
                            <a:gd name="connsiteY95" fmla="*/ 270401 h 1314449"/>
                            <a:gd name="connsiteX96" fmla="*/ 1033565 w 2130191"/>
                            <a:gd name="connsiteY96" fmla="*/ 277912 h 1314449"/>
                            <a:gd name="connsiteX97" fmla="*/ 1026054 w 2130191"/>
                            <a:gd name="connsiteY97" fmla="*/ 277912 h 1314449"/>
                            <a:gd name="connsiteX98" fmla="*/ 665518 w 2130191"/>
                            <a:gd name="connsiteY98" fmla="*/ 82623 h 1314449"/>
                            <a:gd name="connsiteX99" fmla="*/ 642985 w 2130191"/>
                            <a:gd name="connsiteY99" fmla="*/ 82623 h 1314449"/>
                            <a:gd name="connsiteX100" fmla="*/ 793208 w 2130191"/>
                            <a:gd name="connsiteY100" fmla="*/ 255379 h 1314449"/>
                            <a:gd name="connsiteX101" fmla="*/ 778186 w 2130191"/>
                            <a:gd name="connsiteY101" fmla="*/ 353024 h 1314449"/>
                            <a:gd name="connsiteX102" fmla="*/ 770675 w 2130191"/>
                            <a:gd name="connsiteY102" fmla="*/ 353024 h 1314449"/>
                            <a:gd name="connsiteX103" fmla="*/ 763164 w 2130191"/>
                            <a:gd name="connsiteY103" fmla="*/ 353024 h 1314449"/>
                            <a:gd name="connsiteX104" fmla="*/ 485251 w 2130191"/>
                            <a:gd name="connsiteY104" fmla="*/ 247868 h 1314449"/>
                            <a:gd name="connsiteX105" fmla="*/ 229872 w 2130191"/>
                            <a:gd name="connsiteY105" fmla="*/ 322979 h 1314449"/>
                            <a:gd name="connsiteX106" fmla="*/ 12049 w 2130191"/>
                            <a:gd name="connsiteY106" fmla="*/ 615914 h 1314449"/>
                            <a:gd name="connsiteX107" fmla="*/ 19560 w 2130191"/>
                            <a:gd name="connsiteY107" fmla="*/ 736092 h 1314449"/>
                            <a:gd name="connsiteX108" fmla="*/ 177294 w 2130191"/>
                            <a:gd name="connsiteY108" fmla="*/ 548313 h 1314449"/>
                            <a:gd name="connsiteX109" fmla="*/ 320006 w 2130191"/>
                            <a:gd name="connsiteY109" fmla="*/ 488224 h 1314449"/>
                            <a:gd name="connsiteX110" fmla="*/ 327517 w 2130191"/>
                            <a:gd name="connsiteY110" fmla="*/ 495735 h 1314449"/>
                            <a:gd name="connsiteX111" fmla="*/ 327517 w 2130191"/>
                            <a:gd name="connsiteY111" fmla="*/ 503247 h 1314449"/>
                            <a:gd name="connsiteX112" fmla="*/ 274939 w 2130191"/>
                            <a:gd name="connsiteY112" fmla="*/ 683514 h 1314449"/>
                            <a:gd name="connsiteX113" fmla="*/ 335028 w 2130191"/>
                            <a:gd name="connsiteY113" fmla="*/ 803692 h 1314449"/>
                            <a:gd name="connsiteX114" fmla="*/ 350051 w 2130191"/>
                            <a:gd name="connsiteY114" fmla="*/ 683514 h 1314449"/>
                            <a:gd name="connsiteX115" fmla="*/ 485251 w 2130191"/>
                            <a:gd name="connsiteY115" fmla="*/ 623425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130191" h="1314449">
                              <a:moveTo>
                                <a:pt x="1814724" y="1314450"/>
                              </a:moveTo>
                              <a:cubicBezTo>
                                <a:pt x="1814724" y="1314450"/>
                                <a:pt x="1807212" y="1314450"/>
                                <a:pt x="1814724" y="1314450"/>
                              </a:cubicBezTo>
                              <a:cubicBezTo>
                                <a:pt x="1807212" y="1314450"/>
                                <a:pt x="1807212" y="1306939"/>
                                <a:pt x="1807212" y="1306939"/>
                              </a:cubicBezTo>
                              <a:cubicBezTo>
                                <a:pt x="1807212" y="1306939"/>
                                <a:pt x="1822235" y="1231827"/>
                                <a:pt x="1814724" y="1149205"/>
                              </a:cubicBezTo>
                              <a:cubicBezTo>
                                <a:pt x="1799701" y="1036538"/>
                                <a:pt x="1732101" y="953915"/>
                                <a:pt x="1626945" y="908848"/>
                              </a:cubicBezTo>
                              <a:cubicBezTo>
                                <a:pt x="1611922" y="908848"/>
                                <a:pt x="1611922" y="908848"/>
                                <a:pt x="1604411" y="908848"/>
                              </a:cubicBezTo>
                              <a:cubicBezTo>
                                <a:pt x="1604411" y="916359"/>
                                <a:pt x="1611922" y="916359"/>
                                <a:pt x="1611922" y="923870"/>
                              </a:cubicBezTo>
                              <a:cubicBezTo>
                                <a:pt x="1634456" y="968937"/>
                                <a:pt x="1679523" y="1074093"/>
                                <a:pt x="1581878" y="1216805"/>
                              </a:cubicBezTo>
                              <a:cubicBezTo>
                                <a:pt x="1581878" y="1216805"/>
                                <a:pt x="1574367" y="1224316"/>
                                <a:pt x="1574367" y="1216805"/>
                              </a:cubicBezTo>
                              <a:cubicBezTo>
                                <a:pt x="1574367" y="1216805"/>
                                <a:pt x="1566856" y="1209294"/>
                                <a:pt x="1566856" y="1209294"/>
                              </a:cubicBezTo>
                              <a:cubicBezTo>
                                <a:pt x="1566856" y="1209294"/>
                                <a:pt x="1581878" y="1156716"/>
                                <a:pt x="1551834" y="1096627"/>
                              </a:cubicBezTo>
                              <a:cubicBezTo>
                                <a:pt x="1514278" y="1036538"/>
                                <a:pt x="1439166" y="983960"/>
                                <a:pt x="1318988" y="961426"/>
                              </a:cubicBezTo>
                              <a:cubicBezTo>
                                <a:pt x="1183787" y="931382"/>
                                <a:pt x="1086142" y="976448"/>
                                <a:pt x="1041076" y="1089116"/>
                              </a:cubicBezTo>
                              <a:cubicBezTo>
                                <a:pt x="1011031" y="1156716"/>
                                <a:pt x="1011031" y="1231827"/>
                                <a:pt x="1011031" y="1231827"/>
                              </a:cubicBezTo>
                              <a:cubicBezTo>
                                <a:pt x="1011031" y="1231827"/>
                                <a:pt x="1011031" y="1239338"/>
                                <a:pt x="1003520" y="1239338"/>
                              </a:cubicBezTo>
                              <a:cubicBezTo>
                                <a:pt x="1003520" y="1239338"/>
                                <a:pt x="935920" y="1269383"/>
                                <a:pt x="883342" y="1269383"/>
                              </a:cubicBezTo>
                              <a:cubicBezTo>
                                <a:pt x="845786" y="1269383"/>
                                <a:pt x="815741" y="1254361"/>
                                <a:pt x="800719" y="1231827"/>
                              </a:cubicBezTo>
                              <a:cubicBezTo>
                                <a:pt x="778186" y="1201783"/>
                                <a:pt x="778186" y="1156716"/>
                                <a:pt x="793208" y="1089116"/>
                              </a:cubicBezTo>
                              <a:cubicBezTo>
                                <a:pt x="793208" y="1089116"/>
                                <a:pt x="823252" y="1006493"/>
                                <a:pt x="815741" y="916359"/>
                              </a:cubicBezTo>
                              <a:cubicBezTo>
                                <a:pt x="808230" y="796181"/>
                                <a:pt x="748141" y="713558"/>
                                <a:pt x="635474" y="676003"/>
                              </a:cubicBezTo>
                              <a:cubicBezTo>
                                <a:pt x="507785" y="630936"/>
                                <a:pt x="410139" y="638447"/>
                                <a:pt x="372584" y="698536"/>
                              </a:cubicBezTo>
                              <a:cubicBezTo>
                                <a:pt x="350051" y="736092"/>
                                <a:pt x="350051" y="781159"/>
                                <a:pt x="357562" y="811203"/>
                              </a:cubicBezTo>
                              <a:cubicBezTo>
                                <a:pt x="357562" y="818715"/>
                                <a:pt x="365073" y="826226"/>
                                <a:pt x="357562" y="833737"/>
                              </a:cubicBezTo>
                              <a:cubicBezTo>
                                <a:pt x="357562" y="833737"/>
                                <a:pt x="350051" y="841248"/>
                                <a:pt x="350051" y="841248"/>
                              </a:cubicBezTo>
                              <a:lnTo>
                                <a:pt x="350051" y="841248"/>
                              </a:lnTo>
                              <a:cubicBezTo>
                                <a:pt x="335028" y="841248"/>
                                <a:pt x="297472" y="788670"/>
                                <a:pt x="274939" y="743603"/>
                              </a:cubicBezTo>
                              <a:cubicBezTo>
                                <a:pt x="252406" y="683514"/>
                                <a:pt x="229872" y="593380"/>
                                <a:pt x="297472" y="510758"/>
                              </a:cubicBezTo>
                              <a:cubicBezTo>
                                <a:pt x="229872" y="533291"/>
                                <a:pt x="49605" y="608403"/>
                                <a:pt x="34582" y="773648"/>
                              </a:cubicBezTo>
                              <a:cubicBezTo>
                                <a:pt x="34582" y="773648"/>
                                <a:pt x="34582" y="781159"/>
                                <a:pt x="27071" y="781159"/>
                              </a:cubicBezTo>
                              <a:cubicBezTo>
                                <a:pt x="27071" y="781159"/>
                                <a:pt x="19560" y="781159"/>
                                <a:pt x="19560" y="773648"/>
                              </a:cubicBezTo>
                              <a:cubicBezTo>
                                <a:pt x="19560" y="773648"/>
                                <a:pt x="-93107" y="495735"/>
                                <a:pt x="222361" y="307957"/>
                              </a:cubicBezTo>
                              <a:cubicBezTo>
                                <a:pt x="304983" y="255379"/>
                                <a:pt x="395117" y="232845"/>
                                <a:pt x="485251" y="232845"/>
                              </a:cubicBezTo>
                              <a:cubicBezTo>
                                <a:pt x="635474" y="232845"/>
                                <a:pt x="740630" y="315468"/>
                                <a:pt x="770675" y="338001"/>
                              </a:cubicBezTo>
                              <a:cubicBezTo>
                                <a:pt x="778186" y="322979"/>
                                <a:pt x="785697" y="300446"/>
                                <a:pt x="778186" y="262890"/>
                              </a:cubicBezTo>
                              <a:cubicBezTo>
                                <a:pt x="763164" y="202801"/>
                                <a:pt x="710585" y="142712"/>
                                <a:pt x="612941" y="90134"/>
                              </a:cubicBezTo>
                              <a:cubicBezTo>
                                <a:pt x="612941" y="90134"/>
                                <a:pt x="605429" y="82623"/>
                                <a:pt x="612941" y="82623"/>
                              </a:cubicBezTo>
                              <a:cubicBezTo>
                                <a:pt x="612941" y="82623"/>
                                <a:pt x="612941" y="75111"/>
                                <a:pt x="620452" y="75111"/>
                              </a:cubicBezTo>
                              <a:cubicBezTo>
                                <a:pt x="620452" y="75111"/>
                                <a:pt x="635474" y="75111"/>
                                <a:pt x="665518" y="75111"/>
                              </a:cubicBezTo>
                              <a:cubicBezTo>
                                <a:pt x="740630" y="75111"/>
                                <a:pt x="913386" y="90134"/>
                                <a:pt x="1026054" y="262890"/>
                              </a:cubicBezTo>
                              <a:cubicBezTo>
                                <a:pt x="1026054" y="240357"/>
                                <a:pt x="1033565" y="210312"/>
                                <a:pt x="1056098" y="180267"/>
                              </a:cubicBezTo>
                              <a:cubicBezTo>
                                <a:pt x="1086142" y="127689"/>
                                <a:pt x="1153743" y="52578"/>
                                <a:pt x="1303966" y="15022"/>
                              </a:cubicBezTo>
                              <a:cubicBezTo>
                                <a:pt x="1311477" y="7511"/>
                                <a:pt x="1326499" y="7511"/>
                                <a:pt x="1334010" y="7511"/>
                              </a:cubicBezTo>
                              <a:cubicBezTo>
                                <a:pt x="1341521" y="7511"/>
                                <a:pt x="1349032" y="7511"/>
                                <a:pt x="1349032" y="15022"/>
                              </a:cubicBezTo>
                              <a:cubicBezTo>
                                <a:pt x="1356543" y="22533"/>
                                <a:pt x="1341521" y="37556"/>
                                <a:pt x="1326499" y="52578"/>
                              </a:cubicBezTo>
                              <a:cubicBezTo>
                                <a:pt x="1288944" y="97645"/>
                                <a:pt x="1213832" y="187779"/>
                                <a:pt x="1258899" y="300446"/>
                              </a:cubicBezTo>
                              <a:cubicBezTo>
                                <a:pt x="1288944" y="270401"/>
                                <a:pt x="1394099" y="157734"/>
                                <a:pt x="1611922" y="157734"/>
                              </a:cubicBezTo>
                              <a:cubicBezTo>
                                <a:pt x="1754634" y="157734"/>
                                <a:pt x="1919879" y="202801"/>
                                <a:pt x="2107658" y="300446"/>
                              </a:cubicBezTo>
                              <a:cubicBezTo>
                                <a:pt x="2122680" y="307957"/>
                                <a:pt x="2130191" y="315468"/>
                                <a:pt x="2130191" y="322979"/>
                              </a:cubicBezTo>
                              <a:cubicBezTo>
                                <a:pt x="2130191" y="322979"/>
                                <a:pt x="2130191" y="330490"/>
                                <a:pt x="2122680" y="330490"/>
                              </a:cubicBezTo>
                              <a:cubicBezTo>
                                <a:pt x="2115169" y="330490"/>
                                <a:pt x="2107658" y="330490"/>
                                <a:pt x="2092636" y="322979"/>
                              </a:cubicBezTo>
                              <a:cubicBezTo>
                                <a:pt x="2047569" y="315468"/>
                                <a:pt x="1972457" y="300446"/>
                                <a:pt x="1882323" y="300446"/>
                              </a:cubicBezTo>
                              <a:cubicBezTo>
                                <a:pt x="1754634" y="300446"/>
                                <a:pt x="1656989" y="338001"/>
                                <a:pt x="1596900" y="405602"/>
                              </a:cubicBezTo>
                              <a:cubicBezTo>
                                <a:pt x="1656989" y="405602"/>
                                <a:pt x="1867301" y="428135"/>
                                <a:pt x="2002502" y="578358"/>
                              </a:cubicBezTo>
                              <a:cubicBezTo>
                                <a:pt x="2100147" y="691025"/>
                                <a:pt x="2137702" y="841248"/>
                                <a:pt x="2115169" y="1029027"/>
                              </a:cubicBezTo>
                              <a:cubicBezTo>
                                <a:pt x="2115169" y="1036538"/>
                                <a:pt x="2115169" y="1036538"/>
                                <a:pt x="2107658" y="1036538"/>
                              </a:cubicBezTo>
                              <a:cubicBezTo>
                                <a:pt x="2107658" y="1036538"/>
                                <a:pt x="2100147" y="1036538"/>
                                <a:pt x="2100147" y="1029027"/>
                              </a:cubicBezTo>
                              <a:cubicBezTo>
                                <a:pt x="2100147" y="1029027"/>
                                <a:pt x="2055080" y="728581"/>
                                <a:pt x="1739612" y="676003"/>
                              </a:cubicBezTo>
                              <a:cubicBezTo>
                                <a:pt x="1739612" y="676003"/>
                                <a:pt x="1739612" y="676003"/>
                                <a:pt x="1739612" y="676003"/>
                              </a:cubicBezTo>
                              <a:cubicBezTo>
                                <a:pt x="1904857" y="833737"/>
                                <a:pt x="1934902" y="1044049"/>
                                <a:pt x="1814724" y="1314450"/>
                              </a:cubicBezTo>
                              <a:cubicBezTo>
                                <a:pt x="1814724" y="1314450"/>
                                <a:pt x="1814724" y="1314450"/>
                                <a:pt x="1814724" y="1314450"/>
                              </a:cubicBezTo>
                              <a:close/>
                              <a:moveTo>
                                <a:pt x="485251" y="623425"/>
                              </a:moveTo>
                              <a:cubicBezTo>
                                <a:pt x="530318" y="623425"/>
                                <a:pt x="575385" y="630936"/>
                                <a:pt x="635474" y="653469"/>
                              </a:cubicBezTo>
                              <a:cubicBezTo>
                                <a:pt x="913386" y="758625"/>
                                <a:pt x="808230" y="1081605"/>
                                <a:pt x="808230" y="1089116"/>
                              </a:cubicBezTo>
                              <a:cubicBezTo>
                                <a:pt x="793208" y="1149205"/>
                                <a:pt x="793208" y="1194272"/>
                                <a:pt x="815741" y="1216805"/>
                              </a:cubicBezTo>
                              <a:cubicBezTo>
                                <a:pt x="830763" y="1239338"/>
                                <a:pt x="853297" y="1246850"/>
                                <a:pt x="890853" y="1246850"/>
                              </a:cubicBezTo>
                              <a:cubicBezTo>
                                <a:pt x="935920" y="1246850"/>
                                <a:pt x="988498" y="1231827"/>
                                <a:pt x="1003520" y="1224316"/>
                              </a:cubicBezTo>
                              <a:cubicBezTo>
                                <a:pt x="1003520" y="1186760"/>
                                <a:pt x="1026054" y="931382"/>
                                <a:pt x="1251388" y="931382"/>
                              </a:cubicBezTo>
                              <a:cubicBezTo>
                                <a:pt x="1273921" y="931382"/>
                                <a:pt x="1303966" y="931382"/>
                                <a:pt x="1334010" y="938893"/>
                              </a:cubicBezTo>
                              <a:cubicBezTo>
                                <a:pt x="1461700" y="968937"/>
                                <a:pt x="1544322" y="1014004"/>
                                <a:pt x="1574367" y="1081605"/>
                              </a:cubicBezTo>
                              <a:cubicBezTo>
                                <a:pt x="1589389" y="1111649"/>
                                <a:pt x="1596900" y="1141694"/>
                                <a:pt x="1596900" y="1164227"/>
                              </a:cubicBezTo>
                              <a:cubicBezTo>
                                <a:pt x="1664501" y="1051560"/>
                                <a:pt x="1626945" y="961426"/>
                                <a:pt x="1604411" y="916359"/>
                              </a:cubicBezTo>
                              <a:cubicBezTo>
                                <a:pt x="1596900" y="901337"/>
                                <a:pt x="1589389" y="893826"/>
                                <a:pt x="1596900" y="886315"/>
                              </a:cubicBezTo>
                              <a:cubicBezTo>
                                <a:pt x="1596900" y="886315"/>
                                <a:pt x="1604411" y="878804"/>
                                <a:pt x="1604411" y="878804"/>
                              </a:cubicBezTo>
                              <a:cubicBezTo>
                                <a:pt x="1611922" y="878804"/>
                                <a:pt x="1619433" y="878804"/>
                                <a:pt x="1626945" y="886315"/>
                              </a:cubicBezTo>
                              <a:cubicBezTo>
                                <a:pt x="1762145" y="946404"/>
                                <a:pt x="1807212" y="1051560"/>
                                <a:pt x="1822235" y="1134183"/>
                              </a:cubicBezTo>
                              <a:cubicBezTo>
                                <a:pt x="1829746" y="1171738"/>
                                <a:pt x="1829746" y="1201783"/>
                                <a:pt x="1829746" y="1231827"/>
                              </a:cubicBezTo>
                              <a:cubicBezTo>
                                <a:pt x="1912368" y="998982"/>
                                <a:pt x="1874812" y="818715"/>
                                <a:pt x="1724590" y="691025"/>
                              </a:cubicBezTo>
                              <a:cubicBezTo>
                                <a:pt x="1709567" y="676003"/>
                                <a:pt x="1702056" y="676003"/>
                                <a:pt x="1709567" y="668492"/>
                              </a:cubicBezTo>
                              <a:cubicBezTo>
                                <a:pt x="1709567" y="660981"/>
                                <a:pt x="1717079" y="660981"/>
                                <a:pt x="1724590" y="660981"/>
                              </a:cubicBezTo>
                              <a:cubicBezTo>
                                <a:pt x="1724590" y="660981"/>
                                <a:pt x="1732101" y="660981"/>
                                <a:pt x="1739612" y="660981"/>
                              </a:cubicBezTo>
                              <a:cubicBezTo>
                                <a:pt x="1987480" y="698536"/>
                                <a:pt x="2077614" y="893826"/>
                                <a:pt x="2100147" y="983960"/>
                              </a:cubicBezTo>
                              <a:cubicBezTo>
                                <a:pt x="2115169" y="818715"/>
                                <a:pt x="2077614" y="683514"/>
                                <a:pt x="1987480" y="585869"/>
                              </a:cubicBezTo>
                              <a:cubicBezTo>
                                <a:pt x="1837257" y="420624"/>
                                <a:pt x="1589389" y="413113"/>
                                <a:pt x="1574367" y="413113"/>
                              </a:cubicBezTo>
                              <a:cubicBezTo>
                                <a:pt x="1574367" y="413113"/>
                                <a:pt x="1566856" y="413113"/>
                                <a:pt x="1566856" y="405602"/>
                              </a:cubicBezTo>
                              <a:cubicBezTo>
                                <a:pt x="1566856" y="405602"/>
                                <a:pt x="1566856" y="398091"/>
                                <a:pt x="1566856" y="398091"/>
                              </a:cubicBezTo>
                              <a:cubicBezTo>
                                <a:pt x="1634456" y="315468"/>
                                <a:pt x="1732101" y="270401"/>
                                <a:pt x="1874812" y="270401"/>
                              </a:cubicBezTo>
                              <a:cubicBezTo>
                                <a:pt x="1957435" y="270401"/>
                                <a:pt x="2032546" y="285423"/>
                                <a:pt x="2077614" y="292935"/>
                              </a:cubicBezTo>
                              <a:cubicBezTo>
                                <a:pt x="1904857" y="202801"/>
                                <a:pt x="1747123" y="165245"/>
                                <a:pt x="1611922" y="165245"/>
                              </a:cubicBezTo>
                              <a:cubicBezTo>
                                <a:pt x="1364055" y="165245"/>
                                <a:pt x="1266410" y="307957"/>
                                <a:pt x="1266410" y="307957"/>
                              </a:cubicBezTo>
                              <a:cubicBezTo>
                                <a:pt x="1266410" y="307957"/>
                                <a:pt x="1258899" y="307957"/>
                                <a:pt x="1258899" y="307957"/>
                              </a:cubicBezTo>
                              <a:cubicBezTo>
                                <a:pt x="1258899" y="307957"/>
                                <a:pt x="1251388" y="307957"/>
                                <a:pt x="1251388" y="300446"/>
                              </a:cubicBezTo>
                              <a:cubicBezTo>
                                <a:pt x="1191299" y="172756"/>
                                <a:pt x="1281432" y="75111"/>
                                <a:pt x="1318988" y="22533"/>
                              </a:cubicBezTo>
                              <a:cubicBezTo>
                                <a:pt x="1326499" y="15022"/>
                                <a:pt x="1334010" y="7511"/>
                                <a:pt x="1334010" y="0"/>
                              </a:cubicBezTo>
                              <a:cubicBezTo>
                                <a:pt x="1326499" y="0"/>
                                <a:pt x="1318988" y="0"/>
                                <a:pt x="1303966" y="7511"/>
                              </a:cubicBezTo>
                              <a:cubicBezTo>
                                <a:pt x="1161254" y="45067"/>
                                <a:pt x="1093653" y="112667"/>
                                <a:pt x="1071120" y="165245"/>
                              </a:cubicBezTo>
                              <a:cubicBezTo>
                                <a:pt x="1041076" y="217823"/>
                                <a:pt x="1041076" y="262890"/>
                                <a:pt x="1041076" y="270401"/>
                              </a:cubicBezTo>
                              <a:cubicBezTo>
                                <a:pt x="1041076" y="270401"/>
                                <a:pt x="1041076" y="277912"/>
                                <a:pt x="1033565" y="277912"/>
                              </a:cubicBezTo>
                              <a:cubicBezTo>
                                <a:pt x="1033565" y="277912"/>
                                <a:pt x="1026054" y="277912"/>
                                <a:pt x="1026054" y="277912"/>
                              </a:cubicBezTo>
                              <a:cubicBezTo>
                                <a:pt x="928408" y="105156"/>
                                <a:pt x="763164" y="82623"/>
                                <a:pt x="665518" y="82623"/>
                              </a:cubicBezTo>
                              <a:cubicBezTo>
                                <a:pt x="658007" y="82623"/>
                                <a:pt x="650496" y="82623"/>
                                <a:pt x="642985" y="82623"/>
                              </a:cubicBezTo>
                              <a:cubicBezTo>
                                <a:pt x="733119" y="135201"/>
                                <a:pt x="778186" y="195290"/>
                                <a:pt x="793208" y="255379"/>
                              </a:cubicBezTo>
                              <a:cubicBezTo>
                                <a:pt x="800719" y="315468"/>
                                <a:pt x="778186" y="353024"/>
                                <a:pt x="778186" y="353024"/>
                              </a:cubicBezTo>
                              <a:cubicBezTo>
                                <a:pt x="778186" y="353024"/>
                                <a:pt x="778186" y="353024"/>
                                <a:pt x="770675" y="353024"/>
                              </a:cubicBezTo>
                              <a:cubicBezTo>
                                <a:pt x="770675" y="353024"/>
                                <a:pt x="763164" y="353024"/>
                                <a:pt x="763164" y="353024"/>
                              </a:cubicBezTo>
                              <a:cubicBezTo>
                                <a:pt x="763164" y="353024"/>
                                <a:pt x="650496" y="247868"/>
                                <a:pt x="485251" y="247868"/>
                              </a:cubicBezTo>
                              <a:cubicBezTo>
                                <a:pt x="402628" y="247868"/>
                                <a:pt x="320006" y="270401"/>
                                <a:pt x="229872" y="322979"/>
                              </a:cubicBezTo>
                              <a:cubicBezTo>
                                <a:pt x="102183" y="398091"/>
                                <a:pt x="27071" y="495735"/>
                                <a:pt x="12049" y="615914"/>
                              </a:cubicBezTo>
                              <a:cubicBezTo>
                                <a:pt x="4538" y="668492"/>
                                <a:pt x="12049" y="713558"/>
                                <a:pt x="19560" y="736092"/>
                              </a:cubicBezTo>
                              <a:cubicBezTo>
                                <a:pt x="34582" y="660981"/>
                                <a:pt x="94672" y="593380"/>
                                <a:pt x="177294" y="548313"/>
                              </a:cubicBezTo>
                              <a:cubicBezTo>
                                <a:pt x="252406" y="503247"/>
                                <a:pt x="320006" y="488224"/>
                                <a:pt x="320006" y="488224"/>
                              </a:cubicBezTo>
                              <a:cubicBezTo>
                                <a:pt x="320006" y="488224"/>
                                <a:pt x="327517" y="488224"/>
                                <a:pt x="327517" y="495735"/>
                              </a:cubicBezTo>
                              <a:cubicBezTo>
                                <a:pt x="327517" y="495735"/>
                                <a:pt x="327517" y="503247"/>
                                <a:pt x="327517" y="503247"/>
                              </a:cubicBezTo>
                              <a:cubicBezTo>
                                <a:pt x="259917" y="563336"/>
                                <a:pt x="259917" y="638447"/>
                                <a:pt x="274939" y="683514"/>
                              </a:cubicBezTo>
                              <a:cubicBezTo>
                                <a:pt x="289961" y="743603"/>
                                <a:pt x="320006" y="788670"/>
                                <a:pt x="335028" y="803692"/>
                              </a:cubicBezTo>
                              <a:cubicBezTo>
                                <a:pt x="327517" y="773648"/>
                                <a:pt x="327517" y="728581"/>
                                <a:pt x="350051" y="683514"/>
                              </a:cubicBezTo>
                              <a:cubicBezTo>
                                <a:pt x="372584" y="660981"/>
                                <a:pt x="410139" y="623425"/>
                                <a:pt x="485251" y="623425"/>
                              </a:cubicBezTo>
                              <a:close/>
                            </a:path>
                          </a:pathLst>
                        </a:custGeom>
                        <a:solidFill>
                          <a:srgbClr val="F19532"/>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399" name="Graphic 2">
                        <a:extLst>
                          <a:ext uri="{FF2B5EF4-FFF2-40B4-BE49-F238E27FC236}">
                            <a16:creationId xmlns:a16="http://schemas.microsoft.com/office/drawing/2014/main" id="{A633CE45-909F-4C6D-9602-A150CC739026}"/>
                          </a:ext>
                        </a:extLst>
                      </p:cNvPr>
                      <p:cNvGrpSpPr/>
                      <p:nvPr/>
                    </p:nvGrpSpPr>
                    <p:grpSpPr>
                      <a:xfrm>
                        <a:off x="8445463" y="1394177"/>
                        <a:ext cx="2110631" cy="1235312"/>
                        <a:chOff x="8445463" y="1394177"/>
                        <a:chExt cx="2110631" cy="1235312"/>
                      </a:xfrm>
                    </p:grpSpPr>
                    <p:sp>
                      <p:nvSpPr>
                        <p:cNvPr id="412" name="Freeform: Shape 411">
                          <a:extLst>
                            <a:ext uri="{FF2B5EF4-FFF2-40B4-BE49-F238E27FC236}">
                              <a16:creationId xmlns:a16="http://schemas.microsoft.com/office/drawing/2014/main" id="{E4118681-6C96-4B82-BDE9-030D5E692429}"/>
                            </a:ext>
                          </a:extLst>
                        </p:cNvPr>
                        <p:cNvSpPr/>
                        <p:nvPr/>
                      </p:nvSpPr>
                      <p:spPr>
                        <a:xfrm>
                          <a:off x="8445463" y="1741708"/>
                          <a:ext cx="510757" cy="412357"/>
                        </a:xfrm>
                        <a:custGeom>
                          <a:avLst/>
                          <a:gdLst>
                            <a:gd name="connsiteX0" fmla="*/ 255379 w 510757"/>
                            <a:gd name="connsiteY0" fmla="*/ 284668 h 412357"/>
                            <a:gd name="connsiteX1" fmla="*/ 510758 w 510757"/>
                            <a:gd name="connsiteY1" fmla="*/ 14267 h 412357"/>
                            <a:gd name="connsiteX2" fmla="*/ 112667 w 510757"/>
                            <a:gd name="connsiteY2" fmla="*/ 134445 h 412357"/>
                            <a:gd name="connsiteX3" fmla="*/ 0 w 510757"/>
                            <a:gd name="connsiteY3" fmla="*/ 374801 h 412357"/>
                            <a:gd name="connsiteX4" fmla="*/ 7511 w 510757"/>
                            <a:gd name="connsiteY4" fmla="*/ 412357 h 412357"/>
                            <a:gd name="connsiteX5" fmla="*/ 7511 w 510757"/>
                            <a:gd name="connsiteY5" fmla="*/ 412357 h 412357"/>
                            <a:gd name="connsiteX6" fmla="*/ 307957 w 510757"/>
                            <a:gd name="connsiteY6" fmla="*/ 134445 h 412357"/>
                            <a:gd name="connsiteX7" fmla="*/ 255379 w 510757"/>
                            <a:gd name="connsiteY7" fmla="*/ 284668 h 41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757" h="412357">
                              <a:moveTo>
                                <a:pt x="255379" y="284668"/>
                              </a:moveTo>
                              <a:cubicBezTo>
                                <a:pt x="277912" y="149467"/>
                                <a:pt x="375557" y="51822"/>
                                <a:pt x="510758" y="14267"/>
                              </a:cubicBezTo>
                              <a:cubicBezTo>
                                <a:pt x="375557" y="-30800"/>
                                <a:pt x="210312" y="36800"/>
                                <a:pt x="112667" y="134445"/>
                              </a:cubicBezTo>
                              <a:cubicBezTo>
                                <a:pt x="75111" y="172001"/>
                                <a:pt x="0" y="292179"/>
                                <a:pt x="0" y="374801"/>
                              </a:cubicBezTo>
                              <a:cubicBezTo>
                                <a:pt x="7511" y="389824"/>
                                <a:pt x="7511" y="404846"/>
                                <a:pt x="7511" y="412357"/>
                              </a:cubicBezTo>
                              <a:cubicBezTo>
                                <a:pt x="7511" y="412357"/>
                                <a:pt x="7511" y="412357"/>
                                <a:pt x="7511" y="412357"/>
                              </a:cubicBezTo>
                              <a:cubicBezTo>
                                <a:pt x="30044" y="202045"/>
                                <a:pt x="307957" y="134445"/>
                                <a:pt x="307957" y="134445"/>
                              </a:cubicBezTo>
                              <a:cubicBezTo>
                                <a:pt x="270401" y="179512"/>
                                <a:pt x="255379" y="232090"/>
                                <a:pt x="255379" y="284668"/>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13" name="Freeform: Shape 412">
                          <a:extLst>
                            <a:ext uri="{FF2B5EF4-FFF2-40B4-BE49-F238E27FC236}">
                              <a16:creationId xmlns:a16="http://schemas.microsoft.com/office/drawing/2014/main" id="{9BE6F196-763D-4E16-BA8B-95BD040ED2C7}"/>
                            </a:ext>
                          </a:extLst>
                        </p:cNvPr>
                        <p:cNvSpPr/>
                        <p:nvPr/>
                      </p:nvSpPr>
                      <p:spPr>
                        <a:xfrm>
                          <a:off x="8764363" y="1801041"/>
                          <a:ext cx="1278034" cy="828448"/>
                        </a:xfrm>
                        <a:custGeom>
                          <a:avLst/>
                          <a:gdLst>
                            <a:gd name="connsiteX0" fmla="*/ 1273462 w 1278034"/>
                            <a:gd name="connsiteY0" fmla="*/ 766137 h 828448"/>
                            <a:gd name="connsiteX1" fmla="*/ 777727 w 1278034"/>
                            <a:gd name="connsiteY1" fmla="*/ 488224 h 828448"/>
                            <a:gd name="connsiteX2" fmla="*/ 762704 w 1278034"/>
                            <a:gd name="connsiteY2" fmla="*/ 465691 h 828448"/>
                            <a:gd name="connsiteX3" fmla="*/ 1145772 w 1278034"/>
                            <a:gd name="connsiteY3" fmla="*/ 322979 h 828448"/>
                            <a:gd name="connsiteX4" fmla="*/ 822794 w 1278034"/>
                            <a:gd name="connsiteY4" fmla="*/ 353024 h 828448"/>
                            <a:gd name="connsiteX5" fmla="*/ 800260 w 1278034"/>
                            <a:gd name="connsiteY5" fmla="*/ 338001 h 828448"/>
                            <a:gd name="connsiteX6" fmla="*/ 1003061 w 1278034"/>
                            <a:gd name="connsiteY6" fmla="*/ 112667 h 828448"/>
                            <a:gd name="connsiteX7" fmla="*/ 747682 w 1278034"/>
                            <a:gd name="connsiteY7" fmla="*/ 277912 h 828448"/>
                            <a:gd name="connsiteX8" fmla="*/ 725149 w 1278034"/>
                            <a:gd name="connsiteY8" fmla="*/ 277912 h 828448"/>
                            <a:gd name="connsiteX9" fmla="*/ 552393 w 1278034"/>
                            <a:gd name="connsiteY9" fmla="*/ 0 h 828448"/>
                            <a:gd name="connsiteX10" fmla="*/ 650037 w 1278034"/>
                            <a:gd name="connsiteY10" fmla="*/ 240357 h 828448"/>
                            <a:gd name="connsiteX11" fmla="*/ 627504 w 1278034"/>
                            <a:gd name="connsiteY11" fmla="*/ 240357 h 828448"/>
                            <a:gd name="connsiteX12" fmla="*/ 514837 w 1278034"/>
                            <a:gd name="connsiteY12" fmla="*/ 120178 h 828448"/>
                            <a:gd name="connsiteX13" fmla="*/ 544881 w 1278034"/>
                            <a:gd name="connsiteY13" fmla="*/ 232845 h 828448"/>
                            <a:gd name="connsiteX14" fmla="*/ 522348 w 1278034"/>
                            <a:gd name="connsiteY14" fmla="*/ 247868 h 828448"/>
                            <a:gd name="connsiteX15" fmla="*/ 124257 w 1278034"/>
                            <a:gd name="connsiteY15" fmla="*/ 112667 h 828448"/>
                            <a:gd name="connsiteX16" fmla="*/ 4079 w 1278034"/>
                            <a:gd name="connsiteY16" fmla="*/ 292935 h 828448"/>
                            <a:gd name="connsiteX17" fmla="*/ 26613 w 1278034"/>
                            <a:gd name="connsiteY17" fmla="*/ 353024 h 828448"/>
                            <a:gd name="connsiteX18" fmla="*/ 319547 w 1278034"/>
                            <a:gd name="connsiteY18" fmla="*/ 232845 h 828448"/>
                            <a:gd name="connsiteX19" fmla="*/ 484792 w 1278034"/>
                            <a:gd name="connsiteY19" fmla="*/ 660981 h 828448"/>
                            <a:gd name="connsiteX20" fmla="*/ 695104 w 1278034"/>
                            <a:gd name="connsiteY20" fmla="*/ 803692 h 828448"/>
                            <a:gd name="connsiteX21" fmla="*/ 1018083 w 1278034"/>
                            <a:gd name="connsiteY21" fmla="*/ 525780 h 828448"/>
                            <a:gd name="connsiteX22" fmla="*/ 1273462 w 1278034"/>
                            <a:gd name="connsiteY22" fmla="*/ 781159 h 828448"/>
                            <a:gd name="connsiteX23" fmla="*/ 1273462 w 1278034"/>
                            <a:gd name="connsiteY23" fmla="*/ 766137 h 82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8034" h="828448">
                              <a:moveTo>
                                <a:pt x="1273462" y="766137"/>
                              </a:moveTo>
                              <a:cubicBezTo>
                                <a:pt x="1295995" y="518269"/>
                                <a:pt x="988039" y="375557"/>
                                <a:pt x="777727" y="488224"/>
                              </a:cubicBezTo>
                              <a:cubicBezTo>
                                <a:pt x="762704" y="495735"/>
                                <a:pt x="747682" y="480713"/>
                                <a:pt x="762704" y="465691"/>
                              </a:cubicBezTo>
                              <a:cubicBezTo>
                                <a:pt x="882882" y="390579"/>
                                <a:pt x="1003061" y="330490"/>
                                <a:pt x="1145772" y="322979"/>
                              </a:cubicBezTo>
                              <a:cubicBezTo>
                                <a:pt x="1040617" y="285423"/>
                                <a:pt x="912927" y="285423"/>
                                <a:pt x="822794" y="353024"/>
                              </a:cubicBezTo>
                              <a:cubicBezTo>
                                <a:pt x="815283" y="360535"/>
                                <a:pt x="792749" y="360535"/>
                                <a:pt x="800260" y="338001"/>
                              </a:cubicBezTo>
                              <a:cubicBezTo>
                                <a:pt x="852838" y="247868"/>
                                <a:pt x="920438" y="172756"/>
                                <a:pt x="1003061" y="112667"/>
                              </a:cubicBezTo>
                              <a:cubicBezTo>
                                <a:pt x="897905" y="127689"/>
                                <a:pt x="807771" y="187779"/>
                                <a:pt x="747682" y="277912"/>
                              </a:cubicBezTo>
                              <a:cubicBezTo>
                                <a:pt x="740171" y="285423"/>
                                <a:pt x="717637" y="292935"/>
                                <a:pt x="725149" y="277912"/>
                              </a:cubicBezTo>
                              <a:cubicBezTo>
                                <a:pt x="732660" y="150223"/>
                                <a:pt x="680082" y="30045"/>
                                <a:pt x="552393" y="0"/>
                              </a:cubicBezTo>
                              <a:cubicBezTo>
                                <a:pt x="635015" y="45067"/>
                                <a:pt x="702615" y="150223"/>
                                <a:pt x="650037" y="240357"/>
                              </a:cubicBezTo>
                              <a:cubicBezTo>
                                <a:pt x="642526" y="247868"/>
                                <a:pt x="627504" y="255379"/>
                                <a:pt x="627504" y="240357"/>
                              </a:cubicBezTo>
                              <a:cubicBezTo>
                                <a:pt x="597459" y="195290"/>
                                <a:pt x="559904" y="150223"/>
                                <a:pt x="514837" y="120178"/>
                              </a:cubicBezTo>
                              <a:cubicBezTo>
                                <a:pt x="537370" y="150223"/>
                                <a:pt x="552393" y="187779"/>
                                <a:pt x="544881" y="232845"/>
                              </a:cubicBezTo>
                              <a:cubicBezTo>
                                <a:pt x="544881" y="240357"/>
                                <a:pt x="529859" y="255379"/>
                                <a:pt x="522348" y="247868"/>
                              </a:cubicBezTo>
                              <a:cubicBezTo>
                                <a:pt x="417192" y="150223"/>
                                <a:pt x="274480" y="60089"/>
                                <a:pt x="124257" y="112667"/>
                              </a:cubicBezTo>
                              <a:cubicBezTo>
                                <a:pt x="56657" y="135201"/>
                                <a:pt x="-18455" y="210312"/>
                                <a:pt x="4079" y="292935"/>
                              </a:cubicBezTo>
                              <a:cubicBezTo>
                                <a:pt x="11590" y="315468"/>
                                <a:pt x="19101" y="330490"/>
                                <a:pt x="26613" y="353024"/>
                              </a:cubicBezTo>
                              <a:cubicBezTo>
                                <a:pt x="19101" y="270401"/>
                                <a:pt x="79190" y="142712"/>
                                <a:pt x="319547" y="232845"/>
                              </a:cubicBezTo>
                              <a:cubicBezTo>
                                <a:pt x="597459" y="330490"/>
                                <a:pt x="484792" y="660981"/>
                                <a:pt x="484792" y="660981"/>
                              </a:cubicBezTo>
                              <a:cubicBezTo>
                                <a:pt x="417192" y="916359"/>
                                <a:pt x="695104" y="803692"/>
                                <a:pt x="695104" y="803692"/>
                              </a:cubicBezTo>
                              <a:cubicBezTo>
                                <a:pt x="695104" y="803692"/>
                                <a:pt x="695104" y="450669"/>
                                <a:pt x="1018083" y="525780"/>
                              </a:cubicBezTo>
                              <a:cubicBezTo>
                                <a:pt x="1333551" y="600891"/>
                                <a:pt x="1273462" y="781159"/>
                                <a:pt x="1273462" y="781159"/>
                              </a:cubicBezTo>
                              <a:cubicBezTo>
                                <a:pt x="1258440" y="781159"/>
                                <a:pt x="1265951" y="773648"/>
                                <a:pt x="1273462" y="766137"/>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14" name="Freeform: Shape 413">
                          <a:extLst>
                            <a:ext uri="{FF2B5EF4-FFF2-40B4-BE49-F238E27FC236}">
                              <a16:creationId xmlns:a16="http://schemas.microsoft.com/office/drawing/2014/main" id="{EF707D5B-B180-4F64-BF82-C7BBF313176C}"/>
                            </a:ext>
                          </a:extLst>
                        </p:cNvPr>
                        <p:cNvSpPr/>
                        <p:nvPr/>
                      </p:nvSpPr>
                      <p:spPr>
                        <a:xfrm>
                          <a:off x="9955203" y="2197738"/>
                          <a:ext cx="313373" cy="422018"/>
                        </a:xfrm>
                        <a:custGeom>
                          <a:avLst/>
                          <a:gdLst>
                            <a:gd name="connsiteX0" fmla="*/ 0 w 313373"/>
                            <a:gd name="connsiteY0" fmla="*/ 1394 h 422018"/>
                            <a:gd name="connsiteX1" fmla="*/ 97645 w 313373"/>
                            <a:gd name="connsiteY1" fmla="*/ 84017 h 422018"/>
                            <a:gd name="connsiteX2" fmla="*/ 105156 w 313373"/>
                            <a:gd name="connsiteY2" fmla="*/ 91528 h 422018"/>
                            <a:gd name="connsiteX3" fmla="*/ 300446 w 313373"/>
                            <a:gd name="connsiteY3" fmla="*/ 422018 h 422018"/>
                            <a:gd name="connsiteX4" fmla="*/ 0 w 313373"/>
                            <a:gd name="connsiteY4" fmla="*/ 1394 h 42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73" h="422018">
                              <a:moveTo>
                                <a:pt x="0" y="1394"/>
                              </a:moveTo>
                              <a:cubicBezTo>
                                <a:pt x="37556" y="23928"/>
                                <a:pt x="75111" y="53972"/>
                                <a:pt x="97645" y="84017"/>
                              </a:cubicBezTo>
                              <a:cubicBezTo>
                                <a:pt x="97645" y="84017"/>
                                <a:pt x="105156" y="84017"/>
                                <a:pt x="105156" y="91528"/>
                              </a:cubicBezTo>
                              <a:cubicBezTo>
                                <a:pt x="285423" y="166639"/>
                                <a:pt x="307957" y="331884"/>
                                <a:pt x="300446" y="422018"/>
                              </a:cubicBezTo>
                              <a:cubicBezTo>
                                <a:pt x="360535" y="234240"/>
                                <a:pt x="202801" y="-21139"/>
                                <a:pt x="0" y="1394"/>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15" name="Freeform: Shape 414">
                          <a:extLst>
                            <a:ext uri="{FF2B5EF4-FFF2-40B4-BE49-F238E27FC236}">
                              <a16:creationId xmlns:a16="http://schemas.microsoft.com/office/drawing/2014/main" id="{9509695C-8F7C-4C6C-BE90-1B4BC7F7C525}"/>
                            </a:ext>
                          </a:extLst>
                        </p:cNvPr>
                        <p:cNvSpPr/>
                        <p:nvPr/>
                      </p:nvSpPr>
                      <p:spPr>
                        <a:xfrm>
                          <a:off x="9865069" y="1644639"/>
                          <a:ext cx="691025" cy="208980"/>
                        </a:xfrm>
                        <a:custGeom>
                          <a:avLst/>
                          <a:gdLst>
                            <a:gd name="connsiteX0" fmla="*/ 0 w 691025"/>
                            <a:gd name="connsiteY0" fmla="*/ 208980 h 208980"/>
                            <a:gd name="connsiteX1" fmla="*/ 150223 w 691025"/>
                            <a:gd name="connsiteY1" fmla="*/ 141380 h 208980"/>
                            <a:gd name="connsiteX2" fmla="*/ 691026 w 691025"/>
                            <a:gd name="connsiteY2" fmla="*/ 58757 h 208980"/>
                            <a:gd name="connsiteX3" fmla="*/ 0 w 691025"/>
                            <a:gd name="connsiteY3" fmla="*/ 208980 h 208980"/>
                          </a:gdLst>
                          <a:ahLst/>
                          <a:cxnLst>
                            <a:cxn ang="0">
                              <a:pos x="connsiteX0" y="connsiteY0"/>
                            </a:cxn>
                            <a:cxn ang="0">
                              <a:pos x="connsiteX1" y="connsiteY1"/>
                            </a:cxn>
                            <a:cxn ang="0">
                              <a:pos x="connsiteX2" y="connsiteY2"/>
                            </a:cxn>
                            <a:cxn ang="0">
                              <a:pos x="connsiteX3" y="connsiteY3"/>
                            </a:cxn>
                          </a:cxnLst>
                          <a:rect l="l" t="t" r="r" b="b"/>
                          <a:pathLst>
                            <a:path w="691025" h="208980">
                              <a:moveTo>
                                <a:pt x="0" y="208980"/>
                              </a:moveTo>
                              <a:cubicBezTo>
                                <a:pt x="52578" y="178936"/>
                                <a:pt x="97645" y="156402"/>
                                <a:pt x="150223" y="141380"/>
                              </a:cubicBezTo>
                              <a:cubicBezTo>
                                <a:pt x="315468" y="-53910"/>
                                <a:pt x="676003" y="66269"/>
                                <a:pt x="691026" y="58757"/>
                              </a:cubicBezTo>
                              <a:cubicBezTo>
                                <a:pt x="450669" y="-38887"/>
                                <a:pt x="142712" y="-31376"/>
                                <a:pt x="0" y="208980"/>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16" name="Freeform: Shape 415">
                          <a:extLst>
                            <a:ext uri="{FF2B5EF4-FFF2-40B4-BE49-F238E27FC236}">
                              <a16:creationId xmlns:a16="http://schemas.microsoft.com/office/drawing/2014/main" id="{856BF30C-9B4B-4069-8159-01491D526095}"/>
                            </a:ext>
                          </a:extLst>
                        </p:cNvPr>
                        <p:cNvSpPr/>
                        <p:nvPr/>
                      </p:nvSpPr>
                      <p:spPr>
                        <a:xfrm>
                          <a:off x="9636011" y="1394177"/>
                          <a:ext cx="144465" cy="406864"/>
                        </a:xfrm>
                        <a:custGeom>
                          <a:avLst/>
                          <a:gdLst>
                            <a:gd name="connsiteX0" fmla="*/ 56302 w 144465"/>
                            <a:gd name="connsiteY0" fmla="*/ 301708 h 406864"/>
                            <a:gd name="connsiteX1" fmla="*/ 123902 w 144465"/>
                            <a:gd name="connsiteY1" fmla="*/ 1262 h 406864"/>
                            <a:gd name="connsiteX2" fmla="*/ 3724 w 144465"/>
                            <a:gd name="connsiteY2" fmla="*/ 181530 h 406864"/>
                            <a:gd name="connsiteX3" fmla="*/ 41279 w 144465"/>
                            <a:gd name="connsiteY3" fmla="*/ 406864 h 406864"/>
                            <a:gd name="connsiteX4" fmla="*/ 86346 w 144465"/>
                            <a:gd name="connsiteY4" fmla="*/ 264152 h 406864"/>
                            <a:gd name="connsiteX5" fmla="*/ 56302 w 144465"/>
                            <a:gd name="connsiteY5" fmla="*/ 301708 h 40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65" h="406864">
                              <a:moveTo>
                                <a:pt x="56302" y="301708"/>
                              </a:moveTo>
                              <a:cubicBezTo>
                                <a:pt x="-26321" y="106418"/>
                                <a:pt x="214036" y="-13760"/>
                                <a:pt x="123902" y="1262"/>
                              </a:cubicBezTo>
                              <a:cubicBezTo>
                                <a:pt x="56302" y="38818"/>
                                <a:pt x="11235" y="106418"/>
                                <a:pt x="3724" y="181530"/>
                              </a:cubicBezTo>
                              <a:cubicBezTo>
                                <a:pt x="-3787" y="256641"/>
                                <a:pt x="-3787" y="346775"/>
                                <a:pt x="41279" y="406864"/>
                              </a:cubicBezTo>
                              <a:cubicBezTo>
                                <a:pt x="48790" y="354286"/>
                                <a:pt x="63813" y="309219"/>
                                <a:pt x="86346" y="264152"/>
                              </a:cubicBezTo>
                              <a:cubicBezTo>
                                <a:pt x="71324" y="294197"/>
                                <a:pt x="56302" y="301708"/>
                                <a:pt x="56302" y="301708"/>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17" name="Freeform: Shape 416">
                          <a:extLst>
                            <a:ext uri="{FF2B5EF4-FFF2-40B4-BE49-F238E27FC236}">
                              <a16:creationId xmlns:a16="http://schemas.microsoft.com/office/drawing/2014/main" id="{E9659E11-EA5B-4660-ADA0-DFD52CC1AA53}"/>
                            </a:ext>
                          </a:extLst>
                        </p:cNvPr>
                        <p:cNvSpPr/>
                        <p:nvPr/>
                      </p:nvSpPr>
                      <p:spPr>
                        <a:xfrm>
                          <a:off x="9061377" y="1467485"/>
                          <a:ext cx="384942" cy="348578"/>
                        </a:xfrm>
                        <a:custGeom>
                          <a:avLst/>
                          <a:gdLst>
                            <a:gd name="connsiteX0" fmla="*/ 210312 w 384942"/>
                            <a:gd name="connsiteY0" fmla="*/ 123244 h 348578"/>
                            <a:gd name="connsiteX1" fmla="*/ 353024 w 384942"/>
                            <a:gd name="connsiteY1" fmla="*/ 348578 h 348578"/>
                            <a:gd name="connsiteX2" fmla="*/ 375557 w 384942"/>
                            <a:gd name="connsiteY2" fmla="*/ 153289 h 348578"/>
                            <a:gd name="connsiteX3" fmla="*/ 0 w 384942"/>
                            <a:gd name="connsiteY3" fmla="*/ 3066 h 348578"/>
                            <a:gd name="connsiteX4" fmla="*/ 22533 w 384942"/>
                            <a:gd name="connsiteY4" fmla="*/ 10577 h 348578"/>
                            <a:gd name="connsiteX5" fmla="*/ 210312 w 384942"/>
                            <a:gd name="connsiteY5" fmla="*/ 123244 h 34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942" h="348578">
                              <a:moveTo>
                                <a:pt x="210312" y="123244"/>
                              </a:moveTo>
                              <a:cubicBezTo>
                                <a:pt x="270401" y="190844"/>
                                <a:pt x="300446" y="273467"/>
                                <a:pt x="353024" y="348578"/>
                              </a:cubicBezTo>
                              <a:cubicBezTo>
                                <a:pt x="390579" y="288489"/>
                                <a:pt x="390579" y="220889"/>
                                <a:pt x="375557" y="153289"/>
                              </a:cubicBezTo>
                              <a:cubicBezTo>
                                <a:pt x="232845" y="-34490"/>
                                <a:pt x="0" y="3066"/>
                                <a:pt x="0" y="3066"/>
                              </a:cubicBezTo>
                              <a:cubicBezTo>
                                <a:pt x="7511" y="3066"/>
                                <a:pt x="15022" y="10577"/>
                                <a:pt x="22533" y="10577"/>
                              </a:cubicBezTo>
                              <a:cubicBezTo>
                                <a:pt x="90133" y="40621"/>
                                <a:pt x="165245" y="70666"/>
                                <a:pt x="210312" y="123244"/>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18" name="Freeform: Shape 417">
                          <a:extLst>
                            <a:ext uri="{FF2B5EF4-FFF2-40B4-BE49-F238E27FC236}">
                              <a16:creationId xmlns:a16="http://schemas.microsoft.com/office/drawing/2014/main" id="{ACBAE6E8-2459-468C-9E16-D1DA25D1C8E7}"/>
                            </a:ext>
                          </a:extLst>
                        </p:cNvPr>
                        <p:cNvSpPr/>
                        <p:nvPr/>
                      </p:nvSpPr>
                      <p:spPr>
                        <a:xfrm>
                          <a:off x="9985247" y="1983583"/>
                          <a:ext cx="510757" cy="313193"/>
                        </a:xfrm>
                        <a:custGeom>
                          <a:avLst/>
                          <a:gdLst>
                            <a:gd name="connsiteX0" fmla="*/ 375557 w 510757"/>
                            <a:gd name="connsiteY0" fmla="*/ 80348 h 313193"/>
                            <a:gd name="connsiteX1" fmla="*/ 0 w 510757"/>
                            <a:gd name="connsiteY1" fmla="*/ 35282 h 313193"/>
                            <a:gd name="connsiteX2" fmla="*/ 172757 w 510757"/>
                            <a:gd name="connsiteY2" fmla="*/ 80348 h 313193"/>
                            <a:gd name="connsiteX3" fmla="*/ 180268 w 510757"/>
                            <a:gd name="connsiteY3" fmla="*/ 72837 h 313193"/>
                            <a:gd name="connsiteX4" fmla="*/ 510758 w 510757"/>
                            <a:gd name="connsiteY4" fmla="*/ 313194 h 313193"/>
                            <a:gd name="connsiteX5" fmla="*/ 375557 w 510757"/>
                            <a:gd name="connsiteY5" fmla="*/ 80348 h 31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757" h="313193">
                              <a:moveTo>
                                <a:pt x="375557" y="80348"/>
                              </a:moveTo>
                              <a:cubicBezTo>
                                <a:pt x="262890" y="5237"/>
                                <a:pt x="120179" y="-32319"/>
                                <a:pt x="0" y="35282"/>
                              </a:cubicBezTo>
                              <a:cubicBezTo>
                                <a:pt x="60089" y="35282"/>
                                <a:pt x="120179" y="57815"/>
                                <a:pt x="172757" y="80348"/>
                              </a:cubicBezTo>
                              <a:cubicBezTo>
                                <a:pt x="157734" y="72837"/>
                                <a:pt x="157734" y="65326"/>
                                <a:pt x="180268" y="72837"/>
                              </a:cubicBezTo>
                              <a:cubicBezTo>
                                <a:pt x="368046" y="102882"/>
                                <a:pt x="465691" y="223060"/>
                                <a:pt x="510758" y="313194"/>
                              </a:cubicBezTo>
                              <a:cubicBezTo>
                                <a:pt x="495736" y="223060"/>
                                <a:pt x="458180" y="140438"/>
                                <a:pt x="375557" y="80348"/>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400" name="Graphic 2">
                        <a:extLst>
                          <a:ext uri="{FF2B5EF4-FFF2-40B4-BE49-F238E27FC236}">
                            <a16:creationId xmlns:a16="http://schemas.microsoft.com/office/drawing/2014/main" id="{E16A7E89-1278-43B3-A8C4-A16C6B61811C}"/>
                          </a:ext>
                        </a:extLst>
                      </p:cNvPr>
                      <p:cNvGrpSpPr/>
                      <p:nvPr/>
                    </p:nvGrpSpPr>
                    <p:grpSpPr>
                      <a:xfrm>
                        <a:off x="9396500" y="2339274"/>
                        <a:ext cx="275860" cy="290561"/>
                        <a:chOff x="9396500" y="2339274"/>
                        <a:chExt cx="275860" cy="290561"/>
                      </a:xfrm>
                    </p:grpSpPr>
                    <p:sp>
                      <p:nvSpPr>
                        <p:cNvPr id="409" name="Freeform: Shape 408">
                          <a:extLst>
                            <a:ext uri="{FF2B5EF4-FFF2-40B4-BE49-F238E27FC236}">
                              <a16:creationId xmlns:a16="http://schemas.microsoft.com/office/drawing/2014/main" id="{85122D19-2D69-4804-92E4-28B9F4866299}"/>
                            </a:ext>
                          </a:extLst>
                        </p:cNvPr>
                        <p:cNvSpPr/>
                        <p:nvPr/>
                      </p:nvSpPr>
                      <p:spPr>
                        <a:xfrm>
                          <a:off x="9404011" y="2339274"/>
                          <a:ext cx="268349" cy="283050"/>
                        </a:xfrm>
                        <a:custGeom>
                          <a:avLst/>
                          <a:gdLst>
                            <a:gd name="connsiteX0" fmla="*/ 265768 w 268349"/>
                            <a:gd name="connsiteY0" fmla="*/ 167814 h 283050"/>
                            <a:gd name="connsiteX1" fmla="*/ 108034 w 268349"/>
                            <a:gd name="connsiteY1" fmla="*/ 280481 h 283050"/>
                            <a:gd name="connsiteX2" fmla="*/ 2878 w 268349"/>
                            <a:gd name="connsiteY2" fmla="*/ 115236 h 283050"/>
                            <a:gd name="connsiteX3" fmla="*/ 160612 w 268349"/>
                            <a:gd name="connsiteY3" fmla="*/ 2569 h 283050"/>
                            <a:gd name="connsiteX4" fmla="*/ 265768 w 268349"/>
                            <a:gd name="connsiteY4" fmla="*/ 167814 h 28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49" h="283050">
                              <a:moveTo>
                                <a:pt x="265768" y="167814"/>
                              </a:moveTo>
                              <a:cubicBezTo>
                                <a:pt x="250746" y="242926"/>
                                <a:pt x="183146" y="295504"/>
                                <a:pt x="108034" y="280481"/>
                              </a:cubicBezTo>
                              <a:cubicBezTo>
                                <a:pt x="32923" y="265459"/>
                                <a:pt x="-12144" y="190348"/>
                                <a:pt x="2878" y="115236"/>
                              </a:cubicBezTo>
                              <a:cubicBezTo>
                                <a:pt x="17900" y="40125"/>
                                <a:pt x="85501" y="-12453"/>
                                <a:pt x="160612" y="2569"/>
                              </a:cubicBezTo>
                              <a:cubicBezTo>
                                <a:pt x="228213" y="25103"/>
                                <a:pt x="280790" y="92703"/>
                                <a:pt x="265768" y="167814"/>
                              </a:cubicBezTo>
                              <a:close/>
                            </a:path>
                          </a:pathLst>
                        </a:custGeom>
                        <a:solidFill>
                          <a:srgbClr val="863786"/>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10" name="Freeform: Shape 409">
                          <a:extLst>
                            <a:ext uri="{FF2B5EF4-FFF2-40B4-BE49-F238E27FC236}">
                              <a16:creationId xmlns:a16="http://schemas.microsoft.com/office/drawing/2014/main" id="{653CB16B-579C-468F-8450-05D962A20E79}"/>
                            </a:ext>
                          </a:extLst>
                        </p:cNvPr>
                        <p:cNvSpPr/>
                        <p:nvPr/>
                      </p:nvSpPr>
                      <p:spPr>
                        <a:xfrm>
                          <a:off x="9450079" y="2381320"/>
                          <a:ext cx="123933" cy="131359"/>
                        </a:xfrm>
                        <a:custGeom>
                          <a:avLst/>
                          <a:gdLst>
                            <a:gd name="connsiteX0" fmla="*/ 107034 w 123933"/>
                            <a:gd name="connsiteY0" fmla="*/ 103236 h 131359"/>
                            <a:gd name="connsiteX1" fmla="*/ 16900 w 123933"/>
                            <a:gd name="connsiteY1" fmla="*/ 118258 h 131359"/>
                            <a:gd name="connsiteX2" fmla="*/ 16900 w 123933"/>
                            <a:gd name="connsiteY2" fmla="*/ 28124 h 131359"/>
                            <a:gd name="connsiteX3" fmla="*/ 107034 w 123933"/>
                            <a:gd name="connsiteY3" fmla="*/ 13102 h 131359"/>
                            <a:gd name="connsiteX4" fmla="*/ 107034 w 123933"/>
                            <a:gd name="connsiteY4" fmla="*/ 103236 h 13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33" h="131359">
                              <a:moveTo>
                                <a:pt x="107034" y="103236"/>
                              </a:moveTo>
                              <a:cubicBezTo>
                                <a:pt x="84500" y="133280"/>
                                <a:pt x="39433" y="140791"/>
                                <a:pt x="16900" y="118258"/>
                              </a:cubicBezTo>
                              <a:cubicBezTo>
                                <a:pt x="-5633" y="95724"/>
                                <a:pt x="-5633" y="58169"/>
                                <a:pt x="16900" y="28124"/>
                              </a:cubicBezTo>
                              <a:cubicBezTo>
                                <a:pt x="39433" y="-1920"/>
                                <a:pt x="84500" y="-9431"/>
                                <a:pt x="107034" y="13102"/>
                              </a:cubicBezTo>
                              <a:cubicBezTo>
                                <a:pt x="129567" y="35635"/>
                                <a:pt x="129567" y="73191"/>
                                <a:pt x="107034" y="103236"/>
                              </a:cubicBezTo>
                              <a:close/>
                            </a:path>
                          </a:pathLst>
                        </a:custGeom>
                        <a:solidFill>
                          <a:srgbClr val="B687B7"/>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11" name="Freeform: Shape 410">
                          <a:extLst>
                            <a:ext uri="{FF2B5EF4-FFF2-40B4-BE49-F238E27FC236}">
                              <a16:creationId xmlns:a16="http://schemas.microsoft.com/office/drawing/2014/main" id="{D865B011-F999-4246-B9E1-15EBB400DF30}"/>
                            </a:ext>
                          </a:extLst>
                        </p:cNvPr>
                        <p:cNvSpPr/>
                        <p:nvPr/>
                      </p:nvSpPr>
                      <p:spPr>
                        <a:xfrm>
                          <a:off x="9396500" y="2346785"/>
                          <a:ext cx="271031" cy="283050"/>
                        </a:xfrm>
                        <a:custGeom>
                          <a:avLst/>
                          <a:gdLst>
                            <a:gd name="connsiteX0" fmla="*/ 160612 w 271031"/>
                            <a:gd name="connsiteY0" fmla="*/ 2569 h 283050"/>
                            <a:gd name="connsiteX1" fmla="*/ 2878 w 271031"/>
                            <a:gd name="connsiteY1" fmla="*/ 115236 h 283050"/>
                            <a:gd name="connsiteX2" fmla="*/ 108035 w 271031"/>
                            <a:gd name="connsiteY2" fmla="*/ 280481 h 283050"/>
                            <a:gd name="connsiteX3" fmla="*/ 265768 w 271031"/>
                            <a:gd name="connsiteY3" fmla="*/ 167814 h 283050"/>
                            <a:gd name="connsiteX4" fmla="*/ 160612 w 271031"/>
                            <a:gd name="connsiteY4" fmla="*/ 2569 h 283050"/>
                            <a:gd name="connsiteX5" fmla="*/ 108035 w 271031"/>
                            <a:gd name="connsiteY5" fmla="*/ 227904 h 283050"/>
                            <a:gd name="connsiteX6" fmla="*/ 25411 w 271031"/>
                            <a:gd name="connsiteY6" fmla="*/ 100214 h 283050"/>
                            <a:gd name="connsiteX7" fmla="*/ 145590 w 271031"/>
                            <a:gd name="connsiteY7" fmla="*/ 17592 h 283050"/>
                            <a:gd name="connsiteX8" fmla="*/ 228213 w 271031"/>
                            <a:gd name="connsiteY8" fmla="*/ 145281 h 283050"/>
                            <a:gd name="connsiteX9" fmla="*/ 108035 w 271031"/>
                            <a:gd name="connsiteY9" fmla="*/ 22790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031" h="283050">
                              <a:moveTo>
                                <a:pt x="160612" y="2569"/>
                              </a:moveTo>
                              <a:cubicBezTo>
                                <a:pt x="85501" y="-12453"/>
                                <a:pt x="17900" y="40125"/>
                                <a:pt x="2878" y="115236"/>
                              </a:cubicBezTo>
                              <a:cubicBezTo>
                                <a:pt x="-12144" y="190348"/>
                                <a:pt x="32923" y="265459"/>
                                <a:pt x="108035" y="280481"/>
                              </a:cubicBezTo>
                              <a:cubicBezTo>
                                <a:pt x="183146" y="295504"/>
                                <a:pt x="250746" y="242926"/>
                                <a:pt x="265768" y="167814"/>
                              </a:cubicBezTo>
                              <a:cubicBezTo>
                                <a:pt x="288301" y="85192"/>
                                <a:pt x="235724" y="17592"/>
                                <a:pt x="160612" y="2569"/>
                              </a:cubicBezTo>
                              <a:close/>
                              <a:moveTo>
                                <a:pt x="108035" y="227904"/>
                              </a:moveTo>
                              <a:cubicBezTo>
                                <a:pt x="47945" y="220392"/>
                                <a:pt x="17900" y="160303"/>
                                <a:pt x="25411" y="100214"/>
                              </a:cubicBezTo>
                              <a:cubicBezTo>
                                <a:pt x="32923" y="40125"/>
                                <a:pt x="93012" y="2569"/>
                                <a:pt x="145590" y="17592"/>
                              </a:cubicBezTo>
                              <a:cubicBezTo>
                                <a:pt x="205679" y="25103"/>
                                <a:pt x="235724" y="85192"/>
                                <a:pt x="228213" y="145281"/>
                              </a:cubicBezTo>
                              <a:cubicBezTo>
                                <a:pt x="220702" y="205370"/>
                                <a:pt x="160612" y="242926"/>
                                <a:pt x="108035" y="227904"/>
                              </a:cubicBezTo>
                              <a:close/>
                            </a:path>
                          </a:pathLst>
                        </a:custGeom>
                        <a:solidFill>
                          <a:srgbClr val="863786"/>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401" name="Graphic 2">
                        <a:extLst>
                          <a:ext uri="{FF2B5EF4-FFF2-40B4-BE49-F238E27FC236}">
                            <a16:creationId xmlns:a16="http://schemas.microsoft.com/office/drawing/2014/main" id="{B40A4B13-D2A6-430B-9EB6-33C4F464FB09}"/>
                          </a:ext>
                        </a:extLst>
                      </p:cNvPr>
                      <p:cNvGrpSpPr/>
                      <p:nvPr/>
                    </p:nvGrpSpPr>
                    <p:grpSpPr>
                      <a:xfrm>
                        <a:off x="9005920" y="2226607"/>
                        <a:ext cx="268646" cy="290561"/>
                        <a:chOff x="9005920" y="2226607"/>
                        <a:chExt cx="268646" cy="290561"/>
                      </a:xfrm>
                    </p:grpSpPr>
                    <p:sp>
                      <p:nvSpPr>
                        <p:cNvPr id="406" name="Freeform: Shape 405">
                          <a:extLst>
                            <a:ext uri="{FF2B5EF4-FFF2-40B4-BE49-F238E27FC236}">
                              <a16:creationId xmlns:a16="http://schemas.microsoft.com/office/drawing/2014/main" id="{7907789A-05BF-4F43-8580-8F4717FA9E0F}"/>
                            </a:ext>
                          </a:extLst>
                        </p:cNvPr>
                        <p:cNvSpPr/>
                        <p:nvPr/>
                      </p:nvSpPr>
                      <p:spPr>
                        <a:xfrm>
                          <a:off x="9005920" y="2226607"/>
                          <a:ext cx="268646" cy="283050"/>
                        </a:xfrm>
                        <a:custGeom>
                          <a:avLst/>
                          <a:gdLst>
                            <a:gd name="connsiteX0" fmla="*/ 265768 w 268646"/>
                            <a:gd name="connsiteY0" fmla="*/ 167814 h 283050"/>
                            <a:gd name="connsiteX1" fmla="*/ 108034 w 268646"/>
                            <a:gd name="connsiteY1" fmla="*/ 280481 h 283050"/>
                            <a:gd name="connsiteX2" fmla="*/ 2878 w 268646"/>
                            <a:gd name="connsiteY2" fmla="*/ 115236 h 283050"/>
                            <a:gd name="connsiteX3" fmla="*/ 160613 w 268646"/>
                            <a:gd name="connsiteY3" fmla="*/ 2569 h 283050"/>
                            <a:gd name="connsiteX4" fmla="*/ 265768 w 268646"/>
                            <a:gd name="connsiteY4" fmla="*/ 167814 h 28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46" h="283050">
                              <a:moveTo>
                                <a:pt x="265768" y="167814"/>
                              </a:moveTo>
                              <a:cubicBezTo>
                                <a:pt x="250746" y="242926"/>
                                <a:pt x="183146" y="295504"/>
                                <a:pt x="108034" y="280481"/>
                              </a:cubicBezTo>
                              <a:cubicBezTo>
                                <a:pt x="32923" y="265459"/>
                                <a:pt x="-12144" y="190348"/>
                                <a:pt x="2878" y="115236"/>
                              </a:cubicBezTo>
                              <a:cubicBezTo>
                                <a:pt x="17901" y="40125"/>
                                <a:pt x="85501" y="-12453"/>
                                <a:pt x="160613" y="2569"/>
                              </a:cubicBezTo>
                              <a:cubicBezTo>
                                <a:pt x="235724" y="25103"/>
                                <a:pt x="280791" y="92703"/>
                                <a:pt x="265768" y="167814"/>
                              </a:cubicBezTo>
                              <a:close/>
                            </a:path>
                          </a:pathLst>
                        </a:custGeom>
                        <a:solidFill>
                          <a:srgbClr val="863786"/>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07" name="Freeform: Shape 406">
                          <a:extLst>
                            <a:ext uri="{FF2B5EF4-FFF2-40B4-BE49-F238E27FC236}">
                              <a16:creationId xmlns:a16="http://schemas.microsoft.com/office/drawing/2014/main" id="{724480D0-0DB6-44C5-B938-F8A60ECF9F41}"/>
                            </a:ext>
                          </a:extLst>
                        </p:cNvPr>
                        <p:cNvSpPr/>
                        <p:nvPr/>
                      </p:nvSpPr>
                      <p:spPr>
                        <a:xfrm rot="2442081">
                          <a:off x="9054153" y="2263881"/>
                          <a:ext cx="120175" cy="135197"/>
                        </a:xfrm>
                        <a:custGeom>
                          <a:avLst/>
                          <a:gdLst>
                            <a:gd name="connsiteX0" fmla="*/ 120175 w 120175"/>
                            <a:gd name="connsiteY0" fmla="*/ 67599 h 135197"/>
                            <a:gd name="connsiteX1" fmla="*/ 60088 w 120175"/>
                            <a:gd name="connsiteY1" fmla="*/ 135197 h 135197"/>
                            <a:gd name="connsiteX2" fmla="*/ 0 w 120175"/>
                            <a:gd name="connsiteY2" fmla="*/ 67599 h 135197"/>
                            <a:gd name="connsiteX3" fmla="*/ 60088 w 120175"/>
                            <a:gd name="connsiteY3" fmla="*/ 0 h 135197"/>
                            <a:gd name="connsiteX4" fmla="*/ 120175 w 120175"/>
                            <a:gd name="connsiteY4" fmla="*/ 67599 h 135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75" h="135197">
                              <a:moveTo>
                                <a:pt x="120175" y="67599"/>
                              </a:moveTo>
                              <a:cubicBezTo>
                                <a:pt x="120175" y="104932"/>
                                <a:pt x="93273" y="135197"/>
                                <a:pt x="60088" y="135197"/>
                              </a:cubicBezTo>
                              <a:cubicBezTo>
                                <a:pt x="26902" y="135197"/>
                                <a:pt x="0" y="104932"/>
                                <a:pt x="0" y="67599"/>
                              </a:cubicBezTo>
                              <a:cubicBezTo>
                                <a:pt x="0" y="30265"/>
                                <a:pt x="26902" y="0"/>
                                <a:pt x="60088" y="0"/>
                              </a:cubicBezTo>
                              <a:cubicBezTo>
                                <a:pt x="93273" y="0"/>
                                <a:pt x="120175" y="30265"/>
                                <a:pt x="120175" y="67599"/>
                              </a:cubicBezTo>
                              <a:close/>
                            </a:path>
                          </a:pathLst>
                        </a:custGeom>
                        <a:solidFill>
                          <a:srgbClr val="B687B7"/>
                        </a:solidFill>
                        <a:ln w="75109"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08" name="Freeform: Shape 407">
                          <a:extLst>
                            <a:ext uri="{FF2B5EF4-FFF2-40B4-BE49-F238E27FC236}">
                              <a16:creationId xmlns:a16="http://schemas.microsoft.com/office/drawing/2014/main" id="{D83486FF-4B43-4091-87B5-978BC6EBE1E7}"/>
                            </a:ext>
                          </a:extLst>
                        </p:cNvPr>
                        <p:cNvSpPr/>
                        <p:nvPr/>
                      </p:nvSpPr>
                      <p:spPr>
                        <a:xfrm>
                          <a:off x="9005920" y="2234118"/>
                          <a:ext cx="268646" cy="283050"/>
                        </a:xfrm>
                        <a:custGeom>
                          <a:avLst/>
                          <a:gdLst>
                            <a:gd name="connsiteX0" fmla="*/ 160613 w 268646"/>
                            <a:gd name="connsiteY0" fmla="*/ 2569 h 283050"/>
                            <a:gd name="connsiteX1" fmla="*/ 2878 w 268646"/>
                            <a:gd name="connsiteY1" fmla="*/ 115236 h 283050"/>
                            <a:gd name="connsiteX2" fmla="*/ 108034 w 268646"/>
                            <a:gd name="connsiteY2" fmla="*/ 280481 h 283050"/>
                            <a:gd name="connsiteX3" fmla="*/ 265768 w 268646"/>
                            <a:gd name="connsiteY3" fmla="*/ 167814 h 283050"/>
                            <a:gd name="connsiteX4" fmla="*/ 160613 w 268646"/>
                            <a:gd name="connsiteY4" fmla="*/ 2569 h 283050"/>
                            <a:gd name="connsiteX5" fmla="*/ 108034 w 268646"/>
                            <a:gd name="connsiteY5" fmla="*/ 227904 h 283050"/>
                            <a:gd name="connsiteX6" fmla="*/ 25412 w 268646"/>
                            <a:gd name="connsiteY6" fmla="*/ 100214 h 283050"/>
                            <a:gd name="connsiteX7" fmla="*/ 145590 w 268646"/>
                            <a:gd name="connsiteY7" fmla="*/ 17592 h 283050"/>
                            <a:gd name="connsiteX8" fmla="*/ 228213 w 268646"/>
                            <a:gd name="connsiteY8" fmla="*/ 145281 h 283050"/>
                            <a:gd name="connsiteX9" fmla="*/ 108034 w 268646"/>
                            <a:gd name="connsiteY9" fmla="*/ 22790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46" h="283050">
                              <a:moveTo>
                                <a:pt x="160613" y="2569"/>
                              </a:moveTo>
                              <a:cubicBezTo>
                                <a:pt x="85501" y="-12453"/>
                                <a:pt x="17901" y="40125"/>
                                <a:pt x="2878" y="115236"/>
                              </a:cubicBezTo>
                              <a:cubicBezTo>
                                <a:pt x="-12144" y="190348"/>
                                <a:pt x="32923" y="265459"/>
                                <a:pt x="108034" y="280481"/>
                              </a:cubicBezTo>
                              <a:cubicBezTo>
                                <a:pt x="183146" y="295504"/>
                                <a:pt x="250746" y="242926"/>
                                <a:pt x="265768" y="167814"/>
                              </a:cubicBezTo>
                              <a:cubicBezTo>
                                <a:pt x="280791" y="85192"/>
                                <a:pt x="235724" y="17592"/>
                                <a:pt x="160613" y="2569"/>
                              </a:cubicBezTo>
                              <a:close/>
                              <a:moveTo>
                                <a:pt x="108034" y="227904"/>
                              </a:moveTo>
                              <a:cubicBezTo>
                                <a:pt x="47946" y="220392"/>
                                <a:pt x="17901" y="160303"/>
                                <a:pt x="25412" y="100214"/>
                              </a:cubicBezTo>
                              <a:cubicBezTo>
                                <a:pt x="32923" y="40125"/>
                                <a:pt x="93012" y="2569"/>
                                <a:pt x="145590" y="17592"/>
                              </a:cubicBezTo>
                              <a:cubicBezTo>
                                <a:pt x="205679" y="25103"/>
                                <a:pt x="235724" y="85192"/>
                                <a:pt x="228213" y="145281"/>
                              </a:cubicBezTo>
                              <a:cubicBezTo>
                                <a:pt x="213190" y="205370"/>
                                <a:pt x="160613" y="242926"/>
                                <a:pt x="108034" y="227904"/>
                              </a:cubicBezTo>
                              <a:close/>
                            </a:path>
                          </a:pathLst>
                        </a:custGeom>
                        <a:solidFill>
                          <a:srgbClr val="863786"/>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402" name="Graphic 2">
                        <a:extLst>
                          <a:ext uri="{FF2B5EF4-FFF2-40B4-BE49-F238E27FC236}">
                            <a16:creationId xmlns:a16="http://schemas.microsoft.com/office/drawing/2014/main" id="{1AE65D2B-1095-453D-A960-F92004B384F9}"/>
                          </a:ext>
                        </a:extLst>
                      </p:cNvPr>
                      <p:cNvGrpSpPr/>
                      <p:nvPr/>
                    </p:nvGrpSpPr>
                    <p:grpSpPr>
                      <a:xfrm>
                        <a:off x="9142001" y="2310269"/>
                        <a:ext cx="319387" cy="333452"/>
                        <a:chOff x="9142001" y="2310269"/>
                        <a:chExt cx="319387" cy="333452"/>
                      </a:xfrm>
                    </p:grpSpPr>
                    <p:sp>
                      <p:nvSpPr>
                        <p:cNvPr id="403" name="Freeform: Shape 402">
                          <a:extLst>
                            <a:ext uri="{FF2B5EF4-FFF2-40B4-BE49-F238E27FC236}">
                              <a16:creationId xmlns:a16="http://schemas.microsoft.com/office/drawing/2014/main" id="{536354F2-81BD-4DE5-A026-3762616E8C63}"/>
                            </a:ext>
                          </a:extLst>
                        </p:cNvPr>
                        <p:cNvSpPr/>
                        <p:nvPr/>
                      </p:nvSpPr>
                      <p:spPr>
                        <a:xfrm rot="-212768">
                          <a:off x="9151469" y="2319259"/>
                          <a:ext cx="300450" cy="315472"/>
                        </a:xfrm>
                        <a:custGeom>
                          <a:avLst/>
                          <a:gdLst>
                            <a:gd name="connsiteX0" fmla="*/ 300450 w 300450"/>
                            <a:gd name="connsiteY0" fmla="*/ 157736 h 315472"/>
                            <a:gd name="connsiteX1" fmla="*/ 150225 w 300450"/>
                            <a:gd name="connsiteY1" fmla="*/ 315473 h 315472"/>
                            <a:gd name="connsiteX2" fmla="*/ 0 w 300450"/>
                            <a:gd name="connsiteY2" fmla="*/ 157736 h 315472"/>
                            <a:gd name="connsiteX3" fmla="*/ 150225 w 300450"/>
                            <a:gd name="connsiteY3" fmla="*/ 0 h 315472"/>
                            <a:gd name="connsiteX4" fmla="*/ 300450 w 300450"/>
                            <a:gd name="connsiteY4" fmla="*/ 157736 h 31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50" h="315472">
                              <a:moveTo>
                                <a:pt x="300450" y="157736"/>
                              </a:moveTo>
                              <a:cubicBezTo>
                                <a:pt x="300450" y="244852"/>
                                <a:pt x="233192" y="315473"/>
                                <a:pt x="150225" y="315473"/>
                              </a:cubicBezTo>
                              <a:cubicBezTo>
                                <a:pt x="67258" y="315473"/>
                                <a:pt x="0" y="244852"/>
                                <a:pt x="0" y="157736"/>
                              </a:cubicBezTo>
                              <a:cubicBezTo>
                                <a:pt x="0" y="70621"/>
                                <a:pt x="67258" y="0"/>
                                <a:pt x="150225" y="0"/>
                              </a:cubicBezTo>
                              <a:cubicBezTo>
                                <a:pt x="233192" y="0"/>
                                <a:pt x="300450" y="70621"/>
                                <a:pt x="300450" y="157736"/>
                              </a:cubicBezTo>
                              <a:close/>
                            </a:path>
                          </a:pathLst>
                        </a:custGeom>
                        <a:solidFill>
                          <a:srgbClr val="863786"/>
                        </a:solidFill>
                        <a:ln w="75112"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04" name="Freeform: Shape 403">
                          <a:extLst>
                            <a:ext uri="{FF2B5EF4-FFF2-40B4-BE49-F238E27FC236}">
                              <a16:creationId xmlns:a16="http://schemas.microsoft.com/office/drawing/2014/main" id="{CD6C837B-DE79-4436-AD3B-A81379D7FC61}"/>
                            </a:ext>
                          </a:extLst>
                        </p:cNvPr>
                        <p:cNvSpPr/>
                        <p:nvPr/>
                      </p:nvSpPr>
                      <p:spPr>
                        <a:xfrm>
                          <a:off x="9190684" y="2366132"/>
                          <a:ext cx="140836" cy="146713"/>
                        </a:xfrm>
                        <a:custGeom>
                          <a:avLst/>
                          <a:gdLst>
                            <a:gd name="connsiteX0" fmla="*/ 133583 w 140836"/>
                            <a:gd name="connsiteY0" fmla="*/ 103401 h 146713"/>
                            <a:gd name="connsiteX1" fmla="*/ 35938 w 140836"/>
                            <a:gd name="connsiteY1" fmla="*/ 140957 h 146713"/>
                            <a:gd name="connsiteX2" fmla="*/ 5893 w 140836"/>
                            <a:gd name="connsiteY2" fmla="*/ 43312 h 146713"/>
                            <a:gd name="connsiteX3" fmla="*/ 103538 w 140836"/>
                            <a:gd name="connsiteY3" fmla="*/ 5757 h 146713"/>
                            <a:gd name="connsiteX4" fmla="*/ 133583 w 140836"/>
                            <a:gd name="connsiteY4" fmla="*/ 103401 h 146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6" h="146713">
                              <a:moveTo>
                                <a:pt x="133583" y="103401"/>
                              </a:moveTo>
                              <a:cubicBezTo>
                                <a:pt x="118560" y="140957"/>
                                <a:pt x="73494" y="155979"/>
                                <a:pt x="35938" y="140957"/>
                              </a:cubicBezTo>
                              <a:cubicBezTo>
                                <a:pt x="5893" y="125935"/>
                                <a:pt x="-9129" y="80868"/>
                                <a:pt x="5893" y="43312"/>
                              </a:cubicBezTo>
                              <a:cubicBezTo>
                                <a:pt x="20916" y="5757"/>
                                <a:pt x="65983" y="-9266"/>
                                <a:pt x="103538" y="5757"/>
                              </a:cubicBezTo>
                              <a:cubicBezTo>
                                <a:pt x="141094" y="28290"/>
                                <a:pt x="148605" y="65846"/>
                                <a:pt x="133583" y="103401"/>
                              </a:cubicBezTo>
                              <a:close/>
                            </a:path>
                          </a:pathLst>
                        </a:custGeom>
                        <a:solidFill>
                          <a:srgbClr val="B687B7"/>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05" name="Freeform: Shape 404">
                          <a:extLst>
                            <a:ext uri="{FF2B5EF4-FFF2-40B4-BE49-F238E27FC236}">
                              <a16:creationId xmlns:a16="http://schemas.microsoft.com/office/drawing/2014/main" id="{4E6156F6-AFC5-4526-A0EC-306784223FA6}"/>
                            </a:ext>
                          </a:extLst>
                        </p:cNvPr>
                        <p:cNvSpPr/>
                        <p:nvPr/>
                      </p:nvSpPr>
                      <p:spPr>
                        <a:xfrm>
                          <a:off x="9150939" y="2326250"/>
                          <a:ext cx="301587" cy="309099"/>
                        </a:xfrm>
                        <a:custGeom>
                          <a:avLst/>
                          <a:gdLst>
                            <a:gd name="connsiteX0" fmla="*/ 143283 w 301587"/>
                            <a:gd name="connsiteY0" fmla="*/ 571 h 309099"/>
                            <a:gd name="connsiteX1" fmla="*/ 571 w 301587"/>
                            <a:gd name="connsiteY1" fmla="*/ 165816 h 309099"/>
                            <a:gd name="connsiteX2" fmla="*/ 158305 w 301587"/>
                            <a:gd name="connsiteY2" fmla="*/ 308528 h 309099"/>
                            <a:gd name="connsiteX3" fmla="*/ 301017 w 301587"/>
                            <a:gd name="connsiteY3" fmla="*/ 143283 h 309099"/>
                            <a:gd name="connsiteX4" fmla="*/ 143283 w 301587"/>
                            <a:gd name="connsiteY4" fmla="*/ 571 h 309099"/>
                            <a:gd name="connsiteX5" fmla="*/ 143283 w 301587"/>
                            <a:gd name="connsiteY5" fmla="*/ 263461 h 309099"/>
                            <a:gd name="connsiteX6" fmla="*/ 23105 w 301587"/>
                            <a:gd name="connsiteY6" fmla="*/ 150794 h 309099"/>
                            <a:gd name="connsiteX7" fmla="*/ 135772 w 301587"/>
                            <a:gd name="connsiteY7" fmla="*/ 23105 h 309099"/>
                            <a:gd name="connsiteX8" fmla="*/ 255950 w 301587"/>
                            <a:gd name="connsiteY8" fmla="*/ 135772 h 309099"/>
                            <a:gd name="connsiteX9" fmla="*/ 143283 w 301587"/>
                            <a:gd name="connsiteY9" fmla="*/ 263461 h 30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587" h="309099">
                              <a:moveTo>
                                <a:pt x="143283" y="571"/>
                              </a:moveTo>
                              <a:cubicBezTo>
                                <a:pt x="60660" y="8082"/>
                                <a:pt x="-6940" y="75683"/>
                                <a:pt x="571" y="165816"/>
                              </a:cubicBezTo>
                              <a:cubicBezTo>
                                <a:pt x="8082" y="248439"/>
                                <a:pt x="75682" y="316039"/>
                                <a:pt x="158305" y="308528"/>
                              </a:cubicBezTo>
                              <a:cubicBezTo>
                                <a:pt x="240928" y="301017"/>
                                <a:pt x="308528" y="225905"/>
                                <a:pt x="301017" y="143283"/>
                              </a:cubicBezTo>
                              <a:cubicBezTo>
                                <a:pt x="293506" y="60660"/>
                                <a:pt x="225905" y="-6940"/>
                                <a:pt x="143283" y="571"/>
                              </a:cubicBezTo>
                              <a:close/>
                              <a:moveTo>
                                <a:pt x="143283" y="263461"/>
                              </a:moveTo>
                              <a:cubicBezTo>
                                <a:pt x="75682" y="270972"/>
                                <a:pt x="23105" y="218394"/>
                                <a:pt x="23105" y="150794"/>
                              </a:cubicBezTo>
                              <a:cubicBezTo>
                                <a:pt x="15594" y="83194"/>
                                <a:pt x="68171" y="30616"/>
                                <a:pt x="135772" y="23105"/>
                              </a:cubicBezTo>
                              <a:cubicBezTo>
                                <a:pt x="203372" y="15593"/>
                                <a:pt x="255950" y="68171"/>
                                <a:pt x="255950" y="135772"/>
                              </a:cubicBezTo>
                              <a:cubicBezTo>
                                <a:pt x="255950" y="203372"/>
                                <a:pt x="203372" y="255950"/>
                                <a:pt x="143283" y="263461"/>
                              </a:cubicBezTo>
                              <a:close/>
                            </a:path>
                          </a:pathLst>
                        </a:custGeom>
                        <a:solidFill>
                          <a:srgbClr val="863786"/>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sp>
                  <p:nvSpPr>
                    <p:cNvPr id="392" name="Freeform: Shape 391">
                      <a:extLst>
                        <a:ext uri="{FF2B5EF4-FFF2-40B4-BE49-F238E27FC236}">
                          <a16:creationId xmlns:a16="http://schemas.microsoft.com/office/drawing/2014/main" id="{F3E03EDC-82CC-422D-866B-69A2D20929AF}"/>
                        </a:ext>
                      </a:extLst>
                    </p:cNvPr>
                    <p:cNvSpPr/>
                    <p:nvPr/>
                  </p:nvSpPr>
                  <p:spPr>
                    <a:xfrm>
                      <a:off x="8986266" y="1831086"/>
                      <a:ext cx="916359" cy="488224"/>
                    </a:xfrm>
                    <a:custGeom>
                      <a:avLst/>
                      <a:gdLst>
                        <a:gd name="connsiteX0" fmla="*/ 525780 w 916359"/>
                        <a:gd name="connsiteY0" fmla="*/ 285423 h 488224"/>
                        <a:gd name="connsiteX1" fmla="*/ 645958 w 916359"/>
                        <a:gd name="connsiteY1" fmla="*/ 150223 h 488224"/>
                        <a:gd name="connsiteX2" fmla="*/ 728581 w 916359"/>
                        <a:gd name="connsiteY2" fmla="*/ 112667 h 488224"/>
                        <a:gd name="connsiteX3" fmla="*/ 751114 w 916359"/>
                        <a:gd name="connsiteY3" fmla="*/ 112667 h 488224"/>
                        <a:gd name="connsiteX4" fmla="*/ 578358 w 916359"/>
                        <a:gd name="connsiteY4" fmla="*/ 338001 h 488224"/>
                        <a:gd name="connsiteX5" fmla="*/ 600891 w 916359"/>
                        <a:gd name="connsiteY5" fmla="*/ 345513 h 488224"/>
                        <a:gd name="connsiteX6" fmla="*/ 841248 w 916359"/>
                        <a:gd name="connsiteY6" fmla="*/ 300446 h 488224"/>
                        <a:gd name="connsiteX7" fmla="*/ 901337 w 916359"/>
                        <a:gd name="connsiteY7" fmla="*/ 322979 h 488224"/>
                        <a:gd name="connsiteX8" fmla="*/ 841248 w 916359"/>
                        <a:gd name="connsiteY8" fmla="*/ 322979 h 488224"/>
                        <a:gd name="connsiteX9" fmla="*/ 751114 w 916359"/>
                        <a:gd name="connsiteY9" fmla="*/ 338001 h 488224"/>
                        <a:gd name="connsiteX10" fmla="*/ 503246 w 916359"/>
                        <a:gd name="connsiteY10" fmla="*/ 488224 h 488224"/>
                        <a:gd name="connsiteX11" fmla="*/ 645958 w 916359"/>
                        <a:gd name="connsiteY11" fmla="*/ 398091 h 488224"/>
                        <a:gd name="connsiteX12" fmla="*/ 908848 w 916359"/>
                        <a:gd name="connsiteY12" fmla="*/ 338001 h 488224"/>
                        <a:gd name="connsiteX13" fmla="*/ 916359 w 916359"/>
                        <a:gd name="connsiteY13" fmla="*/ 330490 h 488224"/>
                        <a:gd name="connsiteX14" fmla="*/ 615914 w 916359"/>
                        <a:gd name="connsiteY14" fmla="*/ 322979 h 488224"/>
                        <a:gd name="connsiteX15" fmla="*/ 803692 w 916359"/>
                        <a:gd name="connsiteY15" fmla="*/ 112667 h 488224"/>
                        <a:gd name="connsiteX16" fmla="*/ 803692 w 916359"/>
                        <a:gd name="connsiteY16" fmla="*/ 97645 h 488224"/>
                        <a:gd name="connsiteX17" fmla="*/ 623425 w 916359"/>
                        <a:gd name="connsiteY17" fmla="*/ 165245 h 488224"/>
                        <a:gd name="connsiteX18" fmla="*/ 525780 w 916359"/>
                        <a:gd name="connsiteY18" fmla="*/ 277912 h 488224"/>
                        <a:gd name="connsiteX19" fmla="*/ 480713 w 916359"/>
                        <a:gd name="connsiteY19" fmla="*/ 90134 h 488224"/>
                        <a:gd name="connsiteX20" fmla="*/ 345512 w 916359"/>
                        <a:gd name="connsiteY20" fmla="*/ 0 h 488224"/>
                        <a:gd name="connsiteX21" fmla="*/ 338001 w 916359"/>
                        <a:gd name="connsiteY21" fmla="*/ 15022 h 488224"/>
                        <a:gd name="connsiteX22" fmla="*/ 428135 w 916359"/>
                        <a:gd name="connsiteY22" fmla="*/ 187779 h 488224"/>
                        <a:gd name="connsiteX23" fmla="*/ 0 w 916359"/>
                        <a:gd name="connsiteY23" fmla="*/ 135201 h 488224"/>
                        <a:gd name="connsiteX24" fmla="*/ 0 w 916359"/>
                        <a:gd name="connsiteY24" fmla="*/ 142712 h 488224"/>
                        <a:gd name="connsiteX25" fmla="*/ 255379 w 916359"/>
                        <a:gd name="connsiteY25" fmla="*/ 240357 h 488224"/>
                        <a:gd name="connsiteX26" fmla="*/ 322979 w 916359"/>
                        <a:gd name="connsiteY26" fmla="*/ 435646 h 488224"/>
                        <a:gd name="connsiteX27" fmla="*/ 330490 w 916359"/>
                        <a:gd name="connsiteY27" fmla="*/ 435646 h 488224"/>
                        <a:gd name="connsiteX28" fmla="*/ 120178 w 916359"/>
                        <a:gd name="connsiteY28" fmla="*/ 135201 h 488224"/>
                        <a:gd name="connsiteX29" fmla="*/ 45067 w 916359"/>
                        <a:gd name="connsiteY29" fmla="*/ 127689 h 488224"/>
                        <a:gd name="connsiteX30" fmla="*/ 75111 w 916359"/>
                        <a:gd name="connsiteY30" fmla="*/ 97645 h 488224"/>
                        <a:gd name="connsiteX31" fmla="*/ 172756 w 916359"/>
                        <a:gd name="connsiteY31" fmla="*/ 82623 h 488224"/>
                        <a:gd name="connsiteX32" fmla="*/ 413113 w 916359"/>
                        <a:gd name="connsiteY32" fmla="*/ 225334 h 488224"/>
                        <a:gd name="connsiteX33" fmla="*/ 413113 w 916359"/>
                        <a:gd name="connsiteY33" fmla="*/ 225334 h 488224"/>
                        <a:gd name="connsiteX34" fmla="*/ 420624 w 916359"/>
                        <a:gd name="connsiteY34" fmla="*/ 225334 h 488224"/>
                        <a:gd name="connsiteX35" fmla="*/ 428135 w 916359"/>
                        <a:gd name="connsiteY35" fmla="*/ 217823 h 488224"/>
                        <a:gd name="connsiteX36" fmla="*/ 428135 w 916359"/>
                        <a:gd name="connsiteY36" fmla="*/ 210312 h 488224"/>
                        <a:gd name="connsiteX37" fmla="*/ 360535 w 916359"/>
                        <a:gd name="connsiteY37" fmla="*/ 15022 h 488224"/>
                        <a:gd name="connsiteX38" fmla="*/ 510757 w 916359"/>
                        <a:gd name="connsiteY38" fmla="*/ 300446 h 488224"/>
                        <a:gd name="connsiteX39" fmla="*/ 525780 w 916359"/>
                        <a:gd name="connsiteY39" fmla="*/ 285423 h 48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6359" h="488224">
                          <a:moveTo>
                            <a:pt x="525780" y="285423"/>
                          </a:moveTo>
                          <a:cubicBezTo>
                            <a:pt x="570847" y="232845"/>
                            <a:pt x="585869" y="187779"/>
                            <a:pt x="645958" y="150223"/>
                          </a:cubicBezTo>
                          <a:cubicBezTo>
                            <a:pt x="676003" y="135201"/>
                            <a:pt x="698536" y="120178"/>
                            <a:pt x="728581" y="112667"/>
                          </a:cubicBezTo>
                          <a:cubicBezTo>
                            <a:pt x="743603" y="105156"/>
                            <a:pt x="803692" y="75111"/>
                            <a:pt x="751114" y="112667"/>
                          </a:cubicBezTo>
                          <a:cubicBezTo>
                            <a:pt x="668492" y="165245"/>
                            <a:pt x="608402" y="247868"/>
                            <a:pt x="578358" y="338001"/>
                          </a:cubicBezTo>
                          <a:cubicBezTo>
                            <a:pt x="570847" y="353024"/>
                            <a:pt x="593380" y="345513"/>
                            <a:pt x="600891" y="345513"/>
                          </a:cubicBezTo>
                          <a:cubicBezTo>
                            <a:pt x="668492" y="292935"/>
                            <a:pt x="758625" y="292935"/>
                            <a:pt x="841248" y="300446"/>
                          </a:cubicBezTo>
                          <a:cubicBezTo>
                            <a:pt x="863781" y="300446"/>
                            <a:pt x="878804" y="307957"/>
                            <a:pt x="901337" y="322979"/>
                          </a:cubicBezTo>
                          <a:cubicBezTo>
                            <a:pt x="901337" y="322979"/>
                            <a:pt x="848759" y="322979"/>
                            <a:pt x="841248" y="322979"/>
                          </a:cubicBezTo>
                          <a:cubicBezTo>
                            <a:pt x="811203" y="322979"/>
                            <a:pt x="781159" y="322979"/>
                            <a:pt x="751114" y="338001"/>
                          </a:cubicBezTo>
                          <a:cubicBezTo>
                            <a:pt x="660980" y="360535"/>
                            <a:pt x="555825" y="405602"/>
                            <a:pt x="503246" y="488224"/>
                          </a:cubicBezTo>
                          <a:cubicBezTo>
                            <a:pt x="548313" y="450668"/>
                            <a:pt x="593380" y="420624"/>
                            <a:pt x="645958" y="398091"/>
                          </a:cubicBezTo>
                          <a:cubicBezTo>
                            <a:pt x="721070" y="360535"/>
                            <a:pt x="811203" y="345513"/>
                            <a:pt x="908848" y="338001"/>
                          </a:cubicBezTo>
                          <a:cubicBezTo>
                            <a:pt x="916359" y="338001"/>
                            <a:pt x="916359" y="330490"/>
                            <a:pt x="916359" y="330490"/>
                          </a:cubicBezTo>
                          <a:cubicBezTo>
                            <a:pt x="856270" y="255379"/>
                            <a:pt x="698536" y="277912"/>
                            <a:pt x="615914" y="322979"/>
                          </a:cubicBezTo>
                          <a:cubicBezTo>
                            <a:pt x="653469" y="232845"/>
                            <a:pt x="721070" y="165245"/>
                            <a:pt x="803692" y="112667"/>
                          </a:cubicBezTo>
                          <a:cubicBezTo>
                            <a:pt x="811203" y="112667"/>
                            <a:pt x="811203" y="97645"/>
                            <a:pt x="803692" y="97645"/>
                          </a:cubicBezTo>
                          <a:cubicBezTo>
                            <a:pt x="736092" y="105156"/>
                            <a:pt x="683514" y="135201"/>
                            <a:pt x="623425" y="165245"/>
                          </a:cubicBezTo>
                          <a:cubicBezTo>
                            <a:pt x="600891" y="180267"/>
                            <a:pt x="525780" y="247868"/>
                            <a:pt x="525780" y="277912"/>
                          </a:cubicBezTo>
                          <a:cubicBezTo>
                            <a:pt x="518269" y="210312"/>
                            <a:pt x="518269" y="150223"/>
                            <a:pt x="480713" y="90134"/>
                          </a:cubicBezTo>
                          <a:cubicBezTo>
                            <a:pt x="450669" y="45067"/>
                            <a:pt x="405602" y="7511"/>
                            <a:pt x="345512" y="0"/>
                          </a:cubicBezTo>
                          <a:cubicBezTo>
                            <a:pt x="338001" y="0"/>
                            <a:pt x="330490" y="7511"/>
                            <a:pt x="338001" y="15022"/>
                          </a:cubicBezTo>
                          <a:cubicBezTo>
                            <a:pt x="375557" y="52578"/>
                            <a:pt x="420624" y="120178"/>
                            <a:pt x="428135" y="187779"/>
                          </a:cubicBezTo>
                          <a:cubicBezTo>
                            <a:pt x="360535" y="45067"/>
                            <a:pt x="105156" y="30045"/>
                            <a:pt x="0" y="135201"/>
                          </a:cubicBezTo>
                          <a:cubicBezTo>
                            <a:pt x="0" y="135201"/>
                            <a:pt x="0" y="142712"/>
                            <a:pt x="0" y="142712"/>
                          </a:cubicBezTo>
                          <a:cubicBezTo>
                            <a:pt x="105156" y="135201"/>
                            <a:pt x="180268" y="172756"/>
                            <a:pt x="255379" y="240357"/>
                          </a:cubicBezTo>
                          <a:cubicBezTo>
                            <a:pt x="307957" y="292935"/>
                            <a:pt x="322979" y="368046"/>
                            <a:pt x="322979" y="435646"/>
                          </a:cubicBezTo>
                          <a:cubicBezTo>
                            <a:pt x="322979" y="443157"/>
                            <a:pt x="330490" y="435646"/>
                            <a:pt x="330490" y="435646"/>
                          </a:cubicBezTo>
                          <a:cubicBezTo>
                            <a:pt x="338001" y="285423"/>
                            <a:pt x="262890" y="187779"/>
                            <a:pt x="120178" y="135201"/>
                          </a:cubicBezTo>
                          <a:cubicBezTo>
                            <a:pt x="97645" y="127689"/>
                            <a:pt x="75111" y="127689"/>
                            <a:pt x="45067" y="127689"/>
                          </a:cubicBezTo>
                          <a:cubicBezTo>
                            <a:pt x="-15023" y="127689"/>
                            <a:pt x="67600" y="97645"/>
                            <a:pt x="75111" y="97645"/>
                          </a:cubicBezTo>
                          <a:cubicBezTo>
                            <a:pt x="105156" y="82623"/>
                            <a:pt x="142712" y="82623"/>
                            <a:pt x="172756" y="82623"/>
                          </a:cubicBezTo>
                          <a:cubicBezTo>
                            <a:pt x="277912" y="82623"/>
                            <a:pt x="360535" y="142712"/>
                            <a:pt x="413113" y="225334"/>
                          </a:cubicBezTo>
                          <a:cubicBezTo>
                            <a:pt x="413113" y="225334"/>
                            <a:pt x="413113" y="225334"/>
                            <a:pt x="413113" y="225334"/>
                          </a:cubicBezTo>
                          <a:cubicBezTo>
                            <a:pt x="413113" y="225334"/>
                            <a:pt x="420624" y="225334"/>
                            <a:pt x="420624" y="225334"/>
                          </a:cubicBezTo>
                          <a:cubicBezTo>
                            <a:pt x="428135" y="225334"/>
                            <a:pt x="428135" y="217823"/>
                            <a:pt x="428135" y="217823"/>
                          </a:cubicBezTo>
                          <a:cubicBezTo>
                            <a:pt x="428135" y="217823"/>
                            <a:pt x="428135" y="217823"/>
                            <a:pt x="428135" y="210312"/>
                          </a:cubicBezTo>
                          <a:cubicBezTo>
                            <a:pt x="450669" y="142712"/>
                            <a:pt x="413113" y="60089"/>
                            <a:pt x="360535" y="15022"/>
                          </a:cubicBezTo>
                          <a:cubicBezTo>
                            <a:pt x="480713" y="37556"/>
                            <a:pt x="495735" y="202801"/>
                            <a:pt x="510757" y="300446"/>
                          </a:cubicBezTo>
                          <a:cubicBezTo>
                            <a:pt x="510757" y="292935"/>
                            <a:pt x="525780" y="285423"/>
                            <a:pt x="525780" y="285423"/>
                          </a:cubicBezTo>
                          <a:close/>
                        </a:path>
                      </a:pathLst>
                    </a:custGeom>
                    <a:solidFill>
                      <a:srgbClr val="F19532"/>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93" name="Freeform: Shape 392">
                      <a:extLst>
                        <a:ext uri="{FF2B5EF4-FFF2-40B4-BE49-F238E27FC236}">
                          <a16:creationId xmlns:a16="http://schemas.microsoft.com/office/drawing/2014/main" id="{A4548F57-3C4F-47DA-BD16-616B600FC6C0}"/>
                        </a:ext>
                      </a:extLst>
                    </p:cNvPr>
                    <p:cNvSpPr/>
                    <p:nvPr/>
                  </p:nvSpPr>
                  <p:spPr>
                    <a:xfrm>
                      <a:off x="8749495" y="1774583"/>
                      <a:ext cx="402015" cy="310003"/>
                    </a:xfrm>
                    <a:custGeom>
                      <a:avLst/>
                      <a:gdLst>
                        <a:gd name="connsiteX0" fmla="*/ 41481 w 402015"/>
                        <a:gd name="connsiteY0" fmla="*/ 229259 h 310003"/>
                        <a:gd name="connsiteX1" fmla="*/ 214237 w 402015"/>
                        <a:gd name="connsiteY1" fmla="*/ 48992 h 310003"/>
                        <a:gd name="connsiteX2" fmla="*/ 266815 w 402015"/>
                        <a:gd name="connsiteY2" fmla="*/ 33969 h 310003"/>
                        <a:gd name="connsiteX3" fmla="*/ 402015 w 402015"/>
                        <a:gd name="connsiteY3" fmla="*/ 3925 h 310003"/>
                        <a:gd name="connsiteX4" fmla="*/ 154148 w 402015"/>
                        <a:gd name="connsiteY4" fmla="*/ 33969 h 310003"/>
                        <a:gd name="connsiteX5" fmla="*/ 33969 w 402015"/>
                        <a:gd name="connsiteY5" fmla="*/ 139125 h 310003"/>
                        <a:gd name="connsiteX6" fmla="*/ 3925 w 402015"/>
                        <a:gd name="connsiteY6" fmla="*/ 304371 h 310003"/>
                        <a:gd name="connsiteX7" fmla="*/ 11436 w 402015"/>
                        <a:gd name="connsiteY7" fmla="*/ 304371 h 310003"/>
                        <a:gd name="connsiteX8" fmla="*/ 41481 w 402015"/>
                        <a:gd name="connsiteY8" fmla="*/ 229259 h 3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015" h="310003">
                          <a:moveTo>
                            <a:pt x="41481" y="229259"/>
                          </a:moveTo>
                          <a:cubicBezTo>
                            <a:pt x="71525" y="146637"/>
                            <a:pt x="116592" y="86547"/>
                            <a:pt x="214237" y="48992"/>
                          </a:cubicBezTo>
                          <a:cubicBezTo>
                            <a:pt x="229259" y="41481"/>
                            <a:pt x="244282" y="33969"/>
                            <a:pt x="266815" y="33969"/>
                          </a:cubicBezTo>
                          <a:cubicBezTo>
                            <a:pt x="311882" y="18947"/>
                            <a:pt x="356949" y="3925"/>
                            <a:pt x="402015" y="3925"/>
                          </a:cubicBezTo>
                          <a:cubicBezTo>
                            <a:pt x="319393" y="-3586"/>
                            <a:pt x="244282" y="-3586"/>
                            <a:pt x="154148" y="33969"/>
                          </a:cubicBezTo>
                          <a:cubicBezTo>
                            <a:pt x="109081" y="56503"/>
                            <a:pt x="56503" y="94059"/>
                            <a:pt x="33969" y="139125"/>
                          </a:cubicBezTo>
                          <a:cubicBezTo>
                            <a:pt x="-3586" y="191703"/>
                            <a:pt x="-3586" y="236770"/>
                            <a:pt x="3925" y="304371"/>
                          </a:cubicBezTo>
                          <a:cubicBezTo>
                            <a:pt x="3925" y="311882"/>
                            <a:pt x="3925" y="311882"/>
                            <a:pt x="11436" y="304371"/>
                          </a:cubicBezTo>
                          <a:cubicBezTo>
                            <a:pt x="18947" y="281837"/>
                            <a:pt x="26458" y="251793"/>
                            <a:pt x="41481" y="229259"/>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94" name="Freeform: Shape 393">
                      <a:extLst>
                        <a:ext uri="{FF2B5EF4-FFF2-40B4-BE49-F238E27FC236}">
                          <a16:creationId xmlns:a16="http://schemas.microsoft.com/office/drawing/2014/main" id="{793ADF25-03E5-4BD8-B61C-CC8E51CD0030}"/>
                        </a:ext>
                      </a:extLst>
                    </p:cNvPr>
                    <p:cNvSpPr/>
                    <p:nvPr/>
                  </p:nvSpPr>
                  <p:spPr>
                    <a:xfrm>
                      <a:off x="8475508" y="1675585"/>
                      <a:ext cx="495735" cy="313234"/>
                    </a:xfrm>
                    <a:custGeom>
                      <a:avLst/>
                      <a:gdLst>
                        <a:gd name="connsiteX0" fmla="*/ 45067 w 495735"/>
                        <a:gd name="connsiteY0" fmla="*/ 253145 h 313234"/>
                        <a:gd name="connsiteX1" fmla="*/ 82623 w 495735"/>
                        <a:gd name="connsiteY1" fmla="*/ 208079 h 313234"/>
                        <a:gd name="connsiteX2" fmla="*/ 225334 w 495735"/>
                        <a:gd name="connsiteY2" fmla="*/ 72878 h 313234"/>
                        <a:gd name="connsiteX3" fmla="*/ 398091 w 495735"/>
                        <a:gd name="connsiteY3" fmla="*/ 20300 h 313234"/>
                        <a:gd name="connsiteX4" fmla="*/ 495735 w 495735"/>
                        <a:gd name="connsiteY4" fmla="*/ 5278 h 313234"/>
                        <a:gd name="connsiteX5" fmla="*/ 0 w 495735"/>
                        <a:gd name="connsiteY5" fmla="*/ 313235 h 313234"/>
                        <a:gd name="connsiteX6" fmla="*/ 45067 w 495735"/>
                        <a:gd name="connsiteY6" fmla="*/ 253145 h 3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735" h="313234">
                          <a:moveTo>
                            <a:pt x="45067" y="253145"/>
                          </a:moveTo>
                          <a:cubicBezTo>
                            <a:pt x="60089" y="238123"/>
                            <a:pt x="67600" y="223101"/>
                            <a:pt x="82623" y="208079"/>
                          </a:cubicBezTo>
                          <a:cubicBezTo>
                            <a:pt x="120178" y="155501"/>
                            <a:pt x="165245" y="102923"/>
                            <a:pt x="225334" y="72878"/>
                          </a:cubicBezTo>
                          <a:cubicBezTo>
                            <a:pt x="277913" y="42833"/>
                            <a:pt x="338001" y="27811"/>
                            <a:pt x="398091" y="20300"/>
                          </a:cubicBezTo>
                          <a:cubicBezTo>
                            <a:pt x="428136" y="12789"/>
                            <a:pt x="465691" y="12789"/>
                            <a:pt x="495735" y="5278"/>
                          </a:cubicBezTo>
                          <a:cubicBezTo>
                            <a:pt x="277913" y="-24767"/>
                            <a:pt x="30045" y="72878"/>
                            <a:pt x="0" y="313235"/>
                          </a:cubicBezTo>
                          <a:cubicBezTo>
                            <a:pt x="7511" y="290701"/>
                            <a:pt x="30045" y="268168"/>
                            <a:pt x="45067" y="253145"/>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95" name="Freeform: Shape 394">
                      <a:extLst>
                        <a:ext uri="{FF2B5EF4-FFF2-40B4-BE49-F238E27FC236}">
                          <a16:creationId xmlns:a16="http://schemas.microsoft.com/office/drawing/2014/main" id="{627456EC-3581-4EF1-A67E-76AF69D66888}"/>
                        </a:ext>
                      </a:extLst>
                    </p:cNvPr>
                    <p:cNvSpPr/>
                    <p:nvPr/>
                  </p:nvSpPr>
                  <p:spPr>
                    <a:xfrm>
                      <a:off x="9493707" y="1448018"/>
                      <a:ext cx="176072" cy="405601"/>
                    </a:xfrm>
                    <a:custGeom>
                      <a:avLst/>
                      <a:gdLst>
                        <a:gd name="connsiteX0" fmla="*/ 63405 w 176072"/>
                        <a:gd name="connsiteY0" fmla="*/ 195290 h 405601"/>
                        <a:gd name="connsiteX1" fmla="*/ 176073 w 176072"/>
                        <a:gd name="connsiteY1" fmla="*/ 0 h 405601"/>
                        <a:gd name="connsiteX2" fmla="*/ 40872 w 176072"/>
                        <a:gd name="connsiteY2" fmla="*/ 405602 h 405601"/>
                        <a:gd name="connsiteX3" fmla="*/ 63405 w 176072"/>
                        <a:gd name="connsiteY3" fmla="*/ 195290 h 405601"/>
                      </a:gdLst>
                      <a:ahLst/>
                      <a:cxnLst>
                        <a:cxn ang="0">
                          <a:pos x="connsiteX0" y="connsiteY0"/>
                        </a:cxn>
                        <a:cxn ang="0">
                          <a:pos x="connsiteX1" y="connsiteY1"/>
                        </a:cxn>
                        <a:cxn ang="0">
                          <a:pos x="connsiteX2" y="connsiteY2"/>
                        </a:cxn>
                        <a:cxn ang="0">
                          <a:pos x="connsiteX3" y="connsiteY3"/>
                        </a:cxn>
                      </a:cxnLst>
                      <a:rect l="l" t="t" r="r" b="b"/>
                      <a:pathLst>
                        <a:path w="176072" h="405601">
                          <a:moveTo>
                            <a:pt x="63405" y="195290"/>
                          </a:moveTo>
                          <a:cubicBezTo>
                            <a:pt x="85939" y="127689"/>
                            <a:pt x="115983" y="52578"/>
                            <a:pt x="176073" y="0"/>
                          </a:cubicBezTo>
                          <a:cubicBezTo>
                            <a:pt x="33361" y="75111"/>
                            <a:pt x="-56773" y="255379"/>
                            <a:pt x="40872" y="405602"/>
                          </a:cubicBezTo>
                          <a:cubicBezTo>
                            <a:pt x="25850" y="338001"/>
                            <a:pt x="40872" y="262890"/>
                            <a:pt x="63405" y="195290"/>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96" name="Freeform: Shape 395">
                      <a:extLst>
                        <a:ext uri="{FF2B5EF4-FFF2-40B4-BE49-F238E27FC236}">
                          <a16:creationId xmlns:a16="http://schemas.microsoft.com/office/drawing/2014/main" id="{D2CE1AC5-7B43-4B7D-AF01-A50430081437}"/>
                        </a:ext>
                      </a:extLst>
                    </p:cNvPr>
                    <p:cNvSpPr/>
                    <p:nvPr/>
                  </p:nvSpPr>
                  <p:spPr>
                    <a:xfrm>
                      <a:off x="9692313" y="1571059"/>
                      <a:ext cx="615913" cy="297582"/>
                    </a:xfrm>
                    <a:custGeom>
                      <a:avLst/>
                      <a:gdLst>
                        <a:gd name="connsiteX0" fmla="*/ 615914 w 615913"/>
                        <a:gd name="connsiteY0" fmla="*/ 34692 h 297582"/>
                        <a:gd name="connsiteX1" fmla="*/ 608402 w 615913"/>
                        <a:gd name="connsiteY1" fmla="*/ 34692 h 297582"/>
                        <a:gd name="connsiteX2" fmla="*/ 210312 w 615913"/>
                        <a:gd name="connsiteY2" fmla="*/ 34692 h 297582"/>
                        <a:gd name="connsiteX3" fmla="*/ 0 w 615913"/>
                        <a:gd name="connsiteY3" fmla="*/ 297582 h 297582"/>
                        <a:gd name="connsiteX4" fmla="*/ 45067 w 615913"/>
                        <a:gd name="connsiteY4" fmla="*/ 245004 h 297582"/>
                        <a:gd name="connsiteX5" fmla="*/ 338001 w 615913"/>
                        <a:gd name="connsiteY5" fmla="*/ 42204 h 297582"/>
                        <a:gd name="connsiteX6" fmla="*/ 345512 w 615913"/>
                        <a:gd name="connsiteY6" fmla="*/ 42204 h 297582"/>
                        <a:gd name="connsiteX7" fmla="*/ 615914 w 615913"/>
                        <a:gd name="connsiteY7" fmla="*/ 34692 h 297582"/>
                        <a:gd name="connsiteX8" fmla="*/ 615914 w 615913"/>
                        <a:gd name="connsiteY8" fmla="*/ 34692 h 29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913" h="297582">
                          <a:moveTo>
                            <a:pt x="615914" y="34692"/>
                          </a:moveTo>
                          <a:cubicBezTo>
                            <a:pt x="615914" y="34692"/>
                            <a:pt x="608402" y="34692"/>
                            <a:pt x="608402" y="34692"/>
                          </a:cubicBezTo>
                          <a:cubicBezTo>
                            <a:pt x="480713" y="4648"/>
                            <a:pt x="338001" y="-25397"/>
                            <a:pt x="210312" y="34692"/>
                          </a:cubicBezTo>
                          <a:cubicBezTo>
                            <a:pt x="97645" y="87270"/>
                            <a:pt x="30044" y="177404"/>
                            <a:pt x="0" y="297582"/>
                          </a:cubicBezTo>
                          <a:cubicBezTo>
                            <a:pt x="15022" y="282560"/>
                            <a:pt x="30044" y="267538"/>
                            <a:pt x="45067" y="245004"/>
                          </a:cubicBezTo>
                          <a:cubicBezTo>
                            <a:pt x="120178" y="124826"/>
                            <a:pt x="217823" y="64737"/>
                            <a:pt x="338001" y="42204"/>
                          </a:cubicBezTo>
                          <a:cubicBezTo>
                            <a:pt x="338001" y="42204"/>
                            <a:pt x="338001" y="42204"/>
                            <a:pt x="345512" y="42204"/>
                          </a:cubicBezTo>
                          <a:cubicBezTo>
                            <a:pt x="428135" y="27181"/>
                            <a:pt x="525780" y="27181"/>
                            <a:pt x="615914" y="34692"/>
                          </a:cubicBezTo>
                          <a:cubicBezTo>
                            <a:pt x="615914" y="34692"/>
                            <a:pt x="615914" y="34692"/>
                            <a:pt x="615914" y="34692"/>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97" name="Freeform: Shape 396">
                      <a:extLst>
                        <a:ext uri="{FF2B5EF4-FFF2-40B4-BE49-F238E27FC236}">
                          <a16:creationId xmlns:a16="http://schemas.microsoft.com/office/drawing/2014/main" id="{E6DB7986-60DB-4EAA-88A2-E26F96277D14}"/>
                        </a:ext>
                      </a:extLst>
                    </p:cNvPr>
                    <p:cNvSpPr/>
                    <p:nvPr/>
                  </p:nvSpPr>
                  <p:spPr>
                    <a:xfrm>
                      <a:off x="9902625" y="2036075"/>
                      <a:ext cx="398090" cy="388391"/>
                    </a:xfrm>
                    <a:custGeom>
                      <a:avLst/>
                      <a:gdLst>
                        <a:gd name="connsiteX0" fmla="*/ 180268 w 398090"/>
                        <a:gd name="connsiteY0" fmla="*/ 87946 h 388391"/>
                        <a:gd name="connsiteX1" fmla="*/ 398091 w 398090"/>
                        <a:gd name="connsiteY1" fmla="*/ 388391 h 388391"/>
                        <a:gd name="connsiteX2" fmla="*/ 398091 w 398090"/>
                        <a:gd name="connsiteY2" fmla="*/ 380880 h 388391"/>
                        <a:gd name="connsiteX3" fmla="*/ 240357 w 398090"/>
                        <a:gd name="connsiteY3" fmla="*/ 72923 h 388391"/>
                        <a:gd name="connsiteX4" fmla="*/ 0 w 398090"/>
                        <a:gd name="connsiteY4" fmla="*/ 5323 h 388391"/>
                        <a:gd name="connsiteX5" fmla="*/ 180268 w 398090"/>
                        <a:gd name="connsiteY5" fmla="*/ 87946 h 38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090" h="388391">
                          <a:moveTo>
                            <a:pt x="180268" y="87946"/>
                          </a:moveTo>
                          <a:cubicBezTo>
                            <a:pt x="292935" y="155546"/>
                            <a:pt x="368046" y="268213"/>
                            <a:pt x="398091" y="388391"/>
                          </a:cubicBezTo>
                          <a:cubicBezTo>
                            <a:pt x="398091" y="388391"/>
                            <a:pt x="398091" y="380880"/>
                            <a:pt x="398091" y="380880"/>
                          </a:cubicBezTo>
                          <a:cubicBezTo>
                            <a:pt x="390580" y="253191"/>
                            <a:pt x="330490" y="155546"/>
                            <a:pt x="240357" y="72923"/>
                          </a:cubicBezTo>
                          <a:cubicBezTo>
                            <a:pt x="165245" y="5323"/>
                            <a:pt x="82622" y="-9699"/>
                            <a:pt x="0" y="5323"/>
                          </a:cubicBezTo>
                          <a:cubicBezTo>
                            <a:pt x="67600" y="20345"/>
                            <a:pt x="135201" y="57901"/>
                            <a:pt x="180268" y="87946"/>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321" name="Graphic 2">
                    <a:extLst>
                      <a:ext uri="{FF2B5EF4-FFF2-40B4-BE49-F238E27FC236}">
                        <a16:creationId xmlns:a16="http://schemas.microsoft.com/office/drawing/2014/main" id="{3C6A90A9-0CB8-4825-B2D6-A7BF1EA56963}"/>
                      </a:ext>
                    </a:extLst>
                  </p:cNvPr>
                  <p:cNvGrpSpPr/>
                  <p:nvPr/>
                </p:nvGrpSpPr>
                <p:grpSpPr>
                  <a:xfrm>
                    <a:off x="7648457" y="3348337"/>
                    <a:ext cx="248692" cy="383068"/>
                    <a:chOff x="7648457" y="3348337"/>
                    <a:chExt cx="248692" cy="383068"/>
                  </a:xfrm>
                </p:grpSpPr>
                <p:grpSp>
                  <p:nvGrpSpPr>
                    <p:cNvPr id="385" name="Graphic 2">
                      <a:extLst>
                        <a:ext uri="{FF2B5EF4-FFF2-40B4-BE49-F238E27FC236}">
                          <a16:creationId xmlns:a16="http://schemas.microsoft.com/office/drawing/2014/main" id="{AA2E7515-9A0C-4F83-915E-E3435365F05E}"/>
                        </a:ext>
                      </a:extLst>
                    </p:cNvPr>
                    <p:cNvGrpSpPr/>
                    <p:nvPr/>
                  </p:nvGrpSpPr>
                  <p:grpSpPr>
                    <a:xfrm>
                      <a:off x="7648457" y="3348337"/>
                      <a:ext cx="248692" cy="383068"/>
                      <a:chOff x="7648457" y="3348337"/>
                      <a:chExt cx="248692" cy="383068"/>
                    </a:xfrm>
                  </p:grpSpPr>
                  <p:sp>
                    <p:nvSpPr>
                      <p:cNvPr id="389" name="Freeform: Shape 388">
                        <a:extLst>
                          <a:ext uri="{FF2B5EF4-FFF2-40B4-BE49-F238E27FC236}">
                            <a16:creationId xmlns:a16="http://schemas.microsoft.com/office/drawing/2014/main" id="{2645DF7F-DBE7-49D3-93C2-02C8B55C3CE5}"/>
                          </a:ext>
                        </a:extLst>
                      </p:cNvPr>
                      <p:cNvSpPr/>
                      <p:nvPr/>
                    </p:nvSpPr>
                    <p:spPr>
                      <a:xfrm>
                        <a:off x="7659773" y="3353226"/>
                        <a:ext cx="229865" cy="363156"/>
                      </a:xfrm>
                      <a:custGeom>
                        <a:avLst/>
                        <a:gdLst>
                          <a:gd name="connsiteX0" fmla="*/ 229866 w 229865"/>
                          <a:gd name="connsiteY0" fmla="*/ 70222 h 363156"/>
                          <a:gd name="connsiteX1" fmla="*/ 79643 w 229865"/>
                          <a:gd name="connsiteY1" fmla="*/ 17644 h 363156"/>
                          <a:gd name="connsiteX2" fmla="*/ 139732 w 229865"/>
                          <a:gd name="connsiteY2" fmla="*/ 363156 h 363156"/>
                          <a:gd name="connsiteX3" fmla="*/ 229866 w 229865"/>
                          <a:gd name="connsiteY3" fmla="*/ 70222 h 363156"/>
                        </a:gdLst>
                        <a:ahLst/>
                        <a:cxnLst>
                          <a:cxn ang="0">
                            <a:pos x="connsiteX0" y="connsiteY0"/>
                          </a:cxn>
                          <a:cxn ang="0">
                            <a:pos x="connsiteX1" y="connsiteY1"/>
                          </a:cxn>
                          <a:cxn ang="0">
                            <a:pos x="connsiteX2" y="connsiteY2"/>
                          </a:cxn>
                          <a:cxn ang="0">
                            <a:pos x="connsiteX3" y="connsiteY3"/>
                          </a:cxn>
                        </a:cxnLst>
                        <a:rect l="l" t="t" r="r" b="b"/>
                        <a:pathLst>
                          <a:path w="229865" h="363156">
                            <a:moveTo>
                              <a:pt x="229866" y="70222"/>
                            </a:moveTo>
                            <a:cubicBezTo>
                              <a:pt x="229866" y="70222"/>
                              <a:pt x="169777" y="-42445"/>
                              <a:pt x="79643" y="17644"/>
                            </a:cubicBezTo>
                            <a:cubicBezTo>
                              <a:pt x="-48046" y="107778"/>
                              <a:pt x="-18002" y="355645"/>
                              <a:pt x="139732" y="363156"/>
                            </a:cubicBezTo>
                            <a:cubicBezTo>
                              <a:pt x="229866" y="92755"/>
                              <a:pt x="229866" y="70222"/>
                              <a:pt x="229866" y="70222"/>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90" name="Freeform: Shape 389">
                        <a:extLst>
                          <a:ext uri="{FF2B5EF4-FFF2-40B4-BE49-F238E27FC236}">
                            <a16:creationId xmlns:a16="http://schemas.microsoft.com/office/drawing/2014/main" id="{FCC1192E-A320-4530-9FE5-7C0262BB1E7A}"/>
                          </a:ext>
                        </a:extLst>
                      </p:cNvPr>
                      <p:cNvSpPr/>
                      <p:nvPr/>
                    </p:nvSpPr>
                    <p:spPr>
                      <a:xfrm>
                        <a:off x="7648457" y="3348337"/>
                        <a:ext cx="248692" cy="383068"/>
                      </a:xfrm>
                      <a:custGeom>
                        <a:avLst/>
                        <a:gdLst>
                          <a:gd name="connsiteX0" fmla="*/ 151048 w 248692"/>
                          <a:gd name="connsiteY0" fmla="*/ 383068 h 383068"/>
                          <a:gd name="connsiteX1" fmla="*/ 151048 w 248692"/>
                          <a:gd name="connsiteY1" fmla="*/ 383068 h 383068"/>
                          <a:gd name="connsiteX2" fmla="*/ 8336 w 248692"/>
                          <a:gd name="connsiteY2" fmla="*/ 255379 h 383068"/>
                          <a:gd name="connsiteX3" fmla="*/ 83448 w 248692"/>
                          <a:gd name="connsiteY3" fmla="*/ 22533 h 383068"/>
                          <a:gd name="connsiteX4" fmla="*/ 143537 w 248692"/>
                          <a:gd name="connsiteY4" fmla="*/ 0 h 383068"/>
                          <a:gd name="connsiteX5" fmla="*/ 248693 w 248692"/>
                          <a:gd name="connsiteY5" fmla="*/ 75111 h 383068"/>
                          <a:gd name="connsiteX6" fmla="*/ 248693 w 248692"/>
                          <a:gd name="connsiteY6" fmla="*/ 75111 h 383068"/>
                          <a:gd name="connsiteX7" fmla="*/ 151048 w 248692"/>
                          <a:gd name="connsiteY7" fmla="*/ 383068 h 383068"/>
                          <a:gd name="connsiteX8" fmla="*/ 151048 w 248692"/>
                          <a:gd name="connsiteY8" fmla="*/ 383068 h 383068"/>
                          <a:gd name="connsiteX9" fmla="*/ 143537 w 248692"/>
                          <a:gd name="connsiteY9" fmla="*/ 15022 h 383068"/>
                          <a:gd name="connsiteX10" fmla="*/ 90959 w 248692"/>
                          <a:gd name="connsiteY10" fmla="*/ 30045 h 383068"/>
                          <a:gd name="connsiteX11" fmla="*/ 23359 w 248692"/>
                          <a:gd name="connsiteY11" fmla="*/ 247868 h 383068"/>
                          <a:gd name="connsiteX12" fmla="*/ 143537 w 248692"/>
                          <a:gd name="connsiteY12" fmla="*/ 360535 h 383068"/>
                          <a:gd name="connsiteX13" fmla="*/ 233670 w 248692"/>
                          <a:gd name="connsiteY13" fmla="*/ 75111 h 383068"/>
                          <a:gd name="connsiteX14" fmla="*/ 143537 w 248692"/>
                          <a:gd name="connsiteY14" fmla="*/ 15022 h 38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692" h="383068">
                            <a:moveTo>
                              <a:pt x="151048" y="383068"/>
                            </a:moveTo>
                            <a:cubicBezTo>
                              <a:pt x="151048" y="383068"/>
                              <a:pt x="151048" y="383068"/>
                              <a:pt x="151048" y="383068"/>
                            </a:cubicBezTo>
                            <a:cubicBezTo>
                              <a:pt x="83448" y="383068"/>
                              <a:pt x="30870" y="330490"/>
                              <a:pt x="8336" y="255379"/>
                            </a:cubicBezTo>
                            <a:cubicBezTo>
                              <a:pt x="-14197" y="180267"/>
                              <a:pt x="8336" y="75111"/>
                              <a:pt x="83448" y="22533"/>
                            </a:cubicBezTo>
                            <a:cubicBezTo>
                              <a:pt x="105981" y="7511"/>
                              <a:pt x="121003" y="0"/>
                              <a:pt x="143537" y="0"/>
                            </a:cubicBezTo>
                            <a:cubicBezTo>
                              <a:pt x="211137" y="0"/>
                              <a:pt x="248693" y="67600"/>
                              <a:pt x="248693" y="75111"/>
                            </a:cubicBezTo>
                            <a:cubicBezTo>
                              <a:pt x="248693" y="75111"/>
                              <a:pt x="248693" y="75111"/>
                              <a:pt x="248693" y="75111"/>
                            </a:cubicBezTo>
                            <a:cubicBezTo>
                              <a:pt x="248693" y="82623"/>
                              <a:pt x="248693" y="112667"/>
                              <a:pt x="151048" y="383068"/>
                            </a:cubicBezTo>
                            <a:cubicBezTo>
                              <a:pt x="151048" y="375557"/>
                              <a:pt x="151048" y="383068"/>
                              <a:pt x="151048" y="383068"/>
                            </a:cubicBezTo>
                            <a:close/>
                            <a:moveTo>
                              <a:pt x="143537" y="15022"/>
                            </a:moveTo>
                            <a:cubicBezTo>
                              <a:pt x="128514" y="15022"/>
                              <a:pt x="105981" y="22533"/>
                              <a:pt x="90959" y="30045"/>
                            </a:cubicBezTo>
                            <a:cubicBezTo>
                              <a:pt x="15847" y="75111"/>
                              <a:pt x="825" y="172756"/>
                              <a:pt x="23359" y="247868"/>
                            </a:cubicBezTo>
                            <a:cubicBezTo>
                              <a:pt x="38381" y="315468"/>
                              <a:pt x="83448" y="353024"/>
                              <a:pt x="143537" y="360535"/>
                            </a:cubicBezTo>
                            <a:cubicBezTo>
                              <a:pt x="218648" y="135201"/>
                              <a:pt x="233670" y="82623"/>
                              <a:pt x="233670" y="75111"/>
                            </a:cubicBezTo>
                            <a:cubicBezTo>
                              <a:pt x="226159" y="67600"/>
                              <a:pt x="196115" y="15022"/>
                              <a:pt x="143537" y="15022"/>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386" name="Graphic 2">
                      <a:extLst>
                        <a:ext uri="{FF2B5EF4-FFF2-40B4-BE49-F238E27FC236}">
                          <a16:creationId xmlns:a16="http://schemas.microsoft.com/office/drawing/2014/main" id="{45A7988D-C26B-4706-B502-9F7B2A8C455A}"/>
                        </a:ext>
                      </a:extLst>
                    </p:cNvPr>
                    <p:cNvGrpSpPr/>
                    <p:nvPr/>
                  </p:nvGrpSpPr>
                  <p:grpSpPr>
                    <a:xfrm>
                      <a:off x="7705731" y="3415937"/>
                      <a:ext cx="141799" cy="252847"/>
                      <a:chOff x="7705731" y="3415937"/>
                      <a:chExt cx="141799" cy="252847"/>
                    </a:xfrm>
                  </p:grpSpPr>
                  <p:sp>
                    <p:nvSpPr>
                      <p:cNvPr id="387" name="Freeform: Shape 386">
                        <a:extLst>
                          <a:ext uri="{FF2B5EF4-FFF2-40B4-BE49-F238E27FC236}">
                            <a16:creationId xmlns:a16="http://schemas.microsoft.com/office/drawing/2014/main" id="{3EBB3974-4CCB-4B18-AE8B-AB92210994D9}"/>
                          </a:ext>
                        </a:extLst>
                      </p:cNvPr>
                      <p:cNvSpPr/>
                      <p:nvPr/>
                    </p:nvSpPr>
                    <p:spPr>
                      <a:xfrm>
                        <a:off x="7705731" y="3415937"/>
                        <a:ext cx="139342" cy="252847"/>
                      </a:xfrm>
                      <a:custGeom>
                        <a:avLst/>
                        <a:gdLst>
                          <a:gd name="connsiteX0" fmla="*/ 116307 w 139342"/>
                          <a:gd name="connsiteY0" fmla="*/ 75111 h 252847"/>
                          <a:gd name="connsiteX1" fmla="*/ 71240 w 139342"/>
                          <a:gd name="connsiteY1" fmla="*/ 0 h 252847"/>
                          <a:gd name="connsiteX2" fmla="*/ 33685 w 139342"/>
                          <a:gd name="connsiteY2" fmla="*/ 217823 h 252847"/>
                          <a:gd name="connsiteX3" fmla="*/ 123819 w 139342"/>
                          <a:gd name="connsiteY3" fmla="*/ 165245 h 252847"/>
                          <a:gd name="connsiteX4" fmla="*/ 116307 w 139342"/>
                          <a:gd name="connsiteY4" fmla="*/ 75111 h 25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42" h="252847">
                            <a:moveTo>
                              <a:pt x="116307" y="75111"/>
                            </a:moveTo>
                            <a:cubicBezTo>
                              <a:pt x="116307" y="75111"/>
                              <a:pt x="116307" y="7511"/>
                              <a:pt x="71240" y="0"/>
                            </a:cubicBezTo>
                            <a:cubicBezTo>
                              <a:pt x="26174" y="0"/>
                              <a:pt x="-41427" y="135201"/>
                              <a:pt x="33685" y="217823"/>
                            </a:cubicBezTo>
                            <a:cubicBezTo>
                              <a:pt x="108796" y="300446"/>
                              <a:pt x="168885" y="217823"/>
                              <a:pt x="123819" y="165245"/>
                            </a:cubicBezTo>
                            <a:cubicBezTo>
                              <a:pt x="78752" y="112667"/>
                              <a:pt x="78752" y="90134"/>
                              <a:pt x="116307" y="75111"/>
                            </a:cubicBezTo>
                            <a:close/>
                          </a:path>
                        </a:pathLst>
                      </a:custGeom>
                      <a:solidFill>
                        <a:srgbClr val="D46428"/>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88" name="Freeform: Shape 387">
                        <a:extLst>
                          <a:ext uri="{FF2B5EF4-FFF2-40B4-BE49-F238E27FC236}">
                            <a16:creationId xmlns:a16="http://schemas.microsoft.com/office/drawing/2014/main" id="{D7C46FFE-7E06-4A35-8FE6-B9442785AF7C}"/>
                          </a:ext>
                        </a:extLst>
                      </p:cNvPr>
                      <p:cNvSpPr/>
                      <p:nvPr/>
                    </p:nvSpPr>
                    <p:spPr>
                      <a:xfrm>
                        <a:off x="7738578" y="3423448"/>
                        <a:ext cx="108952" cy="225334"/>
                      </a:xfrm>
                      <a:custGeom>
                        <a:avLst/>
                        <a:gdLst>
                          <a:gd name="connsiteX0" fmla="*/ 90971 w 108952"/>
                          <a:gd name="connsiteY0" fmla="*/ 165245 h 225334"/>
                          <a:gd name="connsiteX1" fmla="*/ 83460 w 108952"/>
                          <a:gd name="connsiteY1" fmla="*/ 67600 h 225334"/>
                          <a:gd name="connsiteX2" fmla="*/ 53416 w 108952"/>
                          <a:gd name="connsiteY2" fmla="*/ 0 h 225334"/>
                          <a:gd name="connsiteX3" fmla="*/ 838 w 108952"/>
                          <a:gd name="connsiteY3" fmla="*/ 127689 h 225334"/>
                          <a:gd name="connsiteX4" fmla="*/ 98483 w 108952"/>
                          <a:gd name="connsiteY4" fmla="*/ 225334 h 225334"/>
                          <a:gd name="connsiteX5" fmla="*/ 90971 w 108952"/>
                          <a:gd name="connsiteY5" fmla="*/ 165245 h 22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52" h="225334">
                            <a:moveTo>
                              <a:pt x="90971" y="165245"/>
                            </a:moveTo>
                            <a:cubicBezTo>
                              <a:pt x="45905" y="112667"/>
                              <a:pt x="45905" y="82623"/>
                              <a:pt x="83460" y="67600"/>
                            </a:cubicBezTo>
                            <a:cubicBezTo>
                              <a:pt x="83460" y="67600"/>
                              <a:pt x="83460" y="22533"/>
                              <a:pt x="53416" y="0"/>
                            </a:cubicBezTo>
                            <a:cubicBezTo>
                              <a:pt x="38393" y="7511"/>
                              <a:pt x="-6673" y="45067"/>
                              <a:pt x="838" y="127689"/>
                            </a:cubicBezTo>
                            <a:cubicBezTo>
                              <a:pt x="8349" y="202801"/>
                              <a:pt x="60927" y="225334"/>
                              <a:pt x="98483" y="225334"/>
                            </a:cubicBezTo>
                            <a:cubicBezTo>
                              <a:pt x="113505" y="210312"/>
                              <a:pt x="113505" y="180267"/>
                              <a:pt x="90971" y="165245"/>
                            </a:cubicBezTo>
                            <a:close/>
                          </a:path>
                        </a:pathLst>
                      </a:custGeom>
                      <a:solidFill>
                        <a:srgbClr val="BE4E1D"/>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grpSp>
                <p:nvGrpSpPr>
                  <p:cNvPr id="322" name="Graphic 2">
                    <a:extLst>
                      <a:ext uri="{FF2B5EF4-FFF2-40B4-BE49-F238E27FC236}">
                        <a16:creationId xmlns:a16="http://schemas.microsoft.com/office/drawing/2014/main" id="{39BEC95E-A630-4491-9856-4944DB61AF4C}"/>
                      </a:ext>
                    </a:extLst>
                  </p:cNvPr>
                  <p:cNvGrpSpPr/>
                  <p:nvPr/>
                </p:nvGrpSpPr>
                <p:grpSpPr>
                  <a:xfrm>
                    <a:off x="7712668" y="2792512"/>
                    <a:ext cx="2113214" cy="1780140"/>
                    <a:chOff x="7712668" y="2792512"/>
                    <a:chExt cx="2113214" cy="1780140"/>
                  </a:xfrm>
                </p:grpSpPr>
                <p:sp>
                  <p:nvSpPr>
                    <p:cNvPr id="383" name="Freeform: Shape 382">
                      <a:extLst>
                        <a:ext uri="{FF2B5EF4-FFF2-40B4-BE49-F238E27FC236}">
                          <a16:creationId xmlns:a16="http://schemas.microsoft.com/office/drawing/2014/main" id="{2B8E1E66-2EA7-47BC-B6F2-C15A7F4E8292}"/>
                        </a:ext>
                      </a:extLst>
                    </p:cNvPr>
                    <p:cNvSpPr/>
                    <p:nvPr/>
                  </p:nvSpPr>
                  <p:spPr>
                    <a:xfrm>
                      <a:off x="7712668" y="2800023"/>
                      <a:ext cx="2099209" cy="1758852"/>
                    </a:xfrm>
                    <a:custGeom>
                      <a:avLst/>
                      <a:gdLst>
                        <a:gd name="connsiteX0" fmla="*/ 304660 w 2099209"/>
                        <a:gd name="connsiteY0" fmla="*/ 120178 h 1758852"/>
                        <a:gd name="connsiteX1" fmla="*/ 597595 w 2099209"/>
                        <a:gd name="connsiteY1" fmla="*/ 0 h 1758852"/>
                        <a:gd name="connsiteX2" fmla="*/ 545017 w 2099209"/>
                        <a:gd name="connsiteY2" fmla="*/ 112667 h 1758852"/>
                        <a:gd name="connsiteX3" fmla="*/ 680217 w 2099209"/>
                        <a:gd name="connsiteY3" fmla="*/ 22534 h 1758852"/>
                        <a:gd name="connsiteX4" fmla="*/ 777862 w 2099209"/>
                        <a:gd name="connsiteY4" fmla="*/ 240357 h 1758852"/>
                        <a:gd name="connsiteX5" fmla="*/ 755329 w 2099209"/>
                        <a:gd name="connsiteY5" fmla="*/ 45067 h 1758852"/>
                        <a:gd name="connsiteX6" fmla="*/ 1130886 w 2099209"/>
                        <a:gd name="connsiteY6" fmla="*/ 465691 h 1758852"/>
                        <a:gd name="connsiteX7" fmla="*/ 1115864 w 2099209"/>
                        <a:gd name="connsiteY7" fmla="*/ 150223 h 1758852"/>
                        <a:gd name="connsiteX8" fmla="*/ 1468887 w 2099209"/>
                        <a:gd name="connsiteY8" fmla="*/ 495735 h 1758852"/>
                        <a:gd name="connsiteX9" fmla="*/ 1393776 w 2099209"/>
                        <a:gd name="connsiteY9" fmla="*/ 292935 h 1758852"/>
                        <a:gd name="connsiteX10" fmla="*/ 1656666 w 2099209"/>
                        <a:gd name="connsiteY10" fmla="*/ 803692 h 1758852"/>
                        <a:gd name="connsiteX11" fmla="*/ 1829422 w 2099209"/>
                        <a:gd name="connsiteY11" fmla="*/ 443158 h 1758852"/>
                        <a:gd name="connsiteX12" fmla="*/ 1806889 w 2099209"/>
                        <a:gd name="connsiteY12" fmla="*/ 1179249 h 1758852"/>
                        <a:gd name="connsiteX13" fmla="*/ 2024712 w 2099209"/>
                        <a:gd name="connsiteY13" fmla="*/ 1044049 h 1758852"/>
                        <a:gd name="connsiteX14" fmla="*/ 2069779 w 2099209"/>
                        <a:gd name="connsiteY14" fmla="*/ 1314450 h 1758852"/>
                        <a:gd name="connsiteX15" fmla="*/ 1761822 w 2099209"/>
                        <a:gd name="connsiteY15" fmla="*/ 1382050 h 1758852"/>
                        <a:gd name="connsiteX16" fmla="*/ 424838 w 2099209"/>
                        <a:gd name="connsiteY16" fmla="*/ 1637429 h 1758852"/>
                        <a:gd name="connsiteX17" fmla="*/ 139415 w 2099209"/>
                        <a:gd name="connsiteY17" fmla="*/ 608403 h 1758852"/>
                        <a:gd name="connsiteX18" fmla="*/ 304660 w 2099209"/>
                        <a:gd name="connsiteY18" fmla="*/ 120178 h 175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99209" h="1758852">
                          <a:moveTo>
                            <a:pt x="304660" y="120178"/>
                          </a:moveTo>
                          <a:cubicBezTo>
                            <a:pt x="439860" y="120178"/>
                            <a:pt x="597595" y="0"/>
                            <a:pt x="597595" y="0"/>
                          </a:cubicBezTo>
                          <a:lnTo>
                            <a:pt x="545017" y="112667"/>
                          </a:lnTo>
                          <a:cubicBezTo>
                            <a:pt x="545017" y="112667"/>
                            <a:pt x="567550" y="157734"/>
                            <a:pt x="680217" y="22534"/>
                          </a:cubicBezTo>
                          <a:cubicBezTo>
                            <a:pt x="657684" y="210312"/>
                            <a:pt x="777862" y="240357"/>
                            <a:pt x="777862" y="240357"/>
                          </a:cubicBezTo>
                          <a:cubicBezTo>
                            <a:pt x="777862" y="240357"/>
                            <a:pt x="755329" y="225334"/>
                            <a:pt x="755329" y="45067"/>
                          </a:cubicBezTo>
                          <a:cubicBezTo>
                            <a:pt x="785373" y="413113"/>
                            <a:pt x="1130886" y="465691"/>
                            <a:pt x="1130886" y="465691"/>
                          </a:cubicBezTo>
                          <a:cubicBezTo>
                            <a:pt x="1130886" y="465691"/>
                            <a:pt x="1078308" y="345513"/>
                            <a:pt x="1115864" y="150223"/>
                          </a:cubicBezTo>
                          <a:cubicBezTo>
                            <a:pt x="1168441" y="435646"/>
                            <a:pt x="1468887" y="495735"/>
                            <a:pt x="1468887" y="495735"/>
                          </a:cubicBezTo>
                          <a:cubicBezTo>
                            <a:pt x="1468887" y="495735"/>
                            <a:pt x="1431331" y="443158"/>
                            <a:pt x="1393776" y="292935"/>
                          </a:cubicBezTo>
                          <a:cubicBezTo>
                            <a:pt x="1656666" y="480713"/>
                            <a:pt x="1656666" y="803692"/>
                            <a:pt x="1656666" y="803692"/>
                          </a:cubicBezTo>
                          <a:cubicBezTo>
                            <a:pt x="1656666" y="803692"/>
                            <a:pt x="1814400" y="638447"/>
                            <a:pt x="1829422" y="443158"/>
                          </a:cubicBezTo>
                          <a:cubicBezTo>
                            <a:pt x="1964622" y="736092"/>
                            <a:pt x="1806889" y="1179249"/>
                            <a:pt x="1806889" y="1179249"/>
                          </a:cubicBezTo>
                          <a:cubicBezTo>
                            <a:pt x="1806889" y="1179249"/>
                            <a:pt x="1889511" y="991471"/>
                            <a:pt x="2024712" y="1044049"/>
                          </a:cubicBezTo>
                          <a:cubicBezTo>
                            <a:pt x="2159912" y="1096627"/>
                            <a:pt x="2069779" y="1314450"/>
                            <a:pt x="2069779" y="1314450"/>
                          </a:cubicBezTo>
                          <a:cubicBezTo>
                            <a:pt x="1964622" y="1449650"/>
                            <a:pt x="1806889" y="1472184"/>
                            <a:pt x="1761822" y="1382050"/>
                          </a:cubicBezTo>
                          <a:cubicBezTo>
                            <a:pt x="1664177" y="1667474"/>
                            <a:pt x="980663" y="1915341"/>
                            <a:pt x="424838" y="1637429"/>
                          </a:cubicBezTo>
                          <a:cubicBezTo>
                            <a:pt x="-206098" y="1329472"/>
                            <a:pt x="19237" y="863781"/>
                            <a:pt x="139415" y="608403"/>
                          </a:cubicBezTo>
                          <a:cubicBezTo>
                            <a:pt x="252082" y="428135"/>
                            <a:pt x="169459" y="225334"/>
                            <a:pt x="304660" y="120178"/>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84" name="Freeform: Shape 383">
                      <a:extLst>
                        <a:ext uri="{FF2B5EF4-FFF2-40B4-BE49-F238E27FC236}">
                          <a16:creationId xmlns:a16="http://schemas.microsoft.com/office/drawing/2014/main" id="{F03564CA-4F39-40AF-AB3A-23466495D53F}"/>
                        </a:ext>
                      </a:extLst>
                    </p:cNvPr>
                    <p:cNvSpPr/>
                    <p:nvPr/>
                  </p:nvSpPr>
                  <p:spPr>
                    <a:xfrm>
                      <a:off x="7720004" y="2792512"/>
                      <a:ext cx="2105878" cy="1780140"/>
                    </a:xfrm>
                    <a:custGeom>
                      <a:avLst/>
                      <a:gdLst>
                        <a:gd name="connsiteX0" fmla="*/ 958305 w 2105878"/>
                        <a:gd name="connsiteY0" fmla="*/ 1780141 h 1780140"/>
                        <a:gd name="connsiteX1" fmla="*/ 432525 w 2105878"/>
                        <a:gd name="connsiteY1" fmla="*/ 1659962 h 1780140"/>
                        <a:gd name="connsiteX2" fmla="*/ 26923 w 2105878"/>
                        <a:gd name="connsiteY2" fmla="*/ 1261872 h 1780140"/>
                        <a:gd name="connsiteX3" fmla="*/ 139590 w 2105878"/>
                        <a:gd name="connsiteY3" fmla="*/ 623425 h 1780140"/>
                        <a:gd name="connsiteX4" fmla="*/ 199680 w 2105878"/>
                        <a:gd name="connsiteY4" fmla="*/ 375557 h 1780140"/>
                        <a:gd name="connsiteX5" fmla="*/ 297324 w 2105878"/>
                        <a:gd name="connsiteY5" fmla="*/ 120178 h 1780140"/>
                        <a:gd name="connsiteX6" fmla="*/ 304835 w 2105878"/>
                        <a:gd name="connsiteY6" fmla="*/ 120178 h 1780140"/>
                        <a:gd name="connsiteX7" fmla="*/ 590259 w 2105878"/>
                        <a:gd name="connsiteY7" fmla="*/ 0 h 1780140"/>
                        <a:gd name="connsiteX8" fmla="*/ 597770 w 2105878"/>
                        <a:gd name="connsiteY8" fmla="*/ 0 h 1780140"/>
                        <a:gd name="connsiteX9" fmla="*/ 597770 w 2105878"/>
                        <a:gd name="connsiteY9" fmla="*/ 7511 h 1780140"/>
                        <a:gd name="connsiteX10" fmla="*/ 545192 w 2105878"/>
                        <a:gd name="connsiteY10" fmla="*/ 120178 h 1780140"/>
                        <a:gd name="connsiteX11" fmla="*/ 665370 w 2105878"/>
                        <a:gd name="connsiteY11" fmla="*/ 30045 h 1780140"/>
                        <a:gd name="connsiteX12" fmla="*/ 672881 w 2105878"/>
                        <a:gd name="connsiteY12" fmla="*/ 30045 h 1780140"/>
                        <a:gd name="connsiteX13" fmla="*/ 680393 w 2105878"/>
                        <a:gd name="connsiteY13" fmla="*/ 37556 h 1780140"/>
                        <a:gd name="connsiteX14" fmla="*/ 755504 w 2105878"/>
                        <a:gd name="connsiteY14" fmla="*/ 240356 h 1780140"/>
                        <a:gd name="connsiteX15" fmla="*/ 740482 w 2105878"/>
                        <a:gd name="connsiteY15" fmla="*/ 60089 h 1780140"/>
                        <a:gd name="connsiteX16" fmla="*/ 747993 w 2105878"/>
                        <a:gd name="connsiteY16" fmla="*/ 52578 h 1780140"/>
                        <a:gd name="connsiteX17" fmla="*/ 747993 w 2105878"/>
                        <a:gd name="connsiteY17" fmla="*/ 52578 h 1780140"/>
                        <a:gd name="connsiteX18" fmla="*/ 755504 w 2105878"/>
                        <a:gd name="connsiteY18" fmla="*/ 60089 h 1780140"/>
                        <a:gd name="connsiteX19" fmla="*/ 1116039 w 2105878"/>
                        <a:gd name="connsiteY19" fmla="*/ 473202 h 1780140"/>
                        <a:gd name="connsiteX20" fmla="*/ 1108528 w 2105878"/>
                        <a:gd name="connsiteY20" fmla="*/ 165245 h 1780140"/>
                        <a:gd name="connsiteX21" fmla="*/ 1116039 w 2105878"/>
                        <a:gd name="connsiteY21" fmla="*/ 157734 h 1780140"/>
                        <a:gd name="connsiteX22" fmla="*/ 1116039 w 2105878"/>
                        <a:gd name="connsiteY22" fmla="*/ 157734 h 1780140"/>
                        <a:gd name="connsiteX23" fmla="*/ 1123550 w 2105878"/>
                        <a:gd name="connsiteY23" fmla="*/ 165245 h 1780140"/>
                        <a:gd name="connsiteX24" fmla="*/ 1454040 w 2105878"/>
                        <a:gd name="connsiteY24" fmla="*/ 495735 h 1780140"/>
                        <a:gd name="connsiteX25" fmla="*/ 1386440 w 2105878"/>
                        <a:gd name="connsiteY25" fmla="*/ 307957 h 1780140"/>
                        <a:gd name="connsiteX26" fmla="*/ 1386440 w 2105878"/>
                        <a:gd name="connsiteY26" fmla="*/ 300446 h 1780140"/>
                        <a:gd name="connsiteX27" fmla="*/ 1393951 w 2105878"/>
                        <a:gd name="connsiteY27" fmla="*/ 300446 h 1780140"/>
                        <a:gd name="connsiteX28" fmla="*/ 1656841 w 2105878"/>
                        <a:gd name="connsiteY28" fmla="*/ 803692 h 1780140"/>
                        <a:gd name="connsiteX29" fmla="*/ 1814575 w 2105878"/>
                        <a:gd name="connsiteY29" fmla="*/ 465691 h 1780140"/>
                        <a:gd name="connsiteX30" fmla="*/ 1822087 w 2105878"/>
                        <a:gd name="connsiteY30" fmla="*/ 458180 h 1780140"/>
                        <a:gd name="connsiteX31" fmla="*/ 1829598 w 2105878"/>
                        <a:gd name="connsiteY31" fmla="*/ 465691 h 1780140"/>
                        <a:gd name="connsiteX32" fmla="*/ 1874664 w 2105878"/>
                        <a:gd name="connsiteY32" fmla="*/ 953915 h 1780140"/>
                        <a:gd name="connsiteX33" fmla="*/ 1829598 w 2105878"/>
                        <a:gd name="connsiteY33" fmla="*/ 1149205 h 1780140"/>
                        <a:gd name="connsiteX34" fmla="*/ 1979820 w 2105878"/>
                        <a:gd name="connsiteY34" fmla="*/ 1059071 h 1780140"/>
                        <a:gd name="connsiteX35" fmla="*/ 2024887 w 2105878"/>
                        <a:gd name="connsiteY35" fmla="*/ 1066582 h 1780140"/>
                        <a:gd name="connsiteX36" fmla="*/ 2092488 w 2105878"/>
                        <a:gd name="connsiteY36" fmla="*/ 1126671 h 1780140"/>
                        <a:gd name="connsiteX37" fmla="*/ 2069954 w 2105878"/>
                        <a:gd name="connsiteY37" fmla="*/ 1344494 h 1780140"/>
                        <a:gd name="connsiteX38" fmla="*/ 2069954 w 2105878"/>
                        <a:gd name="connsiteY38" fmla="*/ 1344494 h 1780140"/>
                        <a:gd name="connsiteX39" fmla="*/ 1852131 w 2105878"/>
                        <a:gd name="connsiteY39" fmla="*/ 1464673 h 1780140"/>
                        <a:gd name="connsiteX40" fmla="*/ 1754486 w 2105878"/>
                        <a:gd name="connsiteY40" fmla="*/ 1419606 h 1780140"/>
                        <a:gd name="connsiteX41" fmla="*/ 958305 w 2105878"/>
                        <a:gd name="connsiteY41" fmla="*/ 1780141 h 1780140"/>
                        <a:gd name="connsiteX42" fmla="*/ 304835 w 2105878"/>
                        <a:gd name="connsiteY42" fmla="*/ 135201 h 1780140"/>
                        <a:gd name="connsiteX43" fmla="*/ 214702 w 2105878"/>
                        <a:gd name="connsiteY43" fmla="*/ 375557 h 1780140"/>
                        <a:gd name="connsiteX44" fmla="*/ 154612 w 2105878"/>
                        <a:gd name="connsiteY44" fmla="*/ 630936 h 1780140"/>
                        <a:gd name="connsiteX45" fmla="*/ 41945 w 2105878"/>
                        <a:gd name="connsiteY45" fmla="*/ 1261872 h 1780140"/>
                        <a:gd name="connsiteX46" fmla="*/ 432525 w 2105878"/>
                        <a:gd name="connsiteY46" fmla="*/ 1652451 h 1780140"/>
                        <a:gd name="connsiteX47" fmla="*/ 958305 w 2105878"/>
                        <a:gd name="connsiteY47" fmla="*/ 1772629 h 1780140"/>
                        <a:gd name="connsiteX48" fmla="*/ 1761997 w 2105878"/>
                        <a:gd name="connsiteY48" fmla="*/ 1404584 h 1780140"/>
                        <a:gd name="connsiteX49" fmla="*/ 1769508 w 2105878"/>
                        <a:gd name="connsiteY49" fmla="*/ 1397072 h 1780140"/>
                        <a:gd name="connsiteX50" fmla="*/ 1777019 w 2105878"/>
                        <a:gd name="connsiteY50" fmla="*/ 1404584 h 1780140"/>
                        <a:gd name="connsiteX51" fmla="*/ 1867153 w 2105878"/>
                        <a:gd name="connsiteY51" fmla="*/ 1449650 h 1780140"/>
                        <a:gd name="connsiteX52" fmla="*/ 2069954 w 2105878"/>
                        <a:gd name="connsiteY52" fmla="*/ 1329472 h 1780140"/>
                        <a:gd name="connsiteX53" fmla="*/ 2092488 w 2105878"/>
                        <a:gd name="connsiteY53" fmla="*/ 1126671 h 1780140"/>
                        <a:gd name="connsiteX54" fmla="*/ 2032398 w 2105878"/>
                        <a:gd name="connsiteY54" fmla="*/ 1074093 h 1780140"/>
                        <a:gd name="connsiteX55" fmla="*/ 1987332 w 2105878"/>
                        <a:gd name="connsiteY55" fmla="*/ 1066582 h 1780140"/>
                        <a:gd name="connsiteX56" fmla="*/ 1822087 w 2105878"/>
                        <a:gd name="connsiteY56" fmla="*/ 1209294 h 1780140"/>
                        <a:gd name="connsiteX57" fmla="*/ 1814575 w 2105878"/>
                        <a:gd name="connsiteY57" fmla="*/ 1216805 h 1780140"/>
                        <a:gd name="connsiteX58" fmla="*/ 1807064 w 2105878"/>
                        <a:gd name="connsiteY58" fmla="*/ 1209294 h 1780140"/>
                        <a:gd name="connsiteX59" fmla="*/ 1867153 w 2105878"/>
                        <a:gd name="connsiteY59" fmla="*/ 953915 h 1780140"/>
                        <a:gd name="connsiteX60" fmla="*/ 1837109 w 2105878"/>
                        <a:gd name="connsiteY60" fmla="*/ 503246 h 1780140"/>
                        <a:gd name="connsiteX61" fmla="*/ 1671864 w 2105878"/>
                        <a:gd name="connsiteY61" fmla="*/ 841248 h 1780140"/>
                        <a:gd name="connsiteX62" fmla="*/ 1664352 w 2105878"/>
                        <a:gd name="connsiteY62" fmla="*/ 841248 h 1780140"/>
                        <a:gd name="connsiteX63" fmla="*/ 1656841 w 2105878"/>
                        <a:gd name="connsiteY63" fmla="*/ 833737 h 1780140"/>
                        <a:gd name="connsiteX64" fmla="*/ 1416485 w 2105878"/>
                        <a:gd name="connsiteY64" fmla="*/ 338001 h 1780140"/>
                        <a:gd name="connsiteX65" fmla="*/ 1484085 w 2105878"/>
                        <a:gd name="connsiteY65" fmla="*/ 510758 h 1780140"/>
                        <a:gd name="connsiteX66" fmla="*/ 1484085 w 2105878"/>
                        <a:gd name="connsiteY66" fmla="*/ 518269 h 1780140"/>
                        <a:gd name="connsiteX67" fmla="*/ 1476574 w 2105878"/>
                        <a:gd name="connsiteY67" fmla="*/ 518269 h 1780140"/>
                        <a:gd name="connsiteX68" fmla="*/ 1123550 w 2105878"/>
                        <a:gd name="connsiteY68" fmla="*/ 202801 h 1780140"/>
                        <a:gd name="connsiteX69" fmla="*/ 1146084 w 2105878"/>
                        <a:gd name="connsiteY69" fmla="*/ 480713 h 1780140"/>
                        <a:gd name="connsiteX70" fmla="*/ 1146084 w 2105878"/>
                        <a:gd name="connsiteY70" fmla="*/ 488224 h 1780140"/>
                        <a:gd name="connsiteX71" fmla="*/ 1138572 w 2105878"/>
                        <a:gd name="connsiteY71" fmla="*/ 488224 h 1780140"/>
                        <a:gd name="connsiteX72" fmla="*/ 770526 w 2105878"/>
                        <a:gd name="connsiteY72" fmla="*/ 157734 h 1780140"/>
                        <a:gd name="connsiteX73" fmla="*/ 785549 w 2105878"/>
                        <a:gd name="connsiteY73" fmla="*/ 247868 h 1780140"/>
                        <a:gd name="connsiteX74" fmla="*/ 785549 w 2105878"/>
                        <a:gd name="connsiteY74" fmla="*/ 255379 h 1780140"/>
                        <a:gd name="connsiteX75" fmla="*/ 778038 w 2105878"/>
                        <a:gd name="connsiteY75" fmla="*/ 262890 h 1780140"/>
                        <a:gd name="connsiteX76" fmla="*/ 672881 w 2105878"/>
                        <a:gd name="connsiteY76" fmla="*/ 60089 h 1780140"/>
                        <a:gd name="connsiteX77" fmla="*/ 560214 w 2105878"/>
                        <a:gd name="connsiteY77" fmla="*/ 142712 h 1780140"/>
                        <a:gd name="connsiteX78" fmla="*/ 537681 w 2105878"/>
                        <a:gd name="connsiteY78" fmla="*/ 127689 h 1780140"/>
                        <a:gd name="connsiteX79" fmla="*/ 537681 w 2105878"/>
                        <a:gd name="connsiteY79" fmla="*/ 120178 h 1780140"/>
                        <a:gd name="connsiteX80" fmla="*/ 575237 w 2105878"/>
                        <a:gd name="connsiteY80" fmla="*/ 30045 h 1780140"/>
                        <a:gd name="connsiteX81" fmla="*/ 304835 w 2105878"/>
                        <a:gd name="connsiteY81" fmla="*/ 135201 h 178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105878" h="1780140">
                          <a:moveTo>
                            <a:pt x="958305" y="1780141"/>
                          </a:moveTo>
                          <a:cubicBezTo>
                            <a:pt x="770526" y="1780141"/>
                            <a:pt x="590259" y="1735074"/>
                            <a:pt x="432525" y="1659962"/>
                          </a:cubicBezTo>
                          <a:cubicBezTo>
                            <a:pt x="222213" y="1554807"/>
                            <a:pt x="87012" y="1419606"/>
                            <a:pt x="26923" y="1261872"/>
                          </a:cubicBezTo>
                          <a:cubicBezTo>
                            <a:pt x="-55699" y="1021515"/>
                            <a:pt x="71990" y="773648"/>
                            <a:pt x="139590" y="623425"/>
                          </a:cubicBezTo>
                          <a:cubicBezTo>
                            <a:pt x="184657" y="540802"/>
                            <a:pt x="192168" y="458180"/>
                            <a:pt x="199680" y="375557"/>
                          </a:cubicBezTo>
                          <a:cubicBezTo>
                            <a:pt x="207191" y="277912"/>
                            <a:pt x="214702" y="180267"/>
                            <a:pt x="297324" y="120178"/>
                          </a:cubicBezTo>
                          <a:cubicBezTo>
                            <a:pt x="297324" y="120178"/>
                            <a:pt x="297324" y="120178"/>
                            <a:pt x="304835" y="120178"/>
                          </a:cubicBezTo>
                          <a:cubicBezTo>
                            <a:pt x="432525" y="120178"/>
                            <a:pt x="590259" y="0"/>
                            <a:pt x="590259" y="0"/>
                          </a:cubicBezTo>
                          <a:cubicBezTo>
                            <a:pt x="590259" y="0"/>
                            <a:pt x="597770" y="0"/>
                            <a:pt x="597770" y="0"/>
                          </a:cubicBezTo>
                          <a:cubicBezTo>
                            <a:pt x="597770" y="0"/>
                            <a:pt x="597770" y="7511"/>
                            <a:pt x="597770" y="7511"/>
                          </a:cubicBezTo>
                          <a:lnTo>
                            <a:pt x="545192" y="120178"/>
                          </a:lnTo>
                          <a:cubicBezTo>
                            <a:pt x="552703" y="120178"/>
                            <a:pt x="582748" y="127689"/>
                            <a:pt x="665370" y="30045"/>
                          </a:cubicBezTo>
                          <a:cubicBezTo>
                            <a:pt x="665370" y="30045"/>
                            <a:pt x="672881" y="30045"/>
                            <a:pt x="672881" y="30045"/>
                          </a:cubicBezTo>
                          <a:cubicBezTo>
                            <a:pt x="672881" y="30045"/>
                            <a:pt x="680393" y="37556"/>
                            <a:pt x="680393" y="37556"/>
                          </a:cubicBezTo>
                          <a:cubicBezTo>
                            <a:pt x="665370" y="180267"/>
                            <a:pt x="725460" y="225334"/>
                            <a:pt x="755504" y="240356"/>
                          </a:cubicBezTo>
                          <a:cubicBezTo>
                            <a:pt x="747993" y="217823"/>
                            <a:pt x="740482" y="165245"/>
                            <a:pt x="740482" y="60089"/>
                          </a:cubicBezTo>
                          <a:cubicBezTo>
                            <a:pt x="740482" y="52578"/>
                            <a:pt x="740482" y="52578"/>
                            <a:pt x="747993" y="52578"/>
                          </a:cubicBezTo>
                          <a:cubicBezTo>
                            <a:pt x="747993" y="52578"/>
                            <a:pt x="747993" y="52578"/>
                            <a:pt x="747993" y="52578"/>
                          </a:cubicBezTo>
                          <a:cubicBezTo>
                            <a:pt x="755504" y="52578"/>
                            <a:pt x="755504" y="52578"/>
                            <a:pt x="755504" y="60089"/>
                          </a:cubicBezTo>
                          <a:cubicBezTo>
                            <a:pt x="778038" y="375557"/>
                            <a:pt x="1048439" y="458180"/>
                            <a:pt x="1116039" y="473202"/>
                          </a:cubicBezTo>
                          <a:cubicBezTo>
                            <a:pt x="1101016" y="435646"/>
                            <a:pt x="1070972" y="330490"/>
                            <a:pt x="1108528" y="165245"/>
                          </a:cubicBezTo>
                          <a:cubicBezTo>
                            <a:pt x="1108528" y="165245"/>
                            <a:pt x="1116039" y="157734"/>
                            <a:pt x="1116039" y="157734"/>
                          </a:cubicBezTo>
                          <a:lnTo>
                            <a:pt x="1116039" y="157734"/>
                          </a:lnTo>
                          <a:cubicBezTo>
                            <a:pt x="1116039" y="157734"/>
                            <a:pt x="1123550" y="157734"/>
                            <a:pt x="1123550" y="165245"/>
                          </a:cubicBezTo>
                          <a:cubicBezTo>
                            <a:pt x="1168617" y="398090"/>
                            <a:pt x="1386440" y="480713"/>
                            <a:pt x="1454040" y="495735"/>
                          </a:cubicBezTo>
                          <a:cubicBezTo>
                            <a:pt x="1439018" y="473202"/>
                            <a:pt x="1408974" y="413113"/>
                            <a:pt x="1386440" y="307957"/>
                          </a:cubicBezTo>
                          <a:cubicBezTo>
                            <a:pt x="1386440" y="307957"/>
                            <a:pt x="1386440" y="300446"/>
                            <a:pt x="1386440" y="300446"/>
                          </a:cubicBezTo>
                          <a:cubicBezTo>
                            <a:pt x="1386440" y="300446"/>
                            <a:pt x="1393951" y="300446"/>
                            <a:pt x="1393951" y="300446"/>
                          </a:cubicBezTo>
                          <a:cubicBezTo>
                            <a:pt x="1619285" y="458180"/>
                            <a:pt x="1656841" y="728581"/>
                            <a:pt x="1656841" y="803692"/>
                          </a:cubicBezTo>
                          <a:cubicBezTo>
                            <a:pt x="1694397" y="758625"/>
                            <a:pt x="1799553" y="623425"/>
                            <a:pt x="1814575" y="465691"/>
                          </a:cubicBezTo>
                          <a:cubicBezTo>
                            <a:pt x="1814575" y="465691"/>
                            <a:pt x="1814575" y="458180"/>
                            <a:pt x="1822087" y="458180"/>
                          </a:cubicBezTo>
                          <a:cubicBezTo>
                            <a:pt x="1822087" y="458180"/>
                            <a:pt x="1829598" y="458180"/>
                            <a:pt x="1829598" y="465691"/>
                          </a:cubicBezTo>
                          <a:cubicBezTo>
                            <a:pt x="1904709" y="623425"/>
                            <a:pt x="1889686" y="811203"/>
                            <a:pt x="1874664" y="953915"/>
                          </a:cubicBezTo>
                          <a:cubicBezTo>
                            <a:pt x="1859642" y="1036538"/>
                            <a:pt x="1844620" y="1104138"/>
                            <a:pt x="1829598" y="1149205"/>
                          </a:cubicBezTo>
                          <a:cubicBezTo>
                            <a:pt x="1859642" y="1104138"/>
                            <a:pt x="1912220" y="1059071"/>
                            <a:pt x="1979820" y="1059071"/>
                          </a:cubicBezTo>
                          <a:cubicBezTo>
                            <a:pt x="1994843" y="1059071"/>
                            <a:pt x="2009865" y="1059071"/>
                            <a:pt x="2024887" y="1066582"/>
                          </a:cubicBezTo>
                          <a:cubicBezTo>
                            <a:pt x="2054932" y="1074093"/>
                            <a:pt x="2077465" y="1096627"/>
                            <a:pt x="2092488" y="1126671"/>
                          </a:cubicBezTo>
                          <a:cubicBezTo>
                            <a:pt x="2130043" y="1209294"/>
                            <a:pt x="2077465" y="1336983"/>
                            <a:pt x="2069954" y="1344494"/>
                          </a:cubicBezTo>
                          <a:cubicBezTo>
                            <a:pt x="2069954" y="1344494"/>
                            <a:pt x="2069954" y="1344494"/>
                            <a:pt x="2069954" y="1344494"/>
                          </a:cubicBezTo>
                          <a:cubicBezTo>
                            <a:pt x="2009865" y="1419606"/>
                            <a:pt x="1927242" y="1464673"/>
                            <a:pt x="1852131" y="1464673"/>
                          </a:cubicBezTo>
                          <a:cubicBezTo>
                            <a:pt x="1807064" y="1464673"/>
                            <a:pt x="1777019" y="1449650"/>
                            <a:pt x="1754486" y="1419606"/>
                          </a:cubicBezTo>
                          <a:cubicBezTo>
                            <a:pt x="1679375" y="1622407"/>
                            <a:pt x="1326351" y="1780141"/>
                            <a:pt x="958305" y="1780141"/>
                          </a:cubicBezTo>
                          <a:close/>
                          <a:moveTo>
                            <a:pt x="304835" y="135201"/>
                          </a:moveTo>
                          <a:cubicBezTo>
                            <a:pt x="229724" y="195290"/>
                            <a:pt x="222213" y="277912"/>
                            <a:pt x="214702" y="375557"/>
                          </a:cubicBezTo>
                          <a:cubicBezTo>
                            <a:pt x="207191" y="450669"/>
                            <a:pt x="199680" y="540802"/>
                            <a:pt x="154612" y="630936"/>
                          </a:cubicBezTo>
                          <a:cubicBezTo>
                            <a:pt x="79501" y="781159"/>
                            <a:pt x="-40677" y="1021515"/>
                            <a:pt x="41945" y="1261872"/>
                          </a:cubicBezTo>
                          <a:cubicBezTo>
                            <a:pt x="94523" y="1419606"/>
                            <a:pt x="229724" y="1547295"/>
                            <a:pt x="432525" y="1652451"/>
                          </a:cubicBezTo>
                          <a:cubicBezTo>
                            <a:pt x="590259" y="1727563"/>
                            <a:pt x="770526" y="1772629"/>
                            <a:pt x="958305" y="1772629"/>
                          </a:cubicBezTo>
                          <a:cubicBezTo>
                            <a:pt x="1326351" y="1772629"/>
                            <a:pt x="1686886" y="1607384"/>
                            <a:pt x="1761997" y="1404584"/>
                          </a:cubicBezTo>
                          <a:cubicBezTo>
                            <a:pt x="1761997" y="1404584"/>
                            <a:pt x="1761997" y="1397072"/>
                            <a:pt x="1769508" y="1397072"/>
                          </a:cubicBezTo>
                          <a:cubicBezTo>
                            <a:pt x="1769508" y="1397072"/>
                            <a:pt x="1777019" y="1397072"/>
                            <a:pt x="1777019" y="1404584"/>
                          </a:cubicBezTo>
                          <a:cubicBezTo>
                            <a:pt x="1792042" y="1434628"/>
                            <a:pt x="1822087" y="1449650"/>
                            <a:pt x="1867153" y="1449650"/>
                          </a:cubicBezTo>
                          <a:cubicBezTo>
                            <a:pt x="1919731" y="1449650"/>
                            <a:pt x="2002354" y="1419606"/>
                            <a:pt x="2069954" y="1329472"/>
                          </a:cubicBezTo>
                          <a:cubicBezTo>
                            <a:pt x="2077465" y="1314450"/>
                            <a:pt x="2122532" y="1201783"/>
                            <a:pt x="2092488" y="1126671"/>
                          </a:cubicBezTo>
                          <a:cubicBezTo>
                            <a:pt x="2084977" y="1104138"/>
                            <a:pt x="2062443" y="1081604"/>
                            <a:pt x="2032398" y="1074093"/>
                          </a:cubicBezTo>
                          <a:cubicBezTo>
                            <a:pt x="2017376" y="1066582"/>
                            <a:pt x="2002354" y="1066582"/>
                            <a:pt x="1987332" y="1066582"/>
                          </a:cubicBezTo>
                          <a:cubicBezTo>
                            <a:pt x="1882175" y="1066582"/>
                            <a:pt x="1822087" y="1201783"/>
                            <a:pt x="1822087" y="1209294"/>
                          </a:cubicBezTo>
                          <a:cubicBezTo>
                            <a:pt x="1822087" y="1209294"/>
                            <a:pt x="1814575" y="1216805"/>
                            <a:pt x="1814575" y="1216805"/>
                          </a:cubicBezTo>
                          <a:cubicBezTo>
                            <a:pt x="1807064" y="1216805"/>
                            <a:pt x="1807064" y="1209294"/>
                            <a:pt x="1807064" y="1209294"/>
                          </a:cubicBezTo>
                          <a:cubicBezTo>
                            <a:pt x="1807064" y="1209294"/>
                            <a:pt x="1844620" y="1096627"/>
                            <a:pt x="1867153" y="953915"/>
                          </a:cubicBezTo>
                          <a:cubicBezTo>
                            <a:pt x="1889686" y="826226"/>
                            <a:pt x="1897198" y="653469"/>
                            <a:pt x="1837109" y="503246"/>
                          </a:cubicBezTo>
                          <a:cubicBezTo>
                            <a:pt x="1807064" y="683514"/>
                            <a:pt x="1671864" y="833737"/>
                            <a:pt x="1671864" y="841248"/>
                          </a:cubicBezTo>
                          <a:cubicBezTo>
                            <a:pt x="1671864" y="841248"/>
                            <a:pt x="1664352" y="841248"/>
                            <a:pt x="1664352" y="841248"/>
                          </a:cubicBezTo>
                          <a:cubicBezTo>
                            <a:pt x="1664352" y="841248"/>
                            <a:pt x="1656841" y="833737"/>
                            <a:pt x="1656841" y="833737"/>
                          </a:cubicBezTo>
                          <a:cubicBezTo>
                            <a:pt x="1656841" y="833737"/>
                            <a:pt x="1649330" y="518269"/>
                            <a:pt x="1416485" y="338001"/>
                          </a:cubicBezTo>
                          <a:cubicBezTo>
                            <a:pt x="1454040" y="465691"/>
                            <a:pt x="1484085" y="510758"/>
                            <a:pt x="1484085" y="510758"/>
                          </a:cubicBezTo>
                          <a:cubicBezTo>
                            <a:pt x="1484085" y="510758"/>
                            <a:pt x="1484085" y="518269"/>
                            <a:pt x="1484085" y="518269"/>
                          </a:cubicBezTo>
                          <a:cubicBezTo>
                            <a:pt x="1484085" y="518269"/>
                            <a:pt x="1476574" y="525780"/>
                            <a:pt x="1476574" y="518269"/>
                          </a:cubicBezTo>
                          <a:cubicBezTo>
                            <a:pt x="1476574" y="518269"/>
                            <a:pt x="1191150" y="458180"/>
                            <a:pt x="1123550" y="202801"/>
                          </a:cubicBezTo>
                          <a:cubicBezTo>
                            <a:pt x="1093505" y="375557"/>
                            <a:pt x="1146084" y="473202"/>
                            <a:pt x="1146084" y="480713"/>
                          </a:cubicBezTo>
                          <a:cubicBezTo>
                            <a:pt x="1146084" y="480713"/>
                            <a:pt x="1146084" y="488224"/>
                            <a:pt x="1146084" y="488224"/>
                          </a:cubicBezTo>
                          <a:cubicBezTo>
                            <a:pt x="1146084" y="488224"/>
                            <a:pt x="1138572" y="488224"/>
                            <a:pt x="1138572" y="488224"/>
                          </a:cubicBezTo>
                          <a:cubicBezTo>
                            <a:pt x="1138572" y="488224"/>
                            <a:pt x="845638" y="435646"/>
                            <a:pt x="770526" y="157734"/>
                          </a:cubicBezTo>
                          <a:cubicBezTo>
                            <a:pt x="778038" y="232845"/>
                            <a:pt x="785549" y="240356"/>
                            <a:pt x="785549" y="247868"/>
                          </a:cubicBezTo>
                          <a:cubicBezTo>
                            <a:pt x="785549" y="247868"/>
                            <a:pt x="793060" y="255379"/>
                            <a:pt x="785549" y="255379"/>
                          </a:cubicBezTo>
                          <a:cubicBezTo>
                            <a:pt x="785549" y="255379"/>
                            <a:pt x="778038" y="262890"/>
                            <a:pt x="778038" y="262890"/>
                          </a:cubicBezTo>
                          <a:cubicBezTo>
                            <a:pt x="778038" y="262890"/>
                            <a:pt x="657859" y="232845"/>
                            <a:pt x="672881" y="60089"/>
                          </a:cubicBezTo>
                          <a:cubicBezTo>
                            <a:pt x="620303" y="112667"/>
                            <a:pt x="582748" y="142712"/>
                            <a:pt x="560214" y="142712"/>
                          </a:cubicBezTo>
                          <a:cubicBezTo>
                            <a:pt x="545192" y="142712"/>
                            <a:pt x="537681" y="135201"/>
                            <a:pt x="537681" y="127689"/>
                          </a:cubicBezTo>
                          <a:cubicBezTo>
                            <a:pt x="537681" y="127689"/>
                            <a:pt x="537681" y="120178"/>
                            <a:pt x="537681" y="120178"/>
                          </a:cubicBezTo>
                          <a:lnTo>
                            <a:pt x="575237" y="30045"/>
                          </a:lnTo>
                          <a:cubicBezTo>
                            <a:pt x="522659" y="60089"/>
                            <a:pt x="409991" y="135201"/>
                            <a:pt x="304835" y="135201"/>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323" name="Freeform: Shape 322">
                    <a:extLst>
                      <a:ext uri="{FF2B5EF4-FFF2-40B4-BE49-F238E27FC236}">
                        <a16:creationId xmlns:a16="http://schemas.microsoft.com/office/drawing/2014/main" id="{36E047F9-8FCE-4FB9-A250-8F37BE093C3C}"/>
                      </a:ext>
                    </a:extLst>
                  </p:cNvPr>
                  <p:cNvSpPr/>
                  <p:nvPr/>
                </p:nvSpPr>
                <p:spPr>
                  <a:xfrm>
                    <a:off x="8205107" y="4129495"/>
                    <a:ext cx="323918" cy="357127"/>
                  </a:xfrm>
                  <a:custGeom>
                    <a:avLst/>
                    <a:gdLst>
                      <a:gd name="connsiteX0" fmla="*/ 135201 w 323918"/>
                      <a:gd name="connsiteY0" fmla="*/ 0 h 357127"/>
                      <a:gd name="connsiteX1" fmla="*/ 0 w 323918"/>
                      <a:gd name="connsiteY1" fmla="*/ 165245 h 357127"/>
                      <a:gd name="connsiteX2" fmla="*/ 82622 w 323918"/>
                      <a:gd name="connsiteY2" fmla="*/ 330490 h 357127"/>
                      <a:gd name="connsiteX3" fmla="*/ 247868 w 323918"/>
                      <a:gd name="connsiteY3" fmla="*/ 338001 h 357127"/>
                      <a:gd name="connsiteX4" fmla="*/ 315468 w 323918"/>
                      <a:gd name="connsiteY4" fmla="*/ 142712 h 357127"/>
                      <a:gd name="connsiteX5" fmla="*/ 135201 w 323918"/>
                      <a:gd name="connsiteY5" fmla="*/ 0 h 35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918" h="357127">
                        <a:moveTo>
                          <a:pt x="135201" y="0"/>
                        </a:moveTo>
                        <a:cubicBezTo>
                          <a:pt x="52578" y="0"/>
                          <a:pt x="0" y="90134"/>
                          <a:pt x="0" y="165245"/>
                        </a:cubicBezTo>
                        <a:cubicBezTo>
                          <a:pt x="0" y="232845"/>
                          <a:pt x="22533" y="300446"/>
                          <a:pt x="82622" y="330490"/>
                        </a:cubicBezTo>
                        <a:cubicBezTo>
                          <a:pt x="127689" y="360535"/>
                          <a:pt x="195290" y="368046"/>
                          <a:pt x="247868" y="338001"/>
                        </a:cubicBezTo>
                        <a:cubicBezTo>
                          <a:pt x="315468" y="300446"/>
                          <a:pt x="338001" y="217823"/>
                          <a:pt x="315468" y="142712"/>
                        </a:cubicBezTo>
                        <a:cubicBezTo>
                          <a:pt x="285423" y="60089"/>
                          <a:pt x="217823" y="7511"/>
                          <a:pt x="135201" y="0"/>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24" name="Freeform: Shape 323">
                    <a:extLst>
                      <a:ext uri="{FF2B5EF4-FFF2-40B4-BE49-F238E27FC236}">
                        <a16:creationId xmlns:a16="http://schemas.microsoft.com/office/drawing/2014/main" id="{CA6D74D7-90D7-4020-A1D3-53806051033B}"/>
                      </a:ext>
                    </a:extLst>
                  </p:cNvPr>
                  <p:cNvSpPr/>
                  <p:nvPr/>
                </p:nvSpPr>
                <p:spPr>
                  <a:xfrm>
                    <a:off x="7739779" y="2807534"/>
                    <a:ext cx="2080223" cy="1770550"/>
                  </a:xfrm>
                  <a:custGeom>
                    <a:avLst/>
                    <a:gdLst>
                      <a:gd name="connsiteX0" fmla="*/ 2072712 w 2080223"/>
                      <a:gd name="connsiteY0" fmla="*/ 1111649 h 1770550"/>
                      <a:gd name="connsiteX1" fmla="*/ 2080223 w 2080223"/>
                      <a:gd name="connsiteY1" fmla="*/ 1119160 h 1770550"/>
                      <a:gd name="connsiteX2" fmla="*/ 2012623 w 2080223"/>
                      <a:gd name="connsiteY2" fmla="*/ 1044049 h 1770550"/>
                      <a:gd name="connsiteX3" fmla="*/ 1794800 w 2080223"/>
                      <a:gd name="connsiteY3" fmla="*/ 1179249 h 1770550"/>
                      <a:gd name="connsiteX4" fmla="*/ 1817333 w 2080223"/>
                      <a:gd name="connsiteY4" fmla="*/ 443157 h 1770550"/>
                      <a:gd name="connsiteX5" fmla="*/ 1644577 w 2080223"/>
                      <a:gd name="connsiteY5" fmla="*/ 803692 h 1770550"/>
                      <a:gd name="connsiteX6" fmla="*/ 1381687 w 2080223"/>
                      <a:gd name="connsiteY6" fmla="*/ 292935 h 1770550"/>
                      <a:gd name="connsiteX7" fmla="*/ 1456798 w 2080223"/>
                      <a:gd name="connsiteY7" fmla="*/ 495735 h 1770550"/>
                      <a:gd name="connsiteX8" fmla="*/ 1103775 w 2080223"/>
                      <a:gd name="connsiteY8" fmla="*/ 150223 h 1770550"/>
                      <a:gd name="connsiteX9" fmla="*/ 1118797 w 2080223"/>
                      <a:gd name="connsiteY9" fmla="*/ 465691 h 1770550"/>
                      <a:gd name="connsiteX10" fmla="*/ 743240 w 2080223"/>
                      <a:gd name="connsiteY10" fmla="*/ 45067 h 1770550"/>
                      <a:gd name="connsiteX11" fmla="*/ 765773 w 2080223"/>
                      <a:gd name="connsiteY11" fmla="*/ 240357 h 1770550"/>
                      <a:gd name="connsiteX12" fmla="*/ 668129 w 2080223"/>
                      <a:gd name="connsiteY12" fmla="*/ 22534 h 1770550"/>
                      <a:gd name="connsiteX13" fmla="*/ 532928 w 2080223"/>
                      <a:gd name="connsiteY13" fmla="*/ 112667 h 1770550"/>
                      <a:gd name="connsiteX14" fmla="*/ 585506 w 2080223"/>
                      <a:gd name="connsiteY14" fmla="*/ 0 h 1770550"/>
                      <a:gd name="connsiteX15" fmla="*/ 292571 w 2080223"/>
                      <a:gd name="connsiteY15" fmla="*/ 120178 h 1770550"/>
                      <a:gd name="connsiteX16" fmla="*/ 142348 w 2080223"/>
                      <a:gd name="connsiteY16" fmla="*/ 623425 h 1770550"/>
                      <a:gd name="connsiteX17" fmla="*/ 427772 w 2080223"/>
                      <a:gd name="connsiteY17" fmla="*/ 1652451 h 1770550"/>
                      <a:gd name="connsiteX18" fmla="*/ 1764756 w 2080223"/>
                      <a:gd name="connsiteY18" fmla="*/ 1397073 h 1770550"/>
                      <a:gd name="connsiteX19" fmla="*/ 2027646 w 2080223"/>
                      <a:gd name="connsiteY19" fmla="*/ 1382050 h 1770550"/>
                      <a:gd name="connsiteX20" fmla="*/ 1914978 w 2080223"/>
                      <a:gd name="connsiteY20" fmla="*/ 1427117 h 1770550"/>
                      <a:gd name="connsiteX21" fmla="*/ 1839867 w 2080223"/>
                      <a:gd name="connsiteY21" fmla="*/ 1254361 h 1770550"/>
                      <a:gd name="connsiteX22" fmla="*/ 2072712 w 2080223"/>
                      <a:gd name="connsiteY22" fmla="*/ 1111649 h 1770550"/>
                      <a:gd name="connsiteX23" fmla="*/ 1479332 w 2080223"/>
                      <a:gd name="connsiteY23" fmla="*/ 1457162 h 1770550"/>
                      <a:gd name="connsiteX24" fmla="*/ 833374 w 2080223"/>
                      <a:gd name="connsiteY24" fmla="*/ 1667474 h 1770550"/>
                      <a:gd name="connsiteX25" fmla="*/ 209949 w 2080223"/>
                      <a:gd name="connsiteY25" fmla="*/ 1427117 h 1770550"/>
                      <a:gd name="connsiteX26" fmla="*/ 52215 w 2080223"/>
                      <a:gd name="connsiteY26" fmla="*/ 1096627 h 1770550"/>
                      <a:gd name="connsiteX27" fmla="*/ 134837 w 2080223"/>
                      <a:gd name="connsiteY27" fmla="*/ 743603 h 1770550"/>
                      <a:gd name="connsiteX28" fmla="*/ 232482 w 2080223"/>
                      <a:gd name="connsiteY28" fmla="*/ 540802 h 1770550"/>
                      <a:gd name="connsiteX29" fmla="*/ 255016 w 2080223"/>
                      <a:gd name="connsiteY29" fmla="*/ 390579 h 1770550"/>
                      <a:gd name="connsiteX30" fmla="*/ 322616 w 2080223"/>
                      <a:gd name="connsiteY30" fmla="*/ 217823 h 1770550"/>
                      <a:gd name="connsiteX31" fmla="*/ 435283 w 2080223"/>
                      <a:gd name="connsiteY31" fmla="*/ 142712 h 1770550"/>
                      <a:gd name="connsiteX32" fmla="*/ 442794 w 2080223"/>
                      <a:gd name="connsiteY32" fmla="*/ 150223 h 1770550"/>
                      <a:gd name="connsiteX33" fmla="*/ 465328 w 2080223"/>
                      <a:gd name="connsiteY33" fmla="*/ 375557 h 1770550"/>
                      <a:gd name="connsiteX34" fmla="*/ 480350 w 2080223"/>
                      <a:gd name="connsiteY34" fmla="*/ 255379 h 1770550"/>
                      <a:gd name="connsiteX35" fmla="*/ 495372 w 2080223"/>
                      <a:gd name="connsiteY35" fmla="*/ 255379 h 1770550"/>
                      <a:gd name="connsiteX36" fmla="*/ 547950 w 2080223"/>
                      <a:gd name="connsiteY36" fmla="*/ 383068 h 1770550"/>
                      <a:gd name="connsiteX37" fmla="*/ 585506 w 2080223"/>
                      <a:gd name="connsiteY37" fmla="*/ 210312 h 1770550"/>
                      <a:gd name="connsiteX38" fmla="*/ 600528 w 2080223"/>
                      <a:gd name="connsiteY38" fmla="*/ 210312 h 1770550"/>
                      <a:gd name="connsiteX39" fmla="*/ 713195 w 2080223"/>
                      <a:gd name="connsiteY39" fmla="*/ 435646 h 1770550"/>
                      <a:gd name="connsiteX40" fmla="*/ 788307 w 2080223"/>
                      <a:gd name="connsiteY40" fmla="*/ 510758 h 1770550"/>
                      <a:gd name="connsiteX41" fmla="*/ 735729 w 2080223"/>
                      <a:gd name="connsiteY41" fmla="*/ 315468 h 1770550"/>
                      <a:gd name="connsiteX42" fmla="*/ 750751 w 2080223"/>
                      <a:gd name="connsiteY42" fmla="*/ 307957 h 1770550"/>
                      <a:gd name="connsiteX43" fmla="*/ 976086 w 2080223"/>
                      <a:gd name="connsiteY43" fmla="*/ 525780 h 1770550"/>
                      <a:gd name="connsiteX44" fmla="*/ 1216442 w 2080223"/>
                      <a:gd name="connsiteY44" fmla="*/ 615914 h 1770550"/>
                      <a:gd name="connsiteX45" fmla="*/ 1178886 w 2080223"/>
                      <a:gd name="connsiteY45" fmla="*/ 480713 h 1770550"/>
                      <a:gd name="connsiteX46" fmla="*/ 1193908 w 2080223"/>
                      <a:gd name="connsiteY46" fmla="*/ 473202 h 1770550"/>
                      <a:gd name="connsiteX47" fmla="*/ 1344131 w 2080223"/>
                      <a:gd name="connsiteY47" fmla="*/ 585869 h 1770550"/>
                      <a:gd name="connsiteX48" fmla="*/ 1486843 w 2080223"/>
                      <a:gd name="connsiteY48" fmla="*/ 653469 h 1770550"/>
                      <a:gd name="connsiteX49" fmla="*/ 1486843 w 2080223"/>
                      <a:gd name="connsiteY49" fmla="*/ 548313 h 1770550"/>
                      <a:gd name="connsiteX50" fmla="*/ 1501866 w 2080223"/>
                      <a:gd name="connsiteY50" fmla="*/ 540802 h 1770550"/>
                      <a:gd name="connsiteX51" fmla="*/ 1576977 w 2080223"/>
                      <a:gd name="connsiteY51" fmla="*/ 901337 h 1770550"/>
                      <a:gd name="connsiteX52" fmla="*/ 1539421 w 2080223"/>
                      <a:gd name="connsiteY52" fmla="*/ 1021515 h 1770550"/>
                      <a:gd name="connsiteX53" fmla="*/ 1757244 w 2080223"/>
                      <a:gd name="connsiteY53" fmla="*/ 826226 h 1770550"/>
                      <a:gd name="connsiteX54" fmla="*/ 1479332 w 2080223"/>
                      <a:gd name="connsiteY54" fmla="*/ 1457162 h 177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080223" h="1770550">
                        <a:moveTo>
                          <a:pt x="2072712" y="1111649"/>
                        </a:moveTo>
                        <a:cubicBezTo>
                          <a:pt x="2072712" y="1111649"/>
                          <a:pt x="2080223" y="1119160"/>
                          <a:pt x="2080223" y="1119160"/>
                        </a:cubicBezTo>
                        <a:cubicBezTo>
                          <a:pt x="2072712" y="1089116"/>
                          <a:pt x="2050179" y="1059071"/>
                          <a:pt x="2012623" y="1044049"/>
                        </a:cubicBezTo>
                        <a:cubicBezTo>
                          <a:pt x="1877423" y="991471"/>
                          <a:pt x="1794800" y="1179249"/>
                          <a:pt x="1794800" y="1179249"/>
                        </a:cubicBezTo>
                        <a:cubicBezTo>
                          <a:pt x="1794800" y="1179249"/>
                          <a:pt x="1952534" y="736092"/>
                          <a:pt x="1817333" y="443157"/>
                        </a:cubicBezTo>
                        <a:cubicBezTo>
                          <a:pt x="1802311" y="638447"/>
                          <a:pt x="1644577" y="803692"/>
                          <a:pt x="1644577" y="803692"/>
                        </a:cubicBezTo>
                        <a:cubicBezTo>
                          <a:pt x="1644577" y="803692"/>
                          <a:pt x="1644577" y="473202"/>
                          <a:pt x="1381687" y="292935"/>
                        </a:cubicBezTo>
                        <a:cubicBezTo>
                          <a:pt x="1419243" y="443157"/>
                          <a:pt x="1456798" y="495735"/>
                          <a:pt x="1456798" y="495735"/>
                        </a:cubicBezTo>
                        <a:cubicBezTo>
                          <a:pt x="1456798" y="495735"/>
                          <a:pt x="1148842" y="435646"/>
                          <a:pt x="1103775" y="150223"/>
                        </a:cubicBezTo>
                        <a:cubicBezTo>
                          <a:pt x="1058708" y="353024"/>
                          <a:pt x="1118797" y="465691"/>
                          <a:pt x="1118797" y="465691"/>
                        </a:cubicBezTo>
                        <a:cubicBezTo>
                          <a:pt x="1118797" y="465691"/>
                          <a:pt x="773284" y="413113"/>
                          <a:pt x="743240" y="45067"/>
                        </a:cubicBezTo>
                        <a:cubicBezTo>
                          <a:pt x="743240" y="217823"/>
                          <a:pt x="765773" y="240357"/>
                          <a:pt x="765773" y="240357"/>
                        </a:cubicBezTo>
                        <a:cubicBezTo>
                          <a:pt x="765773" y="240357"/>
                          <a:pt x="645595" y="210312"/>
                          <a:pt x="668129" y="22534"/>
                        </a:cubicBezTo>
                        <a:cubicBezTo>
                          <a:pt x="547950" y="157734"/>
                          <a:pt x="532928" y="112667"/>
                          <a:pt x="532928" y="112667"/>
                        </a:cubicBezTo>
                        <a:lnTo>
                          <a:pt x="585506" y="0"/>
                        </a:lnTo>
                        <a:cubicBezTo>
                          <a:pt x="585506" y="0"/>
                          <a:pt x="427772" y="120178"/>
                          <a:pt x="292571" y="120178"/>
                        </a:cubicBezTo>
                        <a:cubicBezTo>
                          <a:pt x="157371" y="225334"/>
                          <a:pt x="239993" y="428135"/>
                          <a:pt x="142348" y="623425"/>
                        </a:cubicBezTo>
                        <a:cubicBezTo>
                          <a:pt x="14659" y="871293"/>
                          <a:pt x="-203164" y="1336983"/>
                          <a:pt x="427772" y="1652451"/>
                        </a:cubicBezTo>
                        <a:cubicBezTo>
                          <a:pt x="983597" y="1922852"/>
                          <a:pt x="1667110" y="1682496"/>
                          <a:pt x="1764756" y="1397073"/>
                        </a:cubicBezTo>
                        <a:cubicBezTo>
                          <a:pt x="1802311" y="1472184"/>
                          <a:pt x="1922489" y="1472184"/>
                          <a:pt x="2027646" y="1382050"/>
                        </a:cubicBezTo>
                        <a:cubicBezTo>
                          <a:pt x="1990090" y="1404584"/>
                          <a:pt x="1952534" y="1427117"/>
                          <a:pt x="1914978" y="1427117"/>
                        </a:cubicBezTo>
                        <a:cubicBezTo>
                          <a:pt x="1809822" y="1442139"/>
                          <a:pt x="1802311" y="1321961"/>
                          <a:pt x="1839867" y="1254361"/>
                        </a:cubicBezTo>
                        <a:cubicBezTo>
                          <a:pt x="1862400" y="1164227"/>
                          <a:pt x="1982578" y="1036538"/>
                          <a:pt x="2072712" y="1111649"/>
                        </a:cubicBezTo>
                        <a:close/>
                        <a:moveTo>
                          <a:pt x="1479332" y="1457162"/>
                        </a:moveTo>
                        <a:cubicBezTo>
                          <a:pt x="1306575" y="1614896"/>
                          <a:pt x="1058708" y="1667474"/>
                          <a:pt x="833374" y="1667474"/>
                        </a:cubicBezTo>
                        <a:cubicBezTo>
                          <a:pt x="608039" y="1659962"/>
                          <a:pt x="367683" y="1599873"/>
                          <a:pt x="209949" y="1427117"/>
                        </a:cubicBezTo>
                        <a:cubicBezTo>
                          <a:pt x="127326" y="1336983"/>
                          <a:pt x="67237" y="1216805"/>
                          <a:pt x="52215" y="1096627"/>
                        </a:cubicBezTo>
                        <a:cubicBezTo>
                          <a:pt x="37192" y="968937"/>
                          <a:pt x="82259" y="856270"/>
                          <a:pt x="134837" y="743603"/>
                        </a:cubicBezTo>
                        <a:cubicBezTo>
                          <a:pt x="164882" y="676003"/>
                          <a:pt x="209949" y="615914"/>
                          <a:pt x="232482" y="540802"/>
                        </a:cubicBezTo>
                        <a:cubicBezTo>
                          <a:pt x="247504" y="488224"/>
                          <a:pt x="247504" y="443157"/>
                          <a:pt x="255016" y="390579"/>
                        </a:cubicBezTo>
                        <a:cubicBezTo>
                          <a:pt x="262527" y="330490"/>
                          <a:pt x="270038" y="255379"/>
                          <a:pt x="322616" y="217823"/>
                        </a:cubicBezTo>
                        <a:cubicBezTo>
                          <a:pt x="352660" y="180267"/>
                          <a:pt x="390216" y="157734"/>
                          <a:pt x="435283" y="142712"/>
                        </a:cubicBezTo>
                        <a:cubicBezTo>
                          <a:pt x="442794" y="142712"/>
                          <a:pt x="442794" y="150223"/>
                          <a:pt x="442794" y="150223"/>
                        </a:cubicBezTo>
                        <a:cubicBezTo>
                          <a:pt x="420261" y="225334"/>
                          <a:pt x="435283" y="300446"/>
                          <a:pt x="465328" y="375557"/>
                        </a:cubicBezTo>
                        <a:cubicBezTo>
                          <a:pt x="465328" y="338001"/>
                          <a:pt x="472839" y="292935"/>
                          <a:pt x="480350" y="255379"/>
                        </a:cubicBezTo>
                        <a:cubicBezTo>
                          <a:pt x="480350" y="247868"/>
                          <a:pt x="495372" y="240357"/>
                          <a:pt x="495372" y="255379"/>
                        </a:cubicBezTo>
                        <a:cubicBezTo>
                          <a:pt x="510394" y="300446"/>
                          <a:pt x="525417" y="338001"/>
                          <a:pt x="547950" y="383068"/>
                        </a:cubicBezTo>
                        <a:cubicBezTo>
                          <a:pt x="540439" y="322979"/>
                          <a:pt x="555461" y="262890"/>
                          <a:pt x="585506" y="210312"/>
                        </a:cubicBezTo>
                        <a:cubicBezTo>
                          <a:pt x="585506" y="202801"/>
                          <a:pt x="600528" y="202801"/>
                          <a:pt x="600528" y="210312"/>
                        </a:cubicBezTo>
                        <a:cubicBezTo>
                          <a:pt x="615550" y="292935"/>
                          <a:pt x="653106" y="375557"/>
                          <a:pt x="713195" y="435646"/>
                        </a:cubicBezTo>
                        <a:cubicBezTo>
                          <a:pt x="735729" y="458180"/>
                          <a:pt x="758262" y="488224"/>
                          <a:pt x="788307" y="510758"/>
                        </a:cubicBezTo>
                        <a:cubicBezTo>
                          <a:pt x="758262" y="450669"/>
                          <a:pt x="735729" y="383068"/>
                          <a:pt x="735729" y="315468"/>
                        </a:cubicBezTo>
                        <a:cubicBezTo>
                          <a:pt x="735729" y="307957"/>
                          <a:pt x="743240" y="300446"/>
                          <a:pt x="750751" y="307957"/>
                        </a:cubicBezTo>
                        <a:cubicBezTo>
                          <a:pt x="818351" y="383068"/>
                          <a:pt x="885951" y="473202"/>
                          <a:pt x="976086" y="525780"/>
                        </a:cubicBezTo>
                        <a:cubicBezTo>
                          <a:pt x="1051197" y="563336"/>
                          <a:pt x="1133819" y="593380"/>
                          <a:pt x="1216442" y="615914"/>
                        </a:cubicBezTo>
                        <a:cubicBezTo>
                          <a:pt x="1201420" y="570847"/>
                          <a:pt x="1186397" y="525780"/>
                          <a:pt x="1178886" y="480713"/>
                        </a:cubicBezTo>
                        <a:cubicBezTo>
                          <a:pt x="1178886" y="473202"/>
                          <a:pt x="1186397" y="465691"/>
                          <a:pt x="1193908" y="473202"/>
                        </a:cubicBezTo>
                        <a:cubicBezTo>
                          <a:pt x="1246487" y="510758"/>
                          <a:pt x="1291553" y="555825"/>
                          <a:pt x="1344131" y="585869"/>
                        </a:cubicBezTo>
                        <a:cubicBezTo>
                          <a:pt x="1389198" y="608403"/>
                          <a:pt x="1434265" y="630936"/>
                          <a:pt x="1486843" y="653469"/>
                        </a:cubicBezTo>
                        <a:cubicBezTo>
                          <a:pt x="1486843" y="615914"/>
                          <a:pt x="1486843" y="585869"/>
                          <a:pt x="1486843" y="548313"/>
                        </a:cubicBezTo>
                        <a:cubicBezTo>
                          <a:pt x="1486843" y="540802"/>
                          <a:pt x="1494354" y="533291"/>
                          <a:pt x="1501866" y="540802"/>
                        </a:cubicBezTo>
                        <a:cubicBezTo>
                          <a:pt x="1576977" y="645958"/>
                          <a:pt x="1599510" y="773648"/>
                          <a:pt x="1576977" y="901337"/>
                        </a:cubicBezTo>
                        <a:cubicBezTo>
                          <a:pt x="1569465" y="923871"/>
                          <a:pt x="1546932" y="991471"/>
                          <a:pt x="1539421" y="1021515"/>
                        </a:cubicBezTo>
                        <a:cubicBezTo>
                          <a:pt x="1659599" y="983960"/>
                          <a:pt x="1757244" y="818714"/>
                          <a:pt x="1757244" y="826226"/>
                        </a:cubicBezTo>
                        <a:cubicBezTo>
                          <a:pt x="1757244" y="1051560"/>
                          <a:pt x="1659599" y="1291916"/>
                          <a:pt x="1479332" y="1457162"/>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25" name="Freeform: Shape 324">
                    <a:extLst>
                      <a:ext uri="{FF2B5EF4-FFF2-40B4-BE49-F238E27FC236}">
                        <a16:creationId xmlns:a16="http://schemas.microsoft.com/office/drawing/2014/main" id="{99201577-D779-4F04-906D-D88B58B539AB}"/>
                      </a:ext>
                    </a:extLst>
                  </p:cNvPr>
                  <p:cNvSpPr/>
                  <p:nvPr/>
                </p:nvSpPr>
                <p:spPr>
                  <a:xfrm>
                    <a:off x="8250173" y="2822557"/>
                    <a:ext cx="150222" cy="105155"/>
                  </a:xfrm>
                  <a:custGeom>
                    <a:avLst/>
                    <a:gdLst>
                      <a:gd name="connsiteX0" fmla="*/ 15022 w 150222"/>
                      <a:gd name="connsiteY0" fmla="*/ 90134 h 105155"/>
                      <a:gd name="connsiteX1" fmla="*/ 0 w 150222"/>
                      <a:gd name="connsiteY1" fmla="*/ 105156 h 105155"/>
                      <a:gd name="connsiteX2" fmla="*/ 150223 w 150222"/>
                      <a:gd name="connsiteY2" fmla="*/ 37556 h 105155"/>
                      <a:gd name="connsiteX3" fmla="*/ 150223 w 150222"/>
                      <a:gd name="connsiteY3" fmla="*/ 0 h 105155"/>
                      <a:gd name="connsiteX4" fmla="*/ 15022 w 150222"/>
                      <a:gd name="connsiteY4" fmla="*/ 90134 h 105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22" h="105155">
                        <a:moveTo>
                          <a:pt x="15022" y="90134"/>
                        </a:moveTo>
                        <a:cubicBezTo>
                          <a:pt x="7511" y="97645"/>
                          <a:pt x="0" y="97645"/>
                          <a:pt x="0" y="105156"/>
                        </a:cubicBezTo>
                        <a:cubicBezTo>
                          <a:pt x="52578" y="97645"/>
                          <a:pt x="105156" y="75111"/>
                          <a:pt x="150223" y="37556"/>
                        </a:cubicBezTo>
                        <a:cubicBezTo>
                          <a:pt x="150223" y="22533"/>
                          <a:pt x="150223" y="7511"/>
                          <a:pt x="150223" y="0"/>
                        </a:cubicBezTo>
                        <a:cubicBezTo>
                          <a:pt x="60089" y="105156"/>
                          <a:pt x="22534" y="97645"/>
                          <a:pt x="15022" y="90134"/>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26" name="Freeform: Shape 325">
                    <a:extLst>
                      <a:ext uri="{FF2B5EF4-FFF2-40B4-BE49-F238E27FC236}">
                        <a16:creationId xmlns:a16="http://schemas.microsoft.com/office/drawing/2014/main" id="{AAAE76BA-BB85-4F4C-8A9D-4AB07F91D307}"/>
                      </a:ext>
                    </a:extLst>
                  </p:cNvPr>
                  <p:cNvSpPr/>
                  <p:nvPr/>
                </p:nvSpPr>
                <p:spPr>
                  <a:xfrm>
                    <a:off x="9121466" y="3107980"/>
                    <a:ext cx="490402" cy="998981"/>
                  </a:xfrm>
                  <a:custGeom>
                    <a:avLst/>
                    <a:gdLst>
                      <a:gd name="connsiteX0" fmla="*/ 195290 w 490402"/>
                      <a:gd name="connsiteY0" fmla="*/ 292935 h 998981"/>
                      <a:gd name="connsiteX1" fmla="*/ 225334 w 490402"/>
                      <a:gd name="connsiteY1" fmla="*/ 555825 h 998981"/>
                      <a:gd name="connsiteX2" fmla="*/ 315468 w 490402"/>
                      <a:gd name="connsiteY2" fmla="*/ 480713 h 998981"/>
                      <a:gd name="connsiteX3" fmla="*/ 420624 w 490402"/>
                      <a:gd name="connsiteY3" fmla="*/ 315468 h 998981"/>
                      <a:gd name="connsiteX4" fmla="*/ 435647 w 490402"/>
                      <a:gd name="connsiteY4" fmla="*/ 315468 h 998981"/>
                      <a:gd name="connsiteX5" fmla="*/ 322979 w 490402"/>
                      <a:gd name="connsiteY5" fmla="*/ 998982 h 998981"/>
                      <a:gd name="connsiteX6" fmla="*/ 458180 w 490402"/>
                      <a:gd name="connsiteY6" fmla="*/ 811203 h 998981"/>
                      <a:gd name="connsiteX7" fmla="*/ 413113 w 490402"/>
                      <a:gd name="connsiteY7" fmla="*/ 886315 h 998981"/>
                      <a:gd name="connsiteX8" fmla="*/ 435647 w 490402"/>
                      <a:gd name="connsiteY8" fmla="*/ 150223 h 998981"/>
                      <a:gd name="connsiteX9" fmla="*/ 262890 w 490402"/>
                      <a:gd name="connsiteY9" fmla="*/ 510758 h 998981"/>
                      <a:gd name="connsiteX10" fmla="*/ 0 w 490402"/>
                      <a:gd name="connsiteY10" fmla="*/ 0 h 998981"/>
                      <a:gd name="connsiteX11" fmla="*/ 30045 w 490402"/>
                      <a:gd name="connsiteY11" fmla="*/ 90134 h 998981"/>
                      <a:gd name="connsiteX12" fmla="*/ 195290 w 490402"/>
                      <a:gd name="connsiteY12" fmla="*/ 292935 h 99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02" h="998981">
                        <a:moveTo>
                          <a:pt x="195290" y="292935"/>
                        </a:moveTo>
                        <a:cubicBezTo>
                          <a:pt x="225334" y="383068"/>
                          <a:pt x="240357" y="465691"/>
                          <a:pt x="225334" y="555825"/>
                        </a:cubicBezTo>
                        <a:cubicBezTo>
                          <a:pt x="262890" y="533291"/>
                          <a:pt x="292935" y="503247"/>
                          <a:pt x="315468" y="480713"/>
                        </a:cubicBezTo>
                        <a:cubicBezTo>
                          <a:pt x="360535" y="435646"/>
                          <a:pt x="398091" y="375557"/>
                          <a:pt x="420624" y="315468"/>
                        </a:cubicBezTo>
                        <a:cubicBezTo>
                          <a:pt x="420624" y="307957"/>
                          <a:pt x="435647" y="300446"/>
                          <a:pt x="435647" y="315468"/>
                        </a:cubicBezTo>
                        <a:cubicBezTo>
                          <a:pt x="473202" y="540802"/>
                          <a:pt x="420624" y="788670"/>
                          <a:pt x="322979" y="998982"/>
                        </a:cubicBezTo>
                        <a:cubicBezTo>
                          <a:pt x="375557" y="953915"/>
                          <a:pt x="420624" y="878804"/>
                          <a:pt x="458180" y="811203"/>
                        </a:cubicBezTo>
                        <a:cubicBezTo>
                          <a:pt x="428136" y="848759"/>
                          <a:pt x="413113" y="886315"/>
                          <a:pt x="413113" y="886315"/>
                        </a:cubicBezTo>
                        <a:cubicBezTo>
                          <a:pt x="413113" y="886315"/>
                          <a:pt x="570847" y="443157"/>
                          <a:pt x="435647" y="150223"/>
                        </a:cubicBezTo>
                        <a:cubicBezTo>
                          <a:pt x="420624" y="345513"/>
                          <a:pt x="262890" y="510758"/>
                          <a:pt x="262890" y="510758"/>
                        </a:cubicBezTo>
                        <a:cubicBezTo>
                          <a:pt x="262890" y="510758"/>
                          <a:pt x="262890" y="180267"/>
                          <a:pt x="0" y="0"/>
                        </a:cubicBezTo>
                        <a:cubicBezTo>
                          <a:pt x="7512" y="37556"/>
                          <a:pt x="15023" y="67600"/>
                          <a:pt x="30045" y="90134"/>
                        </a:cubicBezTo>
                        <a:cubicBezTo>
                          <a:pt x="97645" y="142712"/>
                          <a:pt x="165245" y="202801"/>
                          <a:pt x="195290" y="292935"/>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27" name="Freeform: Shape 326">
                    <a:extLst>
                      <a:ext uri="{FF2B5EF4-FFF2-40B4-BE49-F238E27FC236}">
                        <a16:creationId xmlns:a16="http://schemas.microsoft.com/office/drawing/2014/main" id="{3FB6A285-5A07-4DA9-9A96-86D8EDC7F7C3}"/>
                      </a:ext>
                    </a:extLst>
                  </p:cNvPr>
                  <p:cNvSpPr/>
                  <p:nvPr/>
                </p:nvSpPr>
                <p:spPr>
                  <a:xfrm>
                    <a:off x="8475508" y="2852601"/>
                    <a:ext cx="405601" cy="458179"/>
                  </a:xfrm>
                  <a:custGeom>
                    <a:avLst/>
                    <a:gdLst>
                      <a:gd name="connsiteX0" fmla="*/ 0 w 405601"/>
                      <a:gd name="connsiteY0" fmla="*/ 0 h 458179"/>
                      <a:gd name="connsiteX1" fmla="*/ 7511 w 405601"/>
                      <a:gd name="connsiteY1" fmla="*/ 157734 h 458179"/>
                      <a:gd name="connsiteX2" fmla="*/ 22534 w 405601"/>
                      <a:gd name="connsiteY2" fmla="*/ 195290 h 458179"/>
                      <a:gd name="connsiteX3" fmla="*/ 22534 w 405601"/>
                      <a:gd name="connsiteY3" fmla="*/ 195290 h 458179"/>
                      <a:gd name="connsiteX4" fmla="*/ 22534 w 405601"/>
                      <a:gd name="connsiteY4" fmla="*/ 195290 h 458179"/>
                      <a:gd name="connsiteX5" fmla="*/ 90134 w 405601"/>
                      <a:gd name="connsiteY5" fmla="*/ 300446 h 458179"/>
                      <a:gd name="connsiteX6" fmla="*/ 405602 w 405601"/>
                      <a:gd name="connsiteY6" fmla="*/ 458180 h 458179"/>
                      <a:gd name="connsiteX7" fmla="*/ 390580 w 405601"/>
                      <a:gd name="connsiteY7" fmla="*/ 195290 h 458179"/>
                      <a:gd name="connsiteX8" fmla="*/ 368046 w 405601"/>
                      <a:gd name="connsiteY8" fmla="*/ 112667 h 458179"/>
                      <a:gd name="connsiteX9" fmla="*/ 383068 w 405601"/>
                      <a:gd name="connsiteY9" fmla="*/ 428135 h 458179"/>
                      <a:gd name="connsiteX10" fmla="*/ 0 w 405601"/>
                      <a:gd name="connsiteY10" fmla="*/ 0 h 45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601" h="458179">
                        <a:moveTo>
                          <a:pt x="0" y="0"/>
                        </a:moveTo>
                        <a:cubicBezTo>
                          <a:pt x="0" y="82623"/>
                          <a:pt x="0" y="127689"/>
                          <a:pt x="7511" y="157734"/>
                        </a:cubicBezTo>
                        <a:cubicBezTo>
                          <a:pt x="15022" y="172756"/>
                          <a:pt x="15022" y="180267"/>
                          <a:pt x="22534" y="195290"/>
                        </a:cubicBezTo>
                        <a:cubicBezTo>
                          <a:pt x="22534" y="195290"/>
                          <a:pt x="22534" y="195290"/>
                          <a:pt x="22534" y="195290"/>
                        </a:cubicBezTo>
                        <a:lnTo>
                          <a:pt x="22534" y="195290"/>
                        </a:lnTo>
                        <a:cubicBezTo>
                          <a:pt x="37556" y="232845"/>
                          <a:pt x="60089" y="262890"/>
                          <a:pt x="90134" y="300446"/>
                        </a:cubicBezTo>
                        <a:cubicBezTo>
                          <a:pt x="172757" y="390579"/>
                          <a:pt x="277913" y="443157"/>
                          <a:pt x="405602" y="458180"/>
                        </a:cubicBezTo>
                        <a:cubicBezTo>
                          <a:pt x="368046" y="375557"/>
                          <a:pt x="368046" y="285423"/>
                          <a:pt x="390580" y="195290"/>
                        </a:cubicBezTo>
                        <a:cubicBezTo>
                          <a:pt x="383068" y="172756"/>
                          <a:pt x="375557" y="142712"/>
                          <a:pt x="368046" y="112667"/>
                        </a:cubicBezTo>
                        <a:cubicBezTo>
                          <a:pt x="322979" y="315468"/>
                          <a:pt x="383068" y="428135"/>
                          <a:pt x="383068" y="428135"/>
                        </a:cubicBezTo>
                        <a:cubicBezTo>
                          <a:pt x="383068" y="428135"/>
                          <a:pt x="30045" y="360535"/>
                          <a:pt x="0" y="0"/>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28" name="Freeform: Shape 327">
                    <a:extLst>
                      <a:ext uri="{FF2B5EF4-FFF2-40B4-BE49-F238E27FC236}">
                        <a16:creationId xmlns:a16="http://schemas.microsoft.com/office/drawing/2014/main" id="{0FA32284-D39F-4DE5-87A5-071261932AD2}"/>
                      </a:ext>
                    </a:extLst>
                  </p:cNvPr>
                  <p:cNvSpPr/>
                  <p:nvPr/>
                </p:nvSpPr>
                <p:spPr>
                  <a:xfrm>
                    <a:off x="7949728" y="2800023"/>
                    <a:ext cx="360535" cy="210312"/>
                  </a:xfrm>
                  <a:custGeom>
                    <a:avLst/>
                    <a:gdLst>
                      <a:gd name="connsiteX0" fmla="*/ 105156 w 360535"/>
                      <a:gd name="connsiteY0" fmla="*/ 142712 h 210312"/>
                      <a:gd name="connsiteX1" fmla="*/ 353024 w 360535"/>
                      <a:gd name="connsiteY1" fmla="*/ 15022 h 210312"/>
                      <a:gd name="connsiteX2" fmla="*/ 360535 w 360535"/>
                      <a:gd name="connsiteY2" fmla="*/ 0 h 210312"/>
                      <a:gd name="connsiteX3" fmla="*/ 67600 w 360535"/>
                      <a:gd name="connsiteY3" fmla="*/ 120178 h 210312"/>
                      <a:gd name="connsiteX4" fmla="*/ 0 w 360535"/>
                      <a:gd name="connsiteY4" fmla="*/ 210312 h 210312"/>
                      <a:gd name="connsiteX5" fmla="*/ 105156 w 360535"/>
                      <a:gd name="connsiteY5" fmla="*/ 142712 h 21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535" h="210312">
                        <a:moveTo>
                          <a:pt x="105156" y="142712"/>
                        </a:moveTo>
                        <a:cubicBezTo>
                          <a:pt x="187779" y="97645"/>
                          <a:pt x="277912" y="67600"/>
                          <a:pt x="353024" y="15022"/>
                        </a:cubicBezTo>
                        <a:lnTo>
                          <a:pt x="360535" y="0"/>
                        </a:lnTo>
                        <a:cubicBezTo>
                          <a:pt x="360535" y="0"/>
                          <a:pt x="202801" y="120178"/>
                          <a:pt x="67600" y="120178"/>
                        </a:cubicBezTo>
                        <a:cubicBezTo>
                          <a:pt x="37556" y="142712"/>
                          <a:pt x="15022" y="172756"/>
                          <a:pt x="0" y="210312"/>
                        </a:cubicBezTo>
                        <a:cubicBezTo>
                          <a:pt x="37556" y="180268"/>
                          <a:pt x="75111" y="157734"/>
                          <a:pt x="105156" y="142712"/>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329" name="Graphic 2">
                    <a:extLst>
                      <a:ext uri="{FF2B5EF4-FFF2-40B4-BE49-F238E27FC236}">
                        <a16:creationId xmlns:a16="http://schemas.microsoft.com/office/drawing/2014/main" id="{E000D9DF-B206-4620-8E95-A4B858EA9FA9}"/>
                      </a:ext>
                    </a:extLst>
                  </p:cNvPr>
                  <p:cNvGrpSpPr/>
                  <p:nvPr/>
                </p:nvGrpSpPr>
                <p:grpSpPr>
                  <a:xfrm>
                    <a:off x="7581682" y="2379399"/>
                    <a:ext cx="2615194" cy="1750096"/>
                    <a:chOff x="7581682" y="2379399"/>
                    <a:chExt cx="2615194" cy="1750096"/>
                  </a:xfrm>
                </p:grpSpPr>
                <p:sp>
                  <p:nvSpPr>
                    <p:cNvPr id="381" name="Freeform: Shape 380">
                      <a:extLst>
                        <a:ext uri="{FF2B5EF4-FFF2-40B4-BE49-F238E27FC236}">
                          <a16:creationId xmlns:a16="http://schemas.microsoft.com/office/drawing/2014/main" id="{50C13A51-13CA-4CB0-9958-F459D54C714F}"/>
                        </a:ext>
                      </a:extLst>
                    </p:cNvPr>
                    <p:cNvSpPr/>
                    <p:nvPr/>
                  </p:nvSpPr>
                  <p:spPr>
                    <a:xfrm>
                      <a:off x="7598393" y="2392942"/>
                      <a:ext cx="2598483" cy="1729042"/>
                    </a:xfrm>
                    <a:custGeom>
                      <a:avLst/>
                      <a:gdLst>
                        <a:gd name="connsiteX0" fmla="*/ 193601 w 2598483"/>
                        <a:gd name="connsiteY0" fmla="*/ 564815 h 1729042"/>
                        <a:gd name="connsiteX1" fmla="*/ 13333 w 2598483"/>
                        <a:gd name="connsiteY1" fmla="*/ 459659 h 1729042"/>
                        <a:gd name="connsiteX2" fmla="*/ 298757 w 2598483"/>
                        <a:gd name="connsiteY2" fmla="*/ 241836 h 1729042"/>
                        <a:gd name="connsiteX3" fmla="*/ 1207605 w 2598483"/>
                        <a:gd name="connsiteY3" fmla="*/ 46546 h 1729042"/>
                        <a:gd name="connsiteX4" fmla="*/ 1906142 w 2598483"/>
                        <a:gd name="connsiteY4" fmla="*/ 121658 h 1729042"/>
                        <a:gd name="connsiteX5" fmla="*/ 2289210 w 2598483"/>
                        <a:gd name="connsiteY5" fmla="*/ 174235 h 1729042"/>
                        <a:gd name="connsiteX6" fmla="*/ 2169032 w 2598483"/>
                        <a:gd name="connsiteY6" fmla="*/ 279392 h 1729042"/>
                        <a:gd name="connsiteX7" fmla="*/ 2559611 w 2598483"/>
                        <a:gd name="connsiteY7" fmla="*/ 1270862 h 1729042"/>
                        <a:gd name="connsiteX8" fmla="*/ 2507033 w 2598483"/>
                        <a:gd name="connsiteY8" fmla="*/ 1165706 h 1729042"/>
                        <a:gd name="connsiteX9" fmla="*/ 2199076 w 2598483"/>
                        <a:gd name="connsiteY9" fmla="*/ 1729042 h 1729042"/>
                        <a:gd name="connsiteX10" fmla="*/ 2154009 w 2598483"/>
                        <a:gd name="connsiteY10" fmla="*/ 1458641 h 1729042"/>
                        <a:gd name="connsiteX11" fmla="*/ 1936186 w 2598483"/>
                        <a:gd name="connsiteY11" fmla="*/ 1593841 h 1729042"/>
                        <a:gd name="connsiteX12" fmla="*/ 1958720 w 2598483"/>
                        <a:gd name="connsiteY12" fmla="*/ 857749 h 1729042"/>
                        <a:gd name="connsiteX13" fmla="*/ 1785963 w 2598483"/>
                        <a:gd name="connsiteY13" fmla="*/ 1218284 h 1729042"/>
                        <a:gd name="connsiteX14" fmla="*/ 1523073 w 2598483"/>
                        <a:gd name="connsiteY14" fmla="*/ 707527 h 1729042"/>
                        <a:gd name="connsiteX15" fmla="*/ 1598184 w 2598483"/>
                        <a:gd name="connsiteY15" fmla="*/ 910327 h 1729042"/>
                        <a:gd name="connsiteX16" fmla="*/ 1245161 w 2598483"/>
                        <a:gd name="connsiteY16" fmla="*/ 564815 h 1729042"/>
                        <a:gd name="connsiteX17" fmla="*/ 1260183 w 2598483"/>
                        <a:gd name="connsiteY17" fmla="*/ 880283 h 1729042"/>
                        <a:gd name="connsiteX18" fmla="*/ 884626 w 2598483"/>
                        <a:gd name="connsiteY18" fmla="*/ 459659 h 1729042"/>
                        <a:gd name="connsiteX19" fmla="*/ 907160 w 2598483"/>
                        <a:gd name="connsiteY19" fmla="*/ 654949 h 1729042"/>
                        <a:gd name="connsiteX20" fmla="*/ 809515 w 2598483"/>
                        <a:gd name="connsiteY20" fmla="*/ 437126 h 1729042"/>
                        <a:gd name="connsiteX21" fmla="*/ 674314 w 2598483"/>
                        <a:gd name="connsiteY21" fmla="*/ 527259 h 1729042"/>
                        <a:gd name="connsiteX22" fmla="*/ 726892 w 2598483"/>
                        <a:gd name="connsiteY22" fmla="*/ 414592 h 1729042"/>
                        <a:gd name="connsiteX23" fmla="*/ 433958 w 2598483"/>
                        <a:gd name="connsiteY23" fmla="*/ 534770 h 1729042"/>
                        <a:gd name="connsiteX24" fmla="*/ 283735 w 2598483"/>
                        <a:gd name="connsiteY24" fmla="*/ 1038017 h 1729042"/>
                        <a:gd name="connsiteX25" fmla="*/ 193601 w 2598483"/>
                        <a:gd name="connsiteY25" fmla="*/ 564815 h 172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8483" h="1729042">
                          <a:moveTo>
                            <a:pt x="193601" y="564815"/>
                          </a:moveTo>
                          <a:cubicBezTo>
                            <a:pt x="110978" y="609882"/>
                            <a:pt x="-46756" y="467170"/>
                            <a:pt x="13333" y="459659"/>
                          </a:cubicBezTo>
                          <a:cubicBezTo>
                            <a:pt x="133512" y="444637"/>
                            <a:pt x="103467" y="422103"/>
                            <a:pt x="298757" y="241836"/>
                          </a:cubicBezTo>
                          <a:cubicBezTo>
                            <a:pt x="606714" y="-43588"/>
                            <a:pt x="1094938" y="-28565"/>
                            <a:pt x="1207605" y="46546"/>
                          </a:cubicBezTo>
                          <a:cubicBezTo>
                            <a:pt x="1440451" y="-28565"/>
                            <a:pt x="1695830" y="1479"/>
                            <a:pt x="1906142" y="121658"/>
                          </a:cubicBezTo>
                          <a:cubicBezTo>
                            <a:pt x="2123965" y="241836"/>
                            <a:pt x="2289210" y="174235"/>
                            <a:pt x="2289210" y="174235"/>
                          </a:cubicBezTo>
                          <a:cubicBezTo>
                            <a:pt x="2289210" y="174235"/>
                            <a:pt x="2251654" y="279392"/>
                            <a:pt x="2169032" y="279392"/>
                          </a:cubicBezTo>
                          <a:cubicBezTo>
                            <a:pt x="2769923" y="564815"/>
                            <a:pt x="2567122" y="1240818"/>
                            <a:pt x="2559611" y="1270862"/>
                          </a:cubicBezTo>
                          <a:cubicBezTo>
                            <a:pt x="2552100" y="1293396"/>
                            <a:pt x="2544589" y="1240818"/>
                            <a:pt x="2507033" y="1165706"/>
                          </a:cubicBezTo>
                          <a:cubicBezTo>
                            <a:pt x="2522055" y="1263351"/>
                            <a:pt x="2394366" y="1631397"/>
                            <a:pt x="2199076" y="1729042"/>
                          </a:cubicBezTo>
                          <a:cubicBezTo>
                            <a:pt x="2199076" y="1729042"/>
                            <a:pt x="2296721" y="1511219"/>
                            <a:pt x="2154009" y="1458641"/>
                          </a:cubicBezTo>
                          <a:cubicBezTo>
                            <a:pt x="2018809" y="1406063"/>
                            <a:pt x="1936186" y="1593841"/>
                            <a:pt x="1936186" y="1593841"/>
                          </a:cubicBezTo>
                          <a:cubicBezTo>
                            <a:pt x="1936186" y="1593841"/>
                            <a:pt x="2093920" y="1150684"/>
                            <a:pt x="1958720" y="857749"/>
                          </a:cubicBezTo>
                          <a:cubicBezTo>
                            <a:pt x="1943697" y="1053039"/>
                            <a:pt x="1785963" y="1218284"/>
                            <a:pt x="1785963" y="1218284"/>
                          </a:cubicBezTo>
                          <a:cubicBezTo>
                            <a:pt x="1785963" y="1218284"/>
                            <a:pt x="1785963" y="887794"/>
                            <a:pt x="1523073" y="707527"/>
                          </a:cubicBezTo>
                          <a:cubicBezTo>
                            <a:pt x="1560629" y="857749"/>
                            <a:pt x="1598184" y="910327"/>
                            <a:pt x="1598184" y="910327"/>
                          </a:cubicBezTo>
                          <a:cubicBezTo>
                            <a:pt x="1598184" y="910327"/>
                            <a:pt x="1290228" y="850238"/>
                            <a:pt x="1245161" y="564815"/>
                          </a:cubicBezTo>
                          <a:cubicBezTo>
                            <a:pt x="1200094" y="767616"/>
                            <a:pt x="1260183" y="880283"/>
                            <a:pt x="1260183" y="880283"/>
                          </a:cubicBezTo>
                          <a:cubicBezTo>
                            <a:pt x="1260183" y="880283"/>
                            <a:pt x="914671" y="827705"/>
                            <a:pt x="884626" y="459659"/>
                          </a:cubicBezTo>
                          <a:cubicBezTo>
                            <a:pt x="884626" y="632415"/>
                            <a:pt x="907160" y="654949"/>
                            <a:pt x="907160" y="654949"/>
                          </a:cubicBezTo>
                          <a:cubicBezTo>
                            <a:pt x="907160" y="654949"/>
                            <a:pt x="786981" y="624904"/>
                            <a:pt x="809515" y="437126"/>
                          </a:cubicBezTo>
                          <a:cubicBezTo>
                            <a:pt x="689336" y="572326"/>
                            <a:pt x="674314" y="527259"/>
                            <a:pt x="674314" y="527259"/>
                          </a:cubicBezTo>
                          <a:lnTo>
                            <a:pt x="726892" y="414592"/>
                          </a:lnTo>
                          <a:cubicBezTo>
                            <a:pt x="726892" y="414592"/>
                            <a:pt x="569158" y="534770"/>
                            <a:pt x="433958" y="534770"/>
                          </a:cubicBezTo>
                          <a:cubicBezTo>
                            <a:pt x="298757" y="639926"/>
                            <a:pt x="381379" y="842727"/>
                            <a:pt x="283735" y="1038017"/>
                          </a:cubicBezTo>
                          <a:cubicBezTo>
                            <a:pt x="58400" y="730060"/>
                            <a:pt x="193601" y="564815"/>
                            <a:pt x="193601" y="564815"/>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82" name="Freeform: Shape 381">
                      <a:extLst>
                        <a:ext uri="{FF2B5EF4-FFF2-40B4-BE49-F238E27FC236}">
                          <a16:creationId xmlns:a16="http://schemas.microsoft.com/office/drawing/2014/main" id="{D286A6D5-7BEA-4016-B2C3-B0519D68698F}"/>
                        </a:ext>
                      </a:extLst>
                    </p:cNvPr>
                    <p:cNvSpPr/>
                    <p:nvPr/>
                  </p:nvSpPr>
                  <p:spPr>
                    <a:xfrm>
                      <a:off x="7581682" y="2379399"/>
                      <a:ext cx="2599853" cy="1750096"/>
                    </a:xfrm>
                    <a:custGeom>
                      <a:avLst/>
                      <a:gdLst>
                        <a:gd name="connsiteX0" fmla="*/ 2208276 w 2599853"/>
                        <a:gd name="connsiteY0" fmla="*/ 1750096 h 1750096"/>
                        <a:gd name="connsiteX1" fmla="*/ 2208276 w 2599853"/>
                        <a:gd name="connsiteY1" fmla="*/ 1750096 h 1750096"/>
                        <a:gd name="connsiteX2" fmla="*/ 2200765 w 2599853"/>
                        <a:gd name="connsiteY2" fmla="*/ 1742585 h 1750096"/>
                        <a:gd name="connsiteX3" fmla="*/ 2223299 w 2599853"/>
                        <a:gd name="connsiteY3" fmla="*/ 1539784 h 1750096"/>
                        <a:gd name="connsiteX4" fmla="*/ 2163209 w 2599853"/>
                        <a:gd name="connsiteY4" fmla="*/ 1487206 h 1750096"/>
                        <a:gd name="connsiteX5" fmla="*/ 2118142 w 2599853"/>
                        <a:gd name="connsiteY5" fmla="*/ 1479695 h 1750096"/>
                        <a:gd name="connsiteX6" fmla="*/ 1952897 w 2599853"/>
                        <a:gd name="connsiteY6" fmla="*/ 1622407 h 1750096"/>
                        <a:gd name="connsiteX7" fmla="*/ 1945386 w 2599853"/>
                        <a:gd name="connsiteY7" fmla="*/ 1629918 h 1750096"/>
                        <a:gd name="connsiteX8" fmla="*/ 1937875 w 2599853"/>
                        <a:gd name="connsiteY8" fmla="*/ 1622407 h 1750096"/>
                        <a:gd name="connsiteX9" fmla="*/ 1967920 w 2599853"/>
                        <a:gd name="connsiteY9" fmla="*/ 916359 h 1750096"/>
                        <a:gd name="connsiteX10" fmla="*/ 1802674 w 2599853"/>
                        <a:gd name="connsiteY10" fmla="*/ 1254361 h 1750096"/>
                        <a:gd name="connsiteX11" fmla="*/ 1795163 w 2599853"/>
                        <a:gd name="connsiteY11" fmla="*/ 1254361 h 1750096"/>
                        <a:gd name="connsiteX12" fmla="*/ 1787652 w 2599853"/>
                        <a:gd name="connsiteY12" fmla="*/ 1246850 h 1750096"/>
                        <a:gd name="connsiteX13" fmla="*/ 1547296 w 2599853"/>
                        <a:gd name="connsiteY13" fmla="*/ 751114 h 1750096"/>
                        <a:gd name="connsiteX14" fmla="*/ 1614895 w 2599853"/>
                        <a:gd name="connsiteY14" fmla="*/ 923871 h 1750096"/>
                        <a:gd name="connsiteX15" fmla="*/ 1614895 w 2599853"/>
                        <a:gd name="connsiteY15" fmla="*/ 931382 h 1750096"/>
                        <a:gd name="connsiteX16" fmla="*/ 1607384 w 2599853"/>
                        <a:gd name="connsiteY16" fmla="*/ 931382 h 1750096"/>
                        <a:gd name="connsiteX17" fmla="*/ 1254361 w 2599853"/>
                        <a:gd name="connsiteY17" fmla="*/ 615914 h 1750096"/>
                        <a:gd name="connsiteX18" fmla="*/ 1276894 w 2599853"/>
                        <a:gd name="connsiteY18" fmla="*/ 893826 h 1750096"/>
                        <a:gd name="connsiteX19" fmla="*/ 1276894 w 2599853"/>
                        <a:gd name="connsiteY19" fmla="*/ 901337 h 1750096"/>
                        <a:gd name="connsiteX20" fmla="*/ 1269383 w 2599853"/>
                        <a:gd name="connsiteY20" fmla="*/ 901337 h 1750096"/>
                        <a:gd name="connsiteX21" fmla="*/ 901337 w 2599853"/>
                        <a:gd name="connsiteY21" fmla="*/ 570847 h 1750096"/>
                        <a:gd name="connsiteX22" fmla="*/ 916360 w 2599853"/>
                        <a:gd name="connsiteY22" fmla="*/ 660981 h 1750096"/>
                        <a:gd name="connsiteX23" fmla="*/ 916360 w 2599853"/>
                        <a:gd name="connsiteY23" fmla="*/ 668492 h 1750096"/>
                        <a:gd name="connsiteX24" fmla="*/ 908848 w 2599853"/>
                        <a:gd name="connsiteY24" fmla="*/ 676003 h 1750096"/>
                        <a:gd name="connsiteX25" fmla="*/ 803692 w 2599853"/>
                        <a:gd name="connsiteY25" fmla="*/ 473202 h 1750096"/>
                        <a:gd name="connsiteX26" fmla="*/ 691025 w 2599853"/>
                        <a:gd name="connsiteY26" fmla="*/ 555825 h 1750096"/>
                        <a:gd name="connsiteX27" fmla="*/ 668492 w 2599853"/>
                        <a:gd name="connsiteY27" fmla="*/ 540802 h 1750096"/>
                        <a:gd name="connsiteX28" fmla="*/ 668492 w 2599853"/>
                        <a:gd name="connsiteY28" fmla="*/ 533291 h 1750096"/>
                        <a:gd name="connsiteX29" fmla="*/ 706047 w 2599853"/>
                        <a:gd name="connsiteY29" fmla="*/ 443157 h 1750096"/>
                        <a:gd name="connsiteX30" fmla="*/ 435646 w 2599853"/>
                        <a:gd name="connsiteY30" fmla="*/ 548313 h 1750096"/>
                        <a:gd name="connsiteX31" fmla="*/ 345512 w 2599853"/>
                        <a:gd name="connsiteY31" fmla="*/ 788670 h 1750096"/>
                        <a:gd name="connsiteX32" fmla="*/ 285423 w 2599853"/>
                        <a:gd name="connsiteY32" fmla="*/ 1044049 h 1750096"/>
                        <a:gd name="connsiteX33" fmla="*/ 277912 w 2599853"/>
                        <a:gd name="connsiteY33" fmla="*/ 1051560 h 1750096"/>
                        <a:gd name="connsiteX34" fmla="*/ 270401 w 2599853"/>
                        <a:gd name="connsiteY34" fmla="*/ 1051560 h 1750096"/>
                        <a:gd name="connsiteX35" fmla="*/ 180267 w 2599853"/>
                        <a:gd name="connsiteY35" fmla="*/ 593380 h 1750096"/>
                        <a:gd name="connsiteX36" fmla="*/ 165245 w 2599853"/>
                        <a:gd name="connsiteY36" fmla="*/ 593380 h 1750096"/>
                        <a:gd name="connsiteX37" fmla="*/ 0 w 2599853"/>
                        <a:gd name="connsiteY37" fmla="*/ 488224 h 1750096"/>
                        <a:gd name="connsiteX38" fmla="*/ 15022 w 2599853"/>
                        <a:gd name="connsiteY38" fmla="*/ 465691 h 1750096"/>
                        <a:gd name="connsiteX39" fmla="*/ 165245 w 2599853"/>
                        <a:gd name="connsiteY39" fmla="*/ 375557 h 1750096"/>
                        <a:gd name="connsiteX40" fmla="*/ 292934 w 2599853"/>
                        <a:gd name="connsiteY40" fmla="*/ 247868 h 1750096"/>
                        <a:gd name="connsiteX41" fmla="*/ 961426 w 2599853"/>
                        <a:gd name="connsiteY41" fmla="*/ 0 h 1750096"/>
                        <a:gd name="connsiteX42" fmla="*/ 1209294 w 2599853"/>
                        <a:gd name="connsiteY42" fmla="*/ 45067 h 1750096"/>
                        <a:gd name="connsiteX43" fmla="*/ 1464673 w 2599853"/>
                        <a:gd name="connsiteY43" fmla="*/ 7511 h 1750096"/>
                        <a:gd name="connsiteX44" fmla="*/ 1907830 w 2599853"/>
                        <a:gd name="connsiteY44" fmla="*/ 127689 h 1750096"/>
                        <a:gd name="connsiteX45" fmla="*/ 2163209 w 2599853"/>
                        <a:gd name="connsiteY45" fmla="*/ 202801 h 1750096"/>
                        <a:gd name="connsiteX46" fmla="*/ 2275876 w 2599853"/>
                        <a:gd name="connsiteY46" fmla="*/ 187779 h 1750096"/>
                        <a:gd name="connsiteX47" fmla="*/ 2283387 w 2599853"/>
                        <a:gd name="connsiteY47" fmla="*/ 187779 h 1750096"/>
                        <a:gd name="connsiteX48" fmla="*/ 2283387 w 2599853"/>
                        <a:gd name="connsiteY48" fmla="*/ 195290 h 1750096"/>
                        <a:gd name="connsiteX49" fmla="*/ 2185743 w 2599853"/>
                        <a:gd name="connsiteY49" fmla="*/ 300446 h 1750096"/>
                        <a:gd name="connsiteX50" fmla="*/ 2553788 w 2599853"/>
                        <a:gd name="connsiteY50" fmla="*/ 1284405 h 1750096"/>
                        <a:gd name="connsiteX51" fmla="*/ 2538766 w 2599853"/>
                        <a:gd name="connsiteY51" fmla="*/ 1299428 h 1750096"/>
                        <a:gd name="connsiteX52" fmla="*/ 2516233 w 2599853"/>
                        <a:gd name="connsiteY52" fmla="*/ 1261872 h 1750096"/>
                        <a:gd name="connsiteX53" fmla="*/ 2501211 w 2599853"/>
                        <a:gd name="connsiteY53" fmla="*/ 1216805 h 1750096"/>
                        <a:gd name="connsiteX54" fmla="*/ 2208276 w 2599853"/>
                        <a:gd name="connsiteY54" fmla="*/ 1750096 h 1750096"/>
                        <a:gd name="connsiteX55" fmla="*/ 2208276 w 2599853"/>
                        <a:gd name="connsiteY55" fmla="*/ 1750096 h 1750096"/>
                        <a:gd name="connsiteX56" fmla="*/ 2125653 w 2599853"/>
                        <a:gd name="connsiteY56" fmla="*/ 1457162 h 1750096"/>
                        <a:gd name="connsiteX57" fmla="*/ 2170720 w 2599853"/>
                        <a:gd name="connsiteY57" fmla="*/ 1464673 h 1750096"/>
                        <a:gd name="connsiteX58" fmla="*/ 2238321 w 2599853"/>
                        <a:gd name="connsiteY58" fmla="*/ 1524762 h 1750096"/>
                        <a:gd name="connsiteX59" fmla="*/ 2223299 w 2599853"/>
                        <a:gd name="connsiteY59" fmla="*/ 1720051 h 1750096"/>
                        <a:gd name="connsiteX60" fmla="*/ 2508722 w 2599853"/>
                        <a:gd name="connsiteY60" fmla="*/ 1179249 h 1750096"/>
                        <a:gd name="connsiteX61" fmla="*/ 2516233 w 2599853"/>
                        <a:gd name="connsiteY61" fmla="*/ 1171738 h 1750096"/>
                        <a:gd name="connsiteX62" fmla="*/ 2523744 w 2599853"/>
                        <a:gd name="connsiteY62" fmla="*/ 1179249 h 1750096"/>
                        <a:gd name="connsiteX63" fmla="*/ 2553788 w 2599853"/>
                        <a:gd name="connsiteY63" fmla="*/ 1254361 h 1750096"/>
                        <a:gd name="connsiteX64" fmla="*/ 2561300 w 2599853"/>
                        <a:gd name="connsiteY64" fmla="*/ 1276894 h 1750096"/>
                        <a:gd name="connsiteX65" fmla="*/ 2178231 w 2599853"/>
                        <a:gd name="connsiteY65" fmla="*/ 300446 h 1750096"/>
                        <a:gd name="connsiteX66" fmla="*/ 2170720 w 2599853"/>
                        <a:gd name="connsiteY66" fmla="*/ 292935 h 1750096"/>
                        <a:gd name="connsiteX67" fmla="*/ 2178231 w 2599853"/>
                        <a:gd name="connsiteY67" fmla="*/ 285423 h 1750096"/>
                        <a:gd name="connsiteX68" fmla="*/ 2283387 w 2599853"/>
                        <a:gd name="connsiteY68" fmla="*/ 195290 h 1750096"/>
                        <a:gd name="connsiteX69" fmla="*/ 2178231 w 2599853"/>
                        <a:gd name="connsiteY69" fmla="*/ 210312 h 1750096"/>
                        <a:gd name="connsiteX70" fmla="*/ 1915341 w 2599853"/>
                        <a:gd name="connsiteY70" fmla="*/ 135201 h 1750096"/>
                        <a:gd name="connsiteX71" fmla="*/ 1479695 w 2599853"/>
                        <a:gd name="connsiteY71" fmla="*/ 15022 h 1750096"/>
                        <a:gd name="connsiteX72" fmla="*/ 1224316 w 2599853"/>
                        <a:gd name="connsiteY72" fmla="*/ 52578 h 1750096"/>
                        <a:gd name="connsiteX73" fmla="*/ 1216805 w 2599853"/>
                        <a:gd name="connsiteY73" fmla="*/ 52578 h 1750096"/>
                        <a:gd name="connsiteX74" fmla="*/ 976449 w 2599853"/>
                        <a:gd name="connsiteY74" fmla="*/ 7511 h 1750096"/>
                        <a:gd name="connsiteX75" fmla="*/ 315468 w 2599853"/>
                        <a:gd name="connsiteY75" fmla="*/ 247868 h 1750096"/>
                        <a:gd name="connsiteX76" fmla="*/ 187779 w 2599853"/>
                        <a:gd name="connsiteY76" fmla="*/ 375557 h 1750096"/>
                        <a:gd name="connsiteX77" fmla="*/ 22533 w 2599853"/>
                        <a:gd name="connsiteY77" fmla="*/ 465691 h 1750096"/>
                        <a:gd name="connsiteX78" fmla="*/ 15022 w 2599853"/>
                        <a:gd name="connsiteY78" fmla="*/ 465691 h 1750096"/>
                        <a:gd name="connsiteX79" fmla="*/ 165245 w 2599853"/>
                        <a:gd name="connsiteY79" fmla="*/ 555825 h 1750096"/>
                        <a:gd name="connsiteX80" fmla="*/ 195290 w 2599853"/>
                        <a:gd name="connsiteY80" fmla="*/ 548313 h 1750096"/>
                        <a:gd name="connsiteX81" fmla="*/ 202801 w 2599853"/>
                        <a:gd name="connsiteY81" fmla="*/ 548313 h 1750096"/>
                        <a:gd name="connsiteX82" fmla="*/ 202801 w 2599853"/>
                        <a:gd name="connsiteY82" fmla="*/ 555825 h 1750096"/>
                        <a:gd name="connsiteX83" fmla="*/ 270401 w 2599853"/>
                        <a:gd name="connsiteY83" fmla="*/ 998982 h 1750096"/>
                        <a:gd name="connsiteX84" fmla="*/ 322979 w 2599853"/>
                        <a:gd name="connsiteY84" fmla="*/ 766137 h 1750096"/>
                        <a:gd name="connsiteX85" fmla="*/ 420624 w 2599853"/>
                        <a:gd name="connsiteY85" fmla="*/ 510758 h 1750096"/>
                        <a:gd name="connsiteX86" fmla="*/ 428135 w 2599853"/>
                        <a:gd name="connsiteY86" fmla="*/ 510758 h 1750096"/>
                        <a:gd name="connsiteX87" fmla="*/ 713559 w 2599853"/>
                        <a:gd name="connsiteY87" fmla="*/ 390579 h 1750096"/>
                        <a:gd name="connsiteX88" fmla="*/ 721070 w 2599853"/>
                        <a:gd name="connsiteY88" fmla="*/ 390579 h 1750096"/>
                        <a:gd name="connsiteX89" fmla="*/ 721070 w 2599853"/>
                        <a:gd name="connsiteY89" fmla="*/ 398091 h 1750096"/>
                        <a:gd name="connsiteX90" fmla="*/ 668492 w 2599853"/>
                        <a:gd name="connsiteY90" fmla="*/ 510758 h 1750096"/>
                        <a:gd name="connsiteX91" fmla="*/ 788670 w 2599853"/>
                        <a:gd name="connsiteY91" fmla="*/ 420624 h 1750096"/>
                        <a:gd name="connsiteX92" fmla="*/ 796181 w 2599853"/>
                        <a:gd name="connsiteY92" fmla="*/ 420624 h 1750096"/>
                        <a:gd name="connsiteX93" fmla="*/ 803692 w 2599853"/>
                        <a:gd name="connsiteY93" fmla="*/ 428135 h 1750096"/>
                        <a:gd name="connsiteX94" fmla="*/ 878804 w 2599853"/>
                        <a:gd name="connsiteY94" fmla="*/ 630936 h 1750096"/>
                        <a:gd name="connsiteX95" fmla="*/ 863781 w 2599853"/>
                        <a:gd name="connsiteY95" fmla="*/ 450669 h 1750096"/>
                        <a:gd name="connsiteX96" fmla="*/ 871292 w 2599853"/>
                        <a:gd name="connsiteY96" fmla="*/ 443157 h 1750096"/>
                        <a:gd name="connsiteX97" fmla="*/ 871292 w 2599853"/>
                        <a:gd name="connsiteY97" fmla="*/ 443157 h 1750096"/>
                        <a:gd name="connsiteX98" fmla="*/ 878804 w 2599853"/>
                        <a:gd name="connsiteY98" fmla="*/ 450669 h 1750096"/>
                        <a:gd name="connsiteX99" fmla="*/ 1239338 w 2599853"/>
                        <a:gd name="connsiteY99" fmla="*/ 863781 h 1750096"/>
                        <a:gd name="connsiteX100" fmla="*/ 1231827 w 2599853"/>
                        <a:gd name="connsiteY100" fmla="*/ 555825 h 1750096"/>
                        <a:gd name="connsiteX101" fmla="*/ 1239338 w 2599853"/>
                        <a:gd name="connsiteY101" fmla="*/ 548313 h 1750096"/>
                        <a:gd name="connsiteX102" fmla="*/ 1239338 w 2599853"/>
                        <a:gd name="connsiteY102" fmla="*/ 548313 h 1750096"/>
                        <a:gd name="connsiteX103" fmla="*/ 1246850 w 2599853"/>
                        <a:gd name="connsiteY103" fmla="*/ 555825 h 1750096"/>
                        <a:gd name="connsiteX104" fmla="*/ 1577340 w 2599853"/>
                        <a:gd name="connsiteY104" fmla="*/ 886315 h 1750096"/>
                        <a:gd name="connsiteX105" fmla="*/ 1509740 w 2599853"/>
                        <a:gd name="connsiteY105" fmla="*/ 698536 h 1750096"/>
                        <a:gd name="connsiteX106" fmla="*/ 1509740 w 2599853"/>
                        <a:gd name="connsiteY106" fmla="*/ 691025 h 1750096"/>
                        <a:gd name="connsiteX107" fmla="*/ 1517251 w 2599853"/>
                        <a:gd name="connsiteY107" fmla="*/ 691025 h 1750096"/>
                        <a:gd name="connsiteX108" fmla="*/ 1780141 w 2599853"/>
                        <a:gd name="connsiteY108" fmla="*/ 1194272 h 1750096"/>
                        <a:gd name="connsiteX109" fmla="*/ 1937875 w 2599853"/>
                        <a:gd name="connsiteY109" fmla="*/ 856270 h 1750096"/>
                        <a:gd name="connsiteX110" fmla="*/ 1945386 w 2599853"/>
                        <a:gd name="connsiteY110" fmla="*/ 848759 h 1750096"/>
                        <a:gd name="connsiteX111" fmla="*/ 1952897 w 2599853"/>
                        <a:gd name="connsiteY111" fmla="*/ 856270 h 1750096"/>
                        <a:gd name="connsiteX112" fmla="*/ 1952897 w 2599853"/>
                        <a:gd name="connsiteY112" fmla="*/ 1539784 h 1750096"/>
                        <a:gd name="connsiteX113" fmla="*/ 2125653 w 2599853"/>
                        <a:gd name="connsiteY113" fmla="*/ 1457162 h 175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599853" h="1750096">
                          <a:moveTo>
                            <a:pt x="2208276" y="1750096"/>
                          </a:moveTo>
                          <a:cubicBezTo>
                            <a:pt x="2208276" y="1750096"/>
                            <a:pt x="2208276" y="1750096"/>
                            <a:pt x="2208276" y="1750096"/>
                          </a:cubicBezTo>
                          <a:cubicBezTo>
                            <a:pt x="2200765" y="1742585"/>
                            <a:pt x="2200765" y="1742585"/>
                            <a:pt x="2200765" y="1742585"/>
                          </a:cubicBezTo>
                          <a:cubicBezTo>
                            <a:pt x="2200765" y="1742585"/>
                            <a:pt x="2253343" y="1614896"/>
                            <a:pt x="2223299" y="1539784"/>
                          </a:cubicBezTo>
                          <a:cubicBezTo>
                            <a:pt x="2215787" y="1517251"/>
                            <a:pt x="2193254" y="1494717"/>
                            <a:pt x="2163209" y="1487206"/>
                          </a:cubicBezTo>
                          <a:cubicBezTo>
                            <a:pt x="2148187" y="1479695"/>
                            <a:pt x="2133165" y="1479695"/>
                            <a:pt x="2118142" y="1479695"/>
                          </a:cubicBezTo>
                          <a:cubicBezTo>
                            <a:pt x="2012986" y="1479695"/>
                            <a:pt x="1952897" y="1614896"/>
                            <a:pt x="1952897" y="1622407"/>
                          </a:cubicBezTo>
                          <a:cubicBezTo>
                            <a:pt x="1952897" y="1622407"/>
                            <a:pt x="1945386" y="1629918"/>
                            <a:pt x="1945386" y="1629918"/>
                          </a:cubicBezTo>
                          <a:cubicBezTo>
                            <a:pt x="1937875" y="1629918"/>
                            <a:pt x="1937875" y="1622407"/>
                            <a:pt x="1937875" y="1622407"/>
                          </a:cubicBezTo>
                          <a:cubicBezTo>
                            <a:pt x="1937875" y="1614896"/>
                            <a:pt x="2080587" y="1201783"/>
                            <a:pt x="1967920" y="916359"/>
                          </a:cubicBezTo>
                          <a:cubicBezTo>
                            <a:pt x="1937875" y="1096627"/>
                            <a:pt x="1802674" y="1246850"/>
                            <a:pt x="1802674" y="1254361"/>
                          </a:cubicBezTo>
                          <a:cubicBezTo>
                            <a:pt x="1802674" y="1254361"/>
                            <a:pt x="1795163" y="1254361"/>
                            <a:pt x="1795163" y="1254361"/>
                          </a:cubicBezTo>
                          <a:cubicBezTo>
                            <a:pt x="1795163" y="1254361"/>
                            <a:pt x="1787652" y="1246850"/>
                            <a:pt x="1787652" y="1246850"/>
                          </a:cubicBezTo>
                          <a:cubicBezTo>
                            <a:pt x="1787652" y="1246850"/>
                            <a:pt x="1780141" y="931382"/>
                            <a:pt x="1547296" y="751114"/>
                          </a:cubicBezTo>
                          <a:cubicBezTo>
                            <a:pt x="1584851" y="878804"/>
                            <a:pt x="1614895" y="923871"/>
                            <a:pt x="1614895" y="923871"/>
                          </a:cubicBezTo>
                          <a:cubicBezTo>
                            <a:pt x="1614895" y="923871"/>
                            <a:pt x="1614895" y="931382"/>
                            <a:pt x="1614895" y="931382"/>
                          </a:cubicBezTo>
                          <a:cubicBezTo>
                            <a:pt x="1614895" y="931382"/>
                            <a:pt x="1607384" y="938893"/>
                            <a:pt x="1607384" y="931382"/>
                          </a:cubicBezTo>
                          <a:cubicBezTo>
                            <a:pt x="1607384" y="931382"/>
                            <a:pt x="1321961" y="871292"/>
                            <a:pt x="1254361" y="615914"/>
                          </a:cubicBezTo>
                          <a:cubicBezTo>
                            <a:pt x="1224316" y="788670"/>
                            <a:pt x="1276894" y="886315"/>
                            <a:pt x="1276894" y="893826"/>
                          </a:cubicBezTo>
                          <a:cubicBezTo>
                            <a:pt x="1276894" y="893826"/>
                            <a:pt x="1276894" y="901337"/>
                            <a:pt x="1276894" y="901337"/>
                          </a:cubicBezTo>
                          <a:cubicBezTo>
                            <a:pt x="1276894" y="901337"/>
                            <a:pt x="1269383" y="901337"/>
                            <a:pt x="1269383" y="901337"/>
                          </a:cubicBezTo>
                          <a:cubicBezTo>
                            <a:pt x="1269383" y="901337"/>
                            <a:pt x="976449" y="848759"/>
                            <a:pt x="901337" y="570847"/>
                          </a:cubicBezTo>
                          <a:cubicBezTo>
                            <a:pt x="908848" y="645958"/>
                            <a:pt x="916360" y="653469"/>
                            <a:pt x="916360" y="660981"/>
                          </a:cubicBezTo>
                          <a:cubicBezTo>
                            <a:pt x="916360" y="660981"/>
                            <a:pt x="923871" y="668492"/>
                            <a:pt x="916360" y="668492"/>
                          </a:cubicBezTo>
                          <a:cubicBezTo>
                            <a:pt x="916360" y="668492"/>
                            <a:pt x="908848" y="676003"/>
                            <a:pt x="908848" y="676003"/>
                          </a:cubicBezTo>
                          <a:cubicBezTo>
                            <a:pt x="908848" y="676003"/>
                            <a:pt x="788670" y="645958"/>
                            <a:pt x="803692" y="473202"/>
                          </a:cubicBezTo>
                          <a:cubicBezTo>
                            <a:pt x="751114" y="525780"/>
                            <a:pt x="713559" y="555825"/>
                            <a:pt x="691025" y="555825"/>
                          </a:cubicBezTo>
                          <a:cubicBezTo>
                            <a:pt x="676003" y="555825"/>
                            <a:pt x="668492" y="548313"/>
                            <a:pt x="668492" y="540802"/>
                          </a:cubicBezTo>
                          <a:cubicBezTo>
                            <a:pt x="668492" y="540802"/>
                            <a:pt x="668492" y="533291"/>
                            <a:pt x="668492" y="533291"/>
                          </a:cubicBezTo>
                          <a:lnTo>
                            <a:pt x="706047" y="443157"/>
                          </a:lnTo>
                          <a:cubicBezTo>
                            <a:pt x="653470" y="473202"/>
                            <a:pt x="540802" y="548313"/>
                            <a:pt x="435646" y="548313"/>
                          </a:cubicBezTo>
                          <a:cubicBezTo>
                            <a:pt x="360535" y="608402"/>
                            <a:pt x="353024" y="691025"/>
                            <a:pt x="345512" y="788670"/>
                          </a:cubicBezTo>
                          <a:cubicBezTo>
                            <a:pt x="338001" y="863781"/>
                            <a:pt x="330490" y="953915"/>
                            <a:pt x="285423" y="1044049"/>
                          </a:cubicBezTo>
                          <a:cubicBezTo>
                            <a:pt x="285423" y="1044049"/>
                            <a:pt x="285423" y="1051560"/>
                            <a:pt x="277912" y="1051560"/>
                          </a:cubicBezTo>
                          <a:cubicBezTo>
                            <a:pt x="277912" y="1051560"/>
                            <a:pt x="270401" y="1051560"/>
                            <a:pt x="270401" y="1051560"/>
                          </a:cubicBezTo>
                          <a:cubicBezTo>
                            <a:pt x="97645" y="803692"/>
                            <a:pt x="150223" y="645958"/>
                            <a:pt x="180267" y="593380"/>
                          </a:cubicBezTo>
                          <a:cubicBezTo>
                            <a:pt x="172756" y="593380"/>
                            <a:pt x="165245" y="593380"/>
                            <a:pt x="165245" y="593380"/>
                          </a:cubicBezTo>
                          <a:cubicBezTo>
                            <a:pt x="97645" y="593380"/>
                            <a:pt x="0" y="518269"/>
                            <a:pt x="0" y="488224"/>
                          </a:cubicBezTo>
                          <a:cubicBezTo>
                            <a:pt x="0" y="480713"/>
                            <a:pt x="7511" y="473202"/>
                            <a:pt x="15022" y="465691"/>
                          </a:cubicBezTo>
                          <a:cubicBezTo>
                            <a:pt x="97645" y="458180"/>
                            <a:pt x="105156" y="443157"/>
                            <a:pt x="165245" y="375557"/>
                          </a:cubicBezTo>
                          <a:cubicBezTo>
                            <a:pt x="195290" y="345513"/>
                            <a:pt x="232845" y="300446"/>
                            <a:pt x="292934" y="247868"/>
                          </a:cubicBezTo>
                          <a:cubicBezTo>
                            <a:pt x="533291" y="22533"/>
                            <a:pt x="863781" y="0"/>
                            <a:pt x="961426" y="0"/>
                          </a:cubicBezTo>
                          <a:cubicBezTo>
                            <a:pt x="1066582" y="0"/>
                            <a:pt x="1164227" y="15022"/>
                            <a:pt x="1209294" y="45067"/>
                          </a:cubicBezTo>
                          <a:cubicBezTo>
                            <a:pt x="1291917" y="15022"/>
                            <a:pt x="1382050" y="7511"/>
                            <a:pt x="1464673" y="7511"/>
                          </a:cubicBezTo>
                          <a:cubicBezTo>
                            <a:pt x="1614895" y="7511"/>
                            <a:pt x="1772630" y="45067"/>
                            <a:pt x="1907830" y="127689"/>
                          </a:cubicBezTo>
                          <a:cubicBezTo>
                            <a:pt x="1990453" y="172756"/>
                            <a:pt x="2080587" y="202801"/>
                            <a:pt x="2163209" y="202801"/>
                          </a:cubicBezTo>
                          <a:cubicBezTo>
                            <a:pt x="2230810" y="202801"/>
                            <a:pt x="2275876" y="187779"/>
                            <a:pt x="2275876" y="187779"/>
                          </a:cubicBezTo>
                          <a:cubicBezTo>
                            <a:pt x="2275876" y="187779"/>
                            <a:pt x="2283387" y="187779"/>
                            <a:pt x="2283387" y="187779"/>
                          </a:cubicBezTo>
                          <a:cubicBezTo>
                            <a:pt x="2283387" y="187779"/>
                            <a:pt x="2283387" y="195290"/>
                            <a:pt x="2283387" y="195290"/>
                          </a:cubicBezTo>
                          <a:cubicBezTo>
                            <a:pt x="2283387" y="202801"/>
                            <a:pt x="2253343" y="285423"/>
                            <a:pt x="2185743" y="300446"/>
                          </a:cubicBezTo>
                          <a:cubicBezTo>
                            <a:pt x="2741567" y="585869"/>
                            <a:pt x="2576322" y="1216805"/>
                            <a:pt x="2553788" y="1284405"/>
                          </a:cubicBezTo>
                          <a:cubicBezTo>
                            <a:pt x="2553788" y="1284405"/>
                            <a:pt x="2553788" y="1299428"/>
                            <a:pt x="2538766" y="1299428"/>
                          </a:cubicBezTo>
                          <a:cubicBezTo>
                            <a:pt x="2531255" y="1299428"/>
                            <a:pt x="2523744" y="1291916"/>
                            <a:pt x="2516233" y="1261872"/>
                          </a:cubicBezTo>
                          <a:cubicBezTo>
                            <a:pt x="2508722" y="1246850"/>
                            <a:pt x="2508722" y="1231827"/>
                            <a:pt x="2501211" y="1216805"/>
                          </a:cubicBezTo>
                          <a:cubicBezTo>
                            <a:pt x="2516233" y="1359517"/>
                            <a:pt x="2396055" y="1667474"/>
                            <a:pt x="2208276" y="1750096"/>
                          </a:cubicBezTo>
                          <a:cubicBezTo>
                            <a:pt x="2215787" y="1750096"/>
                            <a:pt x="2215787" y="1750096"/>
                            <a:pt x="2208276" y="1750096"/>
                          </a:cubicBezTo>
                          <a:close/>
                          <a:moveTo>
                            <a:pt x="2125653" y="1457162"/>
                          </a:moveTo>
                          <a:cubicBezTo>
                            <a:pt x="2140676" y="1457162"/>
                            <a:pt x="2155698" y="1457162"/>
                            <a:pt x="2170720" y="1464673"/>
                          </a:cubicBezTo>
                          <a:cubicBezTo>
                            <a:pt x="2200765" y="1472184"/>
                            <a:pt x="2223299" y="1494717"/>
                            <a:pt x="2238321" y="1524762"/>
                          </a:cubicBezTo>
                          <a:cubicBezTo>
                            <a:pt x="2268365" y="1592362"/>
                            <a:pt x="2238321" y="1682496"/>
                            <a:pt x="2223299" y="1720051"/>
                          </a:cubicBezTo>
                          <a:cubicBezTo>
                            <a:pt x="2403566" y="1614896"/>
                            <a:pt x="2523744" y="1276894"/>
                            <a:pt x="2508722" y="1179249"/>
                          </a:cubicBezTo>
                          <a:cubicBezTo>
                            <a:pt x="2508722" y="1171738"/>
                            <a:pt x="2508722" y="1171738"/>
                            <a:pt x="2516233" y="1171738"/>
                          </a:cubicBezTo>
                          <a:cubicBezTo>
                            <a:pt x="2516233" y="1171738"/>
                            <a:pt x="2523744" y="1171738"/>
                            <a:pt x="2523744" y="1179249"/>
                          </a:cubicBezTo>
                          <a:cubicBezTo>
                            <a:pt x="2538766" y="1209294"/>
                            <a:pt x="2546277" y="1239339"/>
                            <a:pt x="2553788" y="1254361"/>
                          </a:cubicBezTo>
                          <a:cubicBezTo>
                            <a:pt x="2553788" y="1261872"/>
                            <a:pt x="2561300" y="1269383"/>
                            <a:pt x="2561300" y="1276894"/>
                          </a:cubicBezTo>
                          <a:cubicBezTo>
                            <a:pt x="2591344" y="1179249"/>
                            <a:pt x="2734056" y="570847"/>
                            <a:pt x="2178231" y="300446"/>
                          </a:cubicBezTo>
                          <a:cubicBezTo>
                            <a:pt x="2178231" y="300446"/>
                            <a:pt x="2170720" y="292935"/>
                            <a:pt x="2170720" y="292935"/>
                          </a:cubicBezTo>
                          <a:cubicBezTo>
                            <a:pt x="2170720" y="292935"/>
                            <a:pt x="2178231" y="285423"/>
                            <a:pt x="2178231" y="285423"/>
                          </a:cubicBezTo>
                          <a:cubicBezTo>
                            <a:pt x="2230810" y="285423"/>
                            <a:pt x="2268365" y="225334"/>
                            <a:pt x="2283387" y="195290"/>
                          </a:cubicBezTo>
                          <a:cubicBezTo>
                            <a:pt x="2260854" y="202801"/>
                            <a:pt x="2230810" y="210312"/>
                            <a:pt x="2178231" y="210312"/>
                          </a:cubicBezTo>
                          <a:cubicBezTo>
                            <a:pt x="2088098" y="210312"/>
                            <a:pt x="1997964" y="187779"/>
                            <a:pt x="1915341" y="135201"/>
                          </a:cubicBezTo>
                          <a:cubicBezTo>
                            <a:pt x="1780141" y="60089"/>
                            <a:pt x="1629918" y="15022"/>
                            <a:pt x="1479695" y="15022"/>
                          </a:cubicBezTo>
                          <a:cubicBezTo>
                            <a:pt x="1389561" y="15022"/>
                            <a:pt x="1306939" y="30045"/>
                            <a:pt x="1224316" y="52578"/>
                          </a:cubicBezTo>
                          <a:cubicBezTo>
                            <a:pt x="1224316" y="52578"/>
                            <a:pt x="1216805" y="52578"/>
                            <a:pt x="1216805" y="52578"/>
                          </a:cubicBezTo>
                          <a:cubicBezTo>
                            <a:pt x="1179250" y="22533"/>
                            <a:pt x="1081604" y="7511"/>
                            <a:pt x="976449" y="7511"/>
                          </a:cubicBezTo>
                          <a:cubicBezTo>
                            <a:pt x="878804" y="7511"/>
                            <a:pt x="555824" y="22533"/>
                            <a:pt x="315468" y="247868"/>
                          </a:cubicBezTo>
                          <a:cubicBezTo>
                            <a:pt x="255379" y="307957"/>
                            <a:pt x="217823" y="345513"/>
                            <a:pt x="187779" y="375557"/>
                          </a:cubicBezTo>
                          <a:cubicBezTo>
                            <a:pt x="127689" y="443157"/>
                            <a:pt x="112667" y="458180"/>
                            <a:pt x="22533" y="465691"/>
                          </a:cubicBezTo>
                          <a:cubicBezTo>
                            <a:pt x="15022" y="465691"/>
                            <a:pt x="15022" y="465691"/>
                            <a:pt x="15022" y="465691"/>
                          </a:cubicBezTo>
                          <a:cubicBezTo>
                            <a:pt x="15022" y="488224"/>
                            <a:pt x="97645" y="555825"/>
                            <a:pt x="165245" y="555825"/>
                          </a:cubicBezTo>
                          <a:cubicBezTo>
                            <a:pt x="180267" y="555825"/>
                            <a:pt x="187779" y="555825"/>
                            <a:pt x="195290" y="548313"/>
                          </a:cubicBezTo>
                          <a:cubicBezTo>
                            <a:pt x="195290" y="548313"/>
                            <a:pt x="202801" y="548313"/>
                            <a:pt x="202801" y="548313"/>
                          </a:cubicBezTo>
                          <a:cubicBezTo>
                            <a:pt x="202801" y="548313"/>
                            <a:pt x="202801" y="555825"/>
                            <a:pt x="202801" y="555825"/>
                          </a:cubicBezTo>
                          <a:cubicBezTo>
                            <a:pt x="202801" y="555825"/>
                            <a:pt x="75111" y="721070"/>
                            <a:pt x="270401" y="998982"/>
                          </a:cubicBezTo>
                          <a:cubicBezTo>
                            <a:pt x="307957" y="916359"/>
                            <a:pt x="315468" y="841248"/>
                            <a:pt x="322979" y="766137"/>
                          </a:cubicBezTo>
                          <a:cubicBezTo>
                            <a:pt x="330490" y="668492"/>
                            <a:pt x="338001" y="570847"/>
                            <a:pt x="420624" y="510758"/>
                          </a:cubicBezTo>
                          <a:cubicBezTo>
                            <a:pt x="420624" y="510758"/>
                            <a:pt x="420624" y="510758"/>
                            <a:pt x="428135" y="510758"/>
                          </a:cubicBezTo>
                          <a:cubicBezTo>
                            <a:pt x="555824" y="510758"/>
                            <a:pt x="713559" y="390579"/>
                            <a:pt x="713559" y="390579"/>
                          </a:cubicBezTo>
                          <a:cubicBezTo>
                            <a:pt x="713559" y="390579"/>
                            <a:pt x="721070" y="390579"/>
                            <a:pt x="721070" y="390579"/>
                          </a:cubicBezTo>
                          <a:cubicBezTo>
                            <a:pt x="721070" y="390579"/>
                            <a:pt x="721070" y="398091"/>
                            <a:pt x="721070" y="398091"/>
                          </a:cubicBezTo>
                          <a:lnTo>
                            <a:pt x="668492" y="510758"/>
                          </a:lnTo>
                          <a:cubicBezTo>
                            <a:pt x="676003" y="510758"/>
                            <a:pt x="706047" y="518269"/>
                            <a:pt x="788670" y="420624"/>
                          </a:cubicBezTo>
                          <a:cubicBezTo>
                            <a:pt x="788670" y="420624"/>
                            <a:pt x="796181" y="420624"/>
                            <a:pt x="796181" y="420624"/>
                          </a:cubicBezTo>
                          <a:cubicBezTo>
                            <a:pt x="796181" y="420624"/>
                            <a:pt x="803692" y="428135"/>
                            <a:pt x="803692" y="428135"/>
                          </a:cubicBezTo>
                          <a:cubicBezTo>
                            <a:pt x="788670" y="563336"/>
                            <a:pt x="848759" y="615914"/>
                            <a:pt x="878804" y="630936"/>
                          </a:cubicBezTo>
                          <a:cubicBezTo>
                            <a:pt x="871292" y="608402"/>
                            <a:pt x="863781" y="555825"/>
                            <a:pt x="863781" y="450669"/>
                          </a:cubicBezTo>
                          <a:cubicBezTo>
                            <a:pt x="863781" y="443157"/>
                            <a:pt x="863781" y="443157"/>
                            <a:pt x="871292" y="443157"/>
                          </a:cubicBezTo>
                          <a:cubicBezTo>
                            <a:pt x="871292" y="443157"/>
                            <a:pt x="871292" y="443157"/>
                            <a:pt x="871292" y="443157"/>
                          </a:cubicBezTo>
                          <a:cubicBezTo>
                            <a:pt x="878804" y="443157"/>
                            <a:pt x="878804" y="443157"/>
                            <a:pt x="878804" y="450669"/>
                          </a:cubicBezTo>
                          <a:cubicBezTo>
                            <a:pt x="901337" y="766137"/>
                            <a:pt x="1171739" y="848759"/>
                            <a:pt x="1239338" y="863781"/>
                          </a:cubicBezTo>
                          <a:cubicBezTo>
                            <a:pt x="1224316" y="826226"/>
                            <a:pt x="1194272" y="721070"/>
                            <a:pt x="1231827" y="555825"/>
                          </a:cubicBezTo>
                          <a:cubicBezTo>
                            <a:pt x="1231827" y="555825"/>
                            <a:pt x="1239338" y="548313"/>
                            <a:pt x="1239338" y="548313"/>
                          </a:cubicBezTo>
                          <a:lnTo>
                            <a:pt x="1239338" y="548313"/>
                          </a:lnTo>
                          <a:cubicBezTo>
                            <a:pt x="1239338" y="548313"/>
                            <a:pt x="1246850" y="548313"/>
                            <a:pt x="1246850" y="555825"/>
                          </a:cubicBezTo>
                          <a:cubicBezTo>
                            <a:pt x="1291917" y="788670"/>
                            <a:pt x="1509740" y="871292"/>
                            <a:pt x="1577340" y="886315"/>
                          </a:cubicBezTo>
                          <a:cubicBezTo>
                            <a:pt x="1562318" y="863781"/>
                            <a:pt x="1532273" y="803692"/>
                            <a:pt x="1509740" y="698536"/>
                          </a:cubicBezTo>
                          <a:cubicBezTo>
                            <a:pt x="1509740" y="698536"/>
                            <a:pt x="1509740" y="691025"/>
                            <a:pt x="1509740" y="691025"/>
                          </a:cubicBezTo>
                          <a:cubicBezTo>
                            <a:pt x="1509740" y="691025"/>
                            <a:pt x="1517251" y="691025"/>
                            <a:pt x="1517251" y="691025"/>
                          </a:cubicBezTo>
                          <a:cubicBezTo>
                            <a:pt x="1742585" y="848759"/>
                            <a:pt x="1780141" y="1119160"/>
                            <a:pt x="1780141" y="1194272"/>
                          </a:cubicBezTo>
                          <a:cubicBezTo>
                            <a:pt x="1817697" y="1149205"/>
                            <a:pt x="1922853" y="1014004"/>
                            <a:pt x="1937875" y="856270"/>
                          </a:cubicBezTo>
                          <a:cubicBezTo>
                            <a:pt x="1937875" y="856270"/>
                            <a:pt x="1937875" y="848759"/>
                            <a:pt x="1945386" y="848759"/>
                          </a:cubicBezTo>
                          <a:cubicBezTo>
                            <a:pt x="1945386" y="848759"/>
                            <a:pt x="1952897" y="848759"/>
                            <a:pt x="1952897" y="856270"/>
                          </a:cubicBezTo>
                          <a:cubicBezTo>
                            <a:pt x="2058053" y="1089116"/>
                            <a:pt x="1990453" y="1404584"/>
                            <a:pt x="1952897" y="1539784"/>
                          </a:cubicBezTo>
                          <a:cubicBezTo>
                            <a:pt x="2005475" y="1509740"/>
                            <a:pt x="2058053" y="1457162"/>
                            <a:pt x="2125653" y="1457162"/>
                          </a:cubicBezTo>
                          <a:close/>
                        </a:path>
                      </a:pathLst>
                    </a:custGeom>
                    <a:solidFill>
                      <a:srgbClr val="F19532"/>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330" name="Freeform: Shape 329">
                    <a:extLst>
                      <a:ext uri="{FF2B5EF4-FFF2-40B4-BE49-F238E27FC236}">
                        <a16:creationId xmlns:a16="http://schemas.microsoft.com/office/drawing/2014/main" id="{13CABA7D-1926-404D-B6D2-6DC645A70D0B}"/>
                      </a:ext>
                    </a:extLst>
                  </p:cNvPr>
                  <p:cNvSpPr/>
                  <p:nvPr/>
                </p:nvSpPr>
                <p:spPr>
                  <a:xfrm>
                    <a:off x="8513063" y="2394421"/>
                    <a:ext cx="1336983" cy="217823"/>
                  </a:xfrm>
                  <a:custGeom>
                    <a:avLst/>
                    <a:gdLst>
                      <a:gd name="connsiteX0" fmla="*/ 991471 w 1336983"/>
                      <a:gd name="connsiteY0" fmla="*/ 120178 h 217823"/>
                      <a:gd name="connsiteX1" fmla="*/ 292935 w 1336983"/>
                      <a:gd name="connsiteY1" fmla="*/ 45067 h 217823"/>
                      <a:gd name="connsiteX2" fmla="*/ 135201 w 1336983"/>
                      <a:gd name="connsiteY2" fmla="*/ 0 h 217823"/>
                      <a:gd name="connsiteX3" fmla="*/ 172757 w 1336983"/>
                      <a:gd name="connsiteY3" fmla="*/ 15022 h 217823"/>
                      <a:gd name="connsiteX4" fmla="*/ 180268 w 1336983"/>
                      <a:gd name="connsiteY4" fmla="*/ 82623 h 217823"/>
                      <a:gd name="connsiteX5" fmla="*/ 0 w 1336983"/>
                      <a:gd name="connsiteY5" fmla="*/ 217823 h 217823"/>
                      <a:gd name="connsiteX6" fmla="*/ 270401 w 1336983"/>
                      <a:gd name="connsiteY6" fmla="*/ 90134 h 217823"/>
                      <a:gd name="connsiteX7" fmla="*/ 608402 w 1336983"/>
                      <a:gd name="connsiteY7" fmla="*/ 82623 h 217823"/>
                      <a:gd name="connsiteX8" fmla="*/ 706048 w 1336983"/>
                      <a:gd name="connsiteY8" fmla="*/ 105156 h 217823"/>
                      <a:gd name="connsiteX9" fmla="*/ 1089116 w 1336983"/>
                      <a:gd name="connsiteY9" fmla="*/ 195290 h 217823"/>
                      <a:gd name="connsiteX10" fmla="*/ 1336984 w 1336983"/>
                      <a:gd name="connsiteY10" fmla="*/ 187779 h 217823"/>
                      <a:gd name="connsiteX11" fmla="*/ 991471 w 1336983"/>
                      <a:gd name="connsiteY11" fmla="*/ 120178 h 21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6983" h="217823">
                        <a:moveTo>
                          <a:pt x="991471" y="120178"/>
                        </a:moveTo>
                        <a:cubicBezTo>
                          <a:pt x="773648" y="0"/>
                          <a:pt x="525780" y="-30045"/>
                          <a:pt x="292935" y="45067"/>
                        </a:cubicBezTo>
                        <a:cubicBezTo>
                          <a:pt x="262890" y="22533"/>
                          <a:pt x="210312" y="7511"/>
                          <a:pt x="135201" y="0"/>
                        </a:cubicBezTo>
                        <a:cubicBezTo>
                          <a:pt x="150223" y="0"/>
                          <a:pt x="157734" y="7511"/>
                          <a:pt x="172757" y="15022"/>
                        </a:cubicBezTo>
                        <a:cubicBezTo>
                          <a:pt x="210312" y="30045"/>
                          <a:pt x="217823" y="60089"/>
                          <a:pt x="180268" y="82623"/>
                        </a:cubicBezTo>
                        <a:cubicBezTo>
                          <a:pt x="120178" y="120178"/>
                          <a:pt x="45067" y="165245"/>
                          <a:pt x="0" y="217823"/>
                        </a:cubicBezTo>
                        <a:cubicBezTo>
                          <a:pt x="90134" y="165245"/>
                          <a:pt x="172757" y="112667"/>
                          <a:pt x="270401" y="90134"/>
                        </a:cubicBezTo>
                        <a:cubicBezTo>
                          <a:pt x="383068" y="60089"/>
                          <a:pt x="495735" y="60089"/>
                          <a:pt x="608402" y="82623"/>
                        </a:cubicBezTo>
                        <a:cubicBezTo>
                          <a:pt x="638447" y="90134"/>
                          <a:pt x="676003" y="97645"/>
                          <a:pt x="706048" y="105156"/>
                        </a:cubicBezTo>
                        <a:cubicBezTo>
                          <a:pt x="833737" y="142712"/>
                          <a:pt x="961427" y="180267"/>
                          <a:pt x="1089116" y="195290"/>
                        </a:cubicBezTo>
                        <a:cubicBezTo>
                          <a:pt x="1164227" y="202801"/>
                          <a:pt x="1261872" y="217823"/>
                          <a:pt x="1336984" y="187779"/>
                        </a:cubicBezTo>
                        <a:cubicBezTo>
                          <a:pt x="1276894" y="195290"/>
                          <a:pt x="1149205" y="210312"/>
                          <a:pt x="991471" y="120178"/>
                        </a:cubicBezTo>
                        <a:close/>
                      </a:path>
                    </a:pathLst>
                  </a:custGeom>
                  <a:solidFill>
                    <a:srgbClr val="FDBB30">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31" name="Freeform: Shape 330">
                    <a:extLst>
                      <a:ext uri="{FF2B5EF4-FFF2-40B4-BE49-F238E27FC236}">
                        <a16:creationId xmlns:a16="http://schemas.microsoft.com/office/drawing/2014/main" id="{002AEE60-6A4B-4E25-9162-9491C490AE14}"/>
                      </a:ext>
                    </a:extLst>
                  </p:cNvPr>
                  <p:cNvSpPr/>
                  <p:nvPr/>
                </p:nvSpPr>
                <p:spPr>
                  <a:xfrm>
                    <a:off x="7585799" y="2469533"/>
                    <a:ext cx="2605232" cy="1644940"/>
                  </a:xfrm>
                  <a:custGeom>
                    <a:avLst/>
                    <a:gdLst>
                      <a:gd name="connsiteX0" fmla="*/ 2181626 w 2605232"/>
                      <a:gd name="connsiteY0" fmla="*/ 210312 h 1644940"/>
                      <a:gd name="connsiteX1" fmla="*/ 2181626 w 2605232"/>
                      <a:gd name="connsiteY1" fmla="*/ 210312 h 1644940"/>
                      <a:gd name="connsiteX2" fmla="*/ 2023892 w 2605232"/>
                      <a:gd name="connsiteY2" fmla="*/ 165245 h 1644940"/>
                      <a:gd name="connsiteX3" fmla="*/ 1948780 w 2605232"/>
                      <a:gd name="connsiteY3" fmla="*/ 157734 h 1644940"/>
                      <a:gd name="connsiteX4" fmla="*/ 1993847 w 2605232"/>
                      <a:gd name="connsiteY4" fmla="*/ 450669 h 1644940"/>
                      <a:gd name="connsiteX5" fmla="*/ 1693402 w 2605232"/>
                      <a:gd name="connsiteY5" fmla="*/ 315468 h 1644940"/>
                      <a:gd name="connsiteX6" fmla="*/ 1813580 w 2605232"/>
                      <a:gd name="connsiteY6" fmla="*/ 570847 h 1644940"/>
                      <a:gd name="connsiteX7" fmla="*/ 1798557 w 2605232"/>
                      <a:gd name="connsiteY7" fmla="*/ 585869 h 1644940"/>
                      <a:gd name="connsiteX8" fmla="*/ 1791046 w 2605232"/>
                      <a:gd name="connsiteY8" fmla="*/ 585869 h 1644940"/>
                      <a:gd name="connsiteX9" fmla="*/ 1715935 w 2605232"/>
                      <a:gd name="connsiteY9" fmla="*/ 473202 h 1644940"/>
                      <a:gd name="connsiteX10" fmla="*/ 1791046 w 2605232"/>
                      <a:gd name="connsiteY10" fmla="*/ 856270 h 1644940"/>
                      <a:gd name="connsiteX11" fmla="*/ 1776024 w 2605232"/>
                      <a:gd name="connsiteY11" fmla="*/ 856270 h 1644940"/>
                      <a:gd name="connsiteX12" fmla="*/ 1317845 w 2605232"/>
                      <a:gd name="connsiteY12" fmla="*/ 277912 h 1644940"/>
                      <a:gd name="connsiteX13" fmla="*/ 1370422 w 2605232"/>
                      <a:gd name="connsiteY13" fmla="*/ 563336 h 1644940"/>
                      <a:gd name="connsiteX14" fmla="*/ 1355400 w 2605232"/>
                      <a:gd name="connsiteY14" fmla="*/ 578358 h 1644940"/>
                      <a:gd name="connsiteX15" fmla="*/ 1197666 w 2605232"/>
                      <a:gd name="connsiteY15" fmla="*/ 202801 h 1644940"/>
                      <a:gd name="connsiteX16" fmla="*/ 1130066 w 2605232"/>
                      <a:gd name="connsiteY16" fmla="*/ 345513 h 1644940"/>
                      <a:gd name="connsiteX17" fmla="*/ 1145088 w 2605232"/>
                      <a:gd name="connsiteY17" fmla="*/ 683514 h 1644940"/>
                      <a:gd name="connsiteX18" fmla="*/ 1130066 w 2605232"/>
                      <a:gd name="connsiteY18" fmla="*/ 691025 h 1644940"/>
                      <a:gd name="connsiteX19" fmla="*/ 964820 w 2605232"/>
                      <a:gd name="connsiteY19" fmla="*/ 398091 h 1644940"/>
                      <a:gd name="connsiteX20" fmla="*/ 1002376 w 2605232"/>
                      <a:gd name="connsiteY20" fmla="*/ 240357 h 1644940"/>
                      <a:gd name="connsiteX21" fmla="*/ 867176 w 2605232"/>
                      <a:gd name="connsiteY21" fmla="*/ 360535 h 1644940"/>
                      <a:gd name="connsiteX22" fmla="*/ 852153 w 2605232"/>
                      <a:gd name="connsiteY22" fmla="*/ 353024 h 1644940"/>
                      <a:gd name="connsiteX23" fmla="*/ 912243 w 2605232"/>
                      <a:gd name="connsiteY23" fmla="*/ 217823 h 1644940"/>
                      <a:gd name="connsiteX24" fmla="*/ 762020 w 2605232"/>
                      <a:gd name="connsiteY24" fmla="*/ 315468 h 1644940"/>
                      <a:gd name="connsiteX25" fmla="*/ 746997 w 2605232"/>
                      <a:gd name="connsiteY25" fmla="*/ 307957 h 1644940"/>
                      <a:gd name="connsiteX26" fmla="*/ 777042 w 2605232"/>
                      <a:gd name="connsiteY26" fmla="*/ 247868 h 1644940"/>
                      <a:gd name="connsiteX27" fmla="*/ 559219 w 2605232"/>
                      <a:gd name="connsiteY27" fmla="*/ 353024 h 1644940"/>
                      <a:gd name="connsiteX28" fmla="*/ 559219 w 2605232"/>
                      <a:gd name="connsiteY28" fmla="*/ 338001 h 1644940"/>
                      <a:gd name="connsiteX29" fmla="*/ 671886 w 2605232"/>
                      <a:gd name="connsiteY29" fmla="*/ 262890 h 1644940"/>
                      <a:gd name="connsiteX30" fmla="*/ 416507 w 2605232"/>
                      <a:gd name="connsiteY30" fmla="*/ 338001 h 1644940"/>
                      <a:gd name="connsiteX31" fmla="*/ 416507 w 2605232"/>
                      <a:gd name="connsiteY31" fmla="*/ 322979 h 1644940"/>
                      <a:gd name="connsiteX32" fmla="*/ 641841 w 2605232"/>
                      <a:gd name="connsiteY32" fmla="*/ 187779 h 1644940"/>
                      <a:gd name="connsiteX33" fmla="*/ 183662 w 2605232"/>
                      <a:gd name="connsiteY33" fmla="*/ 330490 h 1644940"/>
                      <a:gd name="connsiteX34" fmla="*/ 183662 w 2605232"/>
                      <a:gd name="connsiteY34" fmla="*/ 315468 h 1644940"/>
                      <a:gd name="connsiteX35" fmla="*/ 401485 w 2605232"/>
                      <a:gd name="connsiteY35" fmla="*/ 112667 h 1644940"/>
                      <a:gd name="connsiteX36" fmla="*/ 581752 w 2605232"/>
                      <a:gd name="connsiteY36" fmla="*/ 0 h 1644940"/>
                      <a:gd name="connsiteX37" fmla="*/ 551708 w 2605232"/>
                      <a:gd name="connsiteY37" fmla="*/ 7511 h 1644940"/>
                      <a:gd name="connsiteX38" fmla="*/ 296329 w 2605232"/>
                      <a:gd name="connsiteY38" fmla="*/ 165245 h 1644940"/>
                      <a:gd name="connsiteX39" fmla="*/ 10906 w 2605232"/>
                      <a:gd name="connsiteY39" fmla="*/ 383068 h 1644940"/>
                      <a:gd name="connsiteX40" fmla="*/ 191173 w 2605232"/>
                      <a:gd name="connsiteY40" fmla="*/ 488224 h 1644940"/>
                      <a:gd name="connsiteX41" fmla="*/ 266284 w 2605232"/>
                      <a:gd name="connsiteY41" fmla="*/ 953915 h 1644940"/>
                      <a:gd name="connsiteX42" fmla="*/ 416507 w 2605232"/>
                      <a:gd name="connsiteY42" fmla="*/ 450669 h 1644940"/>
                      <a:gd name="connsiteX43" fmla="*/ 709442 w 2605232"/>
                      <a:gd name="connsiteY43" fmla="*/ 330490 h 1644940"/>
                      <a:gd name="connsiteX44" fmla="*/ 656864 w 2605232"/>
                      <a:gd name="connsiteY44" fmla="*/ 443157 h 1644940"/>
                      <a:gd name="connsiteX45" fmla="*/ 792064 w 2605232"/>
                      <a:gd name="connsiteY45" fmla="*/ 353024 h 1644940"/>
                      <a:gd name="connsiteX46" fmla="*/ 889709 w 2605232"/>
                      <a:gd name="connsiteY46" fmla="*/ 570847 h 1644940"/>
                      <a:gd name="connsiteX47" fmla="*/ 867176 w 2605232"/>
                      <a:gd name="connsiteY47" fmla="*/ 375557 h 1644940"/>
                      <a:gd name="connsiteX48" fmla="*/ 1242733 w 2605232"/>
                      <a:gd name="connsiteY48" fmla="*/ 796181 h 1644940"/>
                      <a:gd name="connsiteX49" fmla="*/ 1227710 w 2605232"/>
                      <a:gd name="connsiteY49" fmla="*/ 480713 h 1644940"/>
                      <a:gd name="connsiteX50" fmla="*/ 1580735 w 2605232"/>
                      <a:gd name="connsiteY50" fmla="*/ 826226 h 1644940"/>
                      <a:gd name="connsiteX51" fmla="*/ 1505623 w 2605232"/>
                      <a:gd name="connsiteY51" fmla="*/ 623425 h 1644940"/>
                      <a:gd name="connsiteX52" fmla="*/ 1768513 w 2605232"/>
                      <a:gd name="connsiteY52" fmla="*/ 1134183 h 1644940"/>
                      <a:gd name="connsiteX53" fmla="*/ 1941269 w 2605232"/>
                      <a:gd name="connsiteY53" fmla="*/ 773648 h 1644940"/>
                      <a:gd name="connsiteX54" fmla="*/ 1918736 w 2605232"/>
                      <a:gd name="connsiteY54" fmla="*/ 1509740 h 1644940"/>
                      <a:gd name="connsiteX55" fmla="*/ 2136559 w 2605232"/>
                      <a:gd name="connsiteY55" fmla="*/ 1374539 h 1644940"/>
                      <a:gd name="connsiteX56" fmla="*/ 2181626 w 2605232"/>
                      <a:gd name="connsiteY56" fmla="*/ 1644940 h 1644940"/>
                      <a:gd name="connsiteX57" fmla="*/ 2489583 w 2605232"/>
                      <a:gd name="connsiteY57" fmla="*/ 1081604 h 1644940"/>
                      <a:gd name="connsiteX58" fmla="*/ 2542161 w 2605232"/>
                      <a:gd name="connsiteY58" fmla="*/ 1186761 h 1644940"/>
                      <a:gd name="connsiteX59" fmla="*/ 2181626 w 2605232"/>
                      <a:gd name="connsiteY59" fmla="*/ 210312 h 164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605232" h="1644940">
                        <a:moveTo>
                          <a:pt x="2181626" y="210312"/>
                        </a:moveTo>
                        <a:cubicBezTo>
                          <a:pt x="2189137" y="210312"/>
                          <a:pt x="2189137" y="210312"/>
                          <a:pt x="2181626" y="210312"/>
                        </a:cubicBezTo>
                        <a:cubicBezTo>
                          <a:pt x="2129048" y="195290"/>
                          <a:pt x="2076470" y="172756"/>
                          <a:pt x="2023892" y="165245"/>
                        </a:cubicBezTo>
                        <a:cubicBezTo>
                          <a:pt x="2001358" y="157734"/>
                          <a:pt x="1971314" y="157734"/>
                          <a:pt x="1948780" y="157734"/>
                        </a:cubicBezTo>
                        <a:cubicBezTo>
                          <a:pt x="2038914" y="195290"/>
                          <a:pt x="1993847" y="450669"/>
                          <a:pt x="1993847" y="450669"/>
                        </a:cubicBezTo>
                        <a:cubicBezTo>
                          <a:pt x="1993847" y="450669"/>
                          <a:pt x="1813580" y="345513"/>
                          <a:pt x="1693402" y="315468"/>
                        </a:cubicBezTo>
                        <a:cubicBezTo>
                          <a:pt x="1761002" y="383068"/>
                          <a:pt x="1806069" y="480713"/>
                          <a:pt x="1813580" y="570847"/>
                        </a:cubicBezTo>
                        <a:cubicBezTo>
                          <a:pt x="1813580" y="578358"/>
                          <a:pt x="1806069" y="585869"/>
                          <a:pt x="1798557" y="585869"/>
                        </a:cubicBezTo>
                        <a:cubicBezTo>
                          <a:pt x="1798557" y="585869"/>
                          <a:pt x="1798557" y="585869"/>
                          <a:pt x="1791046" y="585869"/>
                        </a:cubicBezTo>
                        <a:cubicBezTo>
                          <a:pt x="1768513" y="540802"/>
                          <a:pt x="1745979" y="510758"/>
                          <a:pt x="1715935" y="473202"/>
                        </a:cubicBezTo>
                        <a:cubicBezTo>
                          <a:pt x="1783535" y="593380"/>
                          <a:pt x="1836113" y="728581"/>
                          <a:pt x="1791046" y="856270"/>
                        </a:cubicBezTo>
                        <a:cubicBezTo>
                          <a:pt x="1791046" y="863781"/>
                          <a:pt x="1776024" y="871293"/>
                          <a:pt x="1776024" y="856270"/>
                        </a:cubicBezTo>
                        <a:cubicBezTo>
                          <a:pt x="1715935" y="600891"/>
                          <a:pt x="1370422" y="525780"/>
                          <a:pt x="1317845" y="277912"/>
                        </a:cubicBezTo>
                        <a:cubicBezTo>
                          <a:pt x="1302822" y="375557"/>
                          <a:pt x="1317845" y="480713"/>
                          <a:pt x="1370422" y="563336"/>
                        </a:cubicBezTo>
                        <a:cubicBezTo>
                          <a:pt x="1377933" y="570847"/>
                          <a:pt x="1362911" y="585869"/>
                          <a:pt x="1355400" y="578358"/>
                        </a:cubicBezTo>
                        <a:cubicBezTo>
                          <a:pt x="1272777" y="488224"/>
                          <a:pt x="1190155" y="338001"/>
                          <a:pt x="1197666" y="202801"/>
                        </a:cubicBezTo>
                        <a:cubicBezTo>
                          <a:pt x="1167622" y="247868"/>
                          <a:pt x="1145088" y="300446"/>
                          <a:pt x="1130066" y="345513"/>
                        </a:cubicBezTo>
                        <a:cubicBezTo>
                          <a:pt x="1092510" y="458180"/>
                          <a:pt x="1115043" y="563336"/>
                          <a:pt x="1145088" y="683514"/>
                        </a:cubicBezTo>
                        <a:cubicBezTo>
                          <a:pt x="1145088" y="691025"/>
                          <a:pt x="1137577" y="698536"/>
                          <a:pt x="1130066" y="691025"/>
                        </a:cubicBezTo>
                        <a:cubicBezTo>
                          <a:pt x="1039932" y="615914"/>
                          <a:pt x="964820" y="518269"/>
                          <a:pt x="964820" y="398091"/>
                        </a:cubicBezTo>
                        <a:cubicBezTo>
                          <a:pt x="964820" y="338001"/>
                          <a:pt x="979843" y="285423"/>
                          <a:pt x="1002376" y="240357"/>
                        </a:cubicBezTo>
                        <a:cubicBezTo>
                          <a:pt x="957309" y="277912"/>
                          <a:pt x="912243" y="315468"/>
                          <a:pt x="867176" y="360535"/>
                        </a:cubicBezTo>
                        <a:cubicBezTo>
                          <a:pt x="859665" y="368046"/>
                          <a:pt x="852153" y="360535"/>
                          <a:pt x="852153" y="353024"/>
                        </a:cubicBezTo>
                        <a:cubicBezTo>
                          <a:pt x="859665" y="307957"/>
                          <a:pt x="882198" y="255379"/>
                          <a:pt x="912243" y="217823"/>
                        </a:cubicBezTo>
                        <a:cubicBezTo>
                          <a:pt x="859665" y="247868"/>
                          <a:pt x="814598" y="277912"/>
                          <a:pt x="762020" y="315468"/>
                        </a:cubicBezTo>
                        <a:cubicBezTo>
                          <a:pt x="754509" y="322979"/>
                          <a:pt x="746997" y="315468"/>
                          <a:pt x="746997" y="307957"/>
                        </a:cubicBezTo>
                        <a:cubicBezTo>
                          <a:pt x="754509" y="285423"/>
                          <a:pt x="762020" y="270401"/>
                          <a:pt x="777042" y="247868"/>
                        </a:cubicBezTo>
                        <a:cubicBezTo>
                          <a:pt x="716953" y="300446"/>
                          <a:pt x="641841" y="345513"/>
                          <a:pt x="559219" y="353024"/>
                        </a:cubicBezTo>
                        <a:cubicBezTo>
                          <a:pt x="551708" y="353024"/>
                          <a:pt x="551708" y="338001"/>
                          <a:pt x="559219" y="338001"/>
                        </a:cubicBezTo>
                        <a:cubicBezTo>
                          <a:pt x="596775" y="315468"/>
                          <a:pt x="641841" y="285423"/>
                          <a:pt x="671886" y="262890"/>
                        </a:cubicBezTo>
                        <a:cubicBezTo>
                          <a:pt x="589263" y="300446"/>
                          <a:pt x="506641" y="338001"/>
                          <a:pt x="416507" y="338001"/>
                        </a:cubicBezTo>
                        <a:cubicBezTo>
                          <a:pt x="408996" y="338001"/>
                          <a:pt x="408996" y="322979"/>
                          <a:pt x="416507" y="322979"/>
                        </a:cubicBezTo>
                        <a:cubicBezTo>
                          <a:pt x="499130" y="292935"/>
                          <a:pt x="574241" y="240357"/>
                          <a:pt x="641841" y="187779"/>
                        </a:cubicBezTo>
                        <a:cubicBezTo>
                          <a:pt x="499130" y="262890"/>
                          <a:pt x="341396" y="345513"/>
                          <a:pt x="183662" y="330490"/>
                        </a:cubicBezTo>
                        <a:cubicBezTo>
                          <a:pt x="176150" y="330490"/>
                          <a:pt x="176150" y="322979"/>
                          <a:pt x="183662" y="315468"/>
                        </a:cubicBezTo>
                        <a:cubicBezTo>
                          <a:pt x="243751" y="232845"/>
                          <a:pt x="318862" y="172756"/>
                          <a:pt x="401485" y="112667"/>
                        </a:cubicBezTo>
                        <a:cubicBezTo>
                          <a:pt x="461574" y="67600"/>
                          <a:pt x="521663" y="30045"/>
                          <a:pt x="581752" y="0"/>
                        </a:cubicBezTo>
                        <a:cubicBezTo>
                          <a:pt x="574241" y="0"/>
                          <a:pt x="566730" y="7511"/>
                          <a:pt x="551708" y="7511"/>
                        </a:cubicBezTo>
                        <a:cubicBezTo>
                          <a:pt x="461574" y="45067"/>
                          <a:pt x="371440" y="97645"/>
                          <a:pt x="296329" y="165245"/>
                        </a:cubicBezTo>
                        <a:cubicBezTo>
                          <a:pt x="101039" y="353024"/>
                          <a:pt x="131084" y="368046"/>
                          <a:pt x="10906" y="383068"/>
                        </a:cubicBezTo>
                        <a:cubicBezTo>
                          <a:pt x="-41673" y="390579"/>
                          <a:pt x="108550" y="533291"/>
                          <a:pt x="191173" y="488224"/>
                        </a:cubicBezTo>
                        <a:cubicBezTo>
                          <a:pt x="191173" y="488224"/>
                          <a:pt x="55972" y="653469"/>
                          <a:pt x="266284" y="953915"/>
                        </a:cubicBezTo>
                        <a:cubicBezTo>
                          <a:pt x="363929" y="758625"/>
                          <a:pt x="281307" y="563336"/>
                          <a:pt x="416507" y="450669"/>
                        </a:cubicBezTo>
                        <a:cubicBezTo>
                          <a:pt x="551708" y="450669"/>
                          <a:pt x="709442" y="330490"/>
                          <a:pt x="709442" y="330490"/>
                        </a:cubicBezTo>
                        <a:lnTo>
                          <a:pt x="656864" y="443157"/>
                        </a:lnTo>
                        <a:cubicBezTo>
                          <a:pt x="656864" y="443157"/>
                          <a:pt x="679397" y="488224"/>
                          <a:pt x="792064" y="353024"/>
                        </a:cubicBezTo>
                        <a:cubicBezTo>
                          <a:pt x="769531" y="540802"/>
                          <a:pt x="889709" y="570847"/>
                          <a:pt x="889709" y="570847"/>
                        </a:cubicBezTo>
                        <a:cubicBezTo>
                          <a:pt x="889709" y="570847"/>
                          <a:pt x="867176" y="555825"/>
                          <a:pt x="867176" y="375557"/>
                        </a:cubicBezTo>
                        <a:cubicBezTo>
                          <a:pt x="897220" y="743603"/>
                          <a:pt x="1242733" y="796181"/>
                          <a:pt x="1242733" y="796181"/>
                        </a:cubicBezTo>
                        <a:cubicBezTo>
                          <a:pt x="1242733" y="796181"/>
                          <a:pt x="1190155" y="676003"/>
                          <a:pt x="1227710" y="480713"/>
                        </a:cubicBezTo>
                        <a:cubicBezTo>
                          <a:pt x="1280289" y="766137"/>
                          <a:pt x="1580735" y="826226"/>
                          <a:pt x="1580735" y="826226"/>
                        </a:cubicBezTo>
                        <a:cubicBezTo>
                          <a:pt x="1580735" y="826226"/>
                          <a:pt x="1543179" y="773648"/>
                          <a:pt x="1505623" y="623425"/>
                        </a:cubicBezTo>
                        <a:cubicBezTo>
                          <a:pt x="1768513" y="811203"/>
                          <a:pt x="1768513" y="1134183"/>
                          <a:pt x="1768513" y="1134183"/>
                        </a:cubicBezTo>
                        <a:cubicBezTo>
                          <a:pt x="1768513" y="1134183"/>
                          <a:pt x="1926247" y="968937"/>
                          <a:pt x="1941269" y="773648"/>
                        </a:cubicBezTo>
                        <a:cubicBezTo>
                          <a:pt x="2076470" y="1066582"/>
                          <a:pt x="1918736" y="1509740"/>
                          <a:pt x="1918736" y="1509740"/>
                        </a:cubicBezTo>
                        <a:cubicBezTo>
                          <a:pt x="1918736" y="1509740"/>
                          <a:pt x="2001358" y="1321961"/>
                          <a:pt x="2136559" y="1374539"/>
                        </a:cubicBezTo>
                        <a:cubicBezTo>
                          <a:pt x="2271760" y="1427117"/>
                          <a:pt x="2181626" y="1644940"/>
                          <a:pt x="2181626" y="1644940"/>
                        </a:cubicBezTo>
                        <a:cubicBezTo>
                          <a:pt x="2376916" y="1547295"/>
                          <a:pt x="2504605" y="1186761"/>
                          <a:pt x="2489583" y="1081604"/>
                        </a:cubicBezTo>
                        <a:cubicBezTo>
                          <a:pt x="2527139" y="1156716"/>
                          <a:pt x="2534650" y="1209294"/>
                          <a:pt x="2542161" y="1186761"/>
                        </a:cubicBezTo>
                        <a:cubicBezTo>
                          <a:pt x="2579716" y="1171738"/>
                          <a:pt x="2782517" y="495735"/>
                          <a:pt x="2181626" y="210312"/>
                        </a:cubicBezTo>
                        <a:close/>
                      </a:path>
                    </a:pathLst>
                  </a:custGeom>
                  <a:solidFill>
                    <a:srgbClr val="FDBB30">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32" name="Freeform: Shape 331">
                    <a:extLst>
                      <a:ext uri="{FF2B5EF4-FFF2-40B4-BE49-F238E27FC236}">
                        <a16:creationId xmlns:a16="http://schemas.microsoft.com/office/drawing/2014/main" id="{BEC05C1B-6B67-434A-AC5A-DB68F662DC18}"/>
                      </a:ext>
                    </a:extLst>
                  </p:cNvPr>
                  <p:cNvSpPr/>
                  <p:nvPr/>
                </p:nvSpPr>
                <p:spPr>
                  <a:xfrm>
                    <a:off x="7601828" y="2800023"/>
                    <a:ext cx="685900" cy="608402"/>
                  </a:xfrm>
                  <a:custGeom>
                    <a:avLst/>
                    <a:gdLst>
                      <a:gd name="connsiteX0" fmla="*/ 625812 w 685900"/>
                      <a:gd name="connsiteY0" fmla="*/ 37556 h 608402"/>
                      <a:gd name="connsiteX1" fmla="*/ 392967 w 685900"/>
                      <a:gd name="connsiteY1" fmla="*/ 82623 h 608402"/>
                      <a:gd name="connsiteX2" fmla="*/ 400478 w 685900"/>
                      <a:gd name="connsiteY2" fmla="*/ 67600 h 608402"/>
                      <a:gd name="connsiteX3" fmla="*/ 468078 w 685900"/>
                      <a:gd name="connsiteY3" fmla="*/ 37556 h 608402"/>
                      <a:gd name="connsiteX4" fmla="*/ 302833 w 685900"/>
                      <a:gd name="connsiteY4" fmla="*/ 60089 h 608402"/>
                      <a:gd name="connsiteX5" fmla="*/ 2387 w 685900"/>
                      <a:gd name="connsiteY5" fmla="*/ 45067 h 608402"/>
                      <a:gd name="connsiteX6" fmla="*/ 190166 w 685900"/>
                      <a:gd name="connsiteY6" fmla="*/ 142712 h 608402"/>
                      <a:gd name="connsiteX7" fmla="*/ 265277 w 685900"/>
                      <a:gd name="connsiteY7" fmla="*/ 608403 h 608402"/>
                      <a:gd name="connsiteX8" fmla="*/ 415500 w 685900"/>
                      <a:gd name="connsiteY8" fmla="*/ 105156 h 608402"/>
                      <a:gd name="connsiteX9" fmla="*/ 685901 w 685900"/>
                      <a:gd name="connsiteY9" fmla="*/ 0 h 608402"/>
                      <a:gd name="connsiteX10" fmla="*/ 625812 w 685900"/>
                      <a:gd name="connsiteY10" fmla="*/ 37556 h 60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900" h="608402">
                        <a:moveTo>
                          <a:pt x="625812" y="37556"/>
                        </a:moveTo>
                        <a:cubicBezTo>
                          <a:pt x="550700" y="67600"/>
                          <a:pt x="475589" y="90134"/>
                          <a:pt x="392967" y="82623"/>
                        </a:cubicBezTo>
                        <a:cubicBezTo>
                          <a:pt x="377944" y="82623"/>
                          <a:pt x="392967" y="67600"/>
                          <a:pt x="400478" y="67600"/>
                        </a:cubicBezTo>
                        <a:cubicBezTo>
                          <a:pt x="423011" y="60089"/>
                          <a:pt x="445545" y="52578"/>
                          <a:pt x="468078" y="37556"/>
                        </a:cubicBezTo>
                        <a:cubicBezTo>
                          <a:pt x="415500" y="52578"/>
                          <a:pt x="355411" y="60089"/>
                          <a:pt x="302833" y="60089"/>
                        </a:cubicBezTo>
                        <a:cubicBezTo>
                          <a:pt x="212699" y="67600"/>
                          <a:pt x="85009" y="97645"/>
                          <a:pt x="2387" y="45067"/>
                        </a:cubicBezTo>
                        <a:cubicBezTo>
                          <a:pt x="-20146" y="67600"/>
                          <a:pt x="122565" y="180268"/>
                          <a:pt x="190166" y="142712"/>
                        </a:cubicBezTo>
                        <a:cubicBezTo>
                          <a:pt x="190166" y="142712"/>
                          <a:pt x="54965" y="307957"/>
                          <a:pt x="265277" y="608403"/>
                        </a:cubicBezTo>
                        <a:cubicBezTo>
                          <a:pt x="362922" y="413113"/>
                          <a:pt x="280299" y="217823"/>
                          <a:pt x="415500" y="105156"/>
                        </a:cubicBezTo>
                        <a:cubicBezTo>
                          <a:pt x="520656" y="105156"/>
                          <a:pt x="640834" y="30045"/>
                          <a:pt x="685901" y="0"/>
                        </a:cubicBezTo>
                        <a:cubicBezTo>
                          <a:pt x="670879" y="22534"/>
                          <a:pt x="648345" y="30045"/>
                          <a:pt x="625812" y="37556"/>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33" name="Freeform: Shape 332">
                    <a:extLst>
                      <a:ext uri="{FF2B5EF4-FFF2-40B4-BE49-F238E27FC236}">
                        <a16:creationId xmlns:a16="http://schemas.microsoft.com/office/drawing/2014/main" id="{6676B5C6-0F96-4DE2-8B49-9DEAB06111B5}"/>
                      </a:ext>
                    </a:extLst>
                  </p:cNvPr>
                  <p:cNvSpPr/>
                  <p:nvPr/>
                </p:nvSpPr>
                <p:spPr>
                  <a:xfrm>
                    <a:off x="8272707" y="2792512"/>
                    <a:ext cx="232845" cy="255378"/>
                  </a:xfrm>
                  <a:custGeom>
                    <a:avLst/>
                    <a:gdLst>
                      <a:gd name="connsiteX0" fmla="*/ 202801 w 232845"/>
                      <a:gd name="connsiteY0" fmla="*/ 67600 h 255378"/>
                      <a:gd name="connsiteX1" fmla="*/ 180267 w 232845"/>
                      <a:gd name="connsiteY1" fmla="*/ 142712 h 255378"/>
                      <a:gd name="connsiteX2" fmla="*/ 165245 w 232845"/>
                      <a:gd name="connsiteY2" fmla="*/ 150223 h 255378"/>
                      <a:gd name="connsiteX3" fmla="*/ 142712 w 232845"/>
                      <a:gd name="connsiteY3" fmla="*/ 0 h 255378"/>
                      <a:gd name="connsiteX4" fmla="*/ 45067 w 232845"/>
                      <a:gd name="connsiteY4" fmla="*/ 67600 h 255378"/>
                      <a:gd name="connsiteX5" fmla="*/ 37556 w 232845"/>
                      <a:gd name="connsiteY5" fmla="*/ 60089 h 255378"/>
                      <a:gd name="connsiteX6" fmla="*/ 45067 w 232845"/>
                      <a:gd name="connsiteY6" fmla="*/ 22533 h 255378"/>
                      <a:gd name="connsiteX7" fmla="*/ 0 w 232845"/>
                      <a:gd name="connsiteY7" fmla="*/ 127689 h 255378"/>
                      <a:gd name="connsiteX8" fmla="*/ 135201 w 232845"/>
                      <a:gd name="connsiteY8" fmla="*/ 37556 h 255378"/>
                      <a:gd name="connsiteX9" fmla="*/ 232845 w 232845"/>
                      <a:gd name="connsiteY9" fmla="*/ 255379 h 255378"/>
                      <a:gd name="connsiteX10" fmla="*/ 202801 w 232845"/>
                      <a:gd name="connsiteY10" fmla="*/ 67600 h 25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845" h="255378">
                        <a:moveTo>
                          <a:pt x="202801" y="67600"/>
                        </a:moveTo>
                        <a:cubicBezTo>
                          <a:pt x="195290" y="90134"/>
                          <a:pt x="187779" y="112667"/>
                          <a:pt x="180267" y="142712"/>
                        </a:cubicBezTo>
                        <a:cubicBezTo>
                          <a:pt x="180267" y="150223"/>
                          <a:pt x="165245" y="157734"/>
                          <a:pt x="165245" y="150223"/>
                        </a:cubicBezTo>
                        <a:cubicBezTo>
                          <a:pt x="142712" y="105156"/>
                          <a:pt x="135201" y="52578"/>
                          <a:pt x="142712" y="0"/>
                        </a:cubicBezTo>
                        <a:cubicBezTo>
                          <a:pt x="112667" y="22533"/>
                          <a:pt x="82622" y="45067"/>
                          <a:pt x="45067" y="67600"/>
                        </a:cubicBezTo>
                        <a:cubicBezTo>
                          <a:pt x="37556" y="67600"/>
                          <a:pt x="37556" y="67600"/>
                          <a:pt x="37556" y="60089"/>
                        </a:cubicBezTo>
                        <a:cubicBezTo>
                          <a:pt x="37556" y="45067"/>
                          <a:pt x="45067" y="37556"/>
                          <a:pt x="45067" y="22533"/>
                        </a:cubicBezTo>
                        <a:lnTo>
                          <a:pt x="0" y="127689"/>
                        </a:lnTo>
                        <a:cubicBezTo>
                          <a:pt x="0" y="127689"/>
                          <a:pt x="22533" y="172756"/>
                          <a:pt x="135201" y="37556"/>
                        </a:cubicBezTo>
                        <a:cubicBezTo>
                          <a:pt x="112667" y="225334"/>
                          <a:pt x="232845" y="255379"/>
                          <a:pt x="232845" y="255379"/>
                        </a:cubicBezTo>
                        <a:cubicBezTo>
                          <a:pt x="232845" y="255379"/>
                          <a:pt x="202801" y="232845"/>
                          <a:pt x="202801" y="67600"/>
                        </a:cubicBezTo>
                        <a:close/>
                      </a:path>
                    </a:pathLst>
                  </a:custGeom>
                  <a:solidFill>
                    <a:srgbClr val="FDBB30">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34" name="Freeform: Shape 333">
                    <a:extLst>
                      <a:ext uri="{FF2B5EF4-FFF2-40B4-BE49-F238E27FC236}">
                        <a16:creationId xmlns:a16="http://schemas.microsoft.com/office/drawing/2014/main" id="{40AA114A-6EF8-4D9C-B953-BB7EB2410B2F}"/>
                      </a:ext>
                    </a:extLst>
                  </p:cNvPr>
                  <p:cNvSpPr/>
                  <p:nvPr/>
                </p:nvSpPr>
                <p:spPr>
                  <a:xfrm>
                    <a:off x="8460486" y="2769979"/>
                    <a:ext cx="1732862" cy="1344494"/>
                  </a:xfrm>
                  <a:custGeom>
                    <a:avLst/>
                    <a:gdLst>
                      <a:gd name="connsiteX0" fmla="*/ 1457162 w 1732862"/>
                      <a:gd name="connsiteY0" fmla="*/ 0 h 1344494"/>
                      <a:gd name="connsiteX1" fmla="*/ 1509740 w 1732862"/>
                      <a:gd name="connsiteY1" fmla="*/ 67600 h 1344494"/>
                      <a:gd name="connsiteX2" fmla="*/ 1592362 w 1732862"/>
                      <a:gd name="connsiteY2" fmla="*/ 338001 h 1344494"/>
                      <a:gd name="connsiteX3" fmla="*/ 1577340 w 1732862"/>
                      <a:gd name="connsiteY3" fmla="*/ 345513 h 1344494"/>
                      <a:gd name="connsiteX4" fmla="*/ 1389561 w 1732862"/>
                      <a:gd name="connsiteY4" fmla="*/ 127689 h 1344494"/>
                      <a:gd name="connsiteX5" fmla="*/ 1321961 w 1732862"/>
                      <a:gd name="connsiteY5" fmla="*/ 75111 h 1344494"/>
                      <a:gd name="connsiteX6" fmla="*/ 1472184 w 1732862"/>
                      <a:gd name="connsiteY6" fmla="*/ 360535 h 1344494"/>
                      <a:gd name="connsiteX7" fmla="*/ 1442139 w 1732862"/>
                      <a:gd name="connsiteY7" fmla="*/ 721070 h 1344494"/>
                      <a:gd name="connsiteX8" fmla="*/ 1427117 w 1732862"/>
                      <a:gd name="connsiteY8" fmla="*/ 721070 h 1344494"/>
                      <a:gd name="connsiteX9" fmla="*/ 1404584 w 1732862"/>
                      <a:gd name="connsiteY9" fmla="*/ 570847 h 1344494"/>
                      <a:gd name="connsiteX10" fmla="*/ 1367028 w 1732862"/>
                      <a:gd name="connsiteY10" fmla="*/ 443157 h 1344494"/>
                      <a:gd name="connsiteX11" fmla="*/ 1276894 w 1732862"/>
                      <a:gd name="connsiteY11" fmla="*/ 871293 h 1344494"/>
                      <a:gd name="connsiteX12" fmla="*/ 1261872 w 1732862"/>
                      <a:gd name="connsiteY12" fmla="*/ 871293 h 1344494"/>
                      <a:gd name="connsiteX13" fmla="*/ 1164227 w 1732862"/>
                      <a:gd name="connsiteY13" fmla="*/ 435646 h 1344494"/>
                      <a:gd name="connsiteX14" fmla="*/ 1021515 w 1732862"/>
                      <a:gd name="connsiteY14" fmla="*/ 195290 h 1344494"/>
                      <a:gd name="connsiteX15" fmla="*/ 1029026 w 1732862"/>
                      <a:gd name="connsiteY15" fmla="*/ 285423 h 1344494"/>
                      <a:gd name="connsiteX16" fmla="*/ 931382 w 1732862"/>
                      <a:gd name="connsiteY16" fmla="*/ 660981 h 1344494"/>
                      <a:gd name="connsiteX17" fmla="*/ 916359 w 1732862"/>
                      <a:gd name="connsiteY17" fmla="*/ 660981 h 1344494"/>
                      <a:gd name="connsiteX18" fmla="*/ 743603 w 1732862"/>
                      <a:gd name="connsiteY18" fmla="*/ 360535 h 1344494"/>
                      <a:gd name="connsiteX19" fmla="*/ 623425 w 1732862"/>
                      <a:gd name="connsiteY19" fmla="*/ 247868 h 1344494"/>
                      <a:gd name="connsiteX20" fmla="*/ 653469 w 1732862"/>
                      <a:gd name="connsiteY20" fmla="*/ 420624 h 1344494"/>
                      <a:gd name="connsiteX21" fmla="*/ 638447 w 1732862"/>
                      <a:gd name="connsiteY21" fmla="*/ 435646 h 1344494"/>
                      <a:gd name="connsiteX22" fmla="*/ 345512 w 1732862"/>
                      <a:gd name="connsiteY22" fmla="*/ 75111 h 1344494"/>
                      <a:gd name="connsiteX23" fmla="*/ 330490 w 1732862"/>
                      <a:gd name="connsiteY23" fmla="*/ 435646 h 1344494"/>
                      <a:gd name="connsiteX24" fmla="*/ 315468 w 1732862"/>
                      <a:gd name="connsiteY24" fmla="*/ 450669 h 1344494"/>
                      <a:gd name="connsiteX25" fmla="*/ 0 w 1732862"/>
                      <a:gd name="connsiteY25" fmla="*/ 75111 h 1344494"/>
                      <a:gd name="connsiteX26" fmla="*/ 0 w 1732862"/>
                      <a:gd name="connsiteY26" fmla="*/ 82623 h 1344494"/>
                      <a:gd name="connsiteX27" fmla="*/ 375557 w 1732862"/>
                      <a:gd name="connsiteY27" fmla="*/ 495735 h 1344494"/>
                      <a:gd name="connsiteX28" fmla="*/ 360535 w 1732862"/>
                      <a:gd name="connsiteY28" fmla="*/ 180267 h 1344494"/>
                      <a:gd name="connsiteX29" fmla="*/ 713559 w 1732862"/>
                      <a:gd name="connsiteY29" fmla="*/ 525780 h 1344494"/>
                      <a:gd name="connsiteX30" fmla="*/ 638447 w 1732862"/>
                      <a:gd name="connsiteY30" fmla="*/ 322979 h 1344494"/>
                      <a:gd name="connsiteX31" fmla="*/ 901337 w 1732862"/>
                      <a:gd name="connsiteY31" fmla="*/ 833737 h 1344494"/>
                      <a:gd name="connsiteX32" fmla="*/ 1074093 w 1732862"/>
                      <a:gd name="connsiteY32" fmla="*/ 473202 h 1344494"/>
                      <a:gd name="connsiteX33" fmla="*/ 1051560 w 1732862"/>
                      <a:gd name="connsiteY33" fmla="*/ 1209294 h 1344494"/>
                      <a:gd name="connsiteX34" fmla="*/ 1269383 w 1732862"/>
                      <a:gd name="connsiteY34" fmla="*/ 1074093 h 1344494"/>
                      <a:gd name="connsiteX35" fmla="*/ 1314450 w 1732862"/>
                      <a:gd name="connsiteY35" fmla="*/ 1344494 h 1344494"/>
                      <a:gd name="connsiteX36" fmla="*/ 1622407 w 1732862"/>
                      <a:gd name="connsiteY36" fmla="*/ 781159 h 1344494"/>
                      <a:gd name="connsiteX37" fmla="*/ 1674985 w 1732862"/>
                      <a:gd name="connsiteY37" fmla="*/ 886315 h 1344494"/>
                      <a:gd name="connsiteX38" fmla="*/ 1457162 w 1732862"/>
                      <a:gd name="connsiteY38" fmla="*/ 0 h 134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32862" h="1344494">
                        <a:moveTo>
                          <a:pt x="1457162" y="0"/>
                        </a:moveTo>
                        <a:cubicBezTo>
                          <a:pt x="1472184" y="22534"/>
                          <a:pt x="1494718" y="45067"/>
                          <a:pt x="1509740" y="67600"/>
                        </a:cubicBezTo>
                        <a:cubicBezTo>
                          <a:pt x="1554806" y="142712"/>
                          <a:pt x="1622407" y="247868"/>
                          <a:pt x="1592362" y="338001"/>
                        </a:cubicBezTo>
                        <a:cubicBezTo>
                          <a:pt x="1592362" y="345513"/>
                          <a:pt x="1584851" y="353024"/>
                          <a:pt x="1577340" y="345513"/>
                        </a:cubicBezTo>
                        <a:cubicBezTo>
                          <a:pt x="1517251" y="270401"/>
                          <a:pt x="1464673" y="187779"/>
                          <a:pt x="1389561" y="127689"/>
                        </a:cubicBezTo>
                        <a:cubicBezTo>
                          <a:pt x="1367028" y="112667"/>
                          <a:pt x="1344495" y="90134"/>
                          <a:pt x="1321961" y="75111"/>
                        </a:cubicBezTo>
                        <a:cubicBezTo>
                          <a:pt x="1397073" y="157734"/>
                          <a:pt x="1449650" y="255379"/>
                          <a:pt x="1472184" y="360535"/>
                        </a:cubicBezTo>
                        <a:cubicBezTo>
                          <a:pt x="1502229" y="473202"/>
                          <a:pt x="1517251" y="623425"/>
                          <a:pt x="1442139" y="721070"/>
                        </a:cubicBezTo>
                        <a:cubicBezTo>
                          <a:pt x="1442139" y="728581"/>
                          <a:pt x="1427117" y="728581"/>
                          <a:pt x="1427117" y="721070"/>
                        </a:cubicBezTo>
                        <a:cubicBezTo>
                          <a:pt x="1404584" y="676003"/>
                          <a:pt x="1412095" y="623425"/>
                          <a:pt x="1404584" y="570847"/>
                        </a:cubicBezTo>
                        <a:cubicBezTo>
                          <a:pt x="1397073" y="525780"/>
                          <a:pt x="1382050" y="488224"/>
                          <a:pt x="1367028" y="443157"/>
                        </a:cubicBezTo>
                        <a:cubicBezTo>
                          <a:pt x="1389561" y="593380"/>
                          <a:pt x="1359517" y="758625"/>
                          <a:pt x="1276894" y="871293"/>
                        </a:cubicBezTo>
                        <a:cubicBezTo>
                          <a:pt x="1276894" y="878804"/>
                          <a:pt x="1261872" y="878804"/>
                          <a:pt x="1261872" y="871293"/>
                        </a:cubicBezTo>
                        <a:cubicBezTo>
                          <a:pt x="1246850" y="721070"/>
                          <a:pt x="1224316" y="578358"/>
                          <a:pt x="1164227" y="435646"/>
                        </a:cubicBezTo>
                        <a:cubicBezTo>
                          <a:pt x="1126671" y="353024"/>
                          <a:pt x="1089116" y="255379"/>
                          <a:pt x="1021515" y="195290"/>
                        </a:cubicBezTo>
                        <a:cubicBezTo>
                          <a:pt x="1029026" y="225334"/>
                          <a:pt x="1029026" y="255379"/>
                          <a:pt x="1029026" y="285423"/>
                        </a:cubicBezTo>
                        <a:cubicBezTo>
                          <a:pt x="1036537" y="413113"/>
                          <a:pt x="1014004" y="563336"/>
                          <a:pt x="931382" y="660981"/>
                        </a:cubicBezTo>
                        <a:cubicBezTo>
                          <a:pt x="923870" y="668492"/>
                          <a:pt x="916359" y="668492"/>
                          <a:pt x="916359" y="660981"/>
                        </a:cubicBezTo>
                        <a:cubicBezTo>
                          <a:pt x="878804" y="548313"/>
                          <a:pt x="841248" y="443157"/>
                          <a:pt x="743603" y="360535"/>
                        </a:cubicBezTo>
                        <a:cubicBezTo>
                          <a:pt x="706048" y="322979"/>
                          <a:pt x="660980" y="292935"/>
                          <a:pt x="623425" y="247868"/>
                        </a:cubicBezTo>
                        <a:cubicBezTo>
                          <a:pt x="615914" y="307957"/>
                          <a:pt x="623425" y="368046"/>
                          <a:pt x="653469" y="420624"/>
                        </a:cubicBezTo>
                        <a:cubicBezTo>
                          <a:pt x="660980" y="428135"/>
                          <a:pt x="645958" y="435646"/>
                          <a:pt x="638447" y="435646"/>
                        </a:cubicBezTo>
                        <a:cubicBezTo>
                          <a:pt x="495735" y="368046"/>
                          <a:pt x="368046" y="232845"/>
                          <a:pt x="345512" y="75111"/>
                        </a:cubicBezTo>
                        <a:cubicBezTo>
                          <a:pt x="307957" y="187779"/>
                          <a:pt x="300446" y="315468"/>
                          <a:pt x="330490" y="435646"/>
                        </a:cubicBezTo>
                        <a:cubicBezTo>
                          <a:pt x="330490" y="443157"/>
                          <a:pt x="322979" y="450669"/>
                          <a:pt x="315468" y="450669"/>
                        </a:cubicBezTo>
                        <a:cubicBezTo>
                          <a:pt x="172756" y="405602"/>
                          <a:pt x="22533" y="240357"/>
                          <a:pt x="0" y="75111"/>
                        </a:cubicBezTo>
                        <a:cubicBezTo>
                          <a:pt x="0" y="75111"/>
                          <a:pt x="0" y="75111"/>
                          <a:pt x="0" y="82623"/>
                        </a:cubicBezTo>
                        <a:cubicBezTo>
                          <a:pt x="37556" y="443157"/>
                          <a:pt x="375557" y="495735"/>
                          <a:pt x="375557" y="495735"/>
                        </a:cubicBezTo>
                        <a:cubicBezTo>
                          <a:pt x="375557" y="495735"/>
                          <a:pt x="322979" y="375557"/>
                          <a:pt x="360535" y="180267"/>
                        </a:cubicBezTo>
                        <a:cubicBezTo>
                          <a:pt x="413113" y="465691"/>
                          <a:pt x="713559" y="525780"/>
                          <a:pt x="713559" y="525780"/>
                        </a:cubicBezTo>
                        <a:cubicBezTo>
                          <a:pt x="713559" y="525780"/>
                          <a:pt x="676003" y="473202"/>
                          <a:pt x="638447" y="322979"/>
                        </a:cubicBezTo>
                        <a:cubicBezTo>
                          <a:pt x="901337" y="510758"/>
                          <a:pt x="901337" y="833737"/>
                          <a:pt x="901337" y="833737"/>
                        </a:cubicBezTo>
                        <a:cubicBezTo>
                          <a:pt x="901337" y="833737"/>
                          <a:pt x="1059071" y="668492"/>
                          <a:pt x="1074093" y="473202"/>
                        </a:cubicBezTo>
                        <a:cubicBezTo>
                          <a:pt x="1209294" y="766137"/>
                          <a:pt x="1051560" y="1209294"/>
                          <a:pt x="1051560" y="1209294"/>
                        </a:cubicBezTo>
                        <a:cubicBezTo>
                          <a:pt x="1051560" y="1209294"/>
                          <a:pt x="1134183" y="1021515"/>
                          <a:pt x="1269383" y="1074093"/>
                        </a:cubicBezTo>
                        <a:cubicBezTo>
                          <a:pt x="1404584" y="1126672"/>
                          <a:pt x="1314450" y="1344494"/>
                          <a:pt x="1314450" y="1344494"/>
                        </a:cubicBezTo>
                        <a:cubicBezTo>
                          <a:pt x="1509740" y="1246850"/>
                          <a:pt x="1637429" y="886315"/>
                          <a:pt x="1622407" y="781159"/>
                        </a:cubicBezTo>
                        <a:cubicBezTo>
                          <a:pt x="1659963" y="856270"/>
                          <a:pt x="1667474" y="908848"/>
                          <a:pt x="1674985" y="886315"/>
                        </a:cubicBezTo>
                        <a:cubicBezTo>
                          <a:pt x="1705029" y="871293"/>
                          <a:pt x="1870275" y="315468"/>
                          <a:pt x="1457162" y="0"/>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35" name="Freeform: Shape 334">
                    <a:extLst>
                      <a:ext uri="{FF2B5EF4-FFF2-40B4-BE49-F238E27FC236}">
                        <a16:creationId xmlns:a16="http://schemas.microsoft.com/office/drawing/2014/main" id="{30B3C467-915F-4556-827B-3E3BF4423A37}"/>
                      </a:ext>
                    </a:extLst>
                  </p:cNvPr>
                  <p:cNvSpPr/>
                  <p:nvPr/>
                </p:nvSpPr>
                <p:spPr>
                  <a:xfrm>
                    <a:off x="9561285" y="3941717"/>
                    <a:ext cx="162986" cy="217823"/>
                  </a:xfrm>
                  <a:custGeom>
                    <a:avLst/>
                    <a:gdLst>
                      <a:gd name="connsiteX0" fmla="*/ 3338 w 162986"/>
                      <a:gd name="connsiteY0" fmla="*/ 157734 h 217823"/>
                      <a:gd name="connsiteX1" fmla="*/ 3338 w 162986"/>
                      <a:gd name="connsiteY1" fmla="*/ 195290 h 217823"/>
                      <a:gd name="connsiteX2" fmla="*/ 63428 w 162986"/>
                      <a:gd name="connsiteY2" fmla="*/ 217823 h 217823"/>
                      <a:gd name="connsiteX3" fmla="*/ 123516 w 162986"/>
                      <a:gd name="connsiteY3" fmla="*/ 172756 h 217823"/>
                      <a:gd name="connsiteX4" fmla="*/ 161072 w 162986"/>
                      <a:gd name="connsiteY4" fmla="*/ 60089 h 217823"/>
                      <a:gd name="connsiteX5" fmla="*/ 108494 w 162986"/>
                      <a:gd name="connsiteY5" fmla="*/ 0 h 217823"/>
                      <a:gd name="connsiteX6" fmla="*/ 63428 w 162986"/>
                      <a:gd name="connsiteY6" fmla="*/ 30045 h 217823"/>
                      <a:gd name="connsiteX7" fmla="*/ 63428 w 162986"/>
                      <a:gd name="connsiteY7" fmla="*/ 67600 h 217823"/>
                      <a:gd name="connsiteX8" fmla="*/ 33383 w 162986"/>
                      <a:gd name="connsiteY8" fmla="*/ 112667 h 217823"/>
                      <a:gd name="connsiteX9" fmla="*/ 3338 w 162986"/>
                      <a:gd name="connsiteY9" fmla="*/ 157734 h 21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986" h="217823">
                        <a:moveTo>
                          <a:pt x="3338" y="157734"/>
                        </a:moveTo>
                        <a:cubicBezTo>
                          <a:pt x="-4173" y="165245"/>
                          <a:pt x="3338" y="187779"/>
                          <a:pt x="3338" y="195290"/>
                        </a:cubicBezTo>
                        <a:cubicBezTo>
                          <a:pt x="10849" y="217823"/>
                          <a:pt x="40894" y="217823"/>
                          <a:pt x="63428" y="217823"/>
                        </a:cubicBezTo>
                        <a:cubicBezTo>
                          <a:pt x="85961" y="210312"/>
                          <a:pt x="108494" y="195290"/>
                          <a:pt x="123516" y="172756"/>
                        </a:cubicBezTo>
                        <a:cubicBezTo>
                          <a:pt x="153561" y="142712"/>
                          <a:pt x="168584" y="97645"/>
                          <a:pt x="161072" y="60089"/>
                        </a:cubicBezTo>
                        <a:cubicBezTo>
                          <a:pt x="161072" y="30045"/>
                          <a:pt x="146050" y="0"/>
                          <a:pt x="108494" y="0"/>
                        </a:cubicBezTo>
                        <a:cubicBezTo>
                          <a:pt x="85961" y="0"/>
                          <a:pt x="70939" y="15022"/>
                          <a:pt x="63428" y="30045"/>
                        </a:cubicBezTo>
                        <a:cubicBezTo>
                          <a:pt x="55917" y="45067"/>
                          <a:pt x="63428" y="52578"/>
                          <a:pt x="63428" y="67600"/>
                        </a:cubicBezTo>
                        <a:cubicBezTo>
                          <a:pt x="70939" y="97645"/>
                          <a:pt x="48405" y="105156"/>
                          <a:pt x="33383" y="112667"/>
                        </a:cubicBezTo>
                        <a:cubicBezTo>
                          <a:pt x="18361" y="120178"/>
                          <a:pt x="10849" y="135201"/>
                          <a:pt x="3338" y="157734"/>
                        </a:cubicBezTo>
                        <a:close/>
                      </a:path>
                    </a:pathLst>
                  </a:custGeom>
                  <a:solidFill>
                    <a:srgbClr val="D46428"/>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36" name="Freeform: Shape 335">
                    <a:extLst>
                      <a:ext uri="{FF2B5EF4-FFF2-40B4-BE49-F238E27FC236}">
                        <a16:creationId xmlns:a16="http://schemas.microsoft.com/office/drawing/2014/main" id="{EC9F08C3-0456-4898-9D9E-8E9AFDA908BF}"/>
                      </a:ext>
                    </a:extLst>
                  </p:cNvPr>
                  <p:cNvSpPr/>
                  <p:nvPr/>
                </p:nvSpPr>
                <p:spPr>
                  <a:xfrm>
                    <a:off x="9557112" y="3941717"/>
                    <a:ext cx="126888" cy="175714"/>
                  </a:xfrm>
                  <a:custGeom>
                    <a:avLst/>
                    <a:gdLst>
                      <a:gd name="connsiteX0" fmla="*/ 112667 w 126888"/>
                      <a:gd name="connsiteY0" fmla="*/ 120178 h 175714"/>
                      <a:gd name="connsiteX1" fmla="*/ 67600 w 126888"/>
                      <a:gd name="connsiteY1" fmla="*/ 165245 h 175714"/>
                      <a:gd name="connsiteX2" fmla="*/ 0 w 126888"/>
                      <a:gd name="connsiteY2" fmla="*/ 157734 h 175714"/>
                      <a:gd name="connsiteX3" fmla="*/ 45067 w 126888"/>
                      <a:gd name="connsiteY3" fmla="*/ 112667 h 175714"/>
                      <a:gd name="connsiteX4" fmla="*/ 75111 w 126888"/>
                      <a:gd name="connsiteY4" fmla="*/ 67600 h 175714"/>
                      <a:gd name="connsiteX5" fmla="*/ 75111 w 126888"/>
                      <a:gd name="connsiteY5" fmla="*/ 30045 h 175714"/>
                      <a:gd name="connsiteX6" fmla="*/ 90133 w 126888"/>
                      <a:gd name="connsiteY6" fmla="*/ 0 h 175714"/>
                      <a:gd name="connsiteX7" fmla="*/ 112667 w 126888"/>
                      <a:gd name="connsiteY7" fmla="*/ 15022 h 175714"/>
                      <a:gd name="connsiteX8" fmla="*/ 112667 w 126888"/>
                      <a:gd name="connsiteY8" fmla="*/ 120178 h 1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888" h="175714">
                        <a:moveTo>
                          <a:pt x="112667" y="120178"/>
                        </a:moveTo>
                        <a:cubicBezTo>
                          <a:pt x="97645" y="135201"/>
                          <a:pt x="90133" y="150223"/>
                          <a:pt x="67600" y="165245"/>
                        </a:cubicBezTo>
                        <a:cubicBezTo>
                          <a:pt x="45067" y="180268"/>
                          <a:pt x="15022" y="180268"/>
                          <a:pt x="0" y="157734"/>
                        </a:cubicBezTo>
                        <a:cubicBezTo>
                          <a:pt x="7511" y="135201"/>
                          <a:pt x="22534" y="120178"/>
                          <a:pt x="45067" y="112667"/>
                        </a:cubicBezTo>
                        <a:cubicBezTo>
                          <a:pt x="67600" y="105156"/>
                          <a:pt x="90133" y="97645"/>
                          <a:pt x="75111" y="67600"/>
                        </a:cubicBezTo>
                        <a:cubicBezTo>
                          <a:pt x="67600" y="52578"/>
                          <a:pt x="67600" y="45067"/>
                          <a:pt x="75111" y="30045"/>
                        </a:cubicBezTo>
                        <a:cubicBezTo>
                          <a:pt x="82622" y="15022"/>
                          <a:pt x="82622" y="7511"/>
                          <a:pt x="90133" y="0"/>
                        </a:cubicBezTo>
                        <a:cubicBezTo>
                          <a:pt x="97645" y="0"/>
                          <a:pt x="105156" y="0"/>
                          <a:pt x="112667" y="15022"/>
                        </a:cubicBezTo>
                        <a:cubicBezTo>
                          <a:pt x="127689" y="30045"/>
                          <a:pt x="135201" y="82622"/>
                          <a:pt x="112667" y="120178"/>
                        </a:cubicBezTo>
                        <a:close/>
                      </a:path>
                    </a:pathLst>
                  </a:custGeom>
                  <a:solidFill>
                    <a:srgbClr val="DA8E28">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37" name="Freeform: Shape 336">
                    <a:extLst>
                      <a:ext uri="{FF2B5EF4-FFF2-40B4-BE49-F238E27FC236}">
                        <a16:creationId xmlns:a16="http://schemas.microsoft.com/office/drawing/2014/main" id="{90C827FD-0BC4-4820-8C31-190F8F4AD813}"/>
                      </a:ext>
                    </a:extLst>
                  </p:cNvPr>
                  <p:cNvSpPr/>
                  <p:nvPr/>
                </p:nvSpPr>
                <p:spPr>
                  <a:xfrm>
                    <a:off x="8483019" y="2401933"/>
                    <a:ext cx="491562" cy="228672"/>
                  </a:xfrm>
                  <a:custGeom>
                    <a:avLst/>
                    <a:gdLst>
                      <a:gd name="connsiteX0" fmla="*/ 488224 w 491562"/>
                      <a:gd name="connsiteY0" fmla="*/ 0 h 228672"/>
                      <a:gd name="connsiteX1" fmla="*/ 0 w 491562"/>
                      <a:gd name="connsiteY1" fmla="*/ 225334 h 228672"/>
                      <a:gd name="connsiteX2" fmla="*/ 0 w 491562"/>
                      <a:gd name="connsiteY2" fmla="*/ 225334 h 228672"/>
                      <a:gd name="connsiteX3" fmla="*/ 7511 w 491562"/>
                      <a:gd name="connsiteY3" fmla="*/ 217823 h 228672"/>
                      <a:gd name="connsiteX4" fmla="*/ 7511 w 491562"/>
                      <a:gd name="connsiteY4" fmla="*/ 217823 h 228672"/>
                      <a:gd name="connsiteX5" fmla="*/ 97645 w 491562"/>
                      <a:gd name="connsiteY5" fmla="*/ 150223 h 228672"/>
                      <a:gd name="connsiteX6" fmla="*/ 225334 w 491562"/>
                      <a:gd name="connsiteY6" fmla="*/ 75111 h 228672"/>
                      <a:gd name="connsiteX7" fmla="*/ 488224 w 491562"/>
                      <a:gd name="connsiteY7" fmla="*/ 0 h 228672"/>
                      <a:gd name="connsiteX8" fmla="*/ 488224 w 491562"/>
                      <a:gd name="connsiteY8" fmla="*/ 0 h 2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562" h="228672">
                        <a:moveTo>
                          <a:pt x="488224" y="0"/>
                        </a:moveTo>
                        <a:cubicBezTo>
                          <a:pt x="307957" y="0"/>
                          <a:pt x="112667" y="82623"/>
                          <a:pt x="0" y="225334"/>
                        </a:cubicBezTo>
                        <a:cubicBezTo>
                          <a:pt x="0" y="225334"/>
                          <a:pt x="0" y="232845"/>
                          <a:pt x="0" y="225334"/>
                        </a:cubicBezTo>
                        <a:cubicBezTo>
                          <a:pt x="0" y="225334"/>
                          <a:pt x="0" y="225334"/>
                          <a:pt x="7511" y="217823"/>
                        </a:cubicBezTo>
                        <a:cubicBezTo>
                          <a:pt x="7511" y="217823"/>
                          <a:pt x="7511" y="217823"/>
                          <a:pt x="7511" y="217823"/>
                        </a:cubicBezTo>
                        <a:cubicBezTo>
                          <a:pt x="22533" y="202801"/>
                          <a:pt x="67600" y="165245"/>
                          <a:pt x="97645" y="150223"/>
                        </a:cubicBezTo>
                        <a:cubicBezTo>
                          <a:pt x="135201" y="120178"/>
                          <a:pt x="180267" y="97645"/>
                          <a:pt x="225334" y="75111"/>
                        </a:cubicBezTo>
                        <a:cubicBezTo>
                          <a:pt x="307957" y="37556"/>
                          <a:pt x="398091" y="15022"/>
                          <a:pt x="488224" y="0"/>
                        </a:cubicBezTo>
                        <a:cubicBezTo>
                          <a:pt x="488224" y="7511"/>
                          <a:pt x="495736" y="0"/>
                          <a:pt x="488224" y="0"/>
                        </a:cubicBezTo>
                        <a:close/>
                      </a:path>
                    </a:pathLst>
                  </a:custGeom>
                  <a:solidFill>
                    <a:srgbClr val="F19532">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38" name="Freeform: Shape 337">
                    <a:extLst>
                      <a:ext uri="{FF2B5EF4-FFF2-40B4-BE49-F238E27FC236}">
                        <a16:creationId xmlns:a16="http://schemas.microsoft.com/office/drawing/2014/main" id="{B2B8C853-14CE-4D8B-AD35-ECA71FAC1F87}"/>
                      </a:ext>
                    </a:extLst>
                  </p:cNvPr>
                  <p:cNvSpPr/>
                  <p:nvPr/>
                </p:nvSpPr>
                <p:spPr>
                  <a:xfrm>
                    <a:off x="7844572" y="2804196"/>
                    <a:ext cx="315468" cy="117362"/>
                  </a:xfrm>
                  <a:custGeom>
                    <a:avLst/>
                    <a:gdLst>
                      <a:gd name="connsiteX0" fmla="*/ 315468 w 315468"/>
                      <a:gd name="connsiteY0" fmla="*/ 70939 h 117362"/>
                      <a:gd name="connsiteX1" fmla="*/ 37556 w 315468"/>
                      <a:gd name="connsiteY1" fmla="*/ 78450 h 117362"/>
                      <a:gd name="connsiteX2" fmla="*/ 277912 w 315468"/>
                      <a:gd name="connsiteY2" fmla="*/ 3338 h 117362"/>
                      <a:gd name="connsiteX3" fmla="*/ 277912 w 315468"/>
                      <a:gd name="connsiteY3" fmla="*/ 3338 h 117362"/>
                      <a:gd name="connsiteX4" fmla="*/ 7511 w 315468"/>
                      <a:gd name="connsiteY4" fmla="*/ 70939 h 117362"/>
                      <a:gd name="connsiteX5" fmla="*/ 0 w 315468"/>
                      <a:gd name="connsiteY5" fmla="*/ 78450 h 117362"/>
                      <a:gd name="connsiteX6" fmla="*/ 315468 w 315468"/>
                      <a:gd name="connsiteY6" fmla="*/ 70939 h 117362"/>
                      <a:gd name="connsiteX7" fmla="*/ 315468 w 315468"/>
                      <a:gd name="connsiteY7" fmla="*/ 70939 h 11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468" h="117362">
                        <a:moveTo>
                          <a:pt x="315468" y="70939"/>
                        </a:moveTo>
                        <a:cubicBezTo>
                          <a:pt x="225334" y="93472"/>
                          <a:pt x="127689" y="116005"/>
                          <a:pt x="37556" y="78450"/>
                        </a:cubicBezTo>
                        <a:cubicBezTo>
                          <a:pt x="120178" y="78450"/>
                          <a:pt x="210312" y="48405"/>
                          <a:pt x="277912" y="3338"/>
                        </a:cubicBezTo>
                        <a:cubicBezTo>
                          <a:pt x="277912" y="3338"/>
                          <a:pt x="277912" y="-4173"/>
                          <a:pt x="277912" y="3338"/>
                        </a:cubicBezTo>
                        <a:cubicBezTo>
                          <a:pt x="195290" y="48405"/>
                          <a:pt x="105156" y="63428"/>
                          <a:pt x="7511" y="70939"/>
                        </a:cubicBezTo>
                        <a:cubicBezTo>
                          <a:pt x="0" y="70939"/>
                          <a:pt x="0" y="78450"/>
                          <a:pt x="0" y="78450"/>
                        </a:cubicBezTo>
                        <a:cubicBezTo>
                          <a:pt x="105156" y="138539"/>
                          <a:pt x="210312" y="123517"/>
                          <a:pt x="315468" y="70939"/>
                        </a:cubicBezTo>
                        <a:cubicBezTo>
                          <a:pt x="315468" y="78450"/>
                          <a:pt x="315468" y="70939"/>
                          <a:pt x="315468" y="70939"/>
                        </a:cubicBezTo>
                        <a:close/>
                      </a:path>
                    </a:pathLst>
                  </a:custGeom>
                  <a:solidFill>
                    <a:srgbClr val="F19532">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39" name="Freeform: Shape 338">
                    <a:extLst>
                      <a:ext uri="{FF2B5EF4-FFF2-40B4-BE49-F238E27FC236}">
                        <a16:creationId xmlns:a16="http://schemas.microsoft.com/office/drawing/2014/main" id="{F74863B2-AC81-4C89-8293-B3DFE91F2071}"/>
                      </a:ext>
                    </a:extLst>
                  </p:cNvPr>
                  <p:cNvSpPr/>
                  <p:nvPr/>
                </p:nvSpPr>
                <p:spPr>
                  <a:xfrm>
                    <a:off x="9471152" y="2969441"/>
                    <a:ext cx="90776" cy="422084"/>
                  </a:xfrm>
                  <a:custGeom>
                    <a:avLst/>
                    <a:gdLst>
                      <a:gd name="connsiteX0" fmla="*/ 3338 w 90776"/>
                      <a:gd name="connsiteY0" fmla="*/ 3338 h 422084"/>
                      <a:gd name="connsiteX1" fmla="*/ 3338 w 90776"/>
                      <a:gd name="connsiteY1" fmla="*/ 3338 h 422084"/>
                      <a:gd name="connsiteX2" fmla="*/ 33383 w 90776"/>
                      <a:gd name="connsiteY2" fmla="*/ 416451 h 422084"/>
                      <a:gd name="connsiteX3" fmla="*/ 40894 w 90776"/>
                      <a:gd name="connsiteY3" fmla="*/ 416451 h 422084"/>
                      <a:gd name="connsiteX4" fmla="*/ 3338 w 90776"/>
                      <a:gd name="connsiteY4" fmla="*/ 3338 h 422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76" h="422084">
                        <a:moveTo>
                          <a:pt x="3338" y="3338"/>
                        </a:moveTo>
                        <a:cubicBezTo>
                          <a:pt x="3338" y="-4173"/>
                          <a:pt x="-4173" y="3338"/>
                          <a:pt x="3338" y="3338"/>
                        </a:cubicBezTo>
                        <a:cubicBezTo>
                          <a:pt x="85961" y="123517"/>
                          <a:pt x="78450" y="281250"/>
                          <a:pt x="33383" y="416451"/>
                        </a:cubicBezTo>
                        <a:cubicBezTo>
                          <a:pt x="33383" y="423962"/>
                          <a:pt x="40894" y="423962"/>
                          <a:pt x="40894" y="416451"/>
                        </a:cubicBezTo>
                        <a:cubicBezTo>
                          <a:pt x="116005" y="281250"/>
                          <a:pt x="108494" y="108494"/>
                          <a:pt x="3338" y="3338"/>
                        </a:cubicBezTo>
                        <a:close/>
                      </a:path>
                    </a:pathLst>
                  </a:custGeom>
                  <a:solidFill>
                    <a:srgbClr val="F19532">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40" name="Freeform: Shape 339">
                    <a:extLst>
                      <a:ext uri="{FF2B5EF4-FFF2-40B4-BE49-F238E27FC236}">
                        <a16:creationId xmlns:a16="http://schemas.microsoft.com/office/drawing/2014/main" id="{52B02FAE-9BD5-4E38-AC8A-4AFBF5441DA4}"/>
                      </a:ext>
                    </a:extLst>
                  </p:cNvPr>
                  <p:cNvSpPr/>
                  <p:nvPr/>
                </p:nvSpPr>
                <p:spPr>
                  <a:xfrm>
                    <a:off x="8475508" y="3318412"/>
                    <a:ext cx="443157" cy="255259"/>
                  </a:xfrm>
                  <a:custGeom>
                    <a:avLst/>
                    <a:gdLst>
                      <a:gd name="connsiteX0" fmla="*/ 443158 w 443157"/>
                      <a:gd name="connsiteY0" fmla="*/ 255259 h 255259"/>
                      <a:gd name="connsiteX1" fmla="*/ 0 w 443157"/>
                      <a:gd name="connsiteY1" fmla="*/ 90014 h 255259"/>
                      <a:gd name="connsiteX2" fmla="*/ 443158 w 443157"/>
                      <a:gd name="connsiteY2" fmla="*/ 255259 h 255259"/>
                    </a:gdLst>
                    <a:ahLst/>
                    <a:cxnLst>
                      <a:cxn ang="0">
                        <a:pos x="connsiteX0" y="connsiteY0"/>
                      </a:cxn>
                      <a:cxn ang="0">
                        <a:pos x="connsiteX1" y="connsiteY1"/>
                      </a:cxn>
                      <a:cxn ang="0">
                        <a:pos x="connsiteX2" y="connsiteY2"/>
                      </a:cxn>
                    </a:cxnLst>
                    <a:rect l="l" t="t" r="r" b="b"/>
                    <a:pathLst>
                      <a:path w="443157" h="255259">
                        <a:moveTo>
                          <a:pt x="443158" y="255259"/>
                        </a:moveTo>
                        <a:cubicBezTo>
                          <a:pt x="443158" y="255259"/>
                          <a:pt x="270401" y="-45187"/>
                          <a:pt x="0" y="90014"/>
                        </a:cubicBezTo>
                        <a:cubicBezTo>
                          <a:pt x="90134" y="-52698"/>
                          <a:pt x="420624" y="-45187"/>
                          <a:pt x="443158" y="255259"/>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41" name="Freeform: Shape 340">
                    <a:extLst>
                      <a:ext uri="{FF2B5EF4-FFF2-40B4-BE49-F238E27FC236}">
                        <a16:creationId xmlns:a16="http://schemas.microsoft.com/office/drawing/2014/main" id="{3B2C48AE-D93F-4973-B6B1-82432F0D6A43}"/>
                      </a:ext>
                    </a:extLst>
                  </p:cNvPr>
                  <p:cNvSpPr/>
                  <p:nvPr/>
                </p:nvSpPr>
                <p:spPr>
                  <a:xfrm>
                    <a:off x="7956679" y="3254122"/>
                    <a:ext cx="226519" cy="236926"/>
                  </a:xfrm>
                  <a:custGeom>
                    <a:avLst/>
                    <a:gdLst>
                      <a:gd name="connsiteX0" fmla="*/ 218383 w 226519"/>
                      <a:gd name="connsiteY0" fmla="*/ 236926 h 236926"/>
                      <a:gd name="connsiteX1" fmla="*/ 560 w 226519"/>
                      <a:gd name="connsiteY1" fmla="*/ 131770 h 236926"/>
                      <a:gd name="connsiteX2" fmla="*/ 218383 w 226519"/>
                      <a:gd name="connsiteY2" fmla="*/ 236926 h 236926"/>
                    </a:gdLst>
                    <a:ahLst/>
                    <a:cxnLst>
                      <a:cxn ang="0">
                        <a:pos x="connsiteX0" y="connsiteY0"/>
                      </a:cxn>
                      <a:cxn ang="0">
                        <a:pos x="connsiteX1" y="connsiteY1"/>
                      </a:cxn>
                      <a:cxn ang="0">
                        <a:pos x="connsiteX2" y="connsiteY2"/>
                      </a:cxn>
                    </a:cxnLst>
                    <a:rect l="l" t="t" r="r" b="b"/>
                    <a:pathLst>
                      <a:path w="226519" h="236926">
                        <a:moveTo>
                          <a:pt x="218383" y="236926"/>
                        </a:moveTo>
                        <a:cubicBezTo>
                          <a:pt x="218383" y="236926"/>
                          <a:pt x="173316" y="-33475"/>
                          <a:pt x="560" y="131770"/>
                        </a:cubicBezTo>
                        <a:cubicBezTo>
                          <a:pt x="-14463" y="34125"/>
                          <a:pt x="278472" y="-153653"/>
                          <a:pt x="218383" y="236926"/>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342" name="Graphic 2">
                    <a:extLst>
                      <a:ext uri="{FF2B5EF4-FFF2-40B4-BE49-F238E27FC236}">
                        <a16:creationId xmlns:a16="http://schemas.microsoft.com/office/drawing/2014/main" id="{A0076DC5-E11F-4369-A08A-605089751449}"/>
                      </a:ext>
                    </a:extLst>
                  </p:cNvPr>
                  <p:cNvGrpSpPr/>
                  <p:nvPr/>
                </p:nvGrpSpPr>
                <p:grpSpPr>
                  <a:xfrm>
                    <a:off x="8498041" y="3277972"/>
                    <a:ext cx="420623" cy="273165"/>
                    <a:chOff x="8498041" y="3277972"/>
                    <a:chExt cx="420623" cy="273165"/>
                  </a:xfrm>
                </p:grpSpPr>
                <p:sp>
                  <p:nvSpPr>
                    <p:cNvPr id="379" name="Freeform: Shape 378">
                      <a:extLst>
                        <a:ext uri="{FF2B5EF4-FFF2-40B4-BE49-F238E27FC236}">
                          <a16:creationId xmlns:a16="http://schemas.microsoft.com/office/drawing/2014/main" id="{ACDD720B-1DE7-4817-B9D8-A53EDCC2742B}"/>
                        </a:ext>
                      </a:extLst>
                    </p:cNvPr>
                    <p:cNvSpPr/>
                    <p:nvPr/>
                  </p:nvSpPr>
                  <p:spPr>
                    <a:xfrm>
                      <a:off x="8505552" y="3277972"/>
                      <a:ext cx="405601" cy="258143"/>
                    </a:xfrm>
                    <a:custGeom>
                      <a:avLst/>
                      <a:gdLst>
                        <a:gd name="connsiteX0" fmla="*/ 405602 w 405601"/>
                        <a:gd name="connsiteY0" fmla="*/ 258143 h 258143"/>
                        <a:gd name="connsiteX1" fmla="*/ 0 w 405601"/>
                        <a:gd name="connsiteY1" fmla="*/ 100409 h 258143"/>
                        <a:gd name="connsiteX2" fmla="*/ 405602 w 405601"/>
                        <a:gd name="connsiteY2" fmla="*/ 258143 h 258143"/>
                      </a:gdLst>
                      <a:ahLst/>
                      <a:cxnLst>
                        <a:cxn ang="0">
                          <a:pos x="connsiteX0" y="connsiteY0"/>
                        </a:cxn>
                        <a:cxn ang="0">
                          <a:pos x="connsiteX1" y="connsiteY1"/>
                        </a:cxn>
                        <a:cxn ang="0">
                          <a:pos x="connsiteX2" y="connsiteY2"/>
                        </a:cxn>
                      </a:cxnLst>
                      <a:rect l="l" t="t" r="r" b="b"/>
                      <a:pathLst>
                        <a:path w="405601" h="258143">
                          <a:moveTo>
                            <a:pt x="405602" y="258143"/>
                          </a:moveTo>
                          <a:cubicBezTo>
                            <a:pt x="405602" y="258143"/>
                            <a:pt x="255379" y="-49813"/>
                            <a:pt x="0" y="100409"/>
                          </a:cubicBezTo>
                          <a:cubicBezTo>
                            <a:pt x="90134" y="-49813"/>
                            <a:pt x="398091" y="-57325"/>
                            <a:pt x="405602" y="258143"/>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80" name="Freeform: Shape 379">
                      <a:extLst>
                        <a:ext uri="{FF2B5EF4-FFF2-40B4-BE49-F238E27FC236}">
                          <a16:creationId xmlns:a16="http://schemas.microsoft.com/office/drawing/2014/main" id="{C2D82F49-B560-4195-AC68-A7FDBC666AAA}"/>
                        </a:ext>
                      </a:extLst>
                    </p:cNvPr>
                    <p:cNvSpPr/>
                    <p:nvPr/>
                  </p:nvSpPr>
                  <p:spPr>
                    <a:xfrm>
                      <a:off x="8498041" y="3280736"/>
                      <a:ext cx="420623" cy="270400"/>
                    </a:xfrm>
                    <a:custGeom>
                      <a:avLst/>
                      <a:gdLst>
                        <a:gd name="connsiteX0" fmla="*/ 413113 w 420623"/>
                        <a:gd name="connsiteY0" fmla="*/ 262890 h 270400"/>
                        <a:gd name="connsiteX1" fmla="*/ 413113 w 420623"/>
                        <a:gd name="connsiteY1" fmla="*/ 262890 h 270400"/>
                        <a:gd name="connsiteX2" fmla="*/ 142712 w 420623"/>
                        <a:gd name="connsiteY2" fmla="*/ 67600 h 270400"/>
                        <a:gd name="connsiteX3" fmla="*/ 7511 w 420623"/>
                        <a:gd name="connsiteY3" fmla="*/ 112667 h 270400"/>
                        <a:gd name="connsiteX4" fmla="*/ 0 w 420623"/>
                        <a:gd name="connsiteY4" fmla="*/ 112667 h 270400"/>
                        <a:gd name="connsiteX5" fmla="*/ 0 w 420623"/>
                        <a:gd name="connsiteY5" fmla="*/ 105156 h 270400"/>
                        <a:gd name="connsiteX6" fmla="*/ 195290 w 420623"/>
                        <a:gd name="connsiteY6" fmla="*/ 0 h 270400"/>
                        <a:gd name="connsiteX7" fmla="*/ 420624 w 420623"/>
                        <a:gd name="connsiteY7" fmla="*/ 270401 h 270400"/>
                        <a:gd name="connsiteX8" fmla="*/ 413113 w 420623"/>
                        <a:gd name="connsiteY8" fmla="*/ 262890 h 270400"/>
                        <a:gd name="connsiteX9" fmla="*/ 413113 w 420623"/>
                        <a:gd name="connsiteY9" fmla="*/ 262890 h 270400"/>
                        <a:gd name="connsiteX10" fmla="*/ 142712 w 420623"/>
                        <a:gd name="connsiteY10" fmla="*/ 52578 h 270400"/>
                        <a:gd name="connsiteX11" fmla="*/ 398090 w 420623"/>
                        <a:gd name="connsiteY11" fmla="*/ 225334 h 270400"/>
                        <a:gd name="connsiteX12" fmla="*/ 187779 w 420623"/>
                        <a:gd name="connsiteY12" fmla="*/ 7511 h 270400"/>
                        <a:gd name="connsiteX13" fmla="*/ 22533 w 420623"/>
                        <a:gd name="connsiteY13" fmla="*/ 82622 h 270400"/>
                        <a:gd name="connsiteX14" fmla="*/ 142712 w 420623"/>
                        <a:gd name="connsiteY14" fmla="*/ 52578 h 2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0623" h="270400">
                          <a:moveTo>
                            <a:pt x="413113" y="262890"/>
                          </a:moveTo>
                          <a:cubicBezTo>
                            <a:pt x="413113" y="262890"/>
                            <a:pt x="405602" y="262890"/>
                            <a:pt x="413113" y="262890"/>
                          </a:cubicBezTo>
                          <a:cubicBezTo>
                            <a:pt x="405602" y="255379"/>
                            <a:pt x="307957" y="67600"/>
                            <a:pt x="142712" y="67600"/>
                          </a:cubicBezTo>
                          <a:cubicBezTo>
                            <a:pt x="97645" y="67600"/>
                            <a:pt x="52578" y="82622"/>
                            <a:pt x="7511" y="112667"/>
                          </a:cubicBezTo>
                          <a:cubicBezTo>
                            <a:pt x="7511" y="112667"/>
                            <a:pt x="0" y="112667"/>
                            <a:pt x="0" y="112667"/>
                          </a:cubicBezTo>
                          <a:cubicBezTo>
                            <a:pt x="0" y="112667"/>
                            <a:pt x="0" y="105156"/>
                            <a:pt x="0" y="105156"/>
                          </a:cubicBezTo>
                          <a:cubicBezTo>
                            <a:pt x="37556" y="37556"/>
                            <a:pt x="112667" y="0"/>
                            <a:pt x="195290" y="0"/>
                          </a:cubicBezTo>
                          <a:cubicBezTo>
                            <a:pt x="292935" y="0"/>
                            <a:pt x="413113" y="67600"/>
                            <a:pt x="420624" y="270401"/>
                          </a:cubicBezTo>
                          <a:cubicBezTo>
                            <a:pt x="420624" y="262890"/>
                            <a:pt x="420624" y="262890"/>
                            <a:pt x="413113" y="262890"/>
                          </a:cubicBezTo>
                          <a:cubicBezTo>
                            <a:pt x="413113" y="262890"/>
                            <a:pt x="413113" y="262890"/>
                            <a:pt x="413113" y="262890"/>
                          </a:cubicBezTo>
                          <a:close/>
                          <a:moveTo>
                            <a:pt x="142712" y="52578"/>
                          </a:moveTo>
                          <a:cubicBezTo>
                            <a:pt x="277912" y="52578"/>
                            <a:pt x="368046" y="165245"/>
                            <a:pt x="398090" y="225334"/>
                          </a:cubicBezTo>
                          <a:cubicBezTo>
                            <a:pt x="383068" y="120178"/>
                            <a:pt x="322979" y="7511"/>
                            <a:pt x="187779" y="7511"/>
                          </a:cubicBezTo>
                          <a:cubicBezTo>
                            <a:pt x="120178" y="7511"/>
                            <a:pt x="60089" y="37556"/>
                            <a:pt x="22533" y="82622"/>
                          </a:cubicBezTo>
                          <a:cubicBezTo>
                            <a:pt x="67600" y="60089"/>
                            <a:pt x="105156" y="52578"/>
                            <a:pt x="142712" y="52578"/>
                          </a:cubicBezTo>
                          <a:close/>
                        </a:path>
                      </a:pathLst>
                    </a:custGeom>
                    <a:solidFill>
                      <a:srgbClr val="F19532"/>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343" name="Freeform: Shape 342">
                    <a:extLst>
                      <a:ext uri="{FF2B5EF4-FFF2-40B4-BE49-F238E27FC236}">
                        <a16:creationId xmlns:a16="http://schemas.microsoft.com/office/drawing/2014/main" id="{4334293C-A621-4D6B-94AB-569BC511CE8F}"/>
                      </a:ext>
                    </a:extLst>
                  </p:cNvPr>
                  <p:cNvSpPr/>
                  <p:nvPr/>
                </p:nvSpPr>
                <p:spPr>
                  <a:xfrm>
                    <a:off x="8513063" y="3309225"/>
                    <a:ext cx="405601" cy="234401"/>
                  </a:xfrm>
                  <a:custGeom>
                    <a:avLst/>
                    <a:gdLst>
                      <a:gd name="connsiteX0" fmla="*/ 375557 w 405601"/>
                      <a:gd name="connsiteY0" fmla="*/ 99200 h 234401"/>
                      <a:gd name="connsiteX1" fmla="*/ 307957 w 405601"/>
                      <a:gd name="connsiteY1" fmla="*/ 54134 h 234401"/>
                      <a:gd name="connsiteX2" fmla="*/ 172757 w 405601"/>
                      <a:gd name="connsiteY2" fmla="*/ 1556 h 234401"/>
                      <a:gd name="connsiteX3" fmla="*/ 60089 w 405601"/>
                      <a:gd name="connsiteY3" fmla="*/ 9067 h 234401"/>
                      <a:gd name="connsiteX4" fmla="*/ 0 w 405601"/>
                      <a:gd name="connsiteY4" fmla="*/ 76667 h 234401"/>
                      <a:gd name="connsiteX5" fmla="*/ 405602 w 405601"/>
                      <a:gd name="connsiteY5" fmla="*/ 234401 h 234401"/>
                      <a:gd name="connsiteX6" fmla="*/ 375557 w 405601"/>
                      <a:gd name="connsiteY6" fmla="*/ 99200 h 23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1" h="234401">
                        <a:moveTo>
                          <a:pt x="375557" y="99200"/>
                        </a:moveTo>
                        <a:cubicBezTo>
                          <a:pt x="345512" y="99200"/>
                          <a:pt x="330490" y="69156"/>
                          <a:pt x="307957" y="54134"/>
                        </a:cubicBezTo>
                        <a:cubicBezTo>
                          <a:pt x="270401" y="24089"/>
                          <a:pt x="217823" y="9067"/>
                          <a:pt x="172757" y="1556"/>
                        </a:cubicBezTo>
                        <a:cubicBezTo>
                          <a:pt x="142712" y="-5956"/>
                          <a:pt x="90134" y="16578"/>
                          <a:pt x="60089" y="9067"/>
                        </a:cubicBezTo>
                        <a:cubicBezTo>
                          <a:pt x="37556" y="24089"/>
                          <a:pt x="15022" y="46623"/>
                          <a:pt x="0" y="76667"/>
                        </a:cubicBezTo>
                        <a:cubicBezTo>
                          <a:pt x="255379" y="-73556"/>
                          <a:pt x="405602" y="234401"/>
                          <a:pt x="405602" y="234401"/>
                        </a:cubicBezTo>
                        <a:cubicBezTo>
                          <a:pt x="398091" y="181823"/>
                          <a:pt x="390580" y="136756"/>
                          <a:pt x="375557" y="99200"/>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344" name="Graphic 2">
                    <a:extLst>
                      <a:ext uri="{FF2B5EF4-FFF2-40B4-BE49-F238E27FC236}">
                        <a16:creationId xmlns:a16="http://schemas.microsoft.com/office/drawing/2014/main" id="{8FB46F0D-63B7-45B7-B57B-E4B644A1D3A3}"/>
                      </a:ext>
                    </a:extLst>
                  </p:cNvPr>
                  <p:cNvGrpSpPr/>
                  <p:nvPr/>
                </p:nvGrpSpPr>
                <p:grpSpPr>
                  <a:xfrm>
                    <a:off x="7964750" y="3198114"/>
                    <a:ext cx="218833" cy="255378"/>
                    <a:chOff x="7964750" y="3198114"/>
                    <a:chExt cx="218833" cy="255378"/>
                  </a:xfrm>
                </p:grpSpPr>
                <p:sp>
                  <p:nvSpPr>
                    <p:cNvPr id="377" name="Freeform: Shape 376">
                      <a:extLst>
                        <a:ext uri="{FF2B5EF4-FFF2-40B4-BE49-F238E27FC236}">
                          <a16:creationId xmlns:a16="http://schemas.microsoft.com/office/drawing/2014/main" id="{AE003FFD-F013-4E34-98D6-AC7DDB27D9F3}"/>
                        </a:ext>
                      </a:extLst>
                    </p:cNvPr>
                    <p:cNvSpPr/>
                    <p:nvPr/>
                  </p:nvSpPr>
                  <p:spPr>
                    <a:xfrm>
                      <a:off x="7971672" y="3209055"/>
                      <a:ext cx="211911" cy="236926"/>
                    </a:xfrm>
                    <a:custGeom>
                      <a:avLst/>
                      <a:gdLst>
                        <a:gd name="connsiteX0" fmla="*/ 203390 w 211911"/>
                        <a:gd name="connsiteY0" fmla="*/ 236926 h 236926"/>
                        <a:gd name="connsiteX1" fmla="*/ 589 w 211911"/>
                        <a:gd name="connsiteY1" fmla="*/ 131770 h 236926"/>
                        <a:gd name="connsiteX2" fmla="*/ 203390 w 211911"/>
                        <a:gd name="connsiteY2" fmla="*/ 236926 h 236926"/>
                      </a:gdLst>
                      <a:ahLst/>
                      <a:cxnLst>
                        <a:cxn ang="0">
                          <a:pos x="connsiteX0" y="connsiteY0"/>
                        </a:cxn>
                        <a:cxn ang="0">
                          <a:pos x="connsiteX1" y="connsiteY1"/>
                        </a:cxn>
                        <a:cxn ang="0">
                          <a:pos x="connsiteX2" y="connsiteY2"/>
                        </a:cxn>
                      </a:cxnLst>
                      <a:rect l="l" t="t" r="r" b="b"/>
                      <a:pathLst>
                        <a:path w="211911" h="236926">
                          <a:moveTo>
                            <a:pt x="203390" y="236926"/>
                          </a:moveTo>
                          <a:cubicBezTo>
                            <a:pt x="203390" y="236926"/>
                            <a:pt x="165834" y="-33475"/>
                            <a:pt x="589" y="131770"/>
                          </a:cubicBezTo>
                          <a:cubicBezTo>
                            <a:pt x="-14433" y="34125"/>
                            <a:pt x="263479" y="-153653"/>
                            <a:pt x="203390" y="236926"/>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78" name="Freeform: Shape 377">
                      <a:extLst>
                        <a:ext uri="{FF2B5EF4-FFF2-40B4-BE49-F238E27FC236}">
                          <a16:creationId xmlns:a16="http://schemas.microsoft.com/office/drawing/2014/main" id="{66EF61AA-1362-4DE9-99B3-FA7FC5E05686}"/>
                        </a:ext>
                      </a:extLst>
                    </p:cNvPr>
                    <p:cNvSpPr/>
                    <p:nvPr/>
                  </p:nvSpPr>
                  <p:spPr>
                    <a:xfrm>
                      <a:off x="7964750" y="3198114"/>
                      <a:ext cx="217823" cy="255378"/>
                    </a:xfrm>
                    <a:custGeom>
                      <a:avLst/>
                      <a:gdLst>
                        <a:gd name="connsiteX0" fmla="*/ 210312 w 217823"/>
                        <a:gd name="connsiteY0" fmla="*/ 255379 h 255378"/>
                        <a:gd name="connsiteX1" fmla="*/ 202801 w 217823"/>
                        <a:gd name="connsiteY1" fmla="*/ 247868 h 255378"/>
                        <a:gd name="connsiteX2" fmla="*/ 105156 w 217823"/>
                        <a:gd name="connsiteY2" fmla="*/ 97645 h 255378"/>
                        <a:gd name="connsiteX3" fmla="*/ 15022 w 217823"/>
                        <a:gd name="connsiteY3" fmla="*/ 150223 h 255378"/>
                        <a:gd name="connsiteX4" fmla="*/ 7511 w 217823"/>
                        <a:gd name="connsiteY4" fmla="*/ 150223 h 255378"/>
                        <a:gd name="connsiteX5" fmla="*/ 0 w 217823"/>
                        <a:gd name="connsiteY5" fmla="*/ 142712 h 255378"/>
                        <a:gd name="connsiteX6" fmla="*/ 30045 w 217823"/>
                        <a:gd name="connsiteY6" fmla="*/ 60089 h 255378"/>
                        <a:gd name="connsiteX7" fmla="*/ 135201 w 217823"/>
                        <a:gd name="connsiteY7" fmla="*/ 0 h 255378"/>
                        <a:gd name="connsiteX8" fmla="*/ 187779 w 217823"/>
                        <a:gd name="connsiteY8" fmla="*/ 22533 h 255378"/>
                        <a:gd name="connsiteX9" fmla="*/ 210312 w 217823"/>
                        <a:gd name="connsiteY9" fmla="*/ 240356 h 255378"/>
                        <a:gd name="connsiteX10" fmla="*/ 210312 w 217823"/>
                        <a:gd name="connsiteY10" fmla="*/ 255379 h 255378"/>
                        <a:gd name="connsiteX11" fmla="*/ 210312 w 217823"/>
                        <a:gd name="connsiteY11" fmla="*/ 255379 h 255378"/>
                        <a:gd name="connsiteX12" fmla="*/ 105156 w 217823"/>
                        <a:gd name="connsiteY12" fmla="*/ 82623 h 255378"/>
                        <a:gd name="connsiteX13" fmla="*/ 210312 w 217823"/>
                        <a:gd name="connsiteY13" fmla="*/ 202801 h 255378"/>
                        <a:gd name="connsiteX14" fmla="*/ 187779 w 217823"/>
                        <a:gd name="connsiteY14" fmla="*/ 45067 h 255378"/>
                        <a:gd name="connsiteX15" fmla="*/ 142712 w 217823"/>
                        <a:gd name="connsiteY15" fmla="*/ 22533 h 255378"/>
                        <a:gd name="connsiteX16" fmla="*/ 45067 w 217823"/>
                        <a:gd name="connsiteY16" fmla="*/ 75111 h 255378"/>
                        <a:gd name="connsiteX17" fmla="*/ 15022 w 217823"/>
                        <a:gd name="connsiteY17" fmla="*/ 127689 h 255378"/>
                        <a:gd name="connsiteX18" fmla="*/ 105156 w 217823"/>
                        <a:gd name="connsiteY18" fmla="*/ 82623 h 25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823" h="255378">
                          <a:moveTo>
                            <a:pt x="210312" y="255379"/>
                          </a:moveTo>
                          <a:cubicBezTo>
                            <a:pt x="202801" y="255379"/>
                            <a:pt x="202801" y="255379"/>
                            <a:pt x="202801" y="247868"/>
                          </a:cubicBezTo>
                          <a:cubicBezTo>
                            <a:pt x="202801" y="247868"/>
                            <a:pt x="180268" y="97645"/>
                            <a:pt x="105156" y="97645"/>
                          </a:cubicBezTo>
                          <a:cubicBezTo>
                            <a:pt x="82623" y="97645"/>
                            <a:pt x="45067" y="112667"/>
                            <a:pt x="15022" y="150223"/>
                          </a:cubicBezTo>
                          <a:cubicBezTo>
                            <a:pt x="15022" y="150223"/>
                            <a:pt x="7511" y="150223"/>
                            <a:pt x="7511" y="150223"/>
                          </a:cubicBezTo>
                          <a:cubicBezTo>
                            <a:pt x="7511" y="150223"/>
                            <a:pt x="0" y="150223"/>
                            <a:pt x="0" y="142712"/>
                          </a:cubicBezTo>
                          <a:cubicBezTo>
                            <a:pt x="0" y="120178"/>
                            <a:pt x="7511" y="90134"/>
                            <a:pt x="30045" y="60089"/>
                          </a:cubicBezTo>
                          <a:cubicBezTo>
                            <a:pt x="60089" y="22533"/>
                            <a:pt x="105156" y="0"/>
                            <a:pt x="135201" y="0"/>
                          </a:cubicBezTo>
                          <a:cubicBezTo>
                            <a:pt x="157734" y="0"/>
                            <a:pt x="172756" y="7511"/>
                            <a:pt x="187779" y="22533"/>
                          </a:cubicBezTo>
                          <a:cubicBezTo>
                            <a:pt x="217823" y="60089"/>
                            <a:pt x="225334" y="135201"/>
                            <a:pt x="210312" y="240356"/>
                          </a:cubicBezTo>
                          <a:cubicBezTo>
                            <a:pt x="217823" y="247868"/>
                            <a:pt x="217823" y="255379"/>
                            <a:pt x="210312" y="255379"/>
                          </a:cubicBezTo>
                          <a:lnTo>
                            <a:pt x="210312" y="255379"/>
                          </a:lnTo>
                          <a:close/>
                          <a:moveTo>
                            <a:pt x="105156" y="82623"/>
                          </a:moveTo>
                          <a:cubicBezTo>
                            <a:pt x="165245" y="82623"/>
                            <a:pt x="195290" y="157734"/>
                            <a:pt x="210312" y="202801"/>
                          </a:cubicBezTo>
                          <a:cubicBezTo>
                            <a:pt x="217823" y="105156"/>
                            <a:pt x="202801" y="60089"/>
                            <a:pt x="187779" y="45067"/>
                          </a:cubicBezTo>
                          <a:cubicBezTo>
                            <a:pt x="180268" y="30045"/>
                            <a:pt x="165245" y="22533"/>
                            <a:pt x="142712" y="22533"/>
                          </a:cubicBezTo>
                          <a:cubicBezTo>
                            <a:pt x="112667" y="22533"/>
                            <a:pt x="75111" y="45067"/>
                            <a:pt x="45067" y="75111"/>
                          </a:cubicBezTo>
                          <a:cubicBezTo>
                            <a:pt x="30045" y="90134"/>
                            <a:pt x="22533" y="112667"/>
                            <a:pt x="15022" y="127689"/>
                          </a:cubicBezTo>
                          <a:cubicBezTo>
                            <a:pt x="52578" y="97645"/>
                            <a:pt x="75111" y="82623"/>
                            <a:pt x="105156" y="82623"/>
                          </a:cubicBezTo>
                          <a:close/>
                        </a:path>
                      </a:pathLst>
                    </a:custGeom>
                    <a:solidFill>
                      <a:srgbClr val="F19532"/>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345" name="Freeform: Shape 344">
                    <a:extLst>
                      <a:ext uri="{FF2B5EF4-FFF2-40B4-BE49-F238E27FC236}">
                        <a16:creationId xmlns:a16="http://schemas.microsoft.com/office/drawing/2014/main" id="{DEE0C9E5-EE7B-4ECA-9D2B-0802E5A78341}"/>
                      </a:ext>
                    </a:extLst>
                  </p:cNvPr>
                  <p:cNvSpPr/>
                  <p:nvPr/>
                </p:nvSpPr>
                <p:spPr>
                  <a:xfrm>
                    <a:off x="7979772" y="3262897"/>
                    <a:ext cx="202800" cy="168061"/>
                  </a:xfrm>
                  <a:custGeom>
                    <a:avLst/>
                    <a:gdLst>
                      <a:gd name="connsiteX0" fmla="*/ 165245 w 202800"/>
                      <a:gd name="connsiteY0" fmla="*/ 25350 h 168061"/>
                      <a:gd name="connsiteX1" fmla="*/ 90134 w 202800"/>
                      <a:gd name="connsiteY1" fmla="*/ 2817 h 168061"/>
                      <a:gd name="connsiteX2" fmla="*/ 22533 w 202800"/>
                      <a:gd name="connsiteY2" fmla="*/ 17839 h 168061"/>
                      <a:gd name="connsiteX3" fmla="*/ 22533 w 202800"/>
                      <a:gd name="connsiteY3" fmla="*/ 17839 h 168061"/>
                      <a:gd name="connsiteX4" fmla="*/ 0 w 202800"/>
                      <a:gd name="connsiteY4" fmla="*/ 85439 h 168061"/>
                      <a:gd name="connsiteX5" fmla="*/ 202801 w 202800"/>
                      <a:gd name="connsiteY5" fmla="*/ 168062 h 168061"/>
                      <a:gd name="connsiteX6" fmla="*/ 165245 w 202800"/>
                      <a:gd name="connsiteY6" fmla="*/ 25350 h 1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00" h="168061">
                        <a:moveTo>
                          <a:pt x="165245" y="25350"/>
                        </a:moveTo>
                        <a:cubicBezTo>
                          <a:pt x="142712" y="2817"/>
                          <a:pt x="112667" y="-4694"/>
                          <a:pt x="90134" y="2817"/>
                        </a:cubicBezTo>
                        <a:cubicBezTo>
                          <a:pt x="67600" y="10328"/>
                          <a:pt x="45067" y="17839"/>
                          <a:pt x="22533" y="17839"/>
                        </a:cubicBezTo>
                        <a:cubicBezTo>
                          <a:pt x="22533" y="17839"/>
                          <a:pt x="22533" y="17839"/>
                          <a:pt x="22533" y="17839"/>
                        </a:cubicBezTo>
                        <a:cubicBezTo>
                          <a:pt x="7511" y="40372"/>
                          <a:pt x="0" y="62906"/>
                          <a:pt x="0" y="85439"/>
                        </a:cubicBezTo>
                        <a:cubicBezTo>
                          <a:pt x="135201" y="-57272"/>
                          <a:pt x="187779" y="115484"/>
                          <a:pt x="202801" y="168062"/>
                        </a:cubicBezTo>
                        <a:cubicBezTo>
                          <a:pt x="195290" y="115484"/>
                          <a:pt x="195290" y="55395"/>
                          <a:pt x="165245" y="25350"/>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46" name="Freeform: Shape 345">
                    <a:extLst>
                      <a:ext uri="{FF2B5EF4-FFF2-40B4-BE49-F238E27FC236}">
                        <a16:creationId xmlns:a16="http://schemas.microsoft.com/office/drawing/2014/main" id="{689C896E-45AC-4242-8D22-4E8C623166BD}"/>
                      </a:ext>
                    </a:extLst>
                  </p:cNvPr>
                  <p:cNvSpPr/>
                  <p:nvPr/>
                </p:nvSpPr>
                <p:spPr>
                  <a:xfrm>
                    <a:off x="7844572" y="3385892"/>
                    <a:ext cx="281443" cy="345512"/>
                  </a:xfrm>
                  <a:custGeom>
                    <a:avLst/>
                    <a:gdLst>
                      <a:gd name="connsiteX0" fmla="*/ 165245 w 281443"/>
                      <a:gd name="connsiteY0" fmla="*/ 270401 h 345512"/>
                      <a:gd name="connsiteX1" fmla="*/ 270401 w 281443"/>
                      <a:gd name="connsiteY1" fmla="*/ 172756 h 345512"/>
                      <a:gd name="connsiteX2" fmla="*/ 165245 w 281443"/>
                      <a:gd name="connsiteY2" fmla="*/ 0 h 345512"/>
                      <a:gd name="connsiteX3" fmla="*/ 67600 w 281443"/>
                      <a:gd name="connsiteY3" fmla="*/ 232845 h 345512"/>
                      <a:gd name="connsiteX4" fmla="*/ 0 w 281443"/>
                      <a:gd name="connsiteY4" fmla="*/ 255379 h 345512"/>
                      <a:gd name="connsiteX5" fmla="*/ 195290 w 281443"/>
                      <a:gd name="connsiteY5" fmla="*/ 345513 h 345512"/>
                      <a:gd name="connsiteX6" fmla="*/ 165245 w 281443"/>
                      <a:gd name="connsiteY6" fmla="*/ 270401 h 34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443" h="345512">
                        <a:moveTo>
                          <a:pt x="165245" y="270401"/>
                        </a:moveTo>
                        <a:cubicBezTo>
                          <a:pt x="165245" y="270401"/>
                          <a:pt x="240357" y="277912"/>
                          <a:pt x="270401" y="172756"/>
                        </a:cubicBezTo>
                        <a:cubicBezTo>
                          <a:pt x="300446" y="67600"/>
                          <a:pt x="270401" y="0"/>
                          <a:pt x="165245" y="0"/>
                        </a:cubicBezTo>
                        <a:cubicBezTo>
                          <a:pt x="60089" y="0"/>
                          <a:pt x="0" y="142712"/>
                          <a:pt x="67600" y="232845"/>
                        </a:cubicBezTo>
                        <a:cubicBezTo>
                          <a:pt x="67600" y="232845"/>
                          <a:pt x="30044" y="232845"/>
                          <a:pt x="0" y="255379"/>
                        </a:cubicBezTo>
                        <a:cubicBezTo>
                          <a:pt x="0" y="255379"/>
                          <a:pt x="142712" y="270401"/>
                          <a:pt x="195290" y="345513"/>
                        </a:cubicBezTo>
                        <a:cubicBezTo>
                          <a:pt x="195290" y="345513"/>
                          <a:pt x="172756" y="277912"/>
                          <a:pt x="165245" y="270401"/>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347" name="Graphic 2">
                    <a:extLst>
                      <a:ext uri="{FF2B5EF4-FFF2-40B4-BE49-F238E27FC236}">
                        <a16:creationId xmlns:a16="http://schemas.microsoft.com/office/drawing/2014/main" id="{6E0BF79A-3D5E-4D3F-9517-5A5171882E17}"/>
                      </a:ext>
                    </a:extLst>
                  </p:cNvPr>
                  <p:cNvGrpSpPr/>
                  <p:nvPr/>
                </p:nvGrpSpPr>
                <p:grpSpPr>
                  <a:xfrm>
                    <a:off x="7914129" y="3399446"/>
                    <a:ext cx="179732" cy="250152"/>
                    <a:chOff x="7914129" y="3399446"/>
                    <a:chExt cx="179732" cy="250152"/>
                  </a:xfrm>
                </p:grpSpPr>
                <p:sp>
                  <p:nvSpPr>
                    <p:cNvPr id="371" name="Freeform: Shape 370">
                      <a:extLst>
                        <a:ext uri="{FF2B5EF4-FFF2-40B4-BE49-F238E27FC236}">
                          <a16:creationId xmlns:a16="http://schemas.microsoft.com/office/drawing/2014/main" id="{D7112CD6-BA82-4937-9987-800DC855EA1A}"/>
                        </a:ext>
                      </a:extLst>
                    </p:cNvPr>
                    <p:cNvSpPr/>
                    <p:nvPr/>
                  </p:nvSpPr>
                  <p:spPr>
                    <a:xfrm>
                      <a:off x="7914129" y="3399446"/>
                      <a:ext cx="179732" cy="91602"/>
                    </a:xfrm>
                    <a:custGeom>
                      <a:avLst/>
                      <a:gdLst>
                        <a:gd name="connsiteX0" fmla="*/ 178311 w 179732"/>
                        <a:gd name="connsiteY0" fmla="*/ 91603 h 91602"/>
                        <a:gd name="connsiteX1" fmla="*/ 125733 w 179732"/>
                        <a:gd name="connsiteY1" fmla="*/ 1469 h 91602"/>
                        <a:gd name="connsiteX2" fmla="*/ 20577 w 179732"/>
                        <a:gd name="connsiteY2" fmla="*/ 91603 h 91602"/>
                        <a:gd name="connsiteX3" fmla="*/ 178311 w 179732"/>
                        <a:gd name="connsiteY3" fmla="*/ 91603 h 91602"/>
                      </a:gdLst>
                      <a:ahLst/>
                      <a:cxnLst>
                        <a:cxn ang="0">
                          <a:pos x="connsiteX0" y="connsiteY0"/>
                        </a:cxn>
                        <a:cxn ang="0">
                          <a:pos x="connsiteX1" y="connsiteY1"/>
                        </a:cxn>
                        <a:cxn ang="0">
                          <a:pos x="connsiteX2" y="connsiteY2"/>
                        </a:cxn>
                        <a:cxn ang="0">
                          <a:pos x="connsiteX3" y="connsiteY3"/>
                        </a:cxn>
                      </a:cxnLst>
                      <a:rect l="l" t="t" r="r" b="b"/>
                      <a:pathLst>
                        <a:path w="179732" h="91602">
                          <a:moveTo>
                            <a:pt x="178311" y="91603"/>
                          </a:moveTo>
                          <a:cubicBezTo>
                            <a:pt x="178311" y="91603"/>
                            <a:pt x="193333" y="8980"/>
                            <a:pt x="125733" y="1469"/>
                          </a:cubicBezTo>
                          <a:cubicBezTo>
                            <a:pt x="43110" y="-13553"/>
                            <a:pt x="-39513" y="91603"/>
                            <a:pt x="20577" y="91603"/>
                          </a:cubicBezTo>
                          <a:cubicBezTo>
                            <a:pt x="73155" y="91603"/>
                            <a:pt x="155777" y="54047"/>
                            <a:pt x="178311" y="91603"/>
                          </a:cubicBezTo>
                          <a:close/>
                        </a:path>
                      </a:pathLst>
                    </a:custGeom>
                    <a:solidFill>
                      <a:srgbClr val="6F120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72" name="Freeform: Shape 371">
                      <a:extLst>
                        <a:ext uri="{FF2B5EF4-FFF2-40B4-BE49-F238E27FC236}">
                          <a16:creationId xmlns:a16="http://schemas.microsoft.com/office/drawing/2014/main" id="{807D3642-8FD8-407D-9DA4-E2B72980446D}"/>
                        </a:ext>
                      </a:extLst>
                    </p:cNvPr>
                    <p:cNvSpPr/>
                    <p:nvPr/>
                  </p:nvSpPr>
                  <p:spPr>
                    <a:xfrm>
                      <a:off x="7915776" y="3415121"/>
                      <a:ext cx="173060" cy="234477"/>
                    </a:xfrm>
                    <a:custGeom>
                      <a:avLst/>
                      <a:gdLst>
                        <a:gd name="connsiteX0" fmla="*/ 3908 w 173060"/>
                        <a:gd name="connsiteY0" fmla="*/ 105972 h 234477"/>
                        <a:gd name="connsiteX1" fmla="*/ 63997 w 173060"/>
                        <a:gd name="connsiteY1" fmla="*/ 233662 h 234477"/>
                        <a:gd name="connsiteX2" fmla="*/ 169153 w 173060"/>
                        <a:gd name="connsiteY2" fmla="*/ 128506 h 234477"/>
                        <a:gd name="connsiteX3" fmla="*/ 109064 w 173060"/>
                        <a:gd name="connsiteY3" fmla="*/ 816 h 234477"/>
                        <a:gd name="connsiteX4" fmla="*/ 3908 w 173060"/>
                        <a:gd name="connsiteY4" fmla="*/ 105972 h 234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60" h="234477">
                          <a:moveTo>
                            <a:pt x="3908" y="105972"/>
                          </a:moveTo>
                          <a:cubicBezTo>
                            <a:pt x="-11115" y="166061"/>
                            <a:pt x="18930" y="226150"/>
                            <a:pt x="63997" y="233662"/>
                          </a:cubicBezTo>
                          <a:cubicBezTo>
                            <a:pt x="109064" y="241173"/>
                            <a:pt x="161642" y="196106"/>
                            <a:pt x="169153" y="128506"/>
                          </a:cubicBezTo>
                          <a:cubicBezTo>
                            <a:pt x="184175" y="68416"/>
                            <a:pt x="154131" y="8327"/>
                            <a:pt x="109064" y="816"/>
                          </a:cubicBezTo>
                          <a:cubicBezTo>
                            <a:pt x="63997" y="-6695"/>
                            <a:pt x="18930" y="38372"/>
                            <a:pt x="3908" y="105972"/>
                          </a:cubicBezTo>
                          <a:close/>
                        </a:path>
                      </a:pathLst>
                    </a:custGeom>
                    <a:solidFill>
                      <a:srgbClr val="FEFCEE"/>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73" name="Freeform: Shape 372">
                      <a:extLst>
                        <a:ext uri="{FF2B5EF4-FFF2-40B4-BE49-F238E27FC236}">
                          <a16:creationId xmlns:a16="http://schemas.microsoft.com/office/drawing/2014/main" id="{AD8FA42D-6C04-4C04-B43F-77370B85ECA5}"/>
                        </a:ext>
                      </a:extLst>
                    </p:cNvPr>
                    <p:cNvSpPr/>
                    <p:nvPr/>
                  </p:nvSpPr>
                  <p:spPr>
                    <a:xfrm>
                      <a:off x="7919683" y="3468515"/>
                      <a:ext cx="128848" cy="172756"/>
                    </a:xfrm>
                    <a:custGeom>
                      <a:avLst/>
                      <a:gdLst>
                        <a:gd name="connsiteX0" fmla="*/ 127689 w 128848"/>
                        <a:gd name="connsiteY0" fmla="*/ 90134 h 172756"/>
                        <a:gd name="connsiteX1" fmla="*/ 60089 w 128848"/>
                        <a:gd name="connsiteY1" fmla="*/ 172756 h 172756"/>
                        <a:gd name="connsiteX2" fmla="*/ 0 w 128848"/>
                        <a:gd name="connsiteY2" fmla="*/ 82622 h 172756"/>
                        <a:gd name="connsiteX3" fmla="*/ 67600 w 128848"/>
                        <a:gd name="connsiteY3" fmla="*/ 0 h 172756"/>
                        <a:gd name="connsiteX4" fmla="*/ 127689 w 128848"/>
                        <a:gd name="connsiteY4" fmla="*/ 90134 h 17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48" h="172756">
                          <a:moveTo>
                            <a:pt x="127689" y="90134"/>
                          </a:moveTo>
                          <a:cubicBezTo>
                            <a:pt x="127689" y="135201"/>
                            <a:pt x="97645" y="172756"/>
                            <a:pt x="60089" y="172756"/>
                          </a:cubicBezTo>
                          <a:cubicBezTo>
                            <a:pt x="22533" y="172756"/>
                            <a:pt x="0" y="127689"/>
                            <a:pt x="0" y="82622"/>
                          </a:cubicBezTo>
                          <a:cubicBezTo>
                            <a:pt x="0" y="37556"/>
                            <a:pt x="30044" y="0"/>
                            <a:pt x="67600" y="0"/>
                          </a:cubicBezTo>
                          <a:cubicBezTo>
                            <a:pt x="105156" y="0"/>
                            <a:pt x="135201" y="45067"/>
                            <a:pt x="127689" y="90134"/>
                          </a:cubicBezTo>
                          <a:close/>
                        </a:path>
                      </a:pathLst>
                    </a:custGeom>
                    <a:solidFill>
                      <a:srgbClr val="17B1AE"/>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74" name="Freeform: Shape 373">
                      <a:extLst>
                        <a:ext uri="{FF2B5EF4-FFF2-40B4-BE49-F238E27FC236}">
                          <a16:creationId xmlns:a16="http://schemas.microsoft.com/office/drawing/2014/main" id="{9C6C3C8B-A974-4EC2-B660-5B9E774EEDAF}"/>
                        </a:ext>
                      </a:extLst>
                    </p:cNvPr>
                    <p:cNvSpPr/>
                    <p:nvPr/>
                  </p:nvSpPr>
                  <p:spPr>
                    <a:xfrm>
                      <a:off x="7942217" y="3482378"/>
                      <a:ext cx="97644" cy="137517"/>
                    </a:xfrm>
                    <a:custGeom>
                      <a:avLst/>
                      <a:gdLst>
                        <a:gd name="connsiteX0" fmla="*/ 97645 w 97644"/>
                        <a:gd name="connsiteY0" fmla="*/ 76270 h 137517"/>
                        <a:gd name="connsiteX1" fmla="*/ 45067 w 97644"/>
                        <a:gd name="connsiteY1" fmla="*/ 136359 h 137517"/>
                        <a:gd name="connsiteX2" fmla="*/ 0 w 97644"/>
                        <a:gd name="connsiteY2" fmla="*/ 61248 h 137517"/>
                        <a:gd name="connsiteX3" fmla="*/ 52578 w 97644"/>
                        <a:gd name="connsiteY3" fmla="*/ 1159 h 137517"/>
                        <a:gd name="connsiteX4" fmla="*/ 97645 w 97644"/>
                        <a:gd name="connsiteY4" fmla="*/ 76270 h 137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44" h="137517">
                          <a:moveTo>
                            <a:pt x="97645" y="76270"/>
                          </a:moveTo>
                          <a:cubicBezTo>
                            <a:pt x="97645" y="113826"/>
                            <a:pt x="75111" y="143870"/>
                            <a:pt x="45067" y="136359"/>
                          </a:cubicBezTo>
                          <a:cubicBezTo>
                            <a:pt x="15022" y="136359"/>
                            <a:pt x="0" y="98804"/>
                            <a:pt x="0" y="61248"/>
                          </a:cubicBezTo>
                          <a:cubicBezTo>
                            <a:pt x="0" y="23692"/>
                            <a:pt x="22533" y="-6352"/>
                            <a:pt x="52578" y="1159"/>
                          </a:cubicBezTo>
                          <a:cubicBezTo>
                            <a:pt x="75111" y="1159"/>
                            <a:pt x="97645" y="38714"/>
                            <a:pt x="97645" y="76270"/>
                          </a:cubicBezTo>
                          <a:close/>
                        </a:path>
                      </a:pathLst>
                    </a:custGeom>
                    <a:solidFill>
                      <a:srgbClr val="006C64"/>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75" name="Freeform: Shape 374">
                      <a:extLst>
                        <a:ext uri="{FF2B5EF4-FFF2-40B4-BE49-F238E27FC236}">
                          <a16:creationId xmlns:a16="http://schemas.microsoft.com/office/drawing/2014/main" id="{DBE7EFBA-89B2-4AF3-A129-50DA4E68779A}"/>
                        </a:ext>
                      </a:extLst>
                    </p:cNvPr>
                    <p:cNvSpPr/>
                    <p:nvPr/>
                  </p:nvSpPr>
                  <p:spPr>
                    <a:xfrm>
                      <a:off x="7942217" y="3491048"/>
                      <a:ext cx="45066" cy="60089"/>
                    </a:xfrm>
                    <a:custGeom>
                      <a:avLst/>
                      <a:gdLst>
                        <a:gd name="connsiteX0" fmla="*/ 45067 w 45066"/>
                        <a:gd name="connsiteY0" fmla="*/ 37556 h 60089"/>
                        <a:gd name="connsiteX1" fmla="*/ 15022 w 45066"/>
                        <a:gd name="connsiteY1" fmla="*/ 60089 h 60089"/>
                        <a:gd name="connsiteX2" fmla="*/ 0 w 45066"/>
                        <a:gd name="connsiteY2" fmla="*/ 22533 h 60089"/>
                        <a:gd name="connsiteX3" fmla="*/ 30045 w 45066"/>
                        <a:gd name="connsiteY3" fmla="*/ 0 h 60089"/>
                        <a:gd name="connsiteX4" fmla="*/ 45067 w 45066"/>
                        <a:gd name="connsiteY4" fmla="*/ 37556 h 6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6" h="60089">
                          <a:moveTo>
                            <a:pt x="45067" y="37556"/>
                          </a:moveTo>
                          <a:cubicBezTo>
                            <a:pt x="45067" y="52578"/>
                            <a:pt x="30045" y="60089"/>
                            <a:pt x="15022" y="60089"/>
                          </a:cubicBezTo>
                          <a:cubicBezTo>
                            <a:pt x="0" y="52578"/>
                            <a:pt x="0" y="37556"/>
                            <a:pt x="0" y="22533"/>
                          </a:cubicBezTo>
                          <a:cubicBezTo>
                            <a:pt x="0" y="7511"/>
                            <a:pt x="15022" y="0"/>
                            <a:pt x="30045" y="0"/>
                          </a:cubicBezTo>
                          <a:cubicBezTo>
                            <a:pt x="37556" y="0"/>
                            <a:pt x="45067" y="22533"/>
                            <a:pt x="45067" y="37556"/>
                          </a:cubicBezTo>
                          <a:close/>
                        </a:path>
                      </a:pathLst>
                    </a:custGeom>
                    <a:solidFill>
                      <a:srgbClr val="FEFCEE"/>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76" name="Freeform: Shape 375">
                      <a:extLst>
                        <a:ext uri="{FF2B5EF4-FFF2-40B4-BE49-F238E27FC236}">
                          <a16:creationId xmlns:a16="http://schemas.microsoft.com/office/drawing/2014/main" id="{650FF967-6BCE-45BA-B057-F2C8FB7D550C}"/>
                        </a:ext>
                      </a:extLst>
                    </p:cNvPr>
                    <p:cNvSpPr/>
                    <p:nvPr/>
                  </p:nvSpPr>
                  <p:spPr>
                    <a:xfrm>
                      <a:off x="7987283" y="3573671"/>
                      <a:ext cx="40502" cy="52577"/>
                    </a:xfrm>
                    <a:custGeom>
                      <a:avLst/>
                      <a:gdLst>
                        <a:gd name="connsiteX0" fmla="*/ 37556 w 40502"/>
                        <a:gd name="connsiteY0" fmla="*/ 30045 h 52577"/>
                        <a:gd name="connsiteX1" fmla="*/ 15022 w 40502"/>
                        <a:gd name="connsiteY1" fmla="*/ 52578 h 52577"/>
                        <a:gd name="connsiteX2" fmla="*/ 0 w 40502"/>
                        <a:gd name="connsiteY2" fmla="*/ 22533 h 52577"/>
                        <a:gd name="connsiteX3" fmla="*/ 22534 w 40502"/>
                        <a:gd name="connsiteY3" fmla="*/ 0 h 52577"/>
                        <a:gd name="connsiteX4" fmla="*/ 37556 w 40502"/>
                        <a:gd name="connsiteY4" fmla="*/ 30045 h 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2" h="52577">
                          <a:moveTo>
                            <a:pt x="37556" y="30045"/>
                          </a:moveTo>
                          <a:cubicBezTo>
                            <a:pt x="37556" y="45067"/>
                            <a:pt x="22534" y="52578"/>
                            <a:pt x="15022" y="52578"/>
                          </a:cubicBezTo>
                          <a:cubicBezTo>
                            <a:pt x="7511" y="52578"/>
                            <a:pt x="0" y="37556"/>
                            <a:pt x="0" y="22533"/>
                          </a:cubicBezTo>
                          <a:cubicBezTo>
                            <a:pt x="0" y="7511"/>
                            <a:pt x="15022" y="0"/>
                            <a:pt x="22534" y="0"/>
                          </a:cubicBezTo>
                          <a:cubicBezTo>
                            <a:pt x="37556" y="7511"/>
                            <a:pt x="45067" y="22533"/>
                            <a:pt x="37556" y="30045"/>
                          </a:cubicBezTo>
                          <a:close/>
                        </a:path>
                      </a:pathLst>
                    </a:custGeom>
                    <a:solidFill>
                      <a:srgbClr val="E5EBEE"/>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348" name="Freeform: Shape 347">
                    <a:extLst>
                      <a:ext uri="{FF2B5EF4-FFF2-40B4-BE49-F238E27FC236}">
                        <a16:creationId xmlns:a16="http://schemas.microsoft.com/office/drawing/2014/main" id="{1563F0AE-612D-4DA7-B545-ACC88FA4D912}"/>
                      </a:ext>
                    </a:extLst>
                  </p:cNvPr>
                  <p:cNvSpPr/>
                  <p:nvPr/>
                </p:nvSpPr>
                <p:spPr>
                  <a:xfrm>
                    <a:off x="8044959" y="3776472"/>
                    <a:ext cx="185102" cy="217823"/>
                  </a:xfrm>
                  <a:custGeom>
                    <a:avLst/>
                    <a:gdLst>
                      <a:gd name="connsiteX0" fmla="*/ 182681 w 185102"/>
                      <a:gd name="connsiteY0" fmla="*/ 0 h 217823"/>
                      <a:gd name="connsiteX1" fmla="*/ 100058 w 185102"/>
                      <a:gd name="connsiteY1" fmla="*/ 37556 h 217823"/>
                      <a:gd name="connsiteX2" fmla="*/ 107569 w 185102"/>
                      <a:gd name="connsiteY2" fmla="*/ 217823 h 217823"/>
                      <a:gd name="connsiteX3" fmla="*/ 54991 w 185102"/>
                      <a:gd name="connsiteY3" fmla="*/ 60089 h 217823"/>
                      <a:gd name="connsiteX4" fmla="*/ 152636 w 185102"/>
                      <a:gd name="connsiteY4" fmla="*/ 82623 h 217823"/>
                      <a:gd name="connsiteX5" fmla="*/ 145125 w 185102"/>
                      <a:gd name="connsiteY5" fmla="*/ 60089 h 217823"/>
                      <a:gd name="connsiteX6" fmla="*/ 182681 w 185102"/>
                      <a:gd name="connsiteY6" fmla="*/ 0 h 21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102" h="217823">
                        <a:moveTo>
                          <a:pt x="182681" y="0"/>
                        </a:moveTo>
                        <a:cubicBezTo>
                          <a:pt x="182681" y="0"/>
                          <a:pt x="160147" y="75111"/>
                          <a:pt x="100058" y="37556"/>
                        </a:cubicBezTo>
                        <a:cubicBezTo>
                          <a:pt x="39969" y="0"/>
                          <a:pt x="-95232" y="135201"/>
                          <a:pt x="107569" y="217823"/>
                        </a:cubicBezTo>
                        <a:cubicBezTo>
                          <a:pt x="2413" y="142712"/>
                          <a:pt x="17436" y="82623"/>
                          <a:pt x="54991" y="60089"/>
                        </a:cubicBezTo>
                        <a:cubicBezTo>
                          <a:pt x="92547" y="37556"/>
                          <a:pt x="152636" y="82623"/>
                          <a:pt x="152636" y="82623"/>
                        </a:cubicBezTo>
                        <a:lnTo>
                          <a:pt x="145125" y="60089"/>
                        </a:lnTo>
                        <a:cubicBezTo>
                          <a:pt x="137614" y="67600"/>
                          <a:pt x="197703" y="60089"/>
                          <a:pt x="182681" y="0"/>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49" name="Freeform: Shape 348">
                    <a:extLst>
                      <a:ext uri="{FF2B5EF4-FFF2-40B4-BE49-F238E27FC236}">
                        <a16:creationId xmlns:a16="http://schemas.microsoft.com/office/drawing/2014/main" id="{46247EF6-0342-4EA8-83EE-92A354A11FED}"/>
                      </a:ext>
                    </a:extLst>
                  </p:cNvPr>
                  <p:cNvSpPr/>
                  <p:nvPr/>
                </p:nvSpPr>
                <p:spPr>
                  <a:xfrm>
                    <a:off x="7874616" y="3620117"/>
                    <a:ext cx="142711" cy="66220"/>
                  </a:xfrm>
                  <a:custGeom>
                    <a:avLst/>
                    <a:gdLst>
                      <a:gd name="connsiteX0" fmla="*/ 142712 w 142711"/>
                      <a:gd name="connsiteY0" fmla="*/ 66221 h 66220"/>
                      <a:gd name="connsiteX1" fmla="*/ 0 w 142711"/>
                      <a:gd name="connsiteY1" fmla="*/ 6132 h 66220"/>
                      <a:gd name="connsiteX2" fmla="*/ 142712 w 142711"/>
                      <a:gd name="connsiteY2" fmla="*/ 66221 h 66220"/>
                    </a:gdLst>
                    <a:ahLst/>
                    <a:cxnLst>
                      <a:cxn ang="0">
                        <a:pos x="connsiteX0" y="connsiteY0"/>
                      </a:cxn>
                      <a:cxn ang="0">
                        <a:pos x="connsiteX1" y="connsiteY1"/>
                      </a:cxn>
                      <a:cxn ang="0">
                        <a:pos x="connsiteX2" y="connsiteY2"/>
                      </a:cxn>
                    </a:cxnLst>
                    <a:rect l="l" t="t" r="r" b="b"/>
                    <a:pathLst>
                      <a:path w="142711" h="66220">
                        <a:moveTo>
                          <a:pt x="142712" y="66221"/>
                        </a:moveTo>
                        <a:cubicBezTo>
                          <a:pt x="142712" y="66221"/>
                          <a:pt x="105156" y="-23913"/>
                          <a:pt x="0" y="6132"/>
                        </a:cubicBezTo>
                        <a:cubicBezTo>
                          <a:pt x="75111" y="-8891"/>
                          <a:pt x="142712" y="66221"/>
                          <a:pt x="142712" y="66221"/>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50" name="Freeform: Shape 349">
                    <a:extLst>
                      <a:ext uri="{FF2B5EF4-FFF2-40B4-BE49-F238E27FC236}">
                        <a16:creationId xmlns:a16="http://schemas.microsoft.com/office/drawing/2014/main" id="{D5769C42-2A9F-42BB-9874-3DE83E8186BB}"/>
                      </a:ext>
                    </a:extLst>
                  </p:cNvPr>
                  <p:cNvSpPr/>
                  <p:nvPr/>
                </p:nvSpPr>
                <p:spPr>
                  <a:xfrm>
                    <a:off x="8437952" y="3438156"/>
                    <a:ext cx="368046" cy="451320"/>
                  </a:xfrm>
                  <a:custGeom>
                    <a:avLst/>
                    <a:gdLst>
                      <a:gd name="connsiteX0" fmla="*/ 225334 w 368046"/>
                      <a:gd name="connsiteY0" fmla="*/ 308271 h 451320"/>
                      <a:gd name="connsiteX1" fmla="*/ 322979 w 368046"/>
                      <a:gd name="connsiteY1" fmla="*/ 188093 h 451320"/>
                      <a:gd name="connsiteX2" fmla="*/ 232846 w 368046"/>
                      <a:gd name="connsiteY2" fmla="*/ 315 h 451320"/>
                      <a:gd name="connsiteX3" fmla="*/ 90134 w 368046"/>
                      <a:gd name="connsiteY3" fmla="*/ 308271 h 451320"/>
                      <a:gd name="connsiteX4" fmla="*/ 0 w 368046"/>
                      <a:gd name="connsiteY4" fmla="*/ 360849 h 451320"/>
                      <a:gd name="connsiteX5" fmla="*/ 368046 w 368046"/>
                      <a:gd name="connsiteY5" fmla="*/ 450983 h 451320"/>
                      <a:gd name="connsiteX6" fmla="*/ 225334 w 368046"/>
                      <a:gd name="connsiteY6" fmla="*/ 308271 h 45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046" h="451320">
                        <a:moveTo>
                          <a:pt x="225334" y="308271"/>
                        </a:moveTo>
                        <a:cubicBezTo>
                          <a:pt x="225334" y="308271"/>
                          <a:pt x="277913" y="300760"/>
                          <a:pt x="322979" y="188093"/>
                        </a:cubicBezTo>
                        <a:cubicBezTo>
                          <a:pt x="360535" y="75426"/>
                          <a:pt x="307957" y="7826"/>
                          <a:pt x="232846" y="315"/>
                        </a:cubicBezTo>
                        <a:cubicBezTo>
                          <a:pt x="157734" y="-7196"/>
                          <a:pt x="-45067" y="120493"/>
                          <a:pt x="90134" y="308271"/>
                        </a:cubicBezTo>
                        <a:cubicBezTo>
                          <a:pt x="90134" y="308271"/>
                          <a:pt x="45067" y="315783"/>
                          <a:pt x="0" y="360849"/>
                        </a:cubicBezTo>
                        <a:cubicBezTo>
                          <a:pt x="0" y="360849"/>
                          <a:pt x="150223" y="285738"/>
                          <a:pt x="368046" y="450983"/>
                        </a:cubicBezTo>
                        <a:cubicBezTo>
                          <a:pt x="360535" y="458494"/>
                          <a:pt x="307957" y="338316"/>
                          <a:pt x="225334" y="308271"/>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351" name="Graphic 2">
                    <a:extLst>
                      <a:ext uri="{FF2B5EF4-FFF2-40B4-BE49-F238E27FC236}">
                        <a16:creationId xmlns:a16="http://schemas.microsoft.com/office/drawing/2014/main" id="{FB570A7A-5E50-4726-AEF3-C24F743E0F94}"/>
                      </a:ext>
                    </a:extLst>
                  </p:cNvPr>
                  <p:cNvGrpSpPr/>
                  <p:nvPr/>
                </p:nvGrpSpPr>
                <p:grpSpPr>
                  <a:xfrm>
                    <a:off x="8452974" y="3458593"/>
                    <a:ext cx="322979" cy="400501"/>
                    <a:chOff x="8452974" y="3458593"/>
                    <a:chExt cx="322979" cy="400501"/>
                  </a:xfrm>
                </p:grpSpPr>
                <p:sp>
                  <p:nvSpPr>
                    <p:cNvPr id="363" name="Freeform: Shape 362">
                      <a:extLst>
                        <a:ext uri="{FF2B5EF4-FFF2-40B4-BE49-F238E27FC236}">
                          <a16:creationId xmlns:a16="http://schemas.microsoft.com/office/drawing/2014/main" id="{FBD76778-CCFE-42DD-A0B6-19443D684549}"/>
                        </a:ext>
                      </a:extLst>
                    </p:cNvPr>
                    <p:cNvSpPr/>
                    <p:nvPr/>
                  </p:nvSpPr>
                  <p:spPr>
                    <a:xfrm>
                      <a:off x="8452974" y="3753469"/>
                      <a:ext cx="322979" cy="105625"/>
                    </a:xfrm>
                    <a:custGeom>
                      <a:avLst/>
                      <a:gdLst>
                        <a:gd name="connsiteX0" fmla="*/ 322979 w 322979"/>
                        <a:gd name="connsiteY0" fmla="*/ 105626 h 105625"/>
                        <a:gd name="connsiteX1" fmla="*/ 0 w 322979"/>
                        <a:gd name="connsiteY1" fmla="*/ 38025 h 105625"/>
                        <a:gd name="connsiteX2" fmla="*/ 322979 w 322979"/>
                        <a:gd name="connsiteY2" fmla="*/ 105626 h 105625"/>
                      </a:gdLst>
                      <a:ahLst/>
                      <a:cxnLst>
                        <a:cxn ang="0">
                          <a:pos x="connsiteX0" y="connsiteY0"/>
                        </a:cxn>
                        <a:cxn ang="0">
                          <a:pos x="connsiteX1" y="connsiteY1"/>
                        </a:cxn>
                        <a:cxn ang="0">
                          <a:pos x="connsiteX2" y="connsiteY2"/>
                        </a:cxn>
                      </a:cxnLst>
                      <a:rect l="l" t="t" r="r" b="b"/>
                      <a:pathLst>
                        <a:path w="322979" h="105625">
                          <a:moveTo>
                            <a:pt x="322979" y="105626"/>
                          </a:moveTo>
                          <a:cubicBezTo>
                            <a:pt x="322979" y="105626"/>
                            <a:pt x="165245" y="-37086"/>
                            <a:pt x="0" y="38025"/>
                          </a:cubicBezTo>
                          <a:cubicBezTo>
                            <a:pt x="120178" y="-29575"/>
                            <a:pt x="240357" y="-7042"/>
                            <a:pt x="322979" y="105626"/>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364" name="Graphic 2">
                      <a:extLst>
                        <a:ext uri="{FF2B5EF4-FFF2-40B4-BE49-F238E27FC236}">
                          <a16:creationId xmlns:a16="http://schemas.microsoft.com/office/drawing/2014/main" id="{150D6C81-A4B3-4CD6-9CDE-B5B807B11BAE}"/>
                        </a:ext>
                      </a:extLst>
                    </p:cNvPr>
                    <p:cNvGrpSpPr/>
                    <p:nvPr/>
                  </p:nvGrpSpPr>
                  <p:grpSpPr>
                    <a:xfrm>
                      <a:off x="8501561" y="3458593"/>
                      <a:ext cx="254981" cy="299480"/>
                      <a:chOff x="8501561" y="3458593"/>
                      <a:chExt cx="254981" cy="299480"/>
                    </a:xfrm>
                  </p:grpSpPr>
                  <p:sp>
                    <p:nvSpPr>
                      <p:cNvPr id="365" name="Freeform: Shape 364">
                        <a:extLst>
                          <a:ext uri="{FF2B5EF4-FFF2-40B4-BE49-F238E27FC236}">
                            <a16:creationId xmlns:a16="http://schemas.microsoft.com/office/drawing/2014/main" id="{5B1028A7-0225-42BA-B4F4-3E2E1959E1B6}"/>
                          </a:ext>
                        </a:extLst>
                      </p:cNvPr>
                      <p:cNvSpPr/>
                      <p:nvPr/>
                    </p:nvSpPr>
                    <p:spPr>
                      <a:xfrm>
                        <a:off x="8565641" y="3458593"/>
                        <a:ext cx="190900" cy="181894"/>
                      </a:xfrm>
                      <a:custGeom>
                        <a:avLst/>
                        <a:gdLst>
                          <a:gd name="connsiteX0" fmla="*/ 0 w 190900"/>
                          <a:gd name="connsiteY0" fmla="*/ 47478 h 181894"/>
                          <a:gd name="connsiteX1" fmla="*/ 112667 w 190900"/>
                          <a:gd name="connsiteY1" fmla="*/ 2411 h 181894"/>
                          <a:gd name="connsiteX2" fmla="*/ 150223 w 190900"/>
                          <a:gd name="connsiteY2" fmla="*/ 175167 h 181894"/>
                          <a:gd name="connsiteX3" fmla="*/ 0 w 190900"/>
                          <a:gd name="connsiteY3" fmla="*/ 47478 h 181894"/>
                        </a:gdLst>
                        <a:ahLst/>
                        <a:cxnLst>
                          <a:cxn ang="0">
                            <a:pos x="connsiteX0" y="connsiteY0"/>
                          </a:cxn>
                          <a:cxn ang="0">
                            <a:pos x="connsiteX1" y="connsiteY1"/>
                          </a:cxn>
                          <a:cxn ang="0">
                            <a:pos x="connsiteX2" y="connsiteY2"/>
                          </a:cxn>
                          <a:cxn ang="0">
                            <a:pos x="connsiteX3" y="connsiteY3"/>
                          </a:cxn>
                        </a:cxnLst>
                        <a:rect l="l" t="t" r="r" b="b"/>
                        <a:pathLst>
                          <a:path w="190900" h="181894">
                            <a:moveTo>
                              <a:pt x="0" y="47478"/>
                            </a:moveTo>
                            <a:cubicBezTo>
                              <a:pt x="0" y="47478"/>
                              <a:pt x="37556" y="-12611"/>
                              <a:pt x="112667" y="2411"/>
                            </a:cubicBezTo>
                            <a:cubicBezTo>
                              <a:pt x="217823" y="24944"/>
                              <a:pt x="202801" y="220234"/>
                              <a:pt x="150223" y="175167"/>
                            </a:cubicBezTo>
                            <a:cubicBezTo>
                              <a:pt x="105156" y="137612"/>
                              <a:pt x="52578" y="24944"/>
                              <a:pt x="0" y="47478"/>
                            </a:cubicBezTo>
                            <a:close/>
                          </a:path>
                        </a:pathLst>
                      </a:custGeom>
                      <a:solidFill>
                        <a:srgbClr val="6F120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66" name="Freeform: Shape 365">
                        <a:extLst>
                          <a:ext uri="{FF2B5EF4-FFF2-40B4-BE49-F238E27FC236}">
                            <a16:creationId xmlns:a16="http://schemas.microsoft.com/office/drawing/2014/main" id="{88BCBC0B-E367-45E4-9B3A-941D6AF7A525}"/>
                          </a:ext>
                        </a:extLst>
                      </p:cNvPr>
                      <p:cNvSpPr/>
                      <p:nvPr/>
                    </p:nvSpPr>
                    <p:spPr>
                      <a:xfrm>
                        <a:off x="8501561" y="3486913"/>
                        <a:ext cx="236384" cy="271159"/>
                      </a:xfrm>
                      <a:custGeom>
                        <a:avLst/>
                        <a:gdLst>
                          <a:gd name="connsiteX0" fmla="*/ 206792 w 236384"/>
                          <a:gd name="connsiteY0" fmla="*/ 191914 h 271159"/>
                          <a:gd name="connsiteX1" fmla="*/ 41547 w 236384"/>
                          <a:gd name="connsiteY1" fmla="*/ 259514 h 271159"/>
                          <a:gd name="connsiteX2" fmla="*/ 26525 w 236384"/>
                          <a:gd name="connsiteY2" fmla="*/ 79246 h 271159"/>
                          <a:gd name="connsiteX3" fmla="*/ 191770 w 236384"/>
                          <a:gd name="connsiteY3" fmla="*/ 11646 h 271159"/>
                          <a:gd name="connsiteX4" fmla="*/ 206792 w 236384"/>
                          <a:gd name="connsiteY4" fmla="*/ 191914 h 271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384" h="271159">
                            <a:moveTo>
                              <a:pt x="206792" y="191914"/>
                            </a:moveTo>
                            <a:cubicBezTo>
                              <a:pt x="169237" y="259514"/>
                              <a:pt x="94125" y="289558"/>
                              <a:pt x="41547" y="259514"/>
                            </a:cubicBezTo>
                            <a:cubicBezTo>
                              <a:pt x="-11031" y="229469"/>
                              <a:pt x="-11031" y="146847"/>
                              <a:pt x="26525" y="79246"/>
                            </a:cubicBezTo>
                            <a:cubicBezTo>
                              <a:pt x="64081" y="11646"/>
                              <a:pt x="139192" y="-18398"/>
                              <a:pt x="191770" y="11646"/>
                            </a:cubicBezTo>
                            <a:cubicBezTo>
                              <a:pt x="244348" y="41691"/>
                              <a:pt x="251859" y="124313"/>
                              <a:pt x="206792" y="191914"/>
                            </a:cubicBezTo>
                            <a:close/>
                          </a:path>
                        </a:pathLst>
                      </a:custGeom>
                      <a:solidFill>
                        <a:srgbClr val="FEFCEE"/>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67" name="Freeform: Shape 366">
                        <a:extLst>
                          <a:ext uri="{FF2B5EF4-FFF2-40B4-BE49-F238E27FC236}">
                            <a16:creationId xmlns:a16="http://schemas.microsoft.com/office/drawing/2014/main" id="{DF84E0BB-E409-49BE-BC8B-C645CE8D3EED}"/>
                          </a:ext>
                        </a:extLst>
                      </p:cNvPr>
                      <p:cNvSpPr/>
                      <p:nvPr/>
                    </p:nvSpPr>
                    <p:spPr>
                      <a:xfrm>
                        <a:off x="8504394" y="3540314"/>
                        <a:ext cx="155289" cy="209425"/>
                      </a:xfrm>
                      <a:custGeom>
                        <a:avLst/>
                        <a:gdLst>
                          <a:gd name="connsiteX0" fmla="*/ 151382 w 155289"/>
                          <a:gd name="connsiteY0" fmla="*/ 123491 h 209425"/>
                          <a:gd name="connsiteX1" fmla="*/ 61248 w 155289"/>
                          <a:gd name="connsiteY1" fmla="*/ 206113 h 209425"/>
                          <a:gd name="connsiteX2" fmla="*/ 1159 w 155289"/>
                          <a:gd name="connsiteY2" fmla="*/ 85935 h 209425"/>
                          <a:gd name="connsiteX3" fmla="*/ 91292 w 155289"/>
                          <a:gd name="connsiteY3" fmla="*/ 3313 h 209425"/>
                          <a:gd name="connsiteX4" fmla="*/ 151382 w 155289"/>
                          <a:gd name="connsiteY4" fmla="*/ 123491 h 209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89" h="209425">
                            <a:moveTo>
                              <a:pt x="151382" y="123491"/>
                            </a:moveTo>
                            <a:cubicBezTo>
                              <a:pt x="143870" y="183580"/>
                              <a:pt x="98803" y="221136"/>
                              <a:pt x="61248" y="206113"/>
                            </a:cubicBezTo>
                            <a:cubicBezTo>
                              <a:pt x="23692" y="198602"/>
                              <a:pt x="-6352" y="146024"/>
                              <a:pt x="1159" y="85935"/>
                            </a:cubicBezTo>
                            <a:cubicBezTo>
                              <a:pt x="8670" y="25846"/>
                              <a:pt x="53737" y="-11710"/>
                              <a:pt x="91292" y="3313"/>
                            </a:cubicBezTo>
                            <a:cubicBezTo>
                              <a:pt x="136359" y="10824"/>
                              <a:pt x="166404" y="63402"/>
                              <a:pt x="151382" y="123491"/>
                            </a:cubicBezTo>
                            <a:close/>
                          </a:path>
                        </a:pathLst>
                      </a:custGeom>
                      <a:solidFill>
                        <a:srgbClr val="17B1AE"/>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68" name="Freeform: Shape 367">
                        <a:extLst>
                          <a:ext uri="{FF2B5EF4-FFF2-40B4-BE49-F238E27FC236}">
                            <a16:creationId xmlns:a16="http://schemas.microsoft.com/office/drawing/2014/main" id="{14AD30A1-06CD-4E44-A449-CD74E1F20F39}"/>
                          </a:ext>
                        </a:extLst>
                      </p:cNvPr>
                      <p:cNvSpPr/>
                      <p:nvPr/>
                    </p:nvSpPr>
                    <p:spPr>
                      <a:xfrm>
                        <a:off x="8526630" y="3565009"/>
                        <a:ext cx="123089" cy="167545"/>
                      </a:xfrm>
                      <a:custGeom>
                        <a:avLst/>
                        <a:gdLst>
                          <a:gd name="connsiteX0" fmla="*/ 121634 w 123089"/>
                          <a:gd name="connsiteY0" fmla="*/ 98795 h 167545"/>
                          <a:gd name="connsiteX1" fmla="*/ 46523 w 123089"/>
                          <a:gd name="connsiteY1" fmla="*/ 166395 h 167545"/>
                          <a:gd name="connsiteX2" fmla="*/ 1456 w 123089"/>
                          <a:gd name="connsiteY2" fmla="*/ 68751 h 167545"/>
                          <a:gd name="connsiteX3" fmla="*/ 76567 w 123089"/>
                          <a:gd name="connsiteY3" fmla="*/ 1150 h 167545"/>
                          <a:gd name="connsiteX4" fmla="*/ 121634 w 123089"/>
                          <a:gd name="connsiteY4" fmla="*/ 98795 h 167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89" h="167545">
                            <a:moveTo>
                              <a:pt x="121634" y="98795"/>
                            </a:moveTo>
                            <a:cubicBezTo>
                              <a:pt x="114123" y="143862"/>
                              <a:pt x="84078" y="173907"/>
                              <a:pt x="46523" y="166395"/>
                            </a:cubicBezTo>
                            <a:cubicBezTo>
                              <a:pt x="16478" y="158884"/>
                              <a:pt x="-6055" y="113817"/>
                              <a:pt x="1456" y="68751"/>
                            </a:cubicBezTo>
                            <a:cubicBezTo>
                              <a:pt x="8967" y="23684"/>
                              <a:pt x="39011" y="-6361"/>
                              <a:pt x="76567" y="1150"/>
                            </a:cubicBezTo>
                            <a:cubicBezTo>
                              <a:pt x="106612" y="8661"/>
                              <a:pt x="129145" y="53728"/>
                              <a:pt x="121634" y="98795"/>
                            </a:cubicBezTo>
                            <a:close/>
                          </a:path>
                        </a:pathLst>
                      </a:custGeom>
                      <a:solidFill>
                        <a:srgbClr val="006C64"/>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69" name="Freeform: Shape 368">
                        <a:extLst>
                          <a:ext uri="{FF2B5EF4-FFF2-40B4-BE49-F238E27FC236}">
                            <a16:creationId xmlns:a16="http://schemas.microsoft.com/office/drawing/2014/main" id="{787A05BF-0846-43C3-BBCC-F2E12CB640A0}"/>
                          </a:ext>
                        </a:extLst>
                      </p:cNvPr>
                      <p:cNvSpPr/>
                      <p:nvPr/>
                    </p:nvSpPr>
                    <p:spPr>
                      <a:xfrm>
                        <a:off x="8532650" y="3571673"/>
                        <a:ext cx="55524" cy="71595"/>
                      </a:xfrm>
                      <a:custGeom>
                        <a:avLst/>
                        <a:gdLst>
                          <a:gd name="connsiteX0" fmla="*/ 55525 w 55524"/>
                          <a:gd name="connsiteY0" fmla="*/ 47065 h 71595"/>
                          <a:gd name="connsiteX1" fmla="*/ 17969 w 55524"/>
                          <a:gd name="connsiteY1" fmla="*/ 69598 h 71595"/>
                          <a:gd name="connsiteX2" fmla="*/ 2947 w 55524"/>
                          <a:gd name="connsiteY2" fmla="*/ 24531 h 71595"/>
                          <a:gd name="connsiteX3" fmla="*/ 40502 w 55524"/>
                          <a:gd name="connsiteY3" fmla="*/ 1998 h 71595"/>
                          <a:gd name="connsiteX4" fmla="*/ 55525 w 55524"/>
                          <a:gd name="connsiteY4" fmla="*/ 47065 h 71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4" h="71595">
                            <a:moveTo>
                              <a:pt x="55525" y="47065"/>
                            </a:moveTo>
                            <a:cubicBezTo>
                              <a:pt x="48013" y="62087"/>
                              <a:pt x="32991" y="77109"/>
                              <a:pt x="17969" y="69598"/>
                            </a:cubicBezTo>
                            <a:cubicBezTo>
                              <a:pt x="2947" y="62087"/>
                              <a:pt x="-4565" y="39554"/>
                              <a:pt x="2947" y="24531"/>
                            </a:cubicBezTo>
                            <a:cubicBezTo>
                              <a:pt x="10458" y="9509"/>
                              <a:pt x="25480" y="-5513"/>
                              <a:pt x="40502" y="1998"/>
                            </a:cubicBezTo>
                            <a:cubicBezTo>
                              <a:pt x="55525" y="9509"/>
                              <a:pt x="55525" y="24531"/>
                              <a:pt x="55525" y="47065"/>
                            </a:cubicBezTo>
                            <a:close/>
                          </a:path>
                        </a:pathLst>
                      </a:custGeom>
                      <a:solidFill>
                        <a:srgbClr val="FEFCEE"/>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70" name="Freeform: Shape 369">
                        <a:extLst>
                          <a:ext uri="{FF2B5EF4-FFF2-40B4-BE49-F238E27FC236}">
                            <a16:creationId xmlns:a16="http://schemas.microsoft.com/office/drawing/2014/main" id="{32B2D181-6750-406C-822B-C04062DFCE08}"/>
                          </a:ext>
                        </a:extLst>
                      </p:cNvPr>
                      <p:cNvSpPr/>
                      <p:nvPr/>
                    </p:nvSpPr>
                    <p:spPr>
                      <a:xfrm>
                        <a:off x="8565641" y="3686338"/>
                        <a:ext cx="48013" cy="60089"/>
                      </a:xfrm>
                      <a:custGeom>
                        <a:avLst/>
                        <a:gdLst>
                          <a:gd name="connsiteX0" fmla="*/ 45067 w 48013"/>
                          <a:gd name="connsiteY0" fmla="*/ 37556 h 60089"/>
                          <a:gd name="connsiteX1" fmla="*/ 15022 w 48013"/>
                          <a:gd name="connsiteY1" fmla="*/ 60089 h 60089"/>
                          <a:gd name="connsiteX2" fmla="*/ 0 w 48013"/>
                          <a:gd name="connsiteY2" fmla="*/ 22533 h 60089"/>
                          <a:gd name="connsiteX3" fmla="*/ 30045 w 48013"/>
                          <a:gd name="connsiteY3" fmla="*/ 0 h 60089"/>
                          <a:gd name="connsiteX4" fmla="*/ 45067 w 48013"/>
                          <a:gd name="connsiteY4" fmla="*/ 37556 h 6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3" h="60089">
                            <a:moveTo>
                              <a:pt x="45067" y="37556"/>
                            </a:moveTo>
                            <a:cubicBezTo>
                              <a:pt x="37556" y="52578"/>
                              <a:pt x="30045" y="60089"/>
                              <a:pt x="15022" y="60089"/>
                            </a:cubicBezTo>
                            <a:cubicBezTo>
                              <a:pt x="0" y="52578"/>
                              <a:pt x="0" y="37556"/>
                              <a:pt x="0" y="22533"/>
                            </a:cubicBezTo>
                            <a:cubicBezTo>
                              <a:pt x="7511" y="7511"/>
                              <a:pt x="15022" y="0"/>
                              <a:pt x="30045" y="0"/>
                            </a:cubicBezTo>
                            <a:cubicBezTo>
                              <a:pt x="45067" y="0"/>
                              <a:pt x="52578" y="15022"/>
                              <a:pt x="45067" y="37556"/>
                            </a:cubicBezTo>
                            <a:close/>
                          </a:path>
                        </a:pathLst>
                      </a:custGeom>
                      <a:solidFill>
                        <a:srgbClr val="E5EBEE"/>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sp>
                <p:nvSpPr>
                  <p:cNvPr id="352" name="Freeform: Shape 351">
                    <a:extLst>
                      <a:ext uri="{FF2B5EF4-FFF2-40B4-BE49-F238E27FC236}">
                        <a16:creationId xmlns:a16="http://schemas.microsoft.com/office/drawing/2014/main" id="{666191F2-FC59-400D-8211-DBF6771C630C}"/>
                      </a:ext>
                    </a:extLst>
                  </p:cNvPr>
                  <p:cNvSpPr/>
                  <p:nvPr/>
                </p:nvSpPr>
                <p:spPr>
                  <a:xfrm>
                    <a:off x="8060148" y="3881628"/>
                    <a:ext cx="205048" cy="116283"/>
                  </a:xfrm>
                  <a:custGeom>
                    <a:avLst/>
                    <a:gdLst>
                      <a:gd name="connsiteX0" fmla="*/ 2247 w 205048"/>
                      <a:gd name="connsiteY0" fmla="*/ 0 h 116283"/>
                      <a:gd name="connsiteX1" fmla="*/ 205048 w 205048"/>
                      <a:gd name="connsiteY1" fmla="*/ 45067 h 116283"/>
                      <a:gd name="connsiteX2" fmla="*/ 77359 w 205048"/>
                      <a:gd name="connsiteY2" fmla="*/ 112667 h 116283"/>
                      <a:gd name="connsiteX3" fmla="*/ 2247 w 205048"/>
                      <a:gd name="connsiteY3" fmla="*/ 0 h 116283"/>
                    </a:gdLst>
                    <a:ahLst/>
                    <a:cxnLst>
                      <a:cxn ang="0">
                        <a:pos x="connsiteX0" y="connsiteY0"/>
                      </a:cxn>
                      <a:cxn ang="0">
                        <a:pos x="connsiteX1" y="connsiteY1"/>
                      </a:cxn>
                      <a:cxn ang="0">
                        <a:pos x="connsiteX2" y="connsiteY2"/>
                      </a:cxn>
                      <a:cxn ang="0">
                        <a:pos x="connsiteX3" y="connsiteY3"/>
                      </a:cxn>
                    </a:cxnLst>
                    <a:rect l="l" t="t" r="r" b="b"/>
                    <a:pathLst>
                      <a:path w="205048" h="116283">
                        <a:moveTo>
                          <a:pt x="2247" y="0"/>
                        </a:moveTo>
                        <a:cubicBezTo>
                          <a:pt x="2247" y="0"/>
                          <a:pt x="39803" y="97645"/>
                          <a:pt x="205048" y="45067"/>
                        </a:cubicBezTo>
                        <a:cubicBezTo>
                          <a:pt x="205048" y="45067"/>
                          <a:pt x="167492" y="135201"/>
                          <a:pt x="77359" y="112667"/>
                        </a:cubicBezTo>
                        <a:cubicBezTo>
                          <a:pt x="-20286" y="90134"/>
                          <a:pt x="2247" y="0"/>
                          <a:pt x="2247" y="0"/>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53" name="Freeform: Shape 352">
                    <a:extLst>
                      <a:ext uri="{FF2B5EF4-FFF2-40B4-BE49-F238E27FC236}">
                        <a16:creationId xmlns:a16="http://schemas.microsoft.com/office/drawing/2014/main" id="{B1B76E17-712E-43C3-AD62-CB49727304AE}"/>
                      </a:ext>
                    </a:extLst>
                  </p:cNvPr>
                  <p:cNvSpPr/>
                  <p:nvPr/>
                </p:nvSpPr>
                <p:spPr>
                  <a:xfrm>
                    <a:off x="7829550" y="2424466"/>
                    <a:ext cx="698536" cy="315467"/>
                  </a:xfrm>
                  <a:custGeom>
                    <a:avLst/>
                    <a:gdLst>
                      <a:gd name="connsiteX0" fmla="*/ 112667 w 698536"/>
                      <a:gd name="connsiteY0" fmla="*/ 232845 h 315467"/>
                      <a:gd name="connsiteX1" fmla="*/ 375557 w 698536"/>
                      <a:gd name="connsiteY1" fmla="*/ 90134 h 315467"/>
                      <a:gd name="connsiteX2" fmla="*/ 525780 w 698536"/>
                      <a:gd name="connsiteY2" fmla="*/ 45067 h 315467"/>
                      <a:gd name="connsiteX3" fmla="*/ 698536 w 698536"/>
                      <a:gd name="connsiteY3" fmla="*/ 0 h 315467"/>
                      <a:gd name="connsiteX4" fmla="*/ 0 w 698536"/>
                      <a:gd name="connsiteY4" fmla="*/ 315468 h 315467"/>
                      <a:gd name="connsiteX5" fmla="*/ 112667 w 698536"/>
                      <a:gd name="connsiteY5" fmla="*/ 232845 h 31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536" h="315467">
                        <a:moveTo>
                          <a:pt x="112667" y="232845"/>
                        </a:moveTo>
                        <a:cubicBezTo>
                          <a:pt x="187779" y="172756"/>
                          <a:pt x="285423" y="127689"/>
                          <a:pt x="375557" y="90134"/>
                        </a:cubicBezTo>
                        <a:cubicBezTo>
                          <a:pt x="428135" y="67600"/>
                          <a:pt x="473202" y="52578"/>
                          <a:pt x="525780" y="45067"/>
                        </a:cubicBezTo>
                        <a:cubicBezTo>
                          <a:pt x="585869" y="30045"/>
                          <a:pt x="638447" y="15022"/>
                          <a:pt x="698536" y="0"/>
                        </a:cubicBezTo>
                        <a:cubicBezTo>
                          <a:pt x="443158" y="0"/>
                          <a:pt x="142712" y="97645"/>
                          <a:pt x="0" y="315468"/>
                        </a:cubicBezTo>
                        <a:cubicBezTo>
                          <a:pt x="37556" y="292935"/>
                          <a:pt x="75111" y="262890"/>
                          <a:pt x="112667" y="232845"/>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54" name="Freeform: Shape 353">
                    <a:extLst>
                      <a:ext uri="{FF2B5EF4-FFF2-40B4-BE49-F238E27FC236}">
                        <a16:creationId xmlns:a16="http://schemas.microsoft.com/office/drawing/2014/main" id="{44578F89-C6A1-4C3F-B1AE-8D08F9C8942A}"/>
                      </a:ext>
                    </a:extLst>
                  </p:cNvPr>
                  <p:cNvSpPr/>
                  <p:nvPr/>
                </p:nvSpPr>
                <p:spPr>
                  <a:xfrm>
                    <a:off x="8543108" y="2455514"/>
                    <a:ext cx="660980" cy="164241"/>
                  </a:xfrm>
                  <a:custGeom>
                    <a:avLst/>
                    <a:gdLst>
                      <a:gd name="connsiteX0" fmla="*/ 60089 w 660980"/>
                      <a:gd name="connsiteY0" fmla="*/ 134197 h 164241"/>
                      <a:gd name="connsiteX1" fmla="*/ 428135 w 660980"/>
                      <a:gd name="connsiteY1" fmla="*/ 36552 h 164241"/>
                      <a:gd name="connsiteX2" fmla="*/ 645958 w 660980"/>
                      <a:gd name="connsiteY2" fmla="*/ 29041 h 164241"/>
                      <a:gd name="connsiteX3" fmla="*/ 660981 w 660980"/>
                      <a:gd name="connsiteY3" fmla="*/ 29041 h 164241"/>
                      <a:gd name="connsiteX4" fmla="*/ 0 w 660980"/>
                      <a:gd name="connsiteY4" fmla="*/ 164242 h 164241"/>
                      <a:gd name="connsiteX5" fmla="*/ 60089 w 660980"/>
                      <a:gd name="connsiteY5" fmla="*/ 134197 h 16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980" h="164241">
                        <a:moveTo>
                          <a:pt x="60089" y="134197"/>
                        </a:moveTo>
                        <a:cubicBezTo>
                          <a:pt x="165245" y="74108"/>
                          <a:pt x="300446" y="44063"/>
                          <a:pt x="428135" y="36552"/>
                        </a:cubicBezTo>
                        <a:cubicBezTo>
                          <a:pt x="495735" y="29041"/>
                          <a:pt x="570847" y="21530"/>
                          <a:pt x="645958" y="29041"/>
                        </a:cubicBezTo>
                        <a:cubicBezTo>
                          <a:pt x="653469" y="29041"/>
                          <a:pt x="660981" y="29041"/>
                          <a:pt x="660981" y="29041"/>
                        </a:cubicBezTo>
                        <a:cubicBezTo>
                          <a:pt x="443158" y="-38559"/>
                          <a:pt x="172757" y="14019"/>
                          <a:pt x="0" y="164242"/>
                        </a:cubicBezTo>
                        <a:cubicBezTo>
                          <a:pt x="15022" y="156730"/>
                          <a:pt x="37556" y="141708"/>
                          <a:pt x="60089" y="134197"/>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55" name="Freeform: Shape 354">
                    <a:extLst>
                      <a:ext uri="{FF2B5EF4-FFF2-40B4-BE49-F238E27FC236}">
                        <a16:creationId xmlns:a16="http://schemas.microsoft.com/office/drawing/2014/main" id="{8AA635FC-889F-4DEF-A43C-E96563073BAC}"/>
                      </a:ext>
                    </a:extLst>
                  </p:cNvPr>
                  <p:cNvSpPr/>
                  <p:nvPr/>
                </p:nvSpPr>
                <p:spPr>
                  <a:xfrm>
                    <a:off x="8575612" y="2717401"/>
                    <a:ext cx="132741" cy="405601"/>
                  </a:xfrm>
                  <a:custGeom>
                    <a:avLst/>
                    <a:gdLst>
                      <a:gd name="connsiteX0" fmla="*/ 42608 w 132741"/>
                      <a:gd name="connsiteY0" fmla="*/ 240356 h 405601"/>
                      <a:gd name="connsiteX1" fmla="*/ 20074 w 132741"/>
                      <a:gd name="connsiteY1" fmla="*/ 90134 h 405601"/>
                      <a:gd name="connsiteX2" fmla="*/ 35097 w 132741"/>
                      <a:gd name="connsiteY2" fmla="*/ 0 h 405601"/>
                      <a:gd name="connsiteX3" fmla="*/ 125230 w 132741"/>
                      <a:gd name="connsiteY3" fmla="*/ 405602 h 405601"/>
                      <a:gd name="connsiteX4" fmla="*/ 132741 w 132741"/>
                      <a:gd name="connsiteY4" fmla="*/ 405602 h 405601"/>
                      <a:gd name="connsiteX5" fmla="*/ 42608 w 132741"/>
                      <a:gd name="connsiteY5" fmla="*/ 240356 h 40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741" h="405601">
                        <a:moveTo>
                          <a:pt x="42608" y="240356"/>
                        </a:moveTo>
                        <a:cubicBezTo>
                          <a:pt x="27585" y="195290"/>
                          <a:pt x="20074" y="142712"/>
                          <a:pt x="20074" y="90134"/>
                        </a:cubicBezTo>
                        <a:cubicBezTo>
                          <a:pt x="20074" y="60089"/>
                          <a:pt x="27585" y="30045"/>
                          <a:pt x="35097" y="0"/>
                        </a:cubicBezTo>
                        <a:cubicBezTo>
                          <a:pt x="-40015" y="135201"/>
                          <a:pt x="12563" y="300446"/>
                          <a:pt x="125230" y="405602"/>
                        </a:cubicBezTo>
                        <a:cubicBezTo>
                          <a:pt x="125230" y="405602"/>
                          <a:pt x="132741" y="405602"/>
                          <a:pt x="132741" y="405602"/>
                        </a:cubicBezTo>
                        <a:cubicBezTo>
                          <a:pt x="95186" y="360535"/>
                          <a:pt x="57630" y="307957"/>
                          <a:pt x="42608" y="240356"/>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56" name="Freeform: Shape 355">
                    <a:extLst>
                      <a:ext uri="{FF2B5EF4-FFF2-40B4-BE49-F238E27FC236}">
                        <a16:creationId xmlns:a16="http://schemas.microsoft.com/office/drawing/2014/main" id="{A298E4C3-86DC-40BB-BE92-68192D2E57AB}"/>
                      </a:ext>
                    </a:extLst>
                  </p:cNvPr>
                  <p:cNvSpPr/>
                  <p:nvPr/>
                </p:nvSpPr>
                <p:spPr>
                  <a:xfrm>
                    <a:off x="8963732" y="2754956"/>
                    <a:ext cx="405601" cy="450668"/>
                  </a:xfrm>
                  <a:custGeom>
                    <a:avLst/>
                    <a:gdLst>
                      <a:gd name="connsiteX0" fmla="*/ 383068 w 405601"/>
                      <a:gd name="connsiteY0" fmla="*/ 375557 h 450668"/>
                      <a:gd name="connsiteX1" fmla="*/ 375557 w 405601"/>
                      <a:gd name="connsiteY1" fmla="*/ 353024 h 450668"/>
                      <a:gd name="connsiteX2" fmla="*/ 285424 w 405601"/>
                      <a:gd name="connsiteY2" fmla="*/ 247868 h 450668"/>
                      <a:gd name="connsiteX3" fmla="*/ 232845 w 405601"/>
                      <a:gd name="connsiteY3" fmla="*/ 202801 h 450668"/>
                      <a:gd name="connsiteX4" fmla="*/ 217823 w 405601"/>
                      <a:gd name="connsiteY4" fmla="*/ 195290 h 450668"/>
                      <a:gd name="connsiteX5" fmla="*/ 0 w 405601"/>
                      <a:gd name="connsiteY5" fmla="*/ 0 h 450668"/>
                      <a:gd name="connsiteX6" fmla="*/ 82622 w 405601"/>
                      <a:gd name="connsiteY6" fmla="*/ 142712 h 450668"/>
                      <a:gd name="connsiteX7" fmla="*/ 127690 w 405601"/>
                      <a:gd name="connsiteY7" fmla="*/ 180267 h 450668"/>
                      <a:gd name="connsiteX8" fmla="*/ 127690 w 405601"/>
                      <a:gd name="connsiteY8" fmla="*/ 180267 h 450668"/>
                      <a:gd name="connsiteX9" fmla="*/ 135201 w 405601"/>
                      <a:gd name="connsiteY9" fmla="*/ 187779 h 450668"/>
                      <a:gd name="connsiteX10" fmla="*/ 285424 w 405601"/>
                      <a:gd name="connsiteY10" fmla="*/ 307957 h 450668"/>
                      <a:gd name="connsiteX11" fmla="*/ 405602 w 405601"/>
                      <a:gd name="connsiteY11" fmla="*/ 450669 h 450668"/>
                      <a:gd name="connsiteX12" fmla="*/ 383068 w 405601"/>
                      <a:gd name="connsiteY12" fmla="*/ 375557 h 45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601" h="450668">
                        <a:moveTo>
                          <a:pt x="383068" y="375557"/>
                        </a:moveTo>
                        <a:cubicBezTo>
                          <a:pt x="383068" y="368046"/>
                          <a:pt x="375557" y="360535"/>
                          <a:pt x="375557" y="353024"/>
                        </a:cubicBezTo>
                        <a:cubicBezTo>
                          <a:pt x="353024" y="315468"/>
                          <a:pt x="315468" y="277912"/>
                          <a:pt x="285424" y="247868"/>
                        </a:cubicBezTo>
                        <a:cubicBezTo>
                          <a:pt x="270401" y="232845"/>
                          <a:pt x="255379" y="217823"/>
                          <a:pt x="232845" y="202801"/>
                        </a:cubicBezTo>
                        <a:cubicBezTo>
                          <a:pt x="225334" y="202801"/>
                          <a:pt x="225334" y="195290"/>
                          <a:pt x="217823" y="195290"/>
                        </a:cubicBezTo>
                        <a:cubicBezTo>
                          <a:pt x="135201" y="142712"/>
                          <a:pt x="45067" y="90134"/>
                          <a:pt x="0" y="0"/>
                        </a:cubicBezTo>
                        <a:cubicBezTo>
                          <a:pt x="15023" y="52578"/>
                          <a:pt x="52578" y="105156"/>
                          <a:pt x="82622" y="142712"/>
                        </a:cubicBezTo>
                        <a:cubicBezTo>
                          <a:pt x="97645" y="157734"/>
                          <a:pt x="112667" y="172756"/>
                          <a:pt x="127690" y="180267"/>
                        </a:cubicBezTo>
                        <a:cubicBezTo>
                          <a:pt x="127690" y="180267"/>
                          <a:pt x="127690" y="180267"/>
                          <a:pt x="127690" y="180267"/>
                        </a:cubicBezTo>
                        <a:cubicBezTo>
                          <a:pt x="127690" y="180267"/>
                          <a:pt x="135201" y="187779"/>
                          <a:pt x="135201" y="187779"/>
                        </a:cubicBezTo>
                        <a:cubicBezTo>
                          <a:pt x="187779" y="225334"/>
                          <a:pt x="232845" y="262890"/>
                          <a:pt x="285424" y="307957"/>
                        </a:cubicBezTo>
                        <a:cubicBezTo>
                          <a:pt x="330490" y="353024"/>
                          <a:pt x="375557" y="398090"/>
                          <a:pt x="405602" y="450669"/>
                        </a:cubicBezTo>
                        <a:cubicBezTo>
                          <a:pt x="398091" y="428135"/>
                          <a:pt x="390580" y="398090"/>
                          <a:pt x="383068" y="375557"/>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57" name="Freeform: Shape 356">
                    <a:extLst>
                      <a:ext uri="{FF2B5EF4-FFF2-40B4-BE49-F238E27FC236}">
                        <a16:creationId xmlns:a16="http://schemas.microsoft.com/office/drawing/2014/main" id="{FE364D6C-BCA7-43E3-A44B-E72144C141AE}"/>
                      </a:ext>
                    </a:extLst>
                  </p:cNvPr>
                  <p:cNvSpPr/>
                  <p:nvPr/>
                </p:nvSpPr>
                <p:spPr>
                  <a:xfrm>
                    <a:off x="9527068" y="2890157"/>
                    <a:ext cx="292934" cy="714720"/>
                  </a:xfrm>
                  <a:custGeom>
                    <a:avLst/>
                    <a:gdLst>
                      <a:gd name="connsiteX0" fmla="*/ 262890 w 292934"/>
                      <a:gd name="connsiteY0" fmla="*/ 210312 h 714720"/>
                      <a:gd name="connsiteX1" fmla="*/ 292935 w 292934"/>
                      <a:gd name="connsiteY1" fmla="*/ 247868 h 714720"/>
                      <a:gd name="connsiteX2" fmla="*/ 232845 w 292934"/>
                      <a:gd name="connsiteY2" fmla="*/ 112667 h 714720"/>
                      <a:gd name="connsiteX3" fmla="*/ 97645 w 292934"/>
                      <a:gd name="connsiteY3" fmla="*/ 0 h 714720"/>
                      <a:gd name="connsiteX4" fmla="*/ 97645 w 292934"/>
                      <a:gd name="connsiteY4" fmla="*/ 7511 h 714720"/>
                      <a:gd name="connsiteX5" fmla="*/ 225334 w 292934"/>
                      <a:gd name="connsiteY5" fmla="*/ 285423 h 714720"/>
                      <a:gd name="connsiteX6" fmla="*/ 0 w 292934"/>
                      <a:gd name="connsiteY6" fmla="*/ 52578 h 714720"/>
                      <a:gd name="connsiteX7" fmla="*/ 172757 w 292934"/>
                      <a:gd name="connsiteY7" fmla="*/ 338001 h 714720"/>
                      <a:gd name="connsiteX8" fmla="*/ 172757 w 292934"/>
                      <a:gd name="connsiteY8" fmla="*/ 345513 h 714720"/>
                      <a:gd name="connsiteX9" fmla="*/ 202801 w 292934"/>
                      <a:gd name="connsiteY9" fmla="*/ 435646 h 714720"/>
                      <a:gd name="connsiteX10" fmla="*/ 210312 w 292934"/>
                      <a:gd name="connsiteY10" fmla="*/ 706047 h 714720"/>
                      <a:gd name="connsiteX11" fmla="*/ 232845 w 292934"/>
                      <a:gd name="connsiteY11" fmla="*/ 706047 h 714720"/>
                      <a:gd name="connsiteX12" fmla="*/ 262890 w 292934"/>
                      <a:gd name="connsiteY12" fmla="*/ 540802 h 714720"/>
                      <a:gd name="connsiteX13" fmla="*/ 285424 w 292934"/>
                      <a:gd name="connsiteY13" fmla="*/ 525780 h 714720"/>
                      <a:gd name="connsiteX14" fmla="*/ 262890 w 292934"/>
                      <a:gd name="connsiteY14" fmla="*/ 210312 h 71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934" h="714720">
                        <a:moveTo>
                          <a:pt x="262890" y="210312"/>
                        </a:moveTo>
                        <a:cubicBezTo>
                          <a:pt x="270401" y="225334"/>
                          <a:pt x="285424" y="232845"/>
                          <a:pt x="292935" y="247868"/>
                        </a:cubicBezTo>
                        <a:cubicBezTo>
                          <a:pt x="277913" y="202801"/>
                          <a:pt x="262890" y="150223"/>
                          <a:pt x="232845" y="112667"/>
                        </a:cubicBezTo>
                        <a:cubicBezTo>
                          <a:pt x="202801" y="75111"/>
                          <a:pt x="150223" y="15022"/>
                          <a:pt x="97645" y="0"/>
                        </a:cubicBezTo>
                        <a:cubicBezTo>
                          <a:pt x="97645" y="0"/>
                          <a:pt x="97645" y="7511"/>
                          <a:pt x="97645" y="7511"/>
                        </a:cubicBezTo>
                        <a:cubicBezTo>
                          <a:pt x="150223" y="75111"/>
                          <a:pt x="217823" y="187779"/>
                          <a:pt x="225334" y="285423"/>
                        </a:cubicBezTo>
                        <a:cubicBezTo>
                          <a:pt x="172757" y="187779"/>
                          <a:pt x="105156" y="82623"/>
                          <a:pt x="0" y="52578"/>
                        </a:cubicBezTo>
                        <a:cubicBezTo>
                          <a:pt x="75111" y="127689"/>
                          <a:pt x="135201" y="240357"/>
                          <a:pt x="172757" y="338001"/>
                        </a:cubicBezTo>
                        <a:cubicBezTo>
                          <a:pt x="172757" y="338001"/>
                          <a:pt x="172757" y="345513"/>
                          <a:pt x="172757" y="345513"/>
                        </a:cubicBezTo>
                        <a:cubicBezTo>
                          <a:pt x="187779" y="375557"/>
                          <a:pt x="195290" y="405602"/>
                          <a:pt x="202801" y="435646"/>
                        </a:cubicBezTo>
                        <a:cubicBezTo>
                          <a:pt x="217823" y="525780"/>
                          <a:pt x="225334" y="615914"/>
                          <a:pt x="210312" y="706047"/>
                        </a:cubicBezTo>
                        <a:cubicBezTo>
                          <a:pt x="210312" y="721070"/>
                          <a:pt x="232845" y="713559"/>
                          <a:pt x="232845" y="706047"/>
                        </a:cubicBezTo>
                        <a:cubicBezTo>
                          <a:pt x="240357" y="660980"/>
                          <a:pt x="262890" y="593380"/>
                          <a:pt x="262890" y="540802"/>
                        </a:cubicBezTo>
                        <a:cubicBezTo>
                          <a:pt x="270401" y="548313"/>
                          <a:pt x="285424" y="533291"/>
                          <a:pt x="285424" y="525780"/>
                        </a:cubicBezTo>
                        <a:cubicBezTo>
                          <a:pt x="292935" y="420624"/>
                          <a:pt x="292935" y="307957"/>
                          <a:pt x="262890" y="210312"/>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58" name="Freeform: Shape 357">
                    <a:extLst>
                      <a:ext uri="{FF2B5EF4-FFF2-40B4-BE49-F238E27FC236}">
                        <a16:creationId xmlns:a16="http://schemas.microsoft.com/office/drawing/2014/main" id="{972F8FC6-B466-47A2-A44D-FA00A5C6CD5C}"/>
                      </a:ext>
                    </a:extLst>
                  </p:cNvPr>
                  <p:cNvSpPr/>
                  <p:nvPr/>
                </p:nvSpPr>
                <p:spPr>
                  <a:xfrm>
                    <a:off x="7949728" y="2777490"/>
                    <a:ext cx="307957" cy="108034"/>
                  </a:xfrm>
                  <a:custGeom>
                    <a:avLst/>
                    <a:gdLst>
                      <a:gd name="connsiteX0" fmla="*/ 172757 w 307957"/>
                      <a:gd name="connsiteY0" fmla="*/ 52578 h 108034"/>
                      <a:gd name="connsiteX1" fmla="*/ 142712 w 307957"/>
                      <a:gd name="connsiteY1" fmla="*/ 60089 h 108034"/>
                      <a:gd name="connsiteX2" fmla="*/ 15022 w 307957"/>
                      <a:gd name="connsiteY2" fmla="*/ 97645 h 108034"/>
                      <a:gd name="connsiteX3" fmla="*/ 0 w 307957"/>
                      <a:gd name="connsiteY3" fmla="*/ 105156 h 108034"/>
                      <a:gd name="connsiteX4" fmla="*/ 0 w 307957"/>
                      <a:gd name="connsiteY4" fmla="*/ 105156 h 108034"/>
                      <a:gd name="connsiteX5" fmla="*/ 307957 w 307957"/>
                      <a:gd name="connsiteY5" fmla="*/ 0 h 108034"/>
                      <a:gd name="connsiteX6" fmla="*/ 300446 w 307957"/>
                      <a:gd name="connsiteY6" fmla="*/ 0 h 108034"/>
                      <a:gd name="connsiteX7" fmla="*/ 172757 w 307957"/>
                      <a:gd name="connsiteY7" fmla="*/ 52578 h 10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957" h="108034">
                        <a:moveTo>
                          <a:pt x="172757" y="52578"/>
                        </a:moveTo>
                        <a:cubicBezTo>
                          <a:pt x="165245" y="52578"/>
                          <a:pt x="150223" y="60089"/>
                          <a:pt x="142712" y="60089"/>
                        </a:cubicBezTo>
                        <a:cubicBezTo>
                          <a:pt x="97645" y="75111"/>
                          <a:pt x="60089" y="90134"/>
                          <a:pt x="15022" y="97645"/>
                        </a:cubicBezTo>
                        <a:cubicBezTo>
                          <a:pt x="7511" y="97645"/>
                          <a:pt x="7511" y="97645"/>
                          <a:pt x="0" y="105156"/>
                        </a:cubicBezTo>
                        <a:cubicBezTo>
                          <a:pt x="0" y="105156"/>
                          <a:pt x="0" y="105156"/>
                          <a:pt x="0" y="105156"/>
                        </a:cubicBezTo>
                        <a:cubicBezTo>
                          <a:pt x="105156" y="120178"/>
                          <a:pt x="225334" y="75111"/>
                          <a:pt x="307957" y="0"/>
                        </a:cubicBezTo>
                        <a:cubicBezTo>
                          <a:pt x="307957" y="0"/>
                          <a:pt x="300446" y="0"/>
                          <a:pt x="300446" y="0"/>
                        </a:cubicBezTo>
                        <a:cubicBezTo>
                          <a:pt x="262890" y="22533"/>
                          <a:pt x="217823" y="37556"/>
                          <a:pt x="172757" y="52578"/>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59" name="Freeform: Shape 358">
                    <a:extLst>
                      <a:ext uri="{FF2B5EF4-FFF2-40B4-BE49-F238E27FC236}">
                        <a16:creationId xmlns:a16="http://schemas.microsoft.com/office/drawing/2014/main" id="{77E42EFE-3612-43A4-9FA6-2E2A2C7694E4}"/>
                      </a:ext>
                    </a:extLst>
                  </p:cNvPr>
                  <p:cNvSpPr/>
                  <p:nvPr/>
                </p:nvSpPr>
                <p:spPr>
                  <a:xfrm>
                    <a:off x="8821020" y="2762467"/>
                    <a:ext cx="165245" cy="322979"/>
                  </a:xfrm>
                  <a:custGeom>
                    <a:avLst/>
                    <a:gdLst>
                      <a:gd name="connsiteX0" fmla="*/ 165245 w 165245"/>
                      <a:gd name="connsiteY0" fmla="*/ 322979 h 322979"/>
                      <a:gd name="connsiteX1" fmla="*/ 97645 w 165245"/>
                      <a:gd name="connsiteY1" fmla="*/ 225334 h 322979"/>
                      <a:gd name="connsiteX2" fmla="*/ 0 w 165245"/>
                      <a:gd name="connsiteY2" fmla="*/ 0 h 322979"/>
                      <a:gd name="connsiteX3" fmla="*/ 60089 w 165245"/>
                      <a:gd name="connsiteY3" fmla="*/ 202801 h 322979"/>
                      <a:gd name="connsiteX4" fmla="*/ 165245 w 165245"/>
                      <a:gd name="connsiteY4" fmla="*/ 322979 h 322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45" h="322979">
                        <a:moveTo>
                          <a:pt x="165245" y="322979"/>
                        </a:moveTo>
                        <a:cubicBezTo>
                          <a:pt x="142712" y="292935"/>
                          <a:pt x="120179" y="255379"/>
                          <a:pt x="97645" y="225334"/>
                        </a:cubicBezTo>
                        <a:cubicBezTo>
                          <a:pt x="52578" y="157734"/>
                          <a:pt x="15023" y="82623"/>
                          <a:pt x="0" y="0"/>
                        </a:cubicBezTo>
                        <a:cubicBezTo>
                          <a:pt x="7512" y="75111"/>
                          <a:pt x="30045" y="142712"/>
                          <a:pt x="60089" y="202801"/>
                        </a:cubicBezTo>
                        <a:cubicBezTo>
                          <a:pt x="82623" y="247868"/>
                          <a:pt x="120179" y="285423"/>
                          <a:pt x="165245" y="322979"/>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60" name="Freeform: Shape 359">
                    <a:extLst>
                      <a:ext uri="{FF2B5EF4-FFF2-40B4-BE49-F238E27FC236}">
                        <a16:creationId xmlns:a16="http://schemas.microsoft.com/office/drawing/2014/main" id="{1734DC6F-C1D0-495A-92A1-7C70B75AB82D}"/>
                      </a:ext>
                    </a:extLst>
                  </p:cNvPr>
                  <p:cNvSpPr/>
                  <p:nvPr/>
                </p:nvSpPr>
                <p:spPr>
                  <a:xfrm>
                    <a:off x="8460486" y="3773133"/>
                    <a:ext cx="292934" cy="93471"/>
                  </a:xfrm>
                  <a:custGeom>
                    <a:avLst/>
                    <a:gdLst>
                      <a:gd name="connsiteX0" fmla="*/ 165245 w 292934"/>
                      <a:gd name="connsiteY0" fmla="*/ 3338 h 93471"/>
                      <a:gd name="connsiteX1" fmla="*/ 90133 w 292934"/>
                      <a:gd name="connsiteY1" fmla="*/ 3338 h 93471"/>
                      <a:gd name="connsiteX2" fmla="*/ 90133 w 292934"/>
                      <a:gd name="connsiteY2" fmla="*/ 3338 h 93471"/>
                      <a:gd name="connsiteX3" fmla="*/ 0 w 292934"/>
                      <a:gd name="connsiteY3" fmla="*/ 48405 h 93471"/>
                      <a:gd name="connsiteX4" fmla="*/ 127689 w 292934"/>
                      <a:gd name="connsiteY4" fmla="*/ 18361 h 93471"/>
                      <a:gd name="connsiteX5" fmla="*/ 277912 w 292934"/>
                      <a:gd name="connsiteY5" fmla="*/ 78450 h 93471"/>
                      <a:gd name="connsiteX6" fmla="*/ 292935 w 292934"/>
                      <a:gd name="connsiteY6" fmla="*/ 93472 h 93471"/>
                      <a:gd name="connsiteX7" fmla="*/ 165245 w 292934"/>
                      <a:gd name="connsiteY7" fmla="*/ 3338 h 9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34" h="93471">
                        <a:moveTo>
                          <a:pt x="165245" y="3338"/>
                        </a:moveTo>
                        <a:cubicBezTo>
                          <a:pt x="142712" y="3338"/>
                          <a:pt x="112667" y="-4173"/>
                          <a:pt x="90133" y="3338"/>
                        </a:cubicBezTo>
                        <a:cubicBezTo>
                          <a:pt x="90133" y="3338"/>
                          <a:pt x="90133" y="3338"/>
                          <a:pt x="90133" y="3338"/>
                        </a:cubicBezTo>
                        <a:cubicBezTo>
                          <a:pt x="52578" y="10849"/>
                          <a:pt x="22533" y="25872"/>
                          <a:pt x="0" y="48405"/>
                        </a:cubicBezTo>
                        <a:cubicBezTo>
                          <a:pt x="45067" y="25872"/>
                          <a:pt x="90133" y="18361"/>
                          <a:pt x="127689" y="18361"/>
                        </a:cubicBezTo>
                        <a:cubicBezTo>
                          <a:pt x="180267" y="25872"/>
                          <a:pt x="232845" y="40894"/>
                          <a:pt x="277912" y="78450"/>
                        </a:cubicBezTo>
                        <a:cubicBezTo>
                          <a:pt x="285423" y="85961"/>
                          <a:pt x="292935" y="85961"/>
                          <a:pt x="292935" y="93472"/>
                        </a:cubicBezTo>
                        <a:cubicBezTo>
                          <a:pt x="255379" y="48405"/>
                          <a:pt x="210312" y="18361"/>
                          <a:pt x="165245" y="3338"/>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61" name="Freeform: Shape 360">
                    <a:extLst>
                      <a:ext uri="{FF2B5EF4-FFF2-40B4-BE49-F238E27FC236}">
                        <a16:creationId xmlns:a16="http://schemas.microsoft.com/office/drawing/2014/main" id="{A5BFDF27-738D-4EF7-A4B0-D32FB29FEA4E}"/>
                      </a:ext>
                    </a:extLst>
                  </p:cNvPr>
                  <p:cNvSpPr/>
                  <p:nvPr/>
                </p:nvSpPr>
                <p:spPr>
                  <a:xfrm>
                    <a:off x="7822038" y="3634843"/>
                    <a:ext cx="202800" cy="96561"/>
                  </a:xfrm>
                  <a:custGeom>
                    <a:avLst/>
                    <a:gdLst>
                      <a:gd name="connsiteX0" fmla="*/ 202801 w 202800"/>
                      <a:gd name="connsiteY0" fmla="*/ 96561 h 96561"/>
                      <a:gd name="connsiteX1" fmla="*/ 165245 w 202800"/>
                      <a:gd name="connsiteY1" fmla="*/ 28961 h 96561"/>
                      <a:gd name="connsiteX2" fmla="*/ 120178 w 202800"/>
                      <a:gd name="connsiteY2" fmla="*/ 6428 h 96561"/>
                      <a:gd name="connsiteX3" fmla="*/ 0 w 202800"/>
                      <a:gd name="connsiteY3" fmla="*/ 13939 h 96561"/>
                      <a:gd name="connsiteX4" fmla="*/ 202801 w 202800"/>
                      <a:gd name="connsiteY4" fmla="*/ 96561 h 96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800" h="96561">
                        <a:moveTo>
                          <a:pt x="202801" y="96561"/>
                        </a:moveTo>
                        <a:cubicBezTo>
                          <a:pt x="195290" y="66517"/>
                          <a:pt x="187779" y="43983"/>
                          <a:pt x="165245" y="28961"/>
                        </a:cubicBezTo>
                        <a:cubicBezTo>
                          <a:pt x="150223" y="21450"/>
                          <a:pt x="135201" y="13939"/>
                          <a:pt x="120178" y="6428"/>
                        </a:cubicBezTo>
                        <a:cubicBezTo>
                          <a:pt x="75111" y="-8595"/>
                          <a:pt x="37556" y="6428"/>
                          <a:pt x="0" y="13939"/>
                        </a:cubicBezTo>
                        <a:cubicBezTo>
                          <a:pt x="82622" y="-1083"/>
                          <a:pt x="165245" y="28961"/>
                          <a:pt x="202801" y="96561"/>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62" name="Freeform: Shape 361">
                    <a:extLst>
                      <a:ext uri="{FF2B5EF4-FFF2-40B4-BE49-F238E27FC236}">
                        <a16:creationId xmlns:a16="http://schemas.microsoft.com/office/drawing/2014/main" id="{A0B613FB-0F42-4CBF-85AC-C04FB3E57C71}"/>
                      </a:ext>
                    </a:extLst>
                  </p:cNvPr>
                  <p:cNvSpPr/>
                  <p:nvPr/>
                </p:nvSpPr>
                <p:spPr>
                  <a:xfrm rot="10743968">
                    <a:off x="8073445" y="3838325"/>
                    <a:ext cx="75113" cy="60091"/>
                  </a:xfrm>
                  <a:custGeom>
                    <a:avLst/>
                    <a:gdLst>
                      <a:gd name="connsiteX0" fmla="*/ 75114 w 75113"/>
                      <a:gd name="connsiteY0" fmla="*/ 30045 h 60091"/>
                      <a:gd name="connsiteX1" fmla="*/ 37557 w 75113"/>
                      <a:gd name="connsiteY1" fmla="*/ 60091 h 60091"/>
                      <a:gd name="connsiteX2" fmla="*/ 0 w 75113"/>
                      <a:gd name="connsiteY2" fmla="*/ 30045 h 60091"/>
                      <a:gd name="connsiteX3" fmla="*/ 37557 w 75113"/>
                      <a:gd name="connsiteY3" fmla="*/ 0 h 60091"/>
                      <a:gd name="connsiteX4" fmla="*/ 75114 w 75113"/>
                      <a:gd name="connsiteY4" fmla="*/ 30045 h 6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13" h="60091">
                        <a:moveTo>
                          <a:pt x="75114" y="30045"/>
                        </a:moveTo>
                        <a:cubicBezTo>
                          <a:pt x="75114" y="46639"/>
                          <a:pt x="58299" y="60091"/>
                          <a:pt x="37557" y="60091"/>
                        </a:cubicBezTo>
                        <a:cubicBezTo>
                          <a:pt x="16815" y="60091"/>
                          <a:pt x="0" y="46639"/>
                          <a:pt x="0" y="30045"/>
                        </a:cubicBezTo>
                        <a:cubicBezTo>
                          <a:pt x="0" y="13452"/>
                          <a:pt x="16815" y="0"/>
                          <a:pt x="37557" y="0"/>
                        </a:cubicBezTo>
                        <a:cubicBezTo>
                          <a:pt x="58299" y="0"/>
                          <a:pt x="75114" y="13451"/>
                          <a:pt x="75114" y="30045"/>
                        </a:cubicBezTo>
                        <a:close/>
                      </a:path>
                    </a:pathLst>
                  </a:custGeom>
                  <a:solidFill>
                    <a:srgbClr val="FBCA8F"/>
                  </a:solidFill>
                  <a:ln w="75113"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311" name="Graphic 2">
                  <a:extLst>
                    <a:ext uri="{FF2B5EF4-FFF2-40B4-BE49-F238E27FC236}">
                      <a16:creationId xmlns:a16="http://schemas.microsoft.com/office/drawing/2014/main" id="{D29D05D6-3402-449E-8868-1B21AC8F7A81}"/>
                    </a:ext>
                  </a:extLst>
                </p:cNvPr>
                <p:cNvGrpSpPr/>
                <p:nvPr/>
              </p:nvGrpSpPr>
              <p:grpSpPr>
                <a:xfrm>
                  <a:off x="8207521" y="4152029"/>
                  <a:ext cx="285825" cy="338001"/>
                  <a:chOff x="8207521" y="4152029"/>
                  <a:chExt cx="285825" cy="338001"/>
                </a:xfrm>
              </p:grpSpPr>
              <p:grpSp>
                <p:nvGrpSpPr>
                  <p:cNvPr id="312" name="Graphic 2">
                    <a:extLst>
                      <a:ext uri="{FF2B5EF4-FFF2-40B4-BE49-F238E27FC236}">
                        <a16:creationId xmlns:a16="http://schemas.microsoft.com/office/drawing/2014/main" id="{23A1354C-9707-4DDB-9030-B526BC522F7B}"/>
                      </a:ext>
                    </a:extLst>
                  </p:cNvPr>
                  <p:cNvGrpSpPr/>
                  <p:nvPr/>
                </p:nvGrpSpPr>
                <p:grpSpPr>
                  <a:xfrm>
                    <a:off x="8207521" y="4152029"/>
                    <a:ext cx="285825" cy="338001"/>
                    <a:chOff x="8207521" y="4152029"/>
                    <a:chExt cx="285825" cy="338001"/>
                  </a:xfrm>
                </p:grpSpPr>
                <p:sp>
                  <p:nvSpPr>
                    <p:cNvPr id="318" name="Freeform: Shape 317">
                      <a:extLst>
                        <a:ext uri="{FF2B5EF4-FFF2-40B4-BE49-F238E27FC236}">
                          <a16:creationId xmlns:a16="http://schemas.microsoft.com/office/drawing/2014/main" id="{BB41E7E5-22BC-48BF-9D66-A40A601A9E26}"/>
                        </a:ext>
                      </a:extLst>
                    </p:cNvPr>
                    <p:cNvSpPr/>
                    <p:nvPr/>
                  </p:nvSpPr>
                  <p:spPr>
                    <a:xfrm>
                      <a:off x="8222543" y="4165228"/>
                      <a:ext cx="264746" cy="320400"/>
                    </a:xfrm>
                    <a:custGeom>
                      <a:avLst/>
                      <a:gdLst>
                        <a:gd name="connsiteX0" fmla="*/ 260476 w 264746"/>
                        <a:gd name="connsiteY0" fmla="*/ 174579 h 320400"/>
                        <a:gd name="connsiteX1" fmla="*/ 185364 w 264746"/>
                        <a:gd name="connsiteY1" fmla="*/ 31867 h 320400"/>
                        <a:gd name="connsiteX2" fmla="*/ 65186 w 264746"/>
                        <a:gd name="connsiteY2" fmla="*/ 9334 h 320400"/>
                        <a:gd name="connsiteX3" fmla="*/ 20119 w 264746"/>
                        <a:gd name="connsiteY3" fmla="*/ 242179 h 320400"/>
                        <a:gd name="connsiteX4" fmla="*/ 65186 w 264746"/>
                        <a:gd name="connsiteY4" fmla="*/ 302268 h 320400"/>
                        <a:gd name="connsiteX5" fmla="*/ 260476 w 264746"/>
                        <a:gd name="connsiteY5" fmla="*/ 174579 h 32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46" h="320400">
                          <a:moveTo>
                            <a:pt x="260476" y="174579"/>
                          </a:moveTo>
                          <a:cubicBezTo>
                            <a:pt x="245453" y="122001"/>
                            <a:pt x="222920" y="69423"/>
                            <a:pt x="185364" y="31867"/>
                          </a:cubicBezTo>
                          <a:cubicBezTo>
                            <a:pt x="155320" y="9334"/>
                            <a:pt x="95231" y="-13200"/>
                            <a:pt x="65186" y="9334"/>
                          </a:cubicBezTo>
                          <a:cubicBezTo>
                            <a:pt x="-2414" y="54401"/>
                            <a:pt x="-17437" y="174579"/>
                            <a:pt x="20119" y="242179"/>
                          </a:cubicBezTo>
                          <a:cubicBezTo>
                            <a:pt x="27630" y="257202"/>
                            <a:pt x="50164" y="287246"/>
                            <a:pt x="65186" y="302268"/>
                          </a:cubicBezTo>
                          <a:cubicBezTo>
                            <a:pt x="155320" y="354846"/>
                            <a:pt x="290520" y="287246"/>
                            <a:pt x="260476" y="174579"/>
                          </a:cubicBezTo>
                          <a:close/>
                        </a:path>
                      </a:pathLst>
                    </a:custGeom>
                    <a:solidFill>
                      <a:srgbClr val="941915"/>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19" name="Freeform: Shape 318">
                      <a:extLst>
                        <a:ext uri="{FF2B5EF4-FFF2-40B4-BE49-F238E27FC236}">
                          <a16:creationId xmlns:a16="http://schemas.microsoft.com/office/drawing/2014/main" id="{AA6D3012-30A3-4436-A938-833CA0DF6D94}"/>
                        </a:ext>
                      </a:extLst>
                    </p:cNvPr>
                    <p:cNvSpPr/>
                    <p:nvPr/>
                  </p:nvSpPr>
                  <p:spPr>
                    <a:xfrm>
                      <a:off x="8207521" y="4152029"/>
                      <a:ext cx="285825" cy="338001"/>
                    </a:xfrm>
                    <a:custGeom>
                      <a:avLst/>
                      <a:gdLst>
                        <a:gd name="connsiteX0" fmla="*/ 147809 w 285825"/>
                        <a:gd name="connsiteY0" fmla="*/ 338001 h 338001"/>
                        <a:gd name="connsiteX1" fmla="*/ 147809 w 285825"/>
                        <a:gd name="connsiteY1" fmla="*/ 338001 h 338001"/>
                        <a:gd name="connsiteX2" fmla="*/ 72697 w 285825"/>
                        <a:gd name="connsiteY2" fmla="*/ 315468 h 338001"/>
                        <a:gd name="connsiteX3" fmla="*/ 20119 w 285825"/>
                        <a:gd name="connsiteY3" fmla="*/ 255379 h 338001"/>
                        <a:gd name="connsiteX4" fmla="*/ 65186 w 285825"/>
                        <a:gd name="connsiteY4" fmla="*/ 15022 h 338001"/>
                        <a:gd name="connsiteX5" fmla="*/ 110253 w 285825"/>
                        <a:gd name="connsiteY5" fmla="*/ 0 h 338001"/>
                        <a:gd name="connsiteX6" fmla="*/ 200387 w 285825"/>
                        <a:gd name="connsiteY6" fmla="*/ 30045 h 338001"/>
                        <a:gd name="connsiteX7" fmla="*/ 283009 w 285825"/>
                        <a:gd name="connsiteY7" fmla="*/ 180268 h 338001"/>
                        <a:gd name="connsiteX8" fmla="*/ 260476 w 285825"/>
                        <a:gd name="connsiteY8" fmla="*/ 277912 h 338001"/>
                        <a:gd name="connsiteX9" fmla="*/ 147809 w 285825"/>
                        <a:gd name="connsiteY9" fmla="*/ 338001 h 338001"/>
                        <a:gd name="connsiteX10" fmla="*/ 117764 w 285825"/>
                        <a:gd name="connsiteY10" fmla="*/ 22533 h 338001"/>
                        <a:gd name="connsiteX11" fmla="*/ 80208 w 285825"/>
                        <a:gd name="connsiteY11" fmla="*/ 30045 h 338001"/>
                        <a:gd name="connsiteX12" fmla="*/ 35141 w 285825"/>
                        <a:gd name="connsiteY12" fmla="*/ 255379 h 338001"/>
                        <a:gd name="connsiteX13" fmla="*/ 80208 w 285825"/>
                        <a:gd name="connsiteY13" fmla="*/ 307957 h 338001"/>
                        <a:gd name="connsiteX14" fmla="*/ 147809 w 285825"/>
                        <a:gd name="connsiteY14" fmla="*/ 322979 h 338001"/>
                        <a:gd name="connsiteX15" fmla="*/ 252965 w 285825"/>
                        <a:gd name="connsiteY15" fmla="*/ 277912 h 338001"/>
                        <a:gd name="connsiteX16" fmla="*/ 275498 w 285825"/>
                        <a:gd name="connsiteY16" fmla="*/ 187779 h 338001"/>
                        <a:gd name="connsiteX17" fmla="*/ 200387 w 285825"/>
                        <a:gd name="connsiteY17" fmla="*/ 45067 h 338001"/>
                        <a:gd name="connsiteX18" fmla="*/ 117764 w 285825"/>
                        <a:gd name="connsiteY18" fmla="*/ 22533 h 33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825" h="338001">
                          <a:moveTo>
                            <a:pt x="147809" y="338001"/>
                          </a:moveTo>
                          <a:lnTo>
                            <a:pt x="147809" y="338001"/>
                          </a:lnTo>
                          <a:cubicBezTo>
                            <a:pt x="117764" y="338001"/>
                            <a:pt x="95231" y="330490"/>
                            <a:pt x="72697" y="315468"/>
                          </a:cubicBezTo>
                          <a:cubicBezTo>
                            <a:pt x="50164" y="300446"/>
                            <a:pt x="35141" y="277912"/>
                            <a:pt x="20119" y="255379"/>
                          </a:cubicBezTo>
                          <a:cubicBezTo>
                            <a:pt x="-17437" y="180268"/>
                            <a:pt x="-2414" y="60089"/>
                            <a:pt x="65186" y="15022"/>
                          </a:cubicBezTo>
                          <a:cubicBezTo>
                            <a:pt x="80208" y="7511"/>
                            <a:pt x="95231" y="0"/>
                            <a:pt x="110253" y="0"/>
                          </a:cubicBezTo>
                          <a:cubicBezTo>
                            <a:pt x="140298" y="0"/>
                            <a:pt x="177853" y="15022"/>
                            <a:pt x="200387" y="30045"/>
                          </a:cubicBezTo>
                          <a:cubicBezTo>
                            <a:pt x="237942" y="67600"/>
                            <a:pt x="267987" y="112667"/>
                            <a:pt x="283009" y="180268"/>
                          </a:cubicBezTo>
                          <a:cubicBezTo>
                            <a:pt x="290520" y="217823"/>
                            <a:pt x="283009" y="255379"/>
                            <a:pt x="260476" y="277912"/>
                          </a:cubicBezTo>
                          <a:cubicBezTo>
                            <a:pt x="237942" y="322979"/>
                            <a:pt x="192875" y="338001"/>
                            <a:pt x="147809" y="338001"/>
                          </a:cubicBezTo>
                          <a:close/>
                          <a:moveTo>
                            <a:pt x="117764" y="22533"/>
                          </a:moveTo>
                          <a:cubicBezTo>
                            <a:pt x="102742" y="22533"/>
                            <a:pt x="95231" y="22533"/>
                            <a:pt x="80208" y="30045"/>
                          </a:cubicBezTo>
                          <a:cubicBezTo>
                            <a:pt x="12608" y="75111"/>
                            <a:pt x="5097" y="187779"/>
                            <a:pt x="35141" y="255379"/>
                          </a:cubicBezTo>
                          <a:cubicBezTo>
                            <a:pt x="42652" y="277912"/>
                            <a:pt x="65186" y="300446"/>
                            <a:pt x="80208" y="307957"/>
                          </a:cubicBezTo>
                          <a:cubicBezTo>
                            <a:pt x="102742" y="322979"/>
                            <a:pt x="125275" y="322979"/>
                            <a:pt x="147809" y="322979"/>
                          </a:cubicBezTo>
                          <a:cubicBezTo>
                            <a:pt x="185364" y="322979"/>
                            <a:pt x="230431" y="307957"/>
                            <a:pt x="252965" y="277912"/>
                          </a:cubicBezTo>
                          <a:cubicBezTo>
                            <a:pt x="267987" y="262890"/>
                            <a:pt x="283009" y="232846"/>
                            <a:pt x="275498" y="187779"/>
                          </a:cubicBezTo>
                          <a:cubicBezTo>
                            <a:pt x="260476" y="127689"/>
                            <a:pt x="237942" y="75111"/>
                            <a:pt x="200387" y="45067"/>
                          </a:cubicBezTo>
                          <a:cubicBezTo>
                            <a:pt x="177853" y="30045"/>
                            <a:pt x="147809" y="22533"/>
                            <a:pt x="117764" y="22533"/>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313" name="Freeform: Shape 312">
                    <a:extLst>
                      <a:ext uri="{FF2B5EF4-FFF2-40B4-BE49-F238E27FC236}">
                        <a16:creationId xmlns:a16="http://schemas.microsoft.com/office/drawing/2014/main" id="{1D00ED24-8362-40B7-9749-F95EBE306D57}"/>
                      </a:ext>
                    </a:extLst>
                  </p:cNvPr>
                  <p:cNvSpPr/>
                  <p:nvPr/>
                </p:nvSpPr>
                <p:spPr>
                  <a:xfrm>
                    <a:off x="8280218" y="4287229"/>
                    <a:ext cx="197913" cy="184492"/>
                  </a:xfrm>
                  <a:custGeom>
                    <a:avLst/>
                    <a:gdLst>
                      <a:gd name="connsiteX0" fmla="*/ 180268 w 197913"/>
                      <a:gd name="connsiteY0" fmla="*/ 0 h 184492"/>
                      <a:gd name="connsiteX1" fmla="*/ 0 w 197913"/>
                      <a:gd name="connsiteY1" fmla="*/ 165245 h 184492"/>
                      <a:gd name="connsiteX2" fmla="*/ 7511 w 197913"/>
                      <a:gd name="connsiteY2" fmla="*/ 165245 h 184492"/>
                      <a:gd name="connsiteX3" fmla="*/ 195290 w 197913"/>
                      <a:gd name="connsiteY3" fmla="*/ 45067 h 184492"/>
                      <a:gd name="connsiteX4" fmla="*/ 180268 w 197913"/>
                      <a:gd name="connsiteY4" fmla="*/ 0 h 18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13" h="184492">
                        <a:moveTo>
                          <a:pt x="180268" y="0"/>
                        </a:moveTo>
                        <a:cubicBezTo>
                          <a:pt x="105156" y="22534"/>
                          <a:pt x="45067" y="90134"/>
                          <a:pt x="0" y="165245"/>
                        </a:cubicBezTo>
                        <a:cubicBezTo>
                          <a:pt x="0" y="165245"/>
                          <a:pt x="0" y="165245"/>
                          <a:pt x="7511" y="165245"/>
                        </a:cubicBezTo>
                        <a:cubicBezTo>
                          <a:pt x="90134" y="217823"/>
                          <a:pt x="217823" y="157734"/>
                          <a:pt x="195290" y="45067"/>
                        </a:cubicBezTo>
                        <a:cubicBezTo>
                          <a:pt x="195290" y="37556"/>
                          <a:pt x="187779" y="22534"/>
                          <a:pt x="180268" y="0"/>
                        </a:cubicBezTo>
                        <a:close/>
                      </a:path>
                    </a:pathLst>
                  </a:custGeom>
                  <a:solidFill>
                    <a:srgbClr val="831814">
                      <a:alpha val="3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14" name="Freeform: Shape 313">
                    <a:extLst>
                      <a:ext uri="{FF2B5EF4-FFF2-40B4-BE49-F238E27FC236}">
                        <a16:creationId xmlns:a16="http://schemas.microsoft.com/office/drawing/2014/main" id="{CA9EDCF4-92B5-4AB0-B4A4-267538035350}"/>
                      </a:ext>
                    </a:extLst>
                  </p:cNvPr>
                  <p:cNvSpPr/>
                  <p:nvPr/>
                </p:nvSpPr>
                <p:spPr>
                  <a:xfrm>
                    <a:off x="8281228" y="4177009"/>
                    <a:ext cx="179257" cy="134707"/>
                  </a:xfrm>
                  <a:custGeom>
                    <a:avLst/>
                    <a:gdLst>
                      <a:gd name="connsiteX0" fmla="*/ 66590 w 179257"/>
                      <a:gd name="connsiteY0" fmla="*/ 132754 h 134707"/>
                      <a:gd name="connsiteX1" fmla="*/ 179257 w 179257"/>
                      <a:gd name="connsiteY1" fmla="*/ 102709 h 134707"/>
                      <a:gd name="connsiteX2" fmla="*/ 126679 w 179257"/>
                      <a:gd name="connsiteY2" fmla="*/ 27598 h 134707"/>
                      <a:gd name="connsiteX3" fmla="*/ 6501 w 179257"/>
                      <a:gd name="connsiteY3" fmla="*/ 20087 h 134707"/>
                      <a:gd name="connsiteX4" fmla="*/ 66590 w 179257"/>
                      <a:gd name="connsiteY4" fmla="*/ 132754 h 134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57" h="134707">
                        <a:moveTo>
                          <a:pt x="66590" y="132754"/>
                        </a:moveTo>
                        <a:cubicBezTo>
                          <a:pt x="111657" y="140265"/>
                          <a:pt x="149213" y="125242"/>
                          <a:pt x="179257" y="102709"/>
                        </a:cubicBezTo>
                        <a:cubicBezTo>
                          <a:pt x="164235" y="72664"/>
                          <a:pt x="149213" y="50131"/>
                          <a:pt x="126679" y="27598"/>
                        </a:cubicBezTo>
                        <a:cubicBezTo>
                          <a:pt x="96635" y="5064"/>
                          <a:pt x="36546" y="-17469"/>
                          <a:pt x="6501" y="20087"/>
                        </a:cubicBezTo>
                        <a:cubicBezTo>
                          <a:pt x="-8521" y="57642"/>
                          <a:pt x="-1010" y="117731"/>
                          <a:pt x="66590" y="132754"/>
                        </a:cubicBezTo>
                        <a:close/>
                      </a:path>
                    </a:pathLst>
                  </a:custGeom>
                  <a:solidFill>
                    <a:srgbClr val="FFFFF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15" name="Freeform: Shape 314">
                    <a:extLst>
                      <a:ext uri="{FF2B5EF4-FFF2-40B4-BE49-F238E27FC236}">
                        <a16:creationId xmlns:a16="http://schemas.microsoft.com/office/drawing/2014/main" id="{89F89BD7-7443-4474-898D-B3D115C21C54}"/>
                      </a:ext>
                    </a:extLst>
                  </p:cNvPr>
                  <p:cNvSpPr/>
                  <p:nvPr/>
                </p:nvSpPr>
                <p:spPr>
                  <a:xfrm>
                    <a:off x="8280218" y="4169498"/>
                    <a:ext cx="172756" cy="125242"/>
                  </a:xfrm>
                  <a:custGeom>
                    <a:avLst/>
                    <a:gdLst>
                      <a:gd name="connsiteX0" fmla="*/ 52578 w 172756"/>
                      <a:gd name="connsiteY0" fmla="*/ 57642 h 125242"/>
                      <a:gd name="connsiteX1" fmla="*/ 150223 w 172756"/>
                      <a:gd name="connsiteY1" fmla="*/ 125243 h 125242"/>
                      <a:gd name="connsiteX2" fmla="*/ 172756 w 172756"/>
                      <a:gd name="connsiteY2" fmla="*/ 102709 h 125242"/>
                      <a:gd name="connsiteX3" fmla="*/ 120178 w 172756"/>
                      <a:gd name="connsiteY3" fmla="*/ 27598 h 125242"/>
                      <a:gd name="connsiteX4" fmla="*/ 0 w 172756"/>
                      <a:gd name="connsiteY4" fmla="*/ 20087 h 125242"/>
                      <a:gd name="connsiteX5" fmla="*/ 0 w 172756"/>
                      <a:gd name="connsiteY5" fmla="*/ 65154 h 125242"/>
                      <a:gd name="connsiteX6" fmla="*/ 52578 w 172756"/>
                      <a:gd name="connsiteY6" fmla="*/ 57642 h 12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56" h="125242">
                        <a:moveTo>
                          <a:pt x="52578" y="57642"/>
                        </a:moveTo>
                        <a:cubicBezTo>
                          <a:pt x="90134" y="65154"/>
                          <a:pt x="127689" y="95198"/>
                          <a:pt x="150223" y="125243"/>
                        </a:cubicBezTo>
                        <a:cubicBezTo>
                          <a:pt x="157734" y="117731"/>
                          <a:pt x="165245" y="110220"/>
                          <a:pt x="172756" y="102709"/>
                        </a:cubicBezTo>
                        <a:cubicBezTo>
                          <a:pt x="157734" y="72665"/>
                          <a:pt x="142712" y="50131"/>
                          <a:pt x="120178" y="27598"/>
                        </a:cubicBezTo>
                        <a:cubicBezTo>
                          <a:pt x="90134" y="5064"/>
                          <a:pt x="30045" y="-17469"/>
                          <a:pt x="0" y="20087"/>
                        </a:cubicBezTo>
                        <a:cubicBezTo>
                          <a:pt x="0" y="35109"/>
                          <a:pt x="0" y="50131"/>
                          <a:pt x="0" y="65154"/>
                        </a:cubicBezTo>
                        <a:cubicBezTo>
                          <a:pt x="7511" y="57642"/>
                          <a:pt x="30045" y="50131"/>
                          <a:pt x="52578" y="57642"/>
                        </a:cubicBezTo>
                        <a:close/>
                      </a:path>
                    </a:pathLst>
                  </a:custGeom>
                  <a:solidFill>
                    <a:srgbClr val="E5EBEE"/>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16" name="Freeform: Shape 315">
                    <a:extLst>
                      <a:ext uri="{FF2B5EF4-FFF2-40B4-BE49-F238E27FC236}">
                        <a16:creationId xmlns:a16="http://schemas.microsoft.com/office/drawing/2014/main" id="{5A1B90A6-45B4-4777-BF18-7D07DA1B07CB}"/>
                      </a:ext>
                    </a:extLst>
                  </p:cNvPr>
                  <p:cNvSpPr/>
                  <p:nvPr/>
                </p:nvSpPr>
                <p:spPr>
                  <a:xfrm>
                    <a:off x="8355330" y="4419963"/>
                    <a:ext cx="112667" cy="55044"/>
                  </a:xfrm>
                  <a:custGeom>
                    <a:avLst/>
                    <a:gdLst>
                      <a:gd name="connsiteX0" fmla="*/ 0 w 112667"/>
                      <a:gd name="connsiteY0" fmla="*/ 55045 h 55044"/>
                      <a:gd name="connsiteX1" fmla="*/ 112667 w 112667"/>
                      <a:gd name="connsiteY1" fmla="*/ 2467 h 55044"/>
                      <a:gd name="connsiteX2" fmla="*/ 0 w 112667"/>
                      <a:gd name="connsiteY2" fmla="*/ 55045 h 55044"/>
                    </a:gdLst>
                    <a:ahLst/>
                    <a:cxnLst>
                      <a:cxn ang="0">
                        <a:pos x="connsiteX0" y="connsiteY0"/>
                      </a:cxn>
                      <a:cxn ang="0">
                        <a:pos x="connsiteX1" y="connsiteY1"/>
                      </a:cxn>
                      <a:cxn ang="0">
                        <a:pos x="connsiteX2" y="connsiteY2"/>
                      </a:cxn>
                    </a:cxnLst>
                    <a:rect l="l" t="t" r="r" b="b"/>
                    <a:pathLst>
                      <a:path w="112667" h="55044">
                        <a:moveTo>
                          <a:pt x="0" y="55045"/>
                        </a:moveTo>
                        <a:cubicBezTo>
                          <a:pt x="45067" y="55045"/>
                          <a:pt x="82622" y="32511"/>
                          <a:pt x="112667" y="2467"/>
                        </a:cubicBezTo>
                        <a:cubicBezTo>
                          <a:pt x="67600" y="-5044"/>
                          <a:pt x="22533" y="2467"/>
                          <a:pt x="0" y="55045"/>
                        </a:cubicBezTo>
                        <a:close/>
                      </a:path>
                    </a:pathLst>
                  </a:custGeom>
                  <a:solidFill>
                    <a:srgbClr val="F18C86"/>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17" name="Freeform: Shape 316">
                    <a:extLst>
                      <a:ext uri="{FF2B5EF4-FFF2-40B4-BE49-F238E27FC236}">
                        <a16:creationId xmlns:a16="http://schemas.microsoft.com/office/drawing/2014/main" id="{E2029F5D-80AD-4F9F-A8DC-16F82357458F}"/>
                      </a:ext>
                    </a:extLst>
                  </p:cNvPr>
                  <p:cNvSpPr/>
                  <p:nvPr/>
                </p:nvSpPr>
                <p:spPr>
                  <a:xfrm>
                    <a:off x="8362841" y="4422430"/>
                    <a:ext cx="97645" cy="60089"/>
                  </a:xfrm>
                  <a:custGeom>
                    <a:avLst/>
                    <a:gdLst>
                      <a:gd name="connsiteX0" fmla="*/ 82623 w 97645"/>
                      <a:gd name="connsiteY0" fmla="*/ 0 h 60089"/>
                      <a:gd name="connsiteX1" fmla="*/ 60089 w 97645"/>
                      <a:gd name="connsiteY1" fmla="*/ 22533 h 60089"/>
                      <a:gd name="connsiteX2" fmla="*/ 0 w 97645"/>
                      <a:gd name="connsiteY2" fmla="*/ 60089 h 60089"/>
                      <a:gd name="connsiteX3" fmla="*/ 97645 w 97645"/>
                      <a:gd name="connsiteY3" fmla="*/ 7511 h 60089"/>
                      <a:gd name="connsiteX4" fmla="*/ 82623 w 97645"/>
                      <a:gd name="connsiteY4" fmla="*/ 0 h 6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45" h="60089">
                        <a:moveTo>
                          <a:pt x="82623" y="0"/>
                        </a:moveTo>
                        <a:cubicBezTo>
                          <a:pt x="75111" y="7511"/>
                          <a:pt x="67600" y="15022"/>
                          <a:pt x="60089" y="22533"/>
                        </a:cubicBezTo>
                        <a:cubicBezTo>
                          <a:pt x="45067" y="37556"/>
                          <a:pt x="22534" y="52578"/>
                          <a:pt x="0" y="60089"/>
                        </a:cubicBezTo>
                        <a:cubicBezTo>
                          <a:pt x="37556" y="60089"/>
                          <a:pt x="75111" y="37556"/>
                          <a:pt x="97645" y="7511"/>
                        </a:cubicBezTo>
                        <a:cubicBezTo>
                          <a:pt x="97645" y="0"/>
                          <a:pt x="90134" y="0"/>
                          <a:pt x="82623" y="0"/>
                        </a:cubicBezTo>
                        <a:close/>
                      </a:path>
                    </a:pathLst>
                  </a:custGeom>
                  <a:solidFill>
                    <a:srgbClr val="EC6267">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grpSp>
        <p:grpSp>
          <p:nvGrpSpPr>
            <p:cNvPr id="285" name="Graphic 2">
              <a:extLst>
                <a:ext uri="{FF2B5EF4-FFF2-40B4-BE49-F238E27FC236}">
                  <a16:creationId xmlns:a16="http://schemas.microsoft.com/office/drawing/2014/main" id="{DAAD29F3-9095-43A6-B596-BA500FB75F7D}"/>
                </a:ext>
              </a:extLst>
            </p:cNvPr>
            <p:cNvGrpSpPr/>
            <p:nvPr/>
          </p:nvGrpSpPr>
          <p:grpSpPr>
            <a:xfrm>
              <a:off x="15603743" y="6103719"/>
              <a:ext cx="2662819" cy="3515181"/>
              <a:chOff x="7333814" y="3217536"/>
              <a:chExt cx="3267347" cy="4227711"/>
            </a:xfrm>
            <a:solidFill>
              <a:srgbClr val="FFFFFF">
                <a:alpha val="50000"/>
              </a:srgbClr>
            </a:solidFill>
          </p:grpSpPr>
          <p:sp>
            <p:nvSpPr>
              <p:cNvPr id="293" name="Freeform: Shape 292">
                <a:extLst>
                  <a:ext uri="{FF2B5EF4-FFF2-40B4-BE49-F238E27FC236}">
                    <a16:creationId xmlns:a16="http://schemas.microsoft.com/office/drawing/2014/main" id="{E18026B4-C163-45B2-823A-2BB2B413EEC8}"/>
                  </a:ext>
                </a:extLst>
              </p:cNvPr>
              <p:cNvSpPr/>
              <p:nvPr/>
            </p:nvSpPr>
            <p:spPr>
              <a:xfrm>
                <a:off x="9594668" y="6795951"/>
                <a:ext cx="378668" cy="578357"/>
              </a:xfrm>
              <a:custGeom>
                <a:avLst/>
                <a:gdLst>
                  <a:gd name="connsiteX0" fmla="*/ 375557 w 378668"/>
                  <a:gd name="connsiteY0" fmla="*/ 570847 h 578357"/>
                  <a:gd name="connsiteX1" fmla="*/ 172757 w 378668"/>
                  <a:gd name="connsiteY1" fmla="*/ 315468 h 578357"/>
                  <a:gd name="connsiteX2" fmla="*/ 7511 w 378668"/>
                  <a:gd name="connsiteY2" fmla="*/ 0 h 578357"/>
                  <a:gd name="connsiteX3" fmla="*/ 0 w 378668"/>
                  <a:gd name="connsiteY3" fmla="*/ 0 h 578357"/>
                  <a:gd name="connsiteX4" fmla="*/ 368046 w 378668"/>
                  <a:gd name="connsiteY4" fmla="*/ 578358 h 578357"/>
                  <a:gd name="connsiteX5" fmla="*/ 375557 w 378668"/>
                  <a:gd name="connsiteY5" fmla="*/ 570847 h 57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668" h="578357">
                    <a:moveTo>
                      <a:pt x="375557" y="570847"/>
                    </a:moveTo>
                    <a:cubicBezTo>
                      <a:pt x="307957" y="488224"/>
                      <a:pt x="240356" y="405602"/>
                      <a:pt x="172757" y="315468"/>
                    </a:cubicBezTo>
                    <a:cubicBezTo>
                      <a:pt x="105156" y="217823"/>
                      <a:pt x="60089" y="105156"/>
                      <a:pt x="7511" y="0"/>
                    </a:cubicBezTo>
                    <a:cubicBezTo>
                      <a:pt x="7511" y="0"/>
                      <a:pt x="0" y="0"/>
                      <a:pt x="0" y="0"/>
                    </a:cubicBezTo>
                    <a:cubicBezTo>
                      <a:pt x="90133" y="210312"/>
                      <a:pt x="187779" y="428135"/>
                      <a:pt x="368046" y="578358"/>
                    </a:cubicBezTo>
                    <a:cubicBezTo>
                      <a:pt x="375557" y="578358"/>
                      <a:pt x="383068" y="578358"/>
                      <a:pt x="375557" y="570847"/>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94" name="Freeform: Shape 293">
                <a:extLst>
                  <a:ext uri="{FF2B5EF4-FFF2-40B4-BE49-F238E27FC236}">
                    <a16:creationId xmlns:a16="http://schemas.microsoft.com/office/drawing/2014/main" id="{7DBB0ED5-6D3A-4D86-BC74-C50EF6E2C5A5}"/>
                  </a:ext>
                </a:extLst>
              </p:cNvPr>
              <p:cNvSpPr/>
              <p:nvPr/>
            </p:nvSpPr>
            <p:spPr>
              <a:xfrm>
                <a:off x="8663286" y="6670139"/>
                <a:ext cx="52578" cy="775107"/>
              </a:xfrm>
              <a:custGeom>
                <a:avLst/>
                <a:gdLst>
                  <a:gd name="connsiteX0" fmla="*/ 22534 w 52578"/>
                  <a:gd name="connsiteY0" fmla="*/ 599014 h 775107"/>
                  <a:gd name="connsiteX1" fmla="*/ 15022 w 52578"/>
                  <a:gd name="connsiteY1" fmla="*/ 403723 h 775107"/>
                  <a:gd name="connsiteX2" fmla="*/ 22534 w 52578"/>
                  <a:gd name="connsiteY2" fmla="*/ 193412 h 775107"/>
                  <a:gd name="connsiteX3" fmla="*/ 37556 w 52578"/>
                  <a:gd name="connsiteY3" fmla="*/ 5633 h 775107"/>
                  <a:gd name="connsiteX4" fmla="*/ 30045 w 52578"/>
                  <a:gd name="connsiteY4" fmla="*/ 5633 h 775107"/>
                  <a:gd name="connsiteX5" fmla="*/ 7511 w 52578"/>
                  <a:gd name="connsiteY5" fmla="*/ 193412 h 775107"/>
                  <a:gd name="connsiteX6" fmla="*/ 0 w 52578"/>
                  <a:gd name="connsiteY6" fmla="*/ 388701 h 775107"/>
                  <a:gd name="connsiteX7" fmla="*/ 45067 w 52578"/>
                  <a:gd name="connsiteY7" fmla="*/ 771770 h 775107"/>
                  <a:gd name="connsiteX8" fmla="*/ 52578 w 52578"/>
                  <a:gd name="connsiteY8" fmla="*/ 771770 h 775107"/>
                  <a:gd name="connsiteX9" fmla="*/ 22534 w 52578"/>
                  <a:gd name="connsiteY9" fmla="*/ 599014 h 77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78" h="775107">
                    <a:moveTo>
                      <a:pt x="22534" y="599014"/>
                    </a:moveTo>
                    <a:cubicBezTo>
                      <a:pt x="15022" y="531413"/>
                      <a:pt x="15022" y="471324"/>
                      <a:pt x="15022" y="403723"/>
                    </a:cubicBezTo>
                    <a:cubicBezTo>
                      <a:pt x="15022" y="336124"/>
                      <a:pt x="15022" y="268523"/>
                      <a:pt x="22534" y="193412"/>
                    </a:cubicBezTo>
                    <a:cubicBezTo>
                      <a:pt x="30045" y="133322"/>
                      <a:pt x="30045" y="65722"/>
                      <a:pt x="37556" y="5633"/>
                    </a:cubicBezTo>
                    <a:cubicBezTo>
                      <a:pt x="37556" y="-1878"/>
                      <a:pt x="30045" y="-1878"/>
                      <a:pt x="30045" y="5633"/>
                    </a:cubicBezTo>
                    <a:cubicBezTo>
                      <a:pt x="15022" y="65722"/>
                      <a:pt x="15022" y="133322"/>
                      <a:pt x="7511" y="193412"/>
                    </a:cubicBezTo>
                    <a:cubicBezTo>
                      <a:pt x="0" y="261012"/>
                      <a:pt x="0" y="321101"/>
                      <a:pt x="0" y="388701"/>
                    </a:cubicBezTo>
                    <a:cubicBezTo>
                      <a:pt x="0" y="516391"/>
                      <a:pt x="0" y="651591"/>
                      <a:pt x="45067" y="771770"/>
                    </a:cubicBezTo>
                    <a:cubicBezTo>
                      <a:pt x="45067" y="779281"/>
                      <a:pt x="52578" y="771770"/>
                      <a:pt x="52578" y="771770"/>
                    </a:cubicBezTo>
                    <a:cubicBezTo>
                      <a:pt x="37556" y="711681"/>
                      <a:pt x="22534" y="659102"/>
                      <a:pt x="22534" y="599014"/>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95" name="Freeform: Shape 294">
                <a:extLst>
                  <a:ext uri="{FF2B5EF4-FFF2-40B4-BE49-F238E27FC236}">
                    <a16:creationId xmlns:a16="http://schemas.microsoft.com/office/drawing/2014/main" id="{A73C16A4-F2EE-4A86-8B64-46F1818CD411}"/>
                  </a:ext>
                </a:extLst>
              </p:cNvPr>
              <p:cNvSpPr/>
              <p:nvPr/>
            </p:nvSpPr>
            <p:spPr>
              <a:xfrm>
                <a:off x="10327422" y="5714346"/>
                <a:ext cx="273739" cy="270401"/>
              </a:xfrm>
              <a:custGeom>
                <a:avLst/>
                <a:gdLst>
                  <a:gd name="connsiteX0" fmla="*/ 153561 w 273739"/>
                  <a:gd name="connsiteY0" fmla="*/ 105156 h 270401"/>
                  <a:gd name="connsiteX1" fmla="*/ 3338 w 273739"/>
                  <a:gd name="connsiteY1" fmla="*/ 0 h 270401"/>
                  <a:gd name="connsiteX2" fmla="*/ 3338 w 273739"/>
                  <a:gd name="connsiteY2" fmla="*/ 7511 h 270401"/>
                  <a:gd name="connsiteX3" fmla="*/ 70938 w 273739"/>
                  <a:gd name="connsiteY3" fmla="*/ 45067 h 270401"/>
                  <a:gd name="connsiteX4" fmla="*/ 138539 w 273739"/>
                  <a:gd name="connsiteY4" fmla="*/ 112667 h 270401"/>
                  <a:gd name="connsiteX5" fmla="*/ 266229 w 273739"/>
                  <a:gd name="connsiteY5" fmla="*/ 270401 h 270401"/>
                  <a:gd name="connsiteX6" fmla="*/ 273740 w 273739"/>
                  <a:gd name="connsiteY6" fmla="*/ 270401 h 270401"/>
                  <a:gd name="connsiteX7" fmla="*/ 153561 w 273739"/>
                  <a:gd name="connsiteY7" fmla="*/ 105156 h 27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739" h="270401">
                    <a:moveTo>
                      <a:pt x="153561" y="105156"/>
                    </a:moveTo>
                    <a:cubicBezTo>
                      <a:pt x="108494" y="52578"/>
                      <a:pt x="63427" y="15022"/>
                      <a:pt x="3338" y="0"/>
                    </a:cubicBezTo>
                    <a:cubicBezTo>
                      <a:pt x="3338" y="0"/>
                      <a:pt x="-4173" y="0"/>
                      <a:pt x="3338" y="7511"/>
                    </a:cubicBezTo>
                    <a:cubicBezTo>
                      <a:pt x="25872" y="22534"/>
                      <a:pt x="48405" y="30045"/>
                      <a:pt x="70938" y="45067"/>
                    </a:cubicBezTo>
                    <a:cubicBezTo>
                      <a:pt x="93472" y="60089"/>
                      <a:pt x="116006" y="90134"/>
                      <a:pt x="138539" y="112667"/>
                    </a:cubicBezTo>
                    <a:cubicBezTo>
                      <a:pt x="183605" y="165245"/>
                      <a:pt x="221161" y="217823"/>
                      <a:pt x="266229" y="270401"/>
                    </a:cubicBezTo>
                    <a:cubicBezTo>
                      <a:pt x="266229" y="270401"/>
                      <a:pt x="273740" y="270401"/>
                      <a:pt x="273740" y="270401"/>
                    </a:cubicBezTo>
                    <a:cubicBezTo>
                      <a:pt x="243695" y="202801"/>
                      <a:pt x="198628" y="150223"/>
                      <a:pt x="153561" y="105156"/>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96" name="Freeform: Shape 295">
                <a:extLst>
                  <a:ext uri="{FF2B5EF4-FFF2-40B4-BE49-F238E27FC236}">
                    <a16:creationId xmlns:a16="http://schemas.microsoft.com/office/drawing/2014/main" id="{B27122D1-D4BD-482D-902D-199C5429E204}"/>
                  </a:ext>
                </a:extLst>
              </p:cNvPr>
              <p:cNvSpPr/>
              <p:nvPr/>
            </p:nvSpPr>
            <p:spPr>
              <a:xfrm>
                <a:off x="10402533" y="5864569"/>
                <a:ext cx="146049" cy="247867"/>
              </a:xfrm>
              <a:custGeom>
                <a:avLst/>
                <a:gdLst>
                  <a:gd name="connsiteX0" fmla="*/ 3338 w 146049"/>
                  <a:gd name="connsiteY0" fmla="*/ 0 h 247867"/>
                  <a:gd name="connsiteX1" fmla="*/ 3338 w 146049"/>
                  <a:gd name="connsiteY1" fmla="*/ 0 h 247867"/>
                  <a:gd name="connsiteX2" fmla="*/ 138539 w 146049"/>
                  <a:gd name="connsiteY2" fmla="*/ 247868 h 247867"/>
                  <a:gd name="connsiteX3" fmla="*/ 146050 w 146049"/>
                  <a:gd name="connsiteY3" fmla="*/ 247868 h 247867"/>
                  <a:gd name="connsiteX4" fmla="*/ 3338 w 146049"/>
                  <a:gd name="connsiteY4" fmla="*/ 0 h 24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49" h="247867">
                    <a:moveTo>
                      <a:pt x="3338" y="0"/>
                    </a:moveTo>
                    <a:cubicBezTo>
                      <a:pt x="3338" y="0"/>
                      <a:pt x="-4173" y="0"/>
                      <a:pt x="3338" y="0"/>
                    </a:cubicBezTo>
                    <a:cubicBezTo>
                      <a:pt x="55916" y="82623"/>
                      <a:pt x="93472" y="165245"/>
                      <a:pt x="138539" y="247868"/>
                    </a:cubicBezTo>
                    <a:cubicBezTo>
                      <a:pt x="138539" y="247868"/>
                      <a:pt x="146050" y="247868"/>
                      <a:pt x="146050" y="247868"/>
                    </a:cubicBezTo>
                    <a:cubicBezTo>
                      <a:pt x="116006" y="157734"/>
                      <a:pt x="63427" y="75111"/>
                      <a:pt x="3338" y="0"/>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97" name="Freeform: Shape 296">
                <a:extLst>
                  <a:ext uri="{FF2B5EF4-FFF2-40B4-BE49-F238E27FC236}">
                    <a16:creationId xmlns:a16="http://schemas.microsoft.com/office/drawing/2014/main" id="{B656064A-AA6C-41F9-B26E-85AEB946D220}"/>
                  </a:ext>
                </a:extLst>
              </p:cNvPr>
              <p:cNvSpPr/>
              <p:nvPr/>
            </p:nvSpPr>
            <p:spPr>
              <a:xfrm>
                <a:off x="10289866" y="5928831"/>
                <a:ext cx="116005" cy="239294"/>
              </a:xfrm>
              <a:custGeom>
                <a:avLst/>
                <a:gdLst>
                  <a:gd name="connsiteX0" fmla="*/ 3338 w 116005"/>
                  <a:gd name="connsiteY0" fmla="*/ 3338 h 239294"/>
                  <a:gd name="connsiteX1" fmla="*/ 3338 w 116005"/>
                  <a:gd name="connsiteY1" fmla="*/ 3338 h 239294"/>
                  <a:gd name="connsiteX2" fmla="*/ 108494 w 116005"/>
                  <a:gd name="connsiteY2" fmla="*/ 236184 h 239294"/>
                  <a:gd name="connsiteX3" fmla="*/ 116006 w 116005"/>
                  <a:gd name="connsiteY3" fmla="*/ 228673 h 239294"/>
                  <a:gd name="connsiteX4" fmla="*/ 3338 w 116005"/>
                  <a:gd name="connsiteY4" fmla="*/ 3338 h 239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05" h="239294">
                    <a:moveTo>
                      <a:pt x="3338" y="3338"/>
                    </a:moveTo>
                    <a:cubicBezTo>
                      <a:pt x="3338" y="-4173"/>
                      <a:pt x="-4173" y="3338"/>
                      <a:pt x="3338" y="3338"/>
                    </a:cubicBezTo>
                    <a:cubicBezTo>
                      <a:pt x="25872" y="85961"/>
                      <a:pt x="70938" y="161072"/>
                      <a:pt x="108494" y="236184"/>
                    </a:cubicBezTo>
                    <a:cubicBezTo>
                      <a:pt x="108494" y="243695"/>
                      <a:pt x="116006" y="236184"/>
                      <a:pt x="116006" y="228673"/>
                    </a:cubicBezTo>
                    <a:cubicBezTo>
                      <a:pt x="100983" y="146050"/>
                      <a:pt x="40894" y="70939"/>
                      <a:pt x="3338" y="3338"/>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98" name="Freeform: Shape 297">
                <a:extLst>
                  <a:ext uri="{FF2B5EF4-FFF2-40B4-BE49-F238E27FC236}">
                    <a16:creationId xmlns:a16="http://schemas.microsoft.com/office/drawing/2014/main" id="{64A1E558-342C-4A56-AECD-5FD92694010B}"/>
                  </a:ext>
                </a:extLst>
              </p:cNvPr>
              <p:cNvSpPr/>
              <p:nvPr/>
            </p:nvSpPr>
            <p:spPr>
              <a:xfrm>
                <a:off x="10188048" y="5954703"/>
                <a:ext cx="138835" cy="298568"/>
              </a:xfrm>
              <a:custGeom>
                <a:avLst/>
                <a:gdLst>
                  <a:gd name="connsiteX0" fmla="*/ 112667 w 138835"/>
                  <a:gd name="connsiteY0" fmla="*/ 172756 h 298568"/>
                  <a:gd name="connsiteX1" fmla="*/ 7511 w 138835"/>
                  <a:gd name="connsiteY1" fmla="*/ 0 h 298568"/>
                  <a:gd name="connsiteX2" fmla="*/ 0 w 138835"/>
                  <a:gd name="connsiteY2" fmla="*/ 0 h 298568"/>
                  <a:gd name="connsiteX3" fmla="*/ 75111 w 138835"/>
                  <a:gd name="connsiteY3" fmla="*/ 127689 h 298568"/>
                  <a:gd name="connsiteX4" fmla="*/ 120178 w 138835"/>
                  <a:gd name="connsiteY4" fmla="*/ 292934 h 298568"/>
                  <a:gd name="connsiteX5" fmla="*/ 127689 w 138835"/>
                  <a:gd name="connsiteY5" fmla="*/ 292934 h 298568"/>
                  <a:gd name="connsiteX6" fmla="*/ 112667 w 138835"/>
                  <a:gd name="connsiteY6" fmla="*/ 172756 h 29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835" h="298568">
                    <a:moveTo>
                      <a:pt x="112667" y="172756"/>
                    </a:moveTo>
                    <a:cubicBezTo>
                      <a:pt x="82622" y="112667"/>
                      <a:pt x="52578" y="52578"/>
                      <a:pt x="7511" y="0"/>
                    </a:cubicBezTo>
                    <a:cubicBezTo>
                      <a:pt x="7511" y="0"/>
                      <a:pt x="0" y="0"/>
                      <a:pt x="0" y="0"/>
                    </a:cubicBezTo>
                    <a:cubicBezTo>
                      <a:pt x="30045" y="37556"/>
                      <a:pt x="52578" y="82623"/>
                      <a:pt x="75111" y="127689"/>
                    </a:cubicBezTo>
                    <a:cubicBezTo>
                      <a:pt x="105156" y="180268"/>
                      <a:pt x="135200" y="232846"/>
                      <a:pt x="120178" y="292934"/>
                    </a:cubicBezTo>
                    <a:cubicBezTo>
                      <a:pt x="120178" y="300446"/>
                      <a:pt x="127689" y="300446"/>
                      <a:pt x="127689" y="292934"/>
                    </a:cubicBezTo>
                    <a:cubicBezTo>
                      <a:pt x="150223" y="262890"/>
                      <a:pt x="135200" y="217823"/>
                      <a:pt x="112667" y="172756"/>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99" name="Freeform: Shape 298">
                <a:extLst>
                  <a:ext uri="{FF2B5EF4-FFF2-40B4-BE49-F238E27FC236}">
                    <a16:creationId xmlns:a16="http://schemas.microsoft.com/office/drawing/2014/main" id="{F13C8922-8DA1-41C9-B275-FF9CEF6F6362}"/>
                  </a:ext>
                </a:extLst>
              </p:cNvPr>
              <p:cNvSpPr/>
              <p:nvPr/>
            </p:nvSpPr>
            <p:spPr>
              <a:xfrm>
                <a:off x="7548980" y="5481501"/>
                <a:ext cx="152879" cy="291056"/>
              </a:xfrm>
              <a:custGeom>
                <a:avLst/>
                <a:gdLst>
                  <a:gd name="connsiteX0" fmla="*/ 152880 w 152879"/>
                  <a:gd name="connsiteY0" fmla="*/ 0 h 291056"/>
                  <a:gd name="connsiteX1" fmla="*/ 152880 w 152879"/>
                  <a:gd name="connsiteY1" fmla="*/ 0 h 291056"/>
                  <a:gd name="connsiteX2" fmla="*/ 62746 w 152879"/>
                  <a:gd name="connsiteY2" fmla="*/ 180268 h 291056"/>
                  <a:gd name="connsiteX3" fmla="*/ 2657 w 152879"/>
                  <a:gd name="connsiteY3" fmla="*/ 285423 h 291056"/>
                  <a:gd name="connsiteX4" fmla="*/ 17679 w 152879"/>
                  <a:gd name="connsiteY4" fmla="*/ 285423 h 291056"/>
                  <a:gd name="connsiteX5" fmla="*/ 70257 w 152879"/>
                  <a:gd name="connsiteY5" fmla="*/ 202801 h 291056"/>
                  <a:gd name="connsiteX6" fmla="*/ 115324 w 152879"/>
                  <a:gd name="connsiteY6" fmla="*/ 142712 h 291056"/>
                  <a:gd name="connsiteX7" fmla="*/ 152880 w 152879"/>
                  <a:gd name="connsiteY7" fmla="*/ 0 h 29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879" h="291056">
                    <a:moveTo>
                      <a:pt x="152880" y="0"/>
                    </a:moveTo>
                    <a:cubicBezTo>
                      <a:pt x="152880" y="0"/>
                      <a:pt x="145369" y="0"/>
                      <a:pt x="152880" y="0"/>
                    </a:cubicBezTo>
                    <a:cubicBezTo>
                      <a:pt x="137858" y="67600"/>
                      <a:pt x="115324" y="127689"/>
                      <a:pt x="62746" y="180268"/>
                    </a:cubicBezTo>
                    <a:cubicBezTo>
                      <a:pt x="40213" y="202801"/>
                      <a:pt x="-12365" y="247868"/>
                      <a:pt x="2657" y="285423"/>
                    </a:cubicBezTo>
                    <a:cubicBezTo>
                      <a:pt x="2657" y="292935"/>
                      <a:pt x="17679" y="292935"/>
                      <a:pt x="17679" y="285423"/>
                    </a:cubicBezTo>
                    <a:cubicBezTo>
                      <a:pt x="10168" y="247868"/>
                      <a:pt x="47724" y="225334"/>
                      <a:pt x="70257" y="202801"/>
                    </a:cubicBezTo>
                    <a:cubicBezTo>
                      <a:pt x="85280" y="187779"/>
                      <a:pt x="100302" y="165245"/>
                      <a:pt x="115324" y="142712"/>
                    </a:cubicBezTo>
                    <a:cubicBezTo>
                      <a:pt x="137858" y="97645"/>
                      <a:pt x="152880" y="52578"/>
                      <a:pt x="152880" y="0"/>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00" name="Freeform: Shape 299">
                <a:extLst>
                  <a:ext uri="{FF2B5EF4-FFF2-40B4-BE49-F238E27FC236}">
                    <a16:creationId xmlns:a16="http://schemas.microsoft.com/office/drawing/2014/main" id="{1BBAB91C-F744-46DE-85E7-440D598E39C4}"/>
                  </a:ext>
                </a:extLst>
              </p:cNvPr>
              <p:cNvSpPr/>
              <p:nvPr/>
            </p:nvSpPr>
            <p:spPr>
              <a:xfrm>
                <a:off x="7333814" y="5256191"/>
                <a:ext cx="273739" cy="85936"/>
              </a:xfrm>
              <a:custGeom>
                <a:avLst/>
                <a:gdLst>
                  <a:gd name="connsiteX0" fmla="*/ 270401 w 273739"/>
                  <a:gd name="connsiteY0" fmla="*/ 82598 h 85936"/>
                  <a:gd name="connsiteX1" fmla="*/ 0 w 273739"/>
                  <a:gd name="connsiteY1" fmla="*/ 7487 h 85936"/>
                  <a:gd name="connsiteX2" fmla="*/ 0 w 273739"/>
                  <a:gd name="connsiteY2" fmla="*/ 7487 h 85936"/>
                  <a:gd name="connsiteX3" fmla="*/ 142712 w 273739"/>
                  <a:gd name="connsiteY3" fmla="*/ 30021 h 85936"/>
                  <a:gd name="connsiteX4" fmla="*/ 270401 w 273739"/>
                  <a:gd name="connsiteY4" fmla="*/ 82598 h 85936"/>
                  <a:gd name="connsiteX5" fmla="*/ 270401 w 273739"/>
                  <a:gd name="connsiteY5" fmla="*/ 82598 h 8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739" h="85936">
                    <a:moveTo>
                      <a:pt x="270401" y="82598"/>
                    </a:moveTo>
                    <a:cubicBezTo>
                      <a:pt x="187779" y="45043"/>
                      <a:pt x="90133" y="-22557"/>
                      <a:pt x="0" y="7487"/>
                    </a:cubicBezTo>
                    <a:cubicBezTo>
                      <a:pt x="0" y="7487"/>
                      <a:pt x="0" y="14998"/>
                      <a:pt x="0" y="7487"/>
                    </a:cubicBezTo>
                    <a:cubicBezTo>
                      <a:pt x="45067" y="-24"/>
                      <a:pt x="97645" y="14998"/>
                      <a:pt x="142712" y="30021"/>
                    </a:cubicBezTo>
                    <a:cubicBezTo>
                      <a:pt x="187779" y="52554"/>
                      <a:pt x="225334" y="75087"/>
                      <a:pt x="270401" y="82598"/>
                    </a:cubicBezTo>
                    <a:cubicBezTo>
                      <a:pt x="270401" y="90110"/>
                      <a:pt x="277912" y="82598"/>
                      <a:pt x="270401" y="82598"/>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01" name="Freeform: Shape 300">
                <a:extLst>
                  <a:ext uri="{FF2B5EF4-FFF2-40B4-BE49-F238E27FC236}">
                    <a16:creationId xmlns:a16="http://schemas.microsoft.com/office/drawing/2014/main" id="{D68322F6-2D2D-4B5D-B690-3E2881F77532}"/>
                  </a:ext>
                </a:extLst>
              </p:cNvPr>
              <p:cNvSpPr/>
              <p:nvPr/>
            </p:nvSpPr>
            <p:spPr>
              <a:xfrm>
                <a:off x="8663286" y="3277329"/>
                <a:ext cx="157733" cy="71007"/>
              </a:xfrm>
              <a:custGeom>
                <a:avLst/>
                <a:gdLst>
                  <a:gd name="connsiteX0" fmla="*/ 157734 w 157733"/>
                  <a:gd name="connsiteY0" fmla="*/ 55985 h 71007"/>
                  <a:gd name="connsiteX1" fmla="*/ 0 w 157733"/>
                  <a:gd name="connsiteY1" fmla="*/ 10918 h 71007"/>
                  <a:gd name="connsiteX2" fmla="*/ 0 w 157733"/>
                  <a:gd name="connsiteY2" fmla="*/ 18429 h 71007"/>
                  <a:gd name="connsiteX3" fmla="*/ 150223 w 157733"/>
                  <a:gd name="connsiteY3" fmla="*/ 71007 h 71007"/>
                  <a:gd name="connsiteX4" fmla="*/ 157734 w 157733"/>
                  <a:gd name="connsiteY4" fmla="*/ 55985 h 7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3" h="71007">
                    <a:moveTo>
                      <a:pt x="157734" y="55985"/>
                    </a:moveTo>
                    <a:cubicBezTo>
                      <a:pt x="112667" y="18429"/>
                      <a:pt x="52578" y="-19127"/>
                      <a:pt x="0" y="10918"/>
                    </a:cubicBezTo>
                    <a:cubicBezTo>
                      <a:pt x="0" y="10918"/>
                      <a:pt x="0" y="18429"/>
                      <a:pt x="0" y="18429"/>
                    </a:cubicBezTo>
                    <a:cubicBezTo>
                      <a:pt x="52578" y="3407"/>
                      <a:pt x="105156" y="40963"/>
                      <a:pt x="150223" y="71007"/>
                    </a:cubicBezTo>
                    <a:cubicBezTo>
                      <a:pt x="150223" y="71007"/>
                      <a:pt x="157734" y="63496"/>
                      <a:pt x="157734" y="55985"/>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02" name="Freeform: Shape 301">
                <a:extLst>
                  <a:ext uri="{FF2B5EF4-FFF2-40B4-BE49-F238E27FC236}">
                    <a16:creationId xmlns:a16="http://schemas.microsoft.com/office/drawing/2014/main" id="{85FFB1E4-BC5F-4614-8950-6509786956D8}"/>
                  </a:ext>
                </a:extLst>
              </p:cNvPr>
              <p:cNvSpPr/>
              <p:nvPr/>
            </p:nvSpPr>
            <p:spPr>
              <a:xfrm>
                <a:off x="8054884" y="3217536"/>
                <a:ext cx="120178" cy="68134"/>
              </a:xfrm>
              <a:custGeom>
                <a:avLst/>
                <a:gdLst>
                  <a:gd name="connsiteX0" fmla="*/ 120178 w 120178"/>
                  <a:gd name="connsiteY0" fmla="*/ 55689 h 68134"/>
                  <a:gd name="connsiteX1" fmla="*/ 75111 w 120178"/>
                  <a:gd name="connsiteY1" fmla="*/ 3111 h 68134"/>
                  <a:gd name="connsiteX2" fmla="*/ 0 w 120178"/>
                  <a:gd name="connsiteY2" fmla="*/ 10622 h 68134"/>
                  <a:gd name="connsiteX3" fmla="*/ 0 w 120178"/>
                  <a:gd name="connsiteY3" fmla="*/ 18134 h 68134"/>
                  <a:gd name="connsiteX4" fmla="*/ 60089 w 120178"/>
                  <a:gd name="connsiteY4" fmla="*/ 10622 h 68134"/>
                  <a:gd name="connsiteX5" fmla="*/ 105156 w 120178"/>
                  <a:gd name="connsiteY5" fmla="*/ 63200 h 68134"/>
                  <a:gd name="connsiteX6" fmla="*/ 120178 w 120178"/>
                  <a:gd name="connsiteY6" fmla="*/ 55689 h 6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178" h="68134">
                    <a:moveTo>
                      <a:pt x="120178" y="55689"/>
                    </a:moveTo>
                    <a:cubicBezTo>
                      <a:pt x="112667" y="33156"/>
                      <a:pt x="97645" y="10622"/>
                      <a:pt x="75111" y="3111"/>
                    </a:cubicBezTo>
                    <a:cubicBezTo>
                      <a:pt x="52578" y="-4400"/>
                      <a:pt x="22533" y="3111"/>
                      <a:pt x="0" y="10622"/>
                    </a:cubicBezTo>
                    <a:cubicBezTo>
                      <a:pt x="0" y="10622"/>
                      <a:pt x="0" y="18134"/>
                      <a:pt x="0" y="18134"/>
                    </a:cubicBezTo>
                    <a:cubicBezTo>
                      <a:pt x="22533" y="10622"/>
                      <a:pt x="37556" y="10622"/>
                      <a:pt x="60089" y="10622"/>
                    </a:cubicBezTo>
                    <a:cubicBezTo>
                      <a:pt x="82622" y="18134"/>
                      <a:pt x="97645" y="40667"/>
                      <a:pt x="105156" y="63200"/>
                    </a:cubicBezTo>
                    <a:cubicBezTo>
                      <a:pt x="112667" y="70711"/>
                      <a:pt x="120178" y="70711"/>
                      <a:pt x="120178" y="55689"/>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286" name="Graphic 2">
              <a:extLst>
                <a:ext uri="{FF2B5EF4-FFF2-40B4-BE49-F238E27FC236}">
                  <a16:creationId xmlns:a16="http://schemas.microsoft.com/office/drawing/2014/main" id="{5AEFF855-8B47-447B-94DB-7D8D35804562}"/>
                </a:ext>
              </a:extLst>
            </p:cNvPr>
            <p:cNvGrpSpPr/>
            <p:nvPr/>
          </p:nvGrpSpPr>
          <p:grpSpPr>
            <a:xfrm>
              <a:off x="15923587" y="7182046"/>
              <a:ext cx="1987412" cy="1097599"/>
              <a:chOff x="7726271" y="4514441"/>
              <a:chExt cx="2438606" cy="1320083"/>
            </a:xfrm>
            <a:solidFill>
              <a:srgbClr val="FFFFFF">
                <a:alpha val="50000"/>
              </a:srgbClr>
            </a:solidFill>
          </p:grpSpPr>
          <p:sp>
            <p:nvSpPr>
              <p:cNvPr id="287" name="Freeform: Shape 286">
                <a:extLst>
                  <a:ext uri="{FF2B5EF4-FFF2-40B4-BE49-F238E27FC236}">
                    <a16:creationId xmlns:a16="http://schemas.microsoft.com/office/drawing/2014/main" id="{C3830169-6853-4B21-A211-3F1A21779A26}"/>
                  </a:ext>
                </a:extLst>
              </p:cNvPr>
              <p:cNvSpPr/>
              <p:nvPr/>
            </p:nvSpPr>
            <p:spPr>
              <a:xfrm>
                <a:off x="7726271" y="5253406"/>
                <a:ext cx="178389" cy="202983"/>
              </a:xfrm>
              <a:custGeom>
                <a:avLst/>
                <a:gdLst>
                  <a:gd name="connsiteX0" fmla="*/ 5633 w 178389"/>
                  <a:gd name="connsiteY0" fmla="*/ 2760 h 202983"/>
                  <a:gd name="connsiteX1" fmla="*/ 5633 w 178389"/>
                  <a:gd name="connsiteY1" fmla="*/ 2760 h 202983"/>
                  <a:gd name="connsiteX2" fmla="*/ 58212 w 178389"/>
                  <a:gd name="connsiteY2" fmla="*/ 25294 h 202983"/>
                  <a:gd name="connsiteX3" fmla="*/ 110789 w 178389"/>
                  <a:gd name="connsiteY3" fmla="*/ 77872 h 202983"/>
                  <a:gd name="connsiteX4" fmla="*/ 163367 w 178389"/>
                  <a:gd name="connsiteY4" fmla="*/ 198050 h 202983"/>
                  <a:gd name="connsiteX5" fmla="*/ 178390 w 178389"/>
                  <a:gd name="connsiteY5" fmla="*/ 190539 h 202983"/>
                  <a:gd name="connsiteX6" fmla="*/ 5633 w 178389"/>
                  <a:gd name="connsiteY6" fmla="*/ 2760 h 20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389" h="202983">
                    <a:moveTo>
                      <a:pt x="5633" y="2760"/>
                    </a:moveTo>
                    <a:cubicBezTo>
                      <a:pt x="-1878" y="2760"/>
                      <a:pt x="-1878" y="10271"/>
                      <a:pt x="5633" y="2760"/>
                    </a:cubicBezTo>
                    <a:cubicBezTo>
                      <a:pt x="28167" y="10271"/>
                      <a:pt x="43189" y="17783"/>
                      <a:pt x="58212" y="25294"/>
                    </a:cubicBezTo>
                    <a:cubicBezTo>
                      <a:pt x="80745" y="32805"/>
                      <a:pt x="95767" y="55338"/>
                      <a:pt x="110789" y="77872"/>
                    </a:cubicBezTo>
                    <a:cubicBezTo>
                      <a:pt x="140834" y="115427"/>
                      <a:pt x="148345" y="152983"/>
                      <a:pt x="163367" y="198050"/>
                    </a:cubicBezTo>
                    <a:cubicBezTo>
                      <a:pt x="163367" y="205561"/>
                      <a:pt x="178390" y="205561"/>
                      <a:pt x="178390" y="190539"/>
                    </a:cubicBezTo>
                    <a:cubicBezTo>
                      <a:pt x="170879" y="100405"/>
                      <a:pt x="95767" y="-19773"/>
                      <a:pt x="5633" y="2760"/>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88" name="Freeform: Shape 287">
                <a:extLst>
                  <a:ext uri="{FF2B5EF4-FFF2-40B4-BE49-F238E27FC236}">
                    <a16:creationId xmlns:a16="http://schemas.microsoft.com/office/drawing/2014/main" id="{27219414-38E4-4EE3-AEE7-7025AC464404}"/>
                  </a:ext>
                </a:extLst>
              </p:cNvPr>
              <p:cNvSpPr/>
              <p:nvPr/>
            </p:nvSpPr>
            <p:spPr>
              <a:xfrm>
                <a:off x="7895103" y="4617720"/>
                <a:ext cx="653638" cy="679113"/>
              </a:xfrm>
              <a:custGeom>
                <a:avLst/>
                <a:gdLst>
                  <a:gd name="connsiteX0" fmla="*/ 648005 w 653638"/>
                  <a:gd name="connsiteY0" fmla="*/ 0 h 679113"/>
                  <a:gd name="connsiteX1" fmla="*/ 355071 w 653638"/>
                  <a:gd name="connsiteY1" fmla="*/ 383068 h 679113"/>
                  <a:gd name="connsiteX2" fmla="*/ 152270 w 653638"/>
                  <a:gd name="connsiteY2" fmla="*/ 525780 h 679113"/>
                  <a:gd name="connsiteX3" fmla="*/ 2047 w 653638"/>
                  <a:gd name="connsiteY3" fmla="*/ 668492 h 679113"/>
                  <a:gd name="connsiteX4" fmla="*/ 17069 w 653638"/>
                  <a:gd name="connsiteY4" fmla="*/ 676003 h 679113"/>
                  <a:gd name="connsiteX5" fmla="*/ 362582 w 653638"/>
                  <a:gd name="connsiteY5" fmla="*/ 413113 h 679113"/>
                  <a:gd name="connsiteX6" fmla="*/ 490271 w 653638"/>
                  <a:gd name="connsiteY6" fmla="*/ 225334 h 679113"/>
                  <a:gd name="connsiteX7" fmla="*/ 550361 w 653638"/>
                  <a:gd name="connsiteY7" fmla="*/ 120178 h 679113"/>
                  <a:gd name="connsiteX8" fmla="*/ 648005 w 653638"/>
                  <a:gd name="connsiteY8" fmla="*/ 0 h 679113"/>
                  <a:gd name="connsiteX9" fmla="*/ 648005 w 653638"/>
                  <a:gd name="connsiteY9" fmla="*/ 0 h 67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3638" h="679113">
                    <a:moveTo>
                      <a:pt x="648005" y="0"/>
                    </a:moveTo>
                    <a:cubicBezTo>
                      <a:pt x="505294" y="97645"/>
                      <a:pt x="467738" y="270401"/>
                      <a:pt x="355071" y="383068"/>
                    </a:cubicBezTo>
                    <a:cubicBezTo>
                      <a:pt x="294982" y="443158"/>
                      <a:pt x="227381" y="480713"/>
                      <a:pt x="152270" y="525780"/>
                    </a:cubicBezTo>
                    <a:cubicBezTo>
                      <a:pt x="92181" y="563336"/>
                      <a:pt x="32092" y="600891"/>
                      <a:pt x="2047" y="668492"/>
                    </a:cubicBezTo>
                    <a:cubicBezTo>
                      <a:pt x="-5464" y="676003"/>
                      <a:pt x="9558" y="683514"/>
                      <a:pt x="17069" y="676003"/>
                    </a:cubicBezTo>
                    <a:cubicBezTo>
                      <a:pt x="114714" y="563336"/>
                      <a:pt x="257426" y="510758"/>
                      <a:pt x="362582" y="413113"/>
                    </a:cubicBezTo>
                    <a:cubicBezTo>
                      <a:pt x="415160" y="360535"/>
                      <a:pt x="460227" y="292935"/>
                      <a:pt x="490271" y="225334"/>
                    </a:cubicBezTo>
                    <a:cubicBezTo>
                      <a:pt x="512805" y="187779"/>
                      <a:pt x="527827" y="150223"/>
                      <a:pt x="550361" y="120178"/>
                    </a:cubicBezTo>
                    <a:cubicBezTo>
                      <a:pt x="580405" y="75111"/>
                      <a:pt x="617961" y="37556"/>
                      <a:pt x="648005" y="0"/>
                    </a:cubicBezTo>
                    <a:cubicBezTo>
                      <a:pt x="655516" y="7511"/>
                      <a:pt x="655516" y="0"/>
                      <a:pt x="648005" y="0"/>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89" name="Freeform: Shape 288">
                <a:extLst>
                  <a:ext uri="{FF2B5EF4-FFF2-40B4-BE49-F238E27FC236}">
                    <a16:creationId xmlns:a16="http://schemas.microsoft.com/office/drawing/2014/main" id="{EFE65CCC-ABAD-4250-A4C2-C1CB9061D1E6}"/>
                  </a:ext>
                </a:extLst>
              </p:cNvPr>
              <p:cNvSpPr/>
              <p:nvPr/>
            </p:nvSpPr>
            <p:spPr>
              <a:xfrm>
                <a:off x="9611568" y="4587675"/>
                <a:ext cx="553309" cy="929503"/>
              </a:xfrm>
              <a:custGeom>
                <a:avLst/>
                <a:gdLst>
                  <a:gd name="connsiteX0" fmla="*/ 501369 w 553309"/>
                  <a:gd name="connsiteY0" fmla="*/ 691025 h 929503"/>
                  <a:gd name="connsiteX1" fmla="*/ 351146 w 553309"/>
                  <a:gd name="connsiteY1" fmla="*/ 420624 h 929503"/>
                  <a:gd name="connsiteX2" fmla="*/ 178390 w 553309"/>
                  <a:gd name="connsiteY2" fmla="*/ 165245 h 929503"/>
                  <a:gd name="connsiteX3" fmla="*/ 5634 w 553309"/>
                  <a:gd name="connsiteY3" fmla="*/ 0 h 929503"/>
                  <a:gd name="connsiteX4" fmla="*/ 5634 w 553309"/>
                  <a:gd name="connsiteY4" fmla="*/ 7511 h 929503"/>
                  <a:gd name="connsiteX5" fmla="*/ 170879 w 553309"/>
                  <a:gd name="connsiteY5" fmla="*/ 187779 h 929503"/>
                  <a:gd name="connsiteX6" fmla="*/ 321101 w 553309"/>
                  <a:gd name="connsiteY6" fmla="*/ 420624 h 929503"/>
                  <a:gd name="connsiteX7" fmla="*/ 456302 w 553309"/>
                  <a:gd name="connsiteY7" fmla="*/ 660981 h 929503"/>
                  <a:gd name="connsiteX8" fmla="*/ 531414 w 553309"/>
                  <a:gd name="connsiteY8" fmla="*/ 923871 h 929503"/>
                  <a:gd name="connsiteX9" fmla="*/ 546436 w 553309"/>
                  <a:gd name="connsiteY9" fmla="*/ 923871 h 929503"/>
                  <a:gd name="connsiteX10" fmla="*/ 501369 w 553309"/>
                  <a:gd name="connsiteY10" fmla="*/ 691025 h 9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309" h="929503">
                    <a:moveTo>
                      <a:pt x="501369" y="691025"/>
                    </a:moveTo>
                    <a:cubicBezTo>
                      <a:pt x="456302" y="600891"/>
                      <a:pt x="403724" y="510758"/>
                      <a:pt x="351146" y="420624"/>
                    </a:cubicBezTo>
                    <a:cubicBezTo>
                      <a:pt x="298568" y="338001"/>
                      <a:pt x="245990" y="247868"/>
                      <a:pt x="178390" y="165245"/>
                    </a:cubicBezTo>
                    <a:cubicBezTo>
                      <a:pt x="133323" y="105156"/>
                      <a:pt x="80745" y="37556"/>
                      <a:pt x="5634" y="0"/>
                    </a:cubicBezTo>
                    <a:cubicBezTo>
                      <a:pt x="-1878" y="0"/>
                      <a:pt x="-1878" y="7511"/>
                      <a:pt x="5634" y="7511"/>
                    </a:cubicBezTo>
                    <a:cubicBezTo>
                      <a:pt x="73234" y="52578"/>
                      <a:pt x="125812" y="127689"/>
                      <a:pt x="170879" y="187779"/>
                    </a:cubicBezTo>
                    <a:cubicBezTo>
                      <a:pt x="223456" y="262890"/>
                      <a:pt x="276035" y="338001"/>
                      <a:pt x="321101" y="420624"/>
                    </a:cubicBezTo>
                    <a:cubicBezTo>
                      <a:pt x="373679" y="495736"/>
                      <a:pt x="418747" y="578358"/>
                      <a:pt x="456302" y="660981"/>
                    </a:cubicBezTo>
                    <a:cubicBezTo>
                      <a:pt x="501369" y="743603"/>
                      <a:pt x="538925" y="826226"/>
                      <a:pt x="531414" y="923871"/>
                    </a:cubicBezTo>
                    <a:cubicBezTo>
                      <a:pt x="531414" y="931382"/>
                      <a:pt x="546436" y="931382"/>
                      <a:pt x="546436" y="923871"/>
                    </a:cubicBezTo>
                    <a:cubicBezTo>
                      <a:pt x="568969" y="848759"/>
                      <a:pt x="531414" y="766137"/>
                      <a:pt x="501369" y="691025"/>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90" name="Freeform: Shape 289">
                <a:extLst>
                  <a:ext uri="{FF2B5EF4-FFF2-40B4-BE49-F238E27FC236}">
                    <a16:creationId xmlns:a16="http://schemas.microsoft.com/office/drawing/2014/main" id="{5238B626-1A34-4456-8C36-2F014B2960FC}"/>
                  </a:ext>
                </a:extLst>
              </p:cNvPr>
              <p:cNvSpPr/>
              <p:nvPr/>
            </p:nvSpPr>
            <p:spPr>
              <a:xfrm>
                <a:off x="8543108" y="4920043"/>
                <a:ext cx="287526" cy="914481"/>
              </a:xfrm>
              <a:custGeom>
                <a:avLst/>
                <a:gdLst>
                  <a:gd name="connsiteX0" fmla="*/ 285424 w 287526"/>
                  <a:gd name="connsiteY0" fmla="*/ 899459 h 914481"/>
                  <a:gd name="connsiteX1" fmla="*/ 52578 w 287526"/>
                  <a:gd name="connsiteY1" fmla="*/ 516391 h 914481"/>
                  <a:gd name="connsiteX2" fmla="*/ 22533 w 287526"/>
                  <a:gd name="connsiteY2" fmla="*/ 268523 h 914481"/>
                  <a:gd name="connsiteX3" fmla="*/ 30045 w 287526"/>
                  <a:gd name="connsiteY3" fmla="*/ 133323 h 914481"/>
                  <a:gd name="connsiteX4" fmla="*/ 37556 w 287526"/>
                  <a:gd name="connsiteY4" fmla="*/ 5633 h 914481"/>
                  <a:gd name="connsiteX5" fmla="*/ 30045 w 287526"/>
                  <a:gd name="connsiteY5" fmla="*/ 5633 h 914481"/>
                  <a:gd name="connsiteX6" fmla="*/ 0 w 287526"/>
                  <a:gd name="connsiteY6" fmla="*/ 276035 h 914481"/>
                  <a:gd name="connsiteX7" fmla="*/ 30045 w 287526"/>
                  <a:gd name="connsiteY7" fmla="*/ 531413 h 914481"/>
                  <a:gd name="connsiteX8" fmla="*/ 277912 w 287526"/>
                  <a:gd name="connsiteY8" fmla="*/ 914482 h 914481"/>
                  <a:gd name="connsiteX9" fmla="*/ 285424 w 287526"/>
                  <a:gd name="connsiteY9" fmla="*/ 899459 h 91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526" h="914481">
                    <a:moveTo>
                      <a:pt x="285424" y="899459"/>
                    </a:moveTo>
                    <a:cubicBezTo>
                      <a:pt x="165245" y="794303"/>
                      <a:pt x="90134" y="666614"/>
                      <a:pt x="52578" y="516391"/>
                    </a:cubicBezTo>
                    <a:cubicBezTo>
                      <a:pt x="30045" y="433768"/>
                      <a:pt x="22533" y="351146"/>
                      <a:pt x="22533" y="268523"/>
                    </a:cubicBezTo>
                    <a:cubicBezTo>
                      <a:pt x="22533" y="223457"/>
                      <a:pt x="30045" y="178390"/>
                      <a:pt x="30045" y="133323"/>
                    </a:cubicBezTo>
                    <a:cubicBezTo>
                      <a:pt x="37556" y="88256"/>
                      <a:pt x="45067" y="50700"/>
                      <a:pt x="37556" y="5633"/>
                    </a:cubicBezTo>
                    <a:cubicBezTo>
                      <a:pt x="37556" y="-1878"/>
                      <a:pt x="30045" y="-1878"/>
                      <a:pt x="30045" y="5633"/>
                    </a:cubicBezTo>
                    <a:cubicBezTo>
                      <a:pt x="22533" y="95767"/>
                      <a:pt x="0" y="185901"/>
                      <a:pt x="0" y="276035"/>
                    </a:cubicBezTo>
                    <a:cubicBezTo>
                      <a:pt x="0" y="366168"/>
                      <a:pt x="7511" y="448791"/>
                      <a:pt x="30045" y="531413"/>
                    </a:cubicBezTo>
                    <a:cubicBezTo>
                      <a:pt x="67600" y="681636"/>
                      <a:pt x="150223" y="831859"/>
                      <a:pt x="277912" y="914482"/>
                    </a:cubicBezTo>
                    <a:cubicBezTo>
                      <a:pt x="277912" y="914482"/>
                      <a:pt x="292935" y="899459"/>
                      <a:pt x="285424" y="899459"/>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91" name="Freeform: Shape 290">
                <a:extLst>
                  <a:ext uri="{FF2B5EF4-FFF2-40B4-BE49-F238E27FC236}">
                    <a16:creationId xmlns:a16="http://schemas.microsoft.com/office/drawing/2014/main" id="{0CD1F8B7-5A61-46BA-8224-C7DE726F55FF}"/>
                  </a:ext>
                </a:extLst>
              </p:cNvPr>
              <p:cNvSpPr/>
              <p:nvPr/>
            </p:nvSpPr>
            <p:spPr>
              <a:xfrm>
                <a:off x="9061377" y="4514441"/>
                <a:ext cx="166668" cy="201761"/>
              </a:xfrm>
              <a:custGeom>
                <a:avLst/>
                <a:gdLst>
                  <a:gd name="connsiteX0" fmla="*/ 165245 w 166668"/>
                  <a:gd name="connsiteY0" fmla="*/ 5633 h 201761"/>
                  <a:gd name="connsiteX1" fmla="*/ 150223 w 166668"/>
                  <a:gd name="connsiteY1" fmla="*/ 5633 h 201761"/>
                  <a:gd name="connsiteX2" fmla="*/ 112667 w 166668"/>
                  <a:gd name="connsiteY2" fmla="*/ 133323 h 201761"/>
                  <a:gd name="connsiteX3" fmla="*/ 7511 w 166668"/>
                  <a:gd name="connsiteY3" fmla="*/ 170879 h 201761"/>
                  <a:gd name="connsiteX4" fmla="*/ 0 w 166668"/>
                  <a:gd name="connsiteY4" fmla="*/ 178390 h 201761"/>
                  <a:gd name="connsiteX5" fmla="*/ 105156 w 166668"/>
                  <a:gd name="connsiteY5" fmla="*/ 170879 h 201761"/>
                  <a:gd name="connsiteX6" fmla="*/ 165245 w 166668"/>
                  <a:gd name="connsiteY6" fmla="*/ 5633 h 20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68" h="201761">
                    <a:moveTo>
                      <a:pt x="165245" y="5633"/>
                    </a:moveTo>
                    <a:cubicBezTo>
                      <a:pt x="165245" y="-1878"/>
                      <a:pt x="150223" y="-1878"/>
                      <a:pt x="150223" y="5633"/>
                    </a:cubicBezTo>
                    <a:cubicBezTo>
                      <a:pt x="142712" y="50700"/>
                      <a:pt x="142712" y="95767"/>
                      <a:pt x="112667" y="133323"/>
                    </a:cubicBezTo>
                    <a:cubicBezTo>
                      <a:pt x="97645" y="155856"/>
                      <a:pt x="37556" y="208434"/>
                      <a:pt x="7511" y="170879"/>
                    </a:cubicBezTo>
                    <a:cubicBezTo>
                      <a:pt x="7511" y="163367"/>
                      <a:pt x="0" y="170879"/>
                      <a:pt x="0" y="178390"/>
                    </a:cubicBezTo>
                    <a:cubicBezTo>
                      <a:pt x="22533" y="223456"/>
                      <a:pt x="82622" y="193412"/>
                      <a:pt x="105156" y="170879"/>
                    </a:cubicBezTo>
                    <a:cubicBezTo>
                      <a:pt x="150223" y="133323"/>
                      <a:pt x="172756" y="65723"/>
                      <a:pt x="165245" y="5633"/>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92" name="Freeform: Shape 291">
                <a:extLst>
                  <a:ext uri="{FF2B5EF4-FFF2-40B4-BE49-F238E27FC236}">
                    <a16:creationId xmlns:a16="http://schemas.microsoft.com/office/drawing/2014/main" id="{071E63F8-8EA5-4C04-8423-727B68EE050F}"/>
                  </a:ext>
                </a:extLst>
              </p:cNvPr>
              <p:cNvSpPr/>
              <p:nvPr/>
            </p:nvSpPr>
            <p:spPr>
              <a:xfrm>
                <a:off x="8770060" y="4606870"/>
                <a:ext cx="141094" cy="158211"/>
              </a:xfrm>
              <a:custGeom>
                <a:avLst/>
                <a:gdLst>
                  <a:gd name="connsiteX0" fmla="*/ 133583 w 141094"/>
                  <a:gd name="connsiteY0" fmla="*/ 108494 h 158211"/>
                  <a:gd name="connsiteX1" fmla="*/ 43449 w 141094"/>
                  <a:gd name="connsiteY1" fmla="*/ 116005 h 158211"/>
                  <a:gd name="connsiteX2" fmla="*/ 13404 w 141094"/>
                  <a:gd name="connsiteY2" fmla="*/ 3338 h 158211"/>
                  <a:gd name="connsiteX3" fmla="*/ 5893 w 141094"/>
                  <a:gd name="connsiteY3" fmla="*/ 3338 h 158211"/>
                  <a:gd name="connsiteX4" fmla="*/ 35938 w 141094"/>
                  <a:gd name="connsiteY4" fmla="*/ 138539 h 158211"/>
                  <a:gd name="connsiteX5" fmla="*/ 141094 w 141094"/>
                  <a:gd name="connsiteY5" fmla="*/ 123517 h 158211"/>
                  <a:gd name="connsiteX6" fmla="*/ 133583 w 141094"/>
                  <a:gd name="connsiteY6" fmla="*/ 108494 h 15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094" h="158211">
                    <a:moveTo>
                      <a:pt x="133583" y="108494"/>
                    </a:moveTo>
                    <a:cubicBezTo>
                      <a:pt x="103538" y="116005"/>
                      <a:pt x="73494" y="153561"/>
                      <a:pt x="43449" y="116005"/>
                    </a:cubicBezTo>
                    <a:cubicBezTo>
                      <a:pt x="20916" y="85961"/>
                      <a:pt x="13404" y="40894"/>
                      <a:pt x="13404" y="3338"/>
                    </a:cubicBezTo>
                    <a:cubicBezTo>
                      <a:pt x="13404" y="3338"/>
                      <a:pt x="5893" y="-4173"/>
                      <a:pt x="5893" y="3338"/>
                    </a:cubicBezTo>
                    <a:cubicBezTo>
                      <a:pt x="-9129" y="48405"/>
                      <a:pt x="5893" y="108494"/>
                      <a:pt x="35938" y="138539"/>
                    </a:cubicBezTo>
                    <a:cubicBezTo>
                      <a:pt x="65983" y="176095"/>
                      <a:pt x="118560" y="153561"/>
                      <a:pt x="141094" y="123517"/>
                    </a:cubicBezTo>
                    <a:cubicBezTo>
                      <a:pt x="141094" y="116005"/>
                      <a:pt x="141094" y="108494"/>
                      <a:pt x="133583" y="108494"/>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spTree>
    <p:extLst>
      <p:ext uri="{BB962C8B-B14F-4D97-AF65-F5344CB8AC3E}">
        <p14:creationId xmlns:p14="http://schemas.microsoft.com/office/powerpoint/2010/main" val="42397073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4E7AF7E7-8F85-4F85-7BE7-A60FBB7A861F}"/>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E3F6F89D-7EF7-3967-0033-510430111A68}"/>
              </a:ext>
            </a:extLst>
          </p:cNvPr>
          <p:cNvSpPr/>
          <p:nvPr/>
        </p:nvSpPr>
        <p:spPr>
          <a:xfrm>
            <a:off x="202019" y="1792224"/>
            <a:ext cx="8543014" cy="4242815"/>
          </a:xfrm>
          <a:custGeom>
            <a:avLst/>
            <a:gdLst>
              <a:gd name="connsiteX0" fmla="*/ 0 w 8543014"/>
              <a:gd name="connsiteY0" fmla="*/ 707150 h 4242815"/>
              <a:gd name="connsiteX1" fmla="*/ 707150 w 8543014"/>
              <a:gd name="connsiteY1" fmla="*/ 0 h 4242815"/>
              <a:gd name="connsiteX2" fmla="*/ 1283928 w 8543014"/>
              <a:gd name="connsiteY2" fmla="*/ 0 h 4242815"/>
              <a:gd name="connsiteX3" fmla="*/ 1860706 w 8543014"/>
              <a:gd name="connsiteY3" fmla="*/ 0 h 4242815"/>
              <a:gd name="connsiteX4" fmla="*/ 2580058 w 8543014"/>
              <a:gd name="connsiteY4" fmla="*/ 0 h 4242815"/>
              <a:gd name="connsiteX5" fmla="*/ 3370697 w 8543014"/>
              <a:gd name="connsiteY5" fmla="*/ 0 h 4242815"/>
              <a:gd name="connsiteX6" fmla="*/ 4090049 w 8543014"/>
              <a:gd name="connsiteY6" fmla="*/ 0 h 4242815"/>
              <a:gd name="connsiteX7" fmla="*/ 4595539 w 8543014"/>
              <a:gd name="connsiteY7" fmla="*/ 0 h 4242815"/>
              <a:gd name="connsiteX8" fmla="*/ 5314892 w 8543014"/>
              <a:gd name="connsiteY8" fmla="*/ 0 h 4242815"/>
              <a:gd name="connsiteX9" fmla="*/ 5820382 w 8543014"/>
              <a:gd name="connsiteY9" fmla="*/ 0 h 4242815"/>
              <a:gd name="connsiteX10" fmla="*/ 6397160 w 8543014"/>
              <a:gd name="connsiteY10" fmla="*/ 0 h 4242815"/>
              <a:gd name="connsiteX11" fmla="*/ 6973938 w 8543014"/>
              <a:gd name="connsiteY11" fmla="*/ 0 h 4242815"/>
              <a:gd name="connsiteX12" fmla="*/ 7835864 w 8543014"/>
              <a:gd name="connsiteY12" fmla="*/ 0 h 4242815"/>
              <a:gd name="connsiteX13" fmla="*/ 8543014 w 8543014"/>
              <a:gd name="connsiteY13" fmla="*/ 707150 h 4242815"/>
              <a:gd name="connsiteX14" fmla="*/ 8543014 w 8543014"/>
              <a:gd name="connsiteY14" fmla="*/ 1329423 h 4242815"/>
              <a:gd name="connsiteX15" fmla="*/ 8543014 w 8543014"/>
              <a:gd name="connsiteY15" fmla="*/ 1866841 h 4242815"/>
              <a:gd name="connsiteX16" fmla="*/ 8543014 w 8543014"/>
              <a:gd name="connsiteY16" fmla="*/ 2347689 h 4242815"/>
              <a:gd name="connsiteX17" fmla="*/ 8543014 w 8543014"/>
              <a:gd name="connsiteY17" fmla="*/ 2885107 h 4242815"/>
              <a:gd name="connsiteX18" fmla="*/ 8543014 w 8543014"/>
              <a:gd name="connsiteY18" fmla="*/ 3535665 h 4242815"/>
              <a:gd name="connsiteX19" fmla="*/ 7835864 w 8543014"/>
              <a:gd name="connsiteY19" fmla="*/ 4242815 h 4242815"/>
              <a:gd name="connsiteX20" fmla="*/ 7045225 w 8543014"/>
              <a:gd name="connsiteY20" fmla="*/ 4242815 h 4242815"/>
              <a:gd name="connsiteX21" fmla="*/ 6325873 w 8543014"/>
              <a:gd name="connsiteY21" fmla="*/ 4242815 h 4242815"/>
              <a:gd name="connsiteX22" fmla="*/ 5606521 w 8543014"/>
              <a:gd name="connsiteY22" fmla="*/ 4242815 h 4242815"/>
              <a:gd name="connsiteX23" fmla="*/ 5029743 w 8543014"/>
              <a:gd name="connsiteY23" fmla="*/ 4242815 h 4242815"/>
              <a:gd name="connsiteX24" fmla="*/ 4239104 w 8543014"/>
              <a:gd name="connsiteY24" fmla="*/ 4242815 h 4242815"/>
              <a:gd name="connsiteX25" fmla="*/ 3662326 w 8543014"/>
              <a:gd name="connsiteY25" fmla="*/ 4242815 h 4242815"/>
              <a:gd name="connsiteX26" fmla="*/ 3014261 w 8543014"/>
              <a:gd name="connsiteY26" fmla="*/ 4242815 h 4242815"/>
              <a:gd name="connsiteX27" fmla="*/ 2294909 w 8543014"/>
              <a:gd name="connsiteY27" fmla="*/ 4242815 h 4242815"/>
              <a:gd name="connsiteX28" fmla="*/ 1646844 w 8543014"/>
              <a:gd name="connsiteY28" fmla="*/ 4242815 h 4242815"/>
              <a:gd name="connsiteX29" fmla="*/ 707150 w 8543014"/>
              <a:gd name="connsiteY29" fmla="*/ 4242815 h 4242815"/>
              <a:gd name="connsiteX30" fmla="*/ 0 w 8543014"/>
              <a:gd name="connsiteY30" fmla="*/ 3535665 h 4242815"/>
              <a:gd name="connsiteX31" fmla="*/ 0 w 8543014"/>
              <a:gd name="connsiteY31" fmla="*/ 2913392 h 4242815"/>
              <a:gd name="connsiteX32" fmla="*/ 0 w 8543014"/>
              <a:gd name="connsiteY32" fmla="*/ 2404259 h 4242815"/>
              <a:gd name="connsiteX33" fmla="*/ 0 w 8543014"/>
              <a:gd name="connsiteY33" fmla="*/ 1838556 h 4242815"/>
              <a:gd name="connsiteX34" fmla="*/ 0 w 8543014"/>
              <a:gd name="connsiteY34" fmla="*/ 1244568 h 4242815"/>
              <a:gd name="connsiteX35" fmla="*/ 0 w 8543014"/>
              <a:gd name="connsiteY35" fmla="*/ 707150 h 424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43014" h="4242815" fill="none" extrusionOk="0">
                <a:moveTo>
                  <a:pt x="0" y="707150"/>
                </a:moveTo>
                <a:cubicBezTo>
                  <a:pt x="8313" y="223787"/>
                  <a:pt x="330554" y="2341"/>
                  <a:pt x="707150" y="0"/>
                </a:cubicBezTo>
                <a:cubicBezTo>
                  <a:pt x="980969" y="-11668"/>
                  <a:pt x="1030240" y="-15503"/>
                  <a:pt x="1283928" y="0"/>
                </a:cubicBezTo>
                <a:cubicBezTo>
                  <a:pt x="1537616" y="15503"/>
                  <a:pt x="1617420" y="26225"/>
                  <a:pt x="1860706" y="0"/>
                </a:cubicBezTo>
                <a:cubicBezTo>
                  <a:pt x="2103992" y="-26225"/>
                  <a:pt x="2419302" y="-12622"/>
                  <a:pt x="2580058" y="0"/>
                </a:cubicBezTo>
                <a:cubicBezTo>
                  <a:pt x="2740814" y="12622"/>
                  <a:pt x="3010286" y="-32776"/>
                  <a:pt x="3370697" y="0"/>
                </a:cubicBezTo>
                <a:cubicBezTo>
                  <a:pt x="3731108" y="32776"/>
                  <a:pt x="3799887" y="28372"/>
                  <a:pt x="4090049" y="0"/>
                </a:cubicBezTo>
                <a:cubicBezTo>
                  <a:pt x="4380211" y="-28372"/>
                  <a:pt x="4364931" y="-22541"/>
                  <a:pt x="4595539" y="0"/>
                </a:cubicBezTo>
                <a:cubicBezTo>
                  <a:pt x="4826147" y="22541"/>
                  <a:pt x="5066294" y="-18154"/>
                  <a:pt x="5314892" y="0"/>
                </a:cubicBezTo>
                <a:cubicBezTo>
                  <a:pt x="5563490" y="18154"/>
                  <a:pt x="5685606" y="-18269"/>
                  <a:pt x="5820382" y="0"/>
                </a:cubicBezTo>
                <a:cubicBezTo>
                  <a:pt x="5955158" y="18269"/>
                  <a:pt x="6193733" y="19161"/>
                  <a:pt x="6397160" y="0"/>
                </a:cubicBezTo>
                <a:cubicBezTo>
                  <a:pt x="6600587" y="-19161"/>
                  <a:pt x="6763896" y="-10638"/>
                  <a:pt x="6973938" y="0"/>
                </a:cubicBezTo>
                <a:cubicBezTo>
                  <a:pt x="7183980" y="10638"/>
                  <a:pt x="7529114" y="16116"/>
                  <a:pt x="7835864" y="0"/>
                </a:cubicBezTo>
                <a:cubicBezTo>
                  <a:pt x="8165286" y="-34972"/>
                  <a:pt x="8468566" y="285975"/>
                  <a:pt x="8543014" y="707150"/>
                </a:cubicBezTo>
                <a:cubicBezTo>
                  <a:pt x="8525644" y="865077"/>
                  <a:pt x="8572148" y="1106031"/>
                  <a:pt x="8543014" y="1329423"/>
                </a:cubicBezTo>
                <a:cubicBezTo>
                  <a:pt x="8513880" y="1552815"/>
                  <a:pt x="8526304" y="1658835"/>
                  <a:pt x="8543014" y="1866841"/>
                </a:cubicBezTo>
                <a:cubicBezTo>
                  <a:pt x="8559724" y="2074847"/>
                  <a:pt x="8564106" y="2148029"/>
                  <a:pt x="8543014" y="2347689"/>
                </a:cubicBezTo>
                <a:cubicBezTo>
                  <a:pt x="8521922" y="2547349"/>
                  <a:pt x="8525926" y="2707256"/>
                  <a:pt x="8543014" y="2885107"/>
                </a:cubicBezTo>
                <a:cubicBezTo>
                  <a:pt x="8560102" y="3062958"/>
                  <a:pt x="8547000" y="3290345"/>
                  <a:pt x="8543014" y="3535665"/>
                </a:cubicBezTo>
                <a:cubicBezTo>
                  <a:pt x="8509505" y="3958899"/>
                  <a:pt x="8223860" y="4338578"/>
                  <a:pt x="7835864" y="4242815"/>
                </a:cubicBezTo>
                <a:cubicBezTo>
                  <a:pt x="7491341" y="4245133"/>
                  <a:pt x="7216798" y="4225230"/>
                  <a:pt x="7045225" y="4242815"/>
                </a:cubicBezTo>
                <a:cubicBezTo>
                  <a:pt x="6873652" y="4260400"/>
                  <a:pt x="6578998" y="4243558"/>
                  <a:pt x="6325873" y="4242815"/>
                </a:cubicBezTo>
                <a:cubicBezTo>
                  <a:pt x="6072748" y="4242072"/>
                  <a:pt x="5910435" y="4248218"/>
                  <a:pt x="5606521" y="4242815"/>
                </a:cubicBezTo>
                <a:cubicBezTo>
                  <a:pt x="5302607" y="4237412"/>
                  <a:pt x="5237128" y="4217090"/>
                  <a:pt x="5029743" y="4242815"/>
                </a:cubicBezTo>
                <a:cubicBezTo>
                  <a:pt x="4822358" y="4268540"/>
                  <a:pt x="4408850" y="4236597"/>
                  <a:pt x="4239104" y="4242815"/>
                </a:cubicBezTo>
                <a:cubicBezTo>
                  <a:pt x="4069358" y="4249033"/>
                  <a:pt x="3809063" y="4262478"/>
                  <a:pt x="3662326" y="4242815"/>
                </a:cubicBezTo>
                <a:cubicBezTo>
                  <a:pt x="3515589" y="4223152"/>
                  <a:pt x="3333306" y="4236446"/>
                  <a:pt x="3014261" y="4242815"/>
                </a:cubicBezTo>
                <a:cubicBezTo>
                  <a:pt x="2695217" y="4249184"/>
                  <a:pt x="2560252" y="4270263"/>
                  <a:pt x="2294909" y="4242815"/>
                </a:cubicBezTo>
                <a:cubicBezTo>
                  <a:pt x="2029566" y="4215367"/>
                  <a:pt x="1825294" y="4255799"/>
                  <a:pt x="1646844" y="4242815"/>
                </a:cubicBezTo>
                <a:cubicBezTo>
                  <a:pt x="1468395" y="4229831"/>
                  <a:pt x="996389" y="4289359"/>
                  <a:pt x="707150" y="4242815"/>
                </a:cubicBezTo>
                <a:cubicBezTo>
                  <a:pt x="361818" y="4157409"/>
                  <a:pt x="-24006" y="3843556"/>
                  <a:pt x="0" y="3535665"/>
                </a:cubicBezTo>
                <a:cubicBezTo>
                  <a:pt x="11456" y="3388681"/>
                  <a:pt x="29146" y="3216204"/>
                  <a:pt x="0" y="2913392"/>
                </a:cubicBezTo>
                <a:cubicBezTo>
                  <a:pt x="-29146" y="2610580"/>
                  <a:pt x="-21241" y="2591800"/>
                  <a:pt x="0" y="2404259"/>
                </a:cubicBezTo>
                <a:cubicBezTo>
                  <a:pt x="21241" y="2216718"/>
                  <a:pt x="-18630" y="2081539"/>
                  <a:pt x="0" y="1838556"/>
                </a:cubicBezTo>
                <a:cubicBezTo>
                  <a:pt x="18630" y="1595573"/>
                  <a:pt x="8305" y="1367585"/>
                  <a:pt x="0" y="1244568"/>
                </a:cubicBezTo>
                <a:cubicBezTo>
                  <a:pt x="-8305" y="1121551"/>
                  <a:pt x="22199" y="943011"/>
                  <a:pt x="0" y="707150"/>
                </a:cubicBezTo>
                <a:close/>
              </a:path>
              <a:path w="8543014" h="4242815" stroke="0" extrusionOk="0">
                <a:moveTo>
                  <a:pt x="0" y="707150"/>
                </a:moveTo>
                <a:cubicBezTo>
                  <a:pt x="-6458" y="307765"/>
                  <a:pt x="235060" y="-52026"/>
                  <a:pt x="707150" y="0"/>
                </a:cubicBezTo>
                <a:cubicBezTo>
                  <a:pt x="934178" y="-33861"/>
                  <a:pt x="1197076" y="22283"/>
                  <a:pt x="1497789" y="0"/>
                </a:cubicBezTo>
                <a:cubicBezTo>
                  <a:pt x="1798502" y="-22283"/>
                  <a:pt x="1989351" y="2360"/>
                  <a:pt x="2217141" y="0"/>
                </a:cubicBezTo>
                <a:cubicBezTo>
                  <a:pt x="2444931" y="-2360"/>
                  <a:pt x="2560217" y="-18959"/>
                  <a:pt x="2651345" y="0"/>
                </a:cubicBezTo>
                <a:cubicBezTo>
                  <a:pt x="2742473" y="18959"/>
                  <a:pt x="3022125" y="-1986"/>
                  <a:pt x="3156835" y="0"/>
                </a:cubicBezTo>
                <a:cubicBezTo>
                  <a:pt x="3291545" y="1986"/>
                  <a:pt x="3687242" y="5470"/>
                  <a:pt x="3876187" y="0"/>
                </a:cubicBezTo>
                <a:cubicBezTo>
                  <a:pt x="4065132" y="-5470"/>
                  <a:pt x="4197634" y="-9736"/>
                  <a:pt x="4381678" y="0"/>
                </a:cubicBezTo>
                <a:cubicBezTo>
                  <a:pt x="4565722" y="9736"/>
                  <a:pt x="4866073" y="14811"/>
                  <a:pt x="5029743" y="0"/>
                </a:cubicBezTo>
                <a:cubicBezTo>
                  <a:pt x="5193414" y="-14811"/>
                  <a:pt x="5291036" y="8257"/>
                  <a:pt x="5463946" y="0"/>
                </a:cubicBezTo>
                <a:cubicBezTo>
                  <a:pt x="5636856" y="-8257"/>
                  <a:pt x="5798654" y="5469"/>
                  <a:pt x="6112011" y="0"/>
                </a:cubicBezTo>
                <a:cubicBezTo>
                  <a:pt x="6425368" y="-5469"/>
                  <a:pt x="6454563" y="10773"/>
                  <a:pt x="6760076" y="0"/>
                </a:cubicBezTo>
                <a:cubicBezTo>
                  <a:pt x="7065590" y="-10773"/>
                  <a:pt x="7352237" y="25070"/>
                  <a:pt x="7835864" y="0"/>
                </a:cubicBezTo>
                <a:cubicBezTo>
                  <a:pt x="8223254" y="48704"/>
                  <a:pt x="8465999" y="323875"/>
                  <a:pt x="8543014" y="707150"/>
                </a:cubicBezTo>
                <a:cubicBezTo>
                  <a:pt x="8562581" y="926494"/>
                  <a:pt x="8567665" y="985740"/>
                  <a:pt x="8543014" y="1244568"/>
                </a:cubicBezTo>
                <a:cubicBezTo>
                  <a:pt x="8518363" y="1503396"/>
                  <a:pt x="8546012" y="1594761"/>
                  <a:pt x="8543014" y="1781986"/>
                </a:cubicBezTo>
                <a:cubicBezTo>
                  <a:pt x="8540016" y="1969211"/>
                  <a:pt x="8545072" y="2208693"/>
                  <a:pt x="8543014" y="2375974"/>
                </a:cubicBezTo>
                <a:cubicBezTo>
                  <a:pt x="8540956" y="2543255"/>
                  <a:pt x="8543545" y="2805746"/>
                  <a:pt x="8543014" y="2941677"/>
                </a:cubicBezTo>
                <a:cubicBezTo>
                  <a:pt x="8542483" y="3077608"/>
                  <a:pt x="8527659" y="3270525"/>
                  <a:pt x="8543014" y="3535665"/>
                </a:cubicBezTo>
                <a:cubicBezTo>
                  <a:pt x="8515065" y="3911583"/>
                  <a:pt x="8185571" y="4309596"/>
                  <a:pt x="7835864" y="4242815"/>
                </a:cubicBezTo>
                <a:cubicBezTo>
                  <a:pt x="7726724" y="4223640"/>
                  <a:pt x="7555682" y="4255412"/>
                  <a:pt x="7401661" y="4242815"/>
                </a:cubicBezTo>
                <a:cubicBezTo>
                  <a:pt x="7247640" y="4230218"/>
                  <a:pt x="7169253" y="4254828"/>
                  <a:pt x="6967457" y="4242815"/>
                </a:cubicBezTo>
                <a:cubicBezTo>
                  <a:pt x="6765661" y="4230802"/>
                  <a:pt x="6559075" y="4258736"/>
                  <a:pt x="6390679" y="4242815"/>
                </a:cubicBezTo>
                <a:cubicBezTo>
                  <a:pt x="6222283" y="4226894"/>
                  <a:pt x="5999295" y="4235389"/>
                  <a:pt x="5885189" y="4242815"/>
                </a:cubicBezTo>
                <a:cubicBezTo>
                  <a:pt x="5771083" y="4250242"/>
                  <a:pt x="5525373" y="4235898"/>
                  <a:pt x="5308411" y="4242815"/>
                </a:cubicBezTo>
                <a:cubicBezTo>
                  <a:pt x="5091449" y="4249732"/>
                  <a:pt x="4849367" y="4214225"/>
                  <a:pt x="4660346" y="4242815"/>
                </a:cubicBezTo>
                <a:cubicBezTo>
                  <a:pt x="4471326" y="4271405"/>
                  <a:pt x="4316469" y="4242279"/>
                  <a:pt x="4226142" y="4242815"/>
                </a:cubicBezTo>
                <a:cubicBezTo>
                  <a:pt x="4135815" y="4243351"/>
                  <a:pt x="3907112" y="4250726"/>
                  <a:pt x="3791939" y="4242815"/>
                </a:cubicBezTo>
                <a:cubicBezTo>
                  <a:pt x="3676766" y="4234904"/>
                  <a:pt x="3409895" y="4259008"/>
                  <a:pt x="3143874" y="4242815"/>
                </a:cubicBezTo>
                <a:cubicBezTo>
                  <a:pt x="2877854" y="4226622"/>
                  <a:pt x="2874041" y="4253598"/>
                  <a:pt x="2709671" y="4242815"/>
                </a:cubicBezTo>
                <a:cubicBezTo>
                  <a:pt x="2545301" y="4232032"/>
                  <a:pt x="2467141" y="4234536"/>
                  <a:pt x="2275467" y="4242815"/>
                </a:cubicBezTo>
                <a:cubicBezTo>
                  <a:pt x="2083793" y="4251094"/>
                  <a:pt x="1853710" y="4243532"/>
                  <a:pt x="1627402" y="4242815"/>
                </a:cubicBezTo>
                <a:cubicBezTo>
                  <a:pt x="1401094" y="4242098"/>
                  <a:pt x="922467" y="4224311"/>
                  <a:pt x="707150" y="4242815"/>
                </a:cubicBezTo>
                <a:cubicBezTo>
                  <a:pt x="354188" y="4232615"/>
                  <a:pt x="11835" y="3922997"/>
                  <a:pt x="0" y="3535665"/>
                </a:cubicBezTo>
                <a:cubicBezTo>
                  <a:pt x="1600" y="3328573"/>
                  <a:pt x="-18057" y="3048409"/>
                  <a:pt x="0" y="2913392"/>
                </a:cubicBezTo>
                <a:cubicBezTo>
                  <a:pt x="18057" y="2778375"/>
                  <a:pt x="-12019" y="2427367"/>
                  <a:pt x="0" y="2291118"/>
                </a:cubicBezTo>
                <a:cubicBezTo>
                  <a:pt x="12019" y="2154869"/>
                  <a:pt x="22933" y="1833943"/>
                  <a:pt x="0" y="1668845"/>
                </a:cubicBezTo>
                <a:cubicBezTo>
                  <a:pt x="-22933" y="1503747"/>
                  <a:pt x="-2028" y="977743"/>
                  <a:pt x="0" y="707150"/>
                </a:cubicBezTo>
                <a:close/>
              </a:path>
            </a:pathLst>
          </a:custGeom>
          <a:solidFill>
            <a:schemeClr val="bg1">
              <a:alpha val="81000"/>
            </a:schemeClr>
          </a:solidFill>
          <a:ln>
            <a:solidFill>
              <a:schemeClr val="tx2">
                <a:lumMod val="75000"/>
                <a:lumOff val="25000"/>
              </a:schemeClr>
            </a:solidFill>
            <a:extLst>
              <a:ext uri="{C807C97D-BFC1-408E-A445-0C87EB9F89A2}">
                <ask:lineSketchStyleProps xmlns:ask="http://schemas.microsoft.com/office/drawing/2018/sketchyshapes" sd="25269219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000" dirty="0">
                <a:solidFill>
                  <a:srgbClr val="A02B93">
                    <a:lumMod val="75000"/>
                  </a:srgbClr>
                </a:solidFill>
                <a:latin typeface="Calibri" panose="020F0502020204030204" pitchFamily="34" charset="0"/>
                <a:ea typeface="Calibri" panose="020F0502020204030204" pitchFamily="34" charset="0"/>
                <a:cs typeface="Calibri" panose="020F0502020204030204" pitchFamily="34" charset="0"/>
              </a:rPr>
              <a:t>   </a:t>
            </a:r>
            <a:r>
              <a:rPr lang="vi-VN" sz="4000" dirty="0">
                <a:solidFill>
                  <a:srgbClr val="A02B93">
                    <a:lumMod val="75000"/>
                  </a:srgbClr>
                </a:solidFill>
                <a:latin typeface="Calibri" panose="020F0502020204030204" pitchFamily="34" charset="0"/>
                <a:ea typeface="Calibri" panose="020F0502020204030204" pitchFamily="34" charset="0"/>
                <a:cs typeface="Calibri" panose="020F0502020204030204" pitchFamily="34" charset="0"/>
              </a:rPr>
              <a:t>Để hạn chế mụn “trứng cá”, em cần rửa mặt ít nhất 2 lần một lần bằng nước rửa mặt hoặc xà phòng tắm. Không nên gãi hay nặn mụn sẽ dẫn đến nhiễm trùng nặng  hơn, để lại vết sẹo hoặc làm trứng cá nhiều thêm.</a:t>
            </a:r>
            <a:endParaRPr kumimoji="0" lang="vi-VN" sz="40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DDB4D16-9364-43CB-99F9-40120AE2903A}"/>
              </a:ext>
            </a:extLst>
          </p:cNvPr>
          <p:cNvPicPr>
            <a:picLocks noChangeAspect="1"/>
          </p:cNvPicPr>
          <p:nvPr/>
        </p:nvPicPr>
        <p:blipFill>
          <a:blip r:embed="rId3"/>
          <a:stretch>
            <a:fillRect/>
          </a:stretch>
        </p:blipFill>
        <p:spPr>
          <a:xfrm>
            <a:off x="8241632" y="369750"/>
            <a:ext cx="5194157" cy="6450127"/>
          </a:xfrm>
          <a:prstGeom prst="rect">
            <a:avLst/>
          </a:prstGeom>
        </p:spPr>
      </p:pic>
    </p:spTree>
    <p:extLst>
      <p:ext uri="{BB962C8B-B14F-4D97-AF65-F5344CB8AC3E}">
        <p14:creationId xmlns:p14="http://schemas.microsoft.com/office/powerpoint/2010/main" val="2013015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8F5DA-ED28-5326-AEF1-4553B797B1E2}"/>
            </a:ext>
          </a:extLst>
        </p:cNvPr>
        <p:cNvGrpSpPr/>
        <p:nvPr/>
      </p:nvGrpSpPr>
      <p:grpSpPr>
        <a:xfrm>
          <a:off x="0" y="0"/>
          <a:ext cx="0" cy="0"/>
          <a:chOff x="0" y="0"/>
          <a:chExt cx="0" cy="0"/>
        </a:xfrm>
      </p:grpSpPr>
      <p:pic>
        <p:nvPicPr>
          <p:cNvPr id="5" name="Picture 4" descr="A cartoon of birds flying over a tree and flowers&#10;&#10;Description automatically generated">
            <a:extLst>
              <a:ext uri="{FF2B5EF4-FFF2-40B4-BE49-F238E27FC236}">
                <a16:creationId xmlns:a16="http://schemas.microsoft.com/office/drawing/2014/main" id="{ADCBA906-F390-107B-17C8-848C4C7A1496}"/>
              </a:ext>
            </a:extLst>
          </p:cNvPr>
          <p:cNvPicPr>
            <a:picLocks noChangeAspect="1"/>
          </p:cNvPicPr>
          <p:nvPr/>
        </p:nvPicPr>
        <p:blipFill rotWithShape="1">
          <a:blip r:embed="rId2">
            <a:extLst>
              <a:ext uri="{28A0092B-C50C-407E-A947-70E740481C1C}">
                <a14:useLocalDpi xmlns:a14="http://schemas.microsoft.com/office/drawing/2010/main" val="0"/>
              </a:ext>
            </a:extLst>
          </a:blip>
          <a:srcRect t="7669"/>
          <a:stretch/>
        </p:blipFill>
        <p:spPr>
          <a:xfrm>
            <a:off x="-1" y="1"/>
            <a:ext cx="12192001" cy="6860874"/>
          </a:xfrm>
          <a:prstGeom prst="rect">
            <a:avLst/>
          </a:prstGeom>
        </p:spPr>
      </p:pic>
      <p:sp>
        <p:nvSpPr>
          <p:cNvPr id="8" name="Freeform 3">
            <a:extLst>
              <a:ext uri="{FF2B5EF4-FFF2-40B4-BE49-F238E27FC236}">
                <a16:creationId xmlns:a16="http://schemas.microsoft.com/office/drawing/2014/main" id="{B83DA314-2ED2-5E44-434A-C727F5ECEE75}"/>
              </a:ext>
            </a:extLst>
          </p:cNvPr>
          <p:cNvSpPr/>
          <p:nvPr/>
        </p:nvSpPr>
        <p:spPr>
          <a:xfrm>
            <a:off x="8229965" y="99584"/>
            <a:ext cx="3922833" cy="3798758"/>
          </a:xfrm>
          <a:custGeom>
            <a:avLst/>
            <a:gdLst/>
            <a:ahLst/>
            <a:cxnLst/>
            <a:rect l="l" t="t" r="r" b="b"/>
            <a:pathLst>
              <a:path w="1219811" h="1093256">
                <a:moveTo>
                  <a:pt x="0" y="0"/>
                </a:moveTo>
                <a:lnTo>
                  <a:pt x="1219811" y="0"/>
                </a:lnTo>
                <a:lnTo>
                  <a:pt x="1219811" y="1093256"/>
                </a:lnTo>
                <a:lnTo>
                  <a:pt x="0" y="1093256"/>
                </a:lnTo>
                <a:lnTo>
                  <a:pt x="0" y="0"/>
                </a:lnTo>
                <a:close/>
              </a:path>
            </a:pathLst>
          </a:custGeom>
          <a:blipFill>
            <a:blip r:embed="rId3"/>
            <a:stretch>
              <a:fillRect/>
            </a:stretch>
          </a:blipFill>
        </p:spPr>
        <p:txBody>
          <a:bodyPr/>
          <a:lstStyle/>
          <a:p>
            <a:endParaRPr lang="en-US"/>
          </a:p>
        </p:txBody>
      </p:sp>
      <p:pic>
        <p:nvPicPr>
          <p:cNvPr id="4" name="Picture 3">
            <a:extLst>
              <a:ext uri="{FF2B5EF4-FFF2-40B4-BE49-F238E27FC236}">
                <a16:creationId xmlns:a16="http://schemas.microsoft.com/office/drawing/2014/main" id="{3CDF8074-2C67-A0BF-4508-B7A64A6FE3F1}"/>
              </a:ext>
            </a:extLst>
          </p:cNvPr>
          <p:cNvPicPr>
            <a:picLocks noChangeAspect="1"/>
          </p:cNvPicPr>
          <p:nvPr/>
        </p:nvPicPr>
        <p:blipFill>
          <a:blip r:embed="rId4"/>
          <a:stretch>
            <a:fillRect/>
          </a:stretch>
        </p:blipFill>
        <p:spPr>
          <a:xfrm>
            <a:off x="616048" y="512918"/>
            <a:ext cx="7831918" cy="6359825"/>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9B7072A7-D90D-E089-C207-946E90DECA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7779" y="165179"/>
            <a:ext cx="1477062" cy="1477062"/>
          </a:xfrm>
          <a:prstGeom prst="rect">
            <a:avLst/>
          </a:prstGeom>
        </p:spPr>
      </p:pic>
    </p:spTree>
    <p:extLst>
      <p:ext uri="{BB962C8B-B14F-4D97-AF65-F5344CB8AC3E}">
        <p14:creationId xmlns:p14="http://schemas.microsoft.com/office/powerpoint/2010/main" val="2492859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514" name="Picture 2">
            <a:extLst>
              <a:ext uri="{FF2B5EF4-FFF2-40B4-BE49-F238E27FC236}">
                <a16:creationId xmlns:a16="http://schemas.microsoft.com/office/drawing/2014/main" id="{11C3F0CC-A846-4AAA-A6E7-B5D4EDB81CB0}"/>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4405"/>
            <a:ext cx="12192000" cy="6853595"/>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083440" y="169654"/>
            <a:ext cx="6595051" cy="6228659"/>
          </a:xfrm>
          <a:prstGeom prst="rect">
            <a:avLst/>
          </a:prstGeom>
        </p:spPr>
      </p:pic>
      <p:sp>
        <p:nvSpPr>
          <p:cNvPr id="5" name="TextBox 5"/>
          <p:cNvSpPr txBox="1"/>
          <p:nvPr/>
        </p:nvSpPr>
        <p:spPr>
          <a:xfrm>
            <a:off x="3795822" y="1313594"/>
            <a:ext cx="5114260" cy="3323987"/>
          </a:xfrm>
          <a:prstGeom prst="rect">
            <a:avLst/>
          </a:prstGeom>
        </p:spPr>
        <p:txBody>
          <a:bodyPr wrap="square" lIns="0" tIns="0" rIns="0" bIns="0" rtlCol="0" anchor="t">
            <a:spAutoFit/>
          </a:bodyPr>
          <a:lstStyle/>
          <a:p>
            <a:pPr lvl="0" algn="ctr" defTabSz="609630">
              <a:spcBef>
                <a:spcPct val="0"/>
              </a:spcBef>
              <a:defRPr/>
            </a:pPr>
            <a:r>
              <a:rPr lang="vi-VN" sz="5400" dirty="0">
                <a:solidFill>
                  <a:srgbClr val="272626"/>
                </a:solidFill>
                <a:latin typeface="Cambria" panose="02040503050406030204" pitchFamily="18" charset="0"/>
                <a:ea typeface="Cambria" panose="02040503050406030204" pitchFamily="18" charset="0"/>
                <a:cs typeface="#9Slide03 Arima Madurai ExtraBo" panose="00000900000000000000" pitchFamily="2" charset="0"/>
              </a:rPr>
              <a:t>Giải thích vì sao cần phải vệ sinh cơ thể, đặc biệt ở tuổi dậy thì?</a:t>
            </a:r>
            <a:endParaRPr kumimoji="0" lang="en-US" sz="5400" b="0" i="0" u="none" strike="noStrike" kern="1200" cap="none" spc="0" normalizeH="0" baseline="0" noProof="0" dirty="0">
              <a:ln>
                <a:noFill/>
              </a:ln>
              <a:solidFill>
                <a:srgbClr val="272626"/>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nvGrpSpPr>
          <p:cNvPr id="30" name="Group 29">
            <a:extLst>
              <a:ext uri="{FF2B5EF4-FFF2-40B4-BE49-F238E27FC236}">
                <a16:creationId xmlns:a16="http://schemas.microsoft.com/office/drawing/2014/main" id="{A8B7C403-2698-4507-B228-A9A2C71D4955}"/>
              </a:ext>
            </a:extLst>
          </p:cNvPr>
          <p:cNvGrpSpPr/>
          <p:nvPr/>
        </p:nvGrpSpPr>
        <p:grpSpPr>
          <a:xfrm flipH="1">
            <a:off x="409494" y="493282"/>
            <a:ext cx="3035719" cy="6108979"/>
            <a:chOff x="391588" y="4037105"/>
            <a:chExt cx="3024478" cy="6109991"/>
          </a:xfrm>
        </p:grpSpPr>
        <p:grpSp>
          <p:nvGrpSpPr>
            <p:cNvPr id="31" name="Graphic 16">
              <a:extLst>
                <a:ext uri="{FF2B5EF4-FFF2-40B4-BE49-F238E27FC236}">
                  <a16:creationId xmlns:a16="http://schemas.microsoft.com/office/drawing/2014/main" id="{575D665B-AA3C-4EBD-861B-0A20766EDA50}"/>
                </a:ext>
              </a:extLst>
            </p:cNvPr>
            <p:cNvGrpSpPr/>
            <p:nvPr/>
          </p:nvGrpSpPr>
          <p:grpSpPr>
            <a:xfrm>
              <a:off x="391588" y="9462778"/>
              <a:ext cx="1106461" cy="439919"/>
              <a:chOff x="391588" y="9462778"/>
              <a:chExt cx="1106461" cy="439919"/>
            </a:xfrm>
          </p:grpSpPr>
          <p:grpSp>
            <p:nvGrpSpPr>
              <p:cNvPr id="258" name="Graphic 16">
                <a:extLst>
                  <a:ext uri="{FF2B5EF4-FFF2-40B4-BE49-F238E27FC236}">
                    <a16:creationId xmlns:a16="http://schemas.microsoft.com/office/drawing/2014/main" id="{5E025AA1-E4AB-4D65-9441-DCA6FBE8F965}"/>
                  </a:ext>
                </a:extLst>
              </p:cNvPr>
              <p:cNvGrpSpPr/>
              <p:nvPr/>
            </p:nvGrpSpPr>
            <p:grpSpPr>
              <a:xfrm>
                <a:off x="391588" y="9707177"/>
                <a:ext cx="1106461" cy="195519"/>
                <a:chOff x="391588" y="9707177"/>
                <a:chExt cx="1106461" cy="195519"/>
              </a:xfrm>
            </p:grpSpPr>
            <p:sp>
              <p:nvSpPr>
                <p:cNvPr id="281" name="Freeform: Shape 280">
                  <a:extLst>
                    <a:ext uri="{FF2B5EF4-FFF2-40B4-BE49-F238E27FC236}">
                      <a16:creationId xmlns:a16="http://schemas.microsoft.com/office/drawing/2014/main" id="{99598A9E-F068-4EA4-BE4D-F6F96658189F}"/>
                    </a:ext>
                  </a:extLst>
                </p:cNvPr>
                <p:cNvSpPr/>
                <p:nvPr/>
              </p:nvSpPr>
              <p:spPr>
                <a:xfrm>
                  <a:off x="401056" y="9731617"/>
                  <a:ext cx="1084773" cy="159504"/>
                </a:xfrm>
                <a:custGeom>
                  <a:avLst/>
                  <a:gdLst>
                    <a:gd name="connsiteX0" fmla="*/ 9412 w 1084773"/>
                    <a:gd name="connsiteY0" fmla="*/ 0 h 159504"/>
                    <a:gd name="connsiteX1" fmla="*/ 3302 w 1084773"/>
                    <a:gd name="connsiteY1" fmla="*/ 18330 h 159504"/>
                    <a:gd name="connsiteX2" fmla="*/ 510433 w 1084773"/>
                    <a:gd name="connsiteY2" fmla="*/ 158860 h 159504"/>
                    <a:gd name="connsiteX3" fmla="*/ 1084773 w 1084773"/>
                    <a:gd name="connsiteY3" fmla="*/ 42770 h 159504"/>
                    <a:gd name="connsiteX4" fmla="*/ 1084773 w 1084773"/>
                    <a:gd name="connsiteY4" fmla="*/ 36660 h 159504"/>
                    <a:gd name="connsiteX5" fmla="*/ 559313 w 1084773"/>
                    <a:gd name="connsiteY5" fmla="*/ 109980 h 159504"/>
                    <a:gd name="connsiteX6" fmla="*/ 9412 w 1084773"/>
                    <a:gd name="connsiteY6" fmla="*/ 0 h 15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773" h="159504">
                      <a:moveTo>
                        <a:pt x="9412" y="0"/>
                      </a:moveTo>
                      <a:cubicBezTo>
                        <a:pt x="9412" y="6110"/>
                        <a:pt x="3302" y="12220"/>
                        <a:pt x="3302" y="18330"/>
                      </a:cubicBezTo>
                      <a:cubicBezTo>
                        <a:pt x="-33358" y="128310"/>
                        <a:pt x="241593" y="164970"/>
                        <a:pt x="510433" y="158860"/>
                      </a:cubicBezTo>
                      <a:cubicBezTo>
                        <a:pt x="779273" y="152750"/>
                        <a:pt x="1078663" y="140530"/>
                        <a:pt x="1084773" y="42770"/>
                      </a:cubicBezTo>
                      <a:cubicBezTo>
                        <a:pt x="1084773" y="42770"/>
                        <a:pt x="1084773" y="42770"/>
                        <a:pt x="1084773" y="36660"/>
                      </a:cubicBezTo>
                      <a:cubicBezTo>
                        <a:pt x="1023673" y="73320"/>
                        <a:pt x="864813" y="91650"/>
                        <a:pt x="559313" y="109980"/>
                      </a:cubicBezTo>
                      <a:cubicBezTo>
                        <a:pt x="82733" y="134420"/>
                        <a:pt x="9412" y="12220"/>
                        <a:pt x="9412" y="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2" name="Freeform: Shape 281">
                  <a:extLst>
                    <a:ext uri="{FF2B5EF4-FFF2-40B4-BE49-F238E27FC236}">
                      <a16:creationId xmlns:a16="http://schemas.microsoft.com/office/drawing/2014/main" id="{D9A2768B-D87F-4634-8C95-D7568091361F}"/>
                    </a:ext>
                  </a:extLst>
                </p:cNvPr>
                <p:cNvSpPr/>
                <p:nvPr/>
              </p:nvSpPr>
              <p:spPr>
                <a:xfrm>
                  <a:off x="391588" y="9707177"/>
                  <a:ext cx="1106461" cy="195519"/>
                </a:xfrm>
                <a:custGeom>
                  <a:avLst/>
                  <a:gdLst>
                    <a:gd name="connsiteX0" fmla="*/ 458801 w 1106461"/>
                    <a:gd name="connsiteY0" fmla="*/ 189410 h 195519"/>
                    <a:gd name="connsiteX1" fmla="*/ 12771 w 1106461"/>
                    <a:gd name="connsiteY1" fmla="*/ 97760 h 195519"/>
                    <a:gd name="connsiteX2" fmla="*/ 6661 w 1106461"/>
                    <a:gd name="connsiteY2" fmla="*/ 36660 h 195519"/>
                    <a:gd name="connsiteX3" fmla="*/ 12771 w 1106461"/>
                    <a:gd name="connsiteY3" fmla="*/ 18330 h 195519"/>
                    <a:gd name="connsiteX4" fmla="*/ 18881 w 1106461"/>
                    <a:gd name="connsiteY4" fmla="*/ 0 h 195519"/>
                    <a:gd name="connsiteX5" fmla="*/ 24991 w 1106461"/>
                    <a:gd name="connsiteY5" fmla="*/ 18330 h 195519"/>
                    <a:gd name="connsiteX6" fmla="*/ 458801 w 1106461"/>
                    <a:gd name="connsiteY6" fmla="*/ 128310 h 195519"/>
                    <a:gd name="connsiteX7" fmla="*/ 574891 w 1106461"/>
                    <a:gd name="connsiteY7" fmla="*/ 128310 h 195519"/>
                    <a:gd name="connsiteX8" fmla="*/ 1094242 w 1106461"/>
                    <a:gd name="connsiteY8" fmla="*/ 54990 h 195519"/>
                    <a:gd name="connsiteX9" fmla="*/ 1106462 w 1106461"/>
                    <a:gd name="connsiteY9" fmla="*/ 48880 h 195519"/>
                    <a:gd name="connsiteX10" fmla="*/ 1106462 w 1106461"/>
                    <a:gd name="connsiteY10" fmla="*/ 67210 h 195519"/>
                    <a:gd name="connsiteX11" fmla="*/ 519901 w 1106461"/>
                    <a:gd name="connsiteY11" fmla="*/ 195520 h 195519"/>
                    <a:gd name="connsiteX12" fmla="*/ 458801 w 1106461"/>
                    <a:gd name="connsiteY12" fmla="*/ 189410 h 195519"/>
                    <a:gd name="connsiteX13" fmla="*/ 18881 w 1106461"/>
                    <a:gd name="connsiteY13" fmla="*/ 42770 h 195519"/>
                    <a:gd name="connsiteX14" fmla="*/ 18881 w 1106461"/>
                    <a:gd name="connsiteY14" fmla="*/ 42770 h 195519"/>
                    <a:gd name="connsiteX15" fmla="*/ 24991 w 1106461"/>
                    <a:gd name="connsiteY15" fmla="*/ 91650 h 195519"/>
                    <a:gd name="connsiteX16" fmla="*/ 458801 w 1106461"/>
                    <a:gd name="connsiteY16" fmla="*/ 177189 h 195519"/>
                    <a:gd name="connsiteX17" fmla="*/ 519901 w 1106461"/>
                    <a:gd name="connsiteY17" fmla="*/ 177189 h 195519"/>
                    <a:gd name="connsiteX18" fmla="*/ 1088132 w 1106461"/>
                    <a:gd name="connsiteY18" fmla="*/ 73320 h 195519"/>
                    <a:gd name="connsiteX19" fmla="*/ 574891 w 1106461"/>
                    <a:gd name="connsiteY19" fmla="*/ 140530 h 195519"/>
                    <a:gd name="connsiteX20" fmla="*/ 458801 w 1106461"/>
                    <a:gd name="connsiteY20" fmla="*/ 140530 h 195519"/>
                    <a:gd name="connsiteX21" fmla="*/ 18881 w 1106461"/>
                    <a:gd name="connsiteY21" fmla="*/ 42770 h 19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6461" h="195519">
                      <a:moveTo>
                        <a:pt x="458801" y="189410"/>
                      </a:moveTo>
                      <a:cubicBezTo>
                        <a:pt x="342711" y="189410"/>
                        <a:pt x="73871" y="183300"/>
                        <a:pt x="12771" y="97760"/>
                      </a:cubicBezTo>
                      <a:cubicBezTo>
                        <a:pt x="551" y="79430"/>
                        <a:pt x="-5559" y="61100"/>
                        <a:pt x="6661" y="36660"/>
                      </a:cubicBezTo>
                      <a:cubicBezTo>
                        <a:pt x="6661" y="30550"/>
                        <a:pt x="12771" y="24440"/>
                        <a:pt x="12771" y="18330"/>
                      </a:cubicBezTo>
                      <a:lnTo>
                        <a:pt x="18881" y="0"/>
                      </a:lnTo>
                      <a:lnTo>
                        <a:pt x="24991" y="18330"/>
                      </a:lnTo>
                      <a:cubicBezTo>
                        <a:pt x="24991" y="24440"/>
                        <a:pt x="79981" y="128310"/>
                        <a:pt x="458801" y="128310"/>
                      </a:cubicBezTo>
                      <a:cubicBezTo>
                        <a:pt x="495461" y="128310"/>
                        <a:pt x="532121" y="128310"/>
                        <a:pt x="574891" y="128310"/>
                      </a:cubicBezTo>
                      <a:cubicBezTo>
                        <a:pt x="892612" y="109980"/>
                        <a:pt x="1039252" y="91650"/>
                        <a:pt x="1094242" y="54990"/>
                      </a:cubicBezTo>
                      <a:lnTo>
                        <a:pt x="1106462" y="48880"/>
                      </a:lnTo>
                      <a:lnTo>
                        <a:pt x="1106462" y="67210"/>
                      </a:lnTo>
                      <a:cubicBezTo>
                        <a:pt x="1100352" y="171080"/>
                        <a:pt x="837622" y="183300"/>
                        <a:pt x="519901" y="195520"/>
                      </a:cubicBezTo>
                      <a:cubicBezTo>
                        <a:pt x="501571" y="189410"/>
                        <a:pt x="477131" y="189410"/>
                        <a:pt x="458801" y="189410"/>
                      </a:cubicBezTo>
                      <a:close/>
                      <a:moveTo>
                        <a:pt x="18881" y="42770"/>
                      </a:moveTo>
                      <a:cubicBezTo>
                        <a:pt x="18881" y="42770"/>
                        <a:pt x="18881" y="42770"/>
                        <a:pt x="18881" y="42770"/>
                      </a:cubicBezTo>
                      <a:cubicBezTo>
                        <a:pt x="12771" y="61100"/>
                        <a:pt x="12771" y="79430"/>
                        <a:pt x="24991" y="91650"/>
                      </a:cubicBezTo>
                      <a:cubicBezTo>
                        <a:pt x="67761" y="146639"/>
                        <a:pt x="226621" y="177189"/>
                        <a:pt x="458801" y="177189"/>
                      </a:cubicBezTo>
                      <a:cubicBezTo>
                        <a:pt x="477131" y="177189"/>
                        <a:pt x="501571" y="177189"/>
                        <a:pt x="519901" y="177189"/>
                      </a:cubicBezTo>
                      <a:cubicBezTo>
                        <a:pt x="752081" y="171080"/>
                        <a:pt x="1063692" y="164970"/>
                        <a:pt x="1088132" y="73320"/>
                      </a:cubicBezTo>
                      <a:cubicBezTo>
                        <a:pt x="1020922" y="103870"/>
                        <a:pt x="874282" y="122200"/>
                        <a:pt x="574891" y="140530"/>
                      </a:cubicBezTo>
                      <a:cubicBezTo>
                        <a:pt x="532121" y="140530"/>
                        <a:pt x="495461" y="140530"/>
                        <a:pt x="458801" y="140530"/>
                      </a:cubicBezTo>
                      <a:cubicBezTo>
                        <a:pt x="141081" y="146639"/>
                        <a:pt x="43321" y="73320"/>
                        <a:pt x="18881" y="42770"/>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59" name="Freeform: Shape 258">
                <a:extLst>
                  <a:ext uri="{FF2B5EF4-FFF2-40B4-BE49-F238E27FC236}">
                    <a16:creationId xmlns:a16="http://schemas.microsoft.com/office/drawing/2014/main" id="{35EBDEB2-B6BE-415E-8DDC-6BF93301DAA8}"/>
                  </a:ext>
                </a:extLst>
              </p:cNvPr>
              <p:cNvSpPr/>
              <p:nvPr/>
            </p:nvSpPr>
            <p:spPr>
              <a:xfrm>
                <a:off x="660979" y="9768277"/>
                <a:ext cx="830960" cy="124730"/>
              </a:xfrm>
              <a:custGeom>
                <a:avLst/>
                <a:gdLst>
                  <a:gd name="connsiteX0" fmla="*/ 305500 w 830960"/>
                  <a:gd name="connsiteY0" fmla="*/ 73320 h 124730"/>
                  <a:gd name="connsiteX1" fmla="*/ 0 w 830960"/>
                  <a:gd name="connsiteY1" fmla="*/ 67210 h 124730"/>
                  <a:gd name="connsiteX2" fmla="*/ 0 w 830960"/>
                  <a:gd name="connsiteY2" fmla="*/ 116089 h 124730"/>
                  <a:gd name="connsiteX3" fmla="*/ 256620 w 830960"/>
                  <a:gd name="connsiteY3" fmla="*/ 122200 h 124730"/>
                  <a:gd name="connsiteX4" fmla="*/ 830961 w 830960"/>
                  <a:gd name="connsiteY4" fmla="*/ 6110 h 124730"/>
                  <a:gd name="connsiteX5" fmla="*/ 830961 w 830960"/>
                  <a:gd name="connsiteY5" fmla="*/ 0 h 124730"/>
                  <a:gd name="connsiteX6" fmla="*/ 305500 w 830960"/>
                  <a:gd name="connsiteY6" fmla="*/ 73320 h 12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60" h="124730">
                    <a:moveTo>
                      <a:pt x="305500" y="73320"/>
                    </a:moveTo>
                    <a:cubicBezTo>
                      <a:pt x="177190" y="79430"/>
                      <a:pt x="73320" y="73320"/>
                      <a:pt x="0" y="67210"/>
                    </a:cubicBezTo>
                    <a:cubicBezTo>
                      <a:pt x="0" y="85540"/>
                      <a:pt x="0" y="97760"/>
                      <a:pt x="0" y="116089"/>
                    </a:cubicBezTo>
                    <a:cubicBezTo>
                      <a:pt x="79430" y="122200"/>
                      <a:pt x="164970" y="128310"/>
                      <a:pt x="256620" y="122200"/>
                    </a:cubicBezTo>
                    <a:cubicBezTo>
                      <a:pt x="525460" y="116089"/>
                      <a:pt x="824851" y="103870"/>
                      <a:pt x="830961" y="6110"/>
                    </a:cubicBezTo>
                    <a:cubicBezTo>
                      <a:pt x="830961" y="6110"/>
                      <a:pt x="830961" y="6110"/>
                      <a:pt x="830961" y="0"/>
                    </a:cubicBezTo>
                    <a:cubicBezTo>
                      <a:pt x="763751" y="36660"/>
                      <a:pt x="604890" y="54990"/>
                      <a:pt x="305500" y="7332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0" name="Freeform: Shape 259">
                <a:extLst>
                  <a:ext uri="{FF2B5EF4-FFF2-40B4-BE49-F238E27FC236}">
                    <a16:creationId xmlns:a16="http://schemas.microsoft.com/office/drawing/2014/main" id="{637E1BC1-420D-418F-94A9-3272CABCDB4A}"/>
                  </a:ext>
                </a:extLst>
              </p:cNvPr>
              <p:cNvSpPr/>
              <p:nvPr/>
            </p:nvSpPr>
            <p:spPr>
              <a:xfrm>
                <a:off x="1168109" y="9768277"/>
                <a:ext cx="317720" cy="116089"/>
              </a:xfrm>
              <a:custGeom>
                <a:avLst/>
                <a:gdLst>
                  <a:gd name="connsiteX0" fmla="*/ 0 w 317720"/>
                  <a:gd name="connsiteY0" fmla="*/ 61100 h 116089"/>
                  <a:gd name="connsiteX1" fmla="*/ 0 w 317720"/>
                  <a:gd name="connsiteY1" fmla="*/ 116089 h 116089"/>
                  <a:gd name="connsiteX2" fmla="*/ 317720 w 317720"/>
                  <a:gd name="connsiteY2" fmla="*/ 6110 h 116089"/>
                  <a:gd name="connsiteX3" fmla="*/ 317720 w 317720"/>
                  <a:gd name="connsiteY3" fmla="*/ 0 h 116089"/>
                  <a:gd name="connsiteX4" fmla="*/ 0 w 317720"/>
                  <a:gd name="connsiteY4" fmla="*/ 61100 h 116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0" h="116089">
                    <a:moveTo>
                      <a:pt x="0" y="61100"/>
                    </a:moveTo>
                    <a:lnTo>
                      <a:pt x="0" y="116089"/>
                    </a:lnTo>
                    <a:cubicBezTo>
                      <a:pt x="171080" y="103870"/>
                      <a:pt x="311610" y="79430"/>
                      <a:pt x="317720" y="6110"/>
                    </a:cubicBezTo>
                    <a:cubicBezTo>
                      <a:pt x="317720" y="6110"/>
                      <a:pt x="317720" y="6110"/>
                      <a:pt x="317720" y="0"/>
                    </a:cubicBezTo>
                    <a:cubicBezTo>
                      <a:pt x="274950" y="24440"/>
                      <a:pt x="171080" y="42770"/>
                      <a:pt x="0" y="6110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61" name="Graphic 16">
                <a:extLst>
                  <a:ext uri="{FF2B5EF4-FFF2-40B4-BE49-F238E27FC236}">
                    <a16:creationId xmlns:a16="http://schemas.microsoft.com/office/drawing/2014/main" id="{D3FEB84C-DBB5-4E06-92C0-CD9107E83906}"/>
                  </a:ext>
                </a:extLst>
              </p:cNvPr>
              <p:cNvGrpSpPr/>
              <p:nvPr/>
            </p:nvGrpSpPr>
            <p:grpSpPr>
              <a:xfrm>
                <a:off x="398249" y="9462778"/>
                <a:ext cx="1094377" cy="391039"/>
                <a:chOff x="398249" y="9462778"/>
                <a:chExt cx="1094377" cy="391039"/>
              </a:xfrm>
            </p:grpSpPr>
            <p:grpSp>
              <p:nvGrpSpPr>
                <p:cNvPr id="272" name="Graphic 16">
                  <a:extLst>
                    <a:ext uri="{FF2B5EF4-FFF2-40B4-BE49-F238E27FC236}">
                      <a16:creationId xmlns:a16="http://schemas.microsoft.com/office/drawing/2014/main" id="{B4F4B84B-5A7C-4811-995F-F08D6C61068B}"/>
                    </a:ext>
                  </a:extLst>
                </p:cNvPr>
                <p:cNvGrpSpPr/>
                <p:nvPr/>
              </p:nvGrpSpPr>
              <p:grpSpPr>
                <a:xfrm>
                  <a:off x="398249" y="9572757"/>
                  <a:ext cx="441401" cy="281059"/>
                  <a:chOff x="398249" y="9572757"/>
                  <a:chExt cx="441401" cy="281059"/>
                </a:xfrm>
              </p:grpSpPr>
              <p:sp>
                <p:nvSpPr>
                  <p:cNvPr id="279" name="Freeform: Shape 278">
                    <a:extLst>
                      <a:ext uri="{FF2B5EF4-FFF2-40B4-BE49-F238E27FC236}">
                        <a16:creationId xmlns:a16="http://schemas.microsoft.com/office/drawing/2014/main" id="{808E893A-E07F-4B32-A7A2-0C01E8B693A8}"/>
                      </a:ext>
                    </a:extLst>
                  </p:cNvPr>
                  <p:cNvSpPr/>
                  <p:nvPr/>
                </p:nvSpPr>
                <p:spPr>
                  <a:xfrm>
                    <a:off x="404359" y="9578867"/>
                    <a:ext cx="428418" cy="268839"/>
                  </a:xfrm>
                  <a:custGeom>
                    <a:avLst/>
                    <a:gdLst>
                      <a:gd name="connsiteX0" fmla="*/ 354380 w 428418"/>
                      <a:gd name="connsiteY0" fmla="*/ 0 h 268839"/>
                      <a:gd name="connsiteX1" fmla="*/ 305500 w 428418"/>
                      <a:gd name="connsiteY1" fmla="*/ 6110 h 268839"/>
                      <a:gd name="connsiteX2" fmla="*/ 0 w 428418"/>
                      <a:gd name="connsiteY2" fmla="*/ 158860 h 268839"/>
                      <a:gd name="connsiteX3" fmla="*/ 409370 w 428418"/>
                      <a:gd name="connsiteY3" fmla="*/ 268840 h 268839"/>
                      <a:gd name="connsiteX4" fmla="*/ 354380 w 428418"/>
                      <a:gd name="connsiteY4" fmla="*/ 0 h 26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18" h="268839">
                        <a:moveTo>
                          <a:pt x="354380" y="0"/>
                        </a:moveTo>
                        <a:cubicBezTo>
                          <a:pt x="342160" y="0"/>
                          <a:pt x="323830" y="6110"/>
                          <a:pt x="305500" y="6110"/>
                        </a:cubicBezTo>
                        <a:cubicBezTo>
                          <a:pt x="73320" y="24440"/>
                          <a:pt x="30550" y="61100"/>
                          <a:pt x="0" y="158860"/>
                        </a:cubicBezTo>
                        <a:cubicBezTo>
                          <a:pt x="6110" y="164970"/>
                          <a:pt x="61100" y="262730"/>
                          <a:pt x="409370" y="268840"/>
                        </a:cubicBezTo>
                        <a:cubicBezTo>
                          <a:pt x="458250" y="116090"/>
                          <a:pt x="403260" y="36660"/>
                          <a:pt x="354380" y="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0" name="Freeform: Shape 279">
                    <a:extLst>
                      <a:ext uri="{FF2B5EF4-FFF2-40B4-BE49-F238E27FC236}">
                        <a16:creationId xmlns:a16="http://schemas.microsoft.com/office/drawing/2014/main" id="{332CAC8A-AC5C-4431-9C55-9A79C0D23A7F}"/>
                      </a:ext>
                    </a:extLst>
                  </p:cNvPr>
                  <p:cNvSpPr/>
                  <p:nvPr/>
                </p:nvSpPr>
                <p:spPr>
                  <a:xfrm>
                    <a:off x="398249" y="9572757"/>
                    <a:ext cx="441401" cy="281059"/>
                  </a:xfrm>
                  <a:custGeom>
                    <a:avLst/>
                    <a:gdLst>
                      <a:gd name="connsiteX0" fmla="*/ 421590 w 441401"/>
                      <a:gd name="connsiteY0" fmla="*/ 281060 h 281059"/>
                      <a:gd name="connsiteX1" fmla="*/ 421590 w 441401"/>
                      <a:gd name="connsiteY1" fmla="*/ 281060 h 281059"/>
                      <a:gd name="connsiteX2" fmla="*/ 0 w 441401"/>
                      <a:gd name="connsiteY2" fmla="*/ 164970 h 281059"/>
                      <a:gd name="connsiteX3" fmla="*/ 0 w 441401"/>
                      <a:gd name="connsiteY3" fmla="*/ 164970 h 281059"/>
                      <a:gd name="connsiteX4" fmla="*/ 0 w 441401"/>
                      <a:gd name="connsiteY4" fmla="*/ 164970 h 281059"/>
                      <a:gd name="connsiteX5" fmla="*/ 311610 w 441401"/>
                      <a:gd name="connsiteY5" fmla="*/ 6110 h 281059"/>
                      <a:gd name="connsiteX6" fmla="*/ 354380 w 441401"/>
                      <a:gd name="connsiteY6" fmla="*/ 0 h 281059"/>
                      <a:gd name="connsiteX7" fmla="*/ 354380 w 441401"/>
                      <a:gd name="connsiteY7" fmla="*/ 0 h 281059"/>
                      <a:gd name="connsiteX8" fmla="*/ 354380 w 441401"/>
                      <a:gd name="connsiteY8" fmla="*/ 0 h 281059"/>
                      <a:gd name="connsiteX9" fmla="*/ 421590 w 441401"/>
                      <a:gd name="connsiteY9" fmla="*/ 281060 h 281059"/>
                      <a:gd name="connsiteX10" fmla="*/ 421590 w 441401"/>
                      <a:gd name="connsiteY10" fmla="*/ 281060 h 281059"/>
                      <a:gd name="connsiteX11" fmla="*/ 18330 w 441401"/>
                      <a:gd name="connsiteY11" fmla="*/ 158860 h 281059"/>
                      <a:gd name="connsiteX12" fmla="*/ 415480 w 441401"/>
                      <a:gd name="connsiteY12" fmla="*/ 262730 h 281059"/>
                      <a:gd name="connsiteX13" fmla="*/ 360490 w 441401"/>
                      <a:gd name="connsiteY13" fmla="*/ 12220 h 281059"/>
                      <a:gd name="connsiteX14" fmla="*/ 317720 w 441401"/>
                      <a:gd name="connsiteY14" fmla="*/ 18330 h 281059"/>
                      <a:gd name="connsiteX15" fmla="*/ 18330 w 441401"/>
                      <a:gd name="connsiteY15" fmla="*/ 158860 h 28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401" h="281059">
                        <a:moveTo>
                          <a:pt x="421590" y="281060"/>
                        </a:moveTo>
                        <a:lnTo>
                          <a:pt x="421590" y="281060"/>
                        </a:lnTo>
                        <a:cubicBezTo>
                          <a:pt x="67210" y="274950"/>
                          <a:pt x="6110" y="177190"/>
                          <a:pt x="0" y="164970"/>
                        </a:cubicBezTo>
                        <a:lnTo>
                          <a:pt x="0" y="164970"/>
                        </a:lnTo>
                        <a:lnTo>
                          <a:pt x="0" y="164970"/>
                        </a:lnTo>
                        <a:cubicBezTo>
                          <a:pt x="36660" y="54990"/>
                          <a:pt x="85540" y="24440"/>
                          <a:pt x="311610" y="6110"/>
                        </a:cubicBezTo>
                        <a:cubicBezTo>
                          <a:pt x="329940" y="6110"/>
                          <a:pt x="342160" y="6110"/>
                          <a:pt x="354380" y="0"/>
                        </a:cubicBezTo>
                        <a:lnTo>
                          <a:pt x="354380" y="0"/>
                        </a:lnTo>
                        <a:lnTo>
                          <a:pt x="354380" y="0"/>
                        </a:lnTo>
                        <a:cubicBezTo>
                          <a:pt x="421590" y="36660"/>
                          <a:pt x="470470" y="122200"/>
                          <a:pt x="421590" y="281060"/>
                        </a:cubicBezTo>
                        <a:lnTo>
                          <a:pt x="421590" y="281060"/>
                        </a:lnTo>
                        <a:close/>
                        <a:moveTo>
                          <a:pt x="18330" y="158860"/>
                        </a:moveTo>
                        <a:cubicBezTo>
                          <a:pt x="30550" y="177190"/>
                          <a:pt x="97760" y="256620"/>
                          <a:pt x="415480" y="262730"/>
                        </a:cubicBezTo>
                        <a:cubicBezTo>
                          <a:pt x="452140" y="122200"/>
                          <a:pt x="409370" y="48880"/>
                          <a:pt x="360490" y="12220"/>
                        </a:cubicBezTo>
                        <a:cubicBezTo>
                          <a:pt x="348270" y="12220"/>
                          <a:pt x="329940" y="12220"/>
                          <a:pt x="317720" y="18330"/>
                        </a:cubicBezTo>
                        <a:cubicBezTo>
                          <a:pt x="85540" y="30550"/>
                          <a:pt x="48880" y="67210"/>
                          <a:pt x="18330" y="158860"/>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73" name="Freeform: Shape 272">
                  <a:extLst>
                    <a:ext uri="{FF2B5EF4-FFF2-40B4-BE49-F238E27FC236}">
                      <a16:creationId xmlns:a16="http://schemas.microsoft.com/office/drawing/2014/main" id="{79EE161D-053F-41FF-93CD-6C29BB946F35}"/>
                    </a:ext>
                  </a:extLst>
                </p:cNvPr>
                <p:cNvSpPr/>
                <p:nvPr/>
              </p:nvSpPr>
              <p:spPr>
                <a:xfrm>
                  <a:off x="404359" y="9578867"/>
                  <a:ext cx="428418" cy="262729"/>
                </a:xfrm>
                <a:custGeom>
                  <a:avLst/>
                  <a:gdLst>
                    <a:gd name="connsiteX0" fmla="*/ 354380 w 428418"/>
                    <a:gd name="connsiteY0" fmla="*/ 0 h 262729"/>
                    <a:gd name="connsiteX1" fmla="*/ 336050 w 428418"/>
                    <a:gd name="connsiteY1" fmla="*/ 0 h 262729"/>
                    <a:gd name="connsiteX2" fmla="*/ 329940 w 428418"/>
                    <a:gd name="connsiteY2" fmla="*/ 146640 h 262729"/>
                    <a:gd name="connsiteX3" fmla="*/ 183300 w 428418"/>
                    <a:gd name="connsiteY3" fmla="*/ 189410 h 262729"/>
                    <a:gd name="connsiteX4" fmla="*/ 6110 w 428418"/>
                    <a:gd name="connsiteY4" fmla="*/ 140530 h 262729"/>
                    <a:gd name="connsiteX5" fmla="*/ 0 w 428418"/>
                    <a:gd name="connsiteY5" fmla="*/ 152750 h 262729"/>
                    <a:gd name="connsiteX6" fmla="*/ 409370 w 428418"/>
                    <a:gd name="connsiteY6" fmla="*/ 262730 h 262729"/>
                    <a:gd name="connsiteX7" fmla="*/ 354380 w 428418"/>
                    <a:gd name="connsiteY7" fmla="*/ 0 h 2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418" h="262729">
                      <a:moveTo>
                        <a:pt x="354380" y="0"/>
                      </a:moveTo>
                      <a:cubicBezTo>
                        <a:pt x="348270" y="0"/>
                        <a:pt x="342160" y="0"/>
                        <a:pt x="336050" y="0"/>
                      </a:cubicBezTo>
                      <a:cubicBezTo>
                        <a:pt x="360490" y="48880"/>
                        <a:pt x="366600" y="109980"/>
                        <a:pt x="329940" y="146640"/>
                      </a:cubicBezTo>
                      <a:cubicBezTo>
                        <a:pt x="293280" y="183300"/>
                        <a:pt x="232180" y="195520"/>
                        <a:pt x="183300" y="189410"/>
                      </a:cubicBezTo>
                      <a:cubicBezTo>
                        <a:pt x="122200" y="183300"/>
                        <a:pt x="61100" y="164970"/>
                        <a:pt x="6110" y="140530"/>
                      </a:cubicBezTo>
                      <a:cubicBezTo>
                        <a:pt x="6110" y="146640"/>
                        <a:pt x="0" y="146640"/>
                        <a:pt x="0" y="152750"/>
                      </a:cubicBezTo>
                      <a:cubicBezTo>
                        <a:pt x="6110" y="158860"/>
                        <a:pt x="61100" y="256620"/>
                        <a:pt x="409370" y="262730"/>
                      </a:cubicBezTo>
                      <a:cubicBezTo>
                        <a:pt x="458250" y="116090"/>
                        <a:pt x="403260" y="36660"/>
                        <a:pt x="354380" y="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4" name="Freeform: Shape 273">
                  <a:extLst>
                    <a:ext uri="{FF2B5EF4-FFF2-40B4-BE49-F238E27FC236}">
                      <a16:creationId xmlns:a16="http://schemas.microsoft.com/office/drawing/2014/main" id="{F49C223B-E513-4CAD-ABB7-21D2AD34B872}"/>
                    </a:ext>
                  </a:extLst>
                </p:cNvPr>
                <p:cNvSpPr/>
                <p:nvPr/>
              </p:nvSpPr>
              <p:spPr>
                <a:xfrm>
                  <a:off x="618209" y="9688847"/>
                  <a:ext cx="217504" cy="152749"/>
                </a:xfrm>
                <a:custGeom>
                  <a:avLst/>
                  <a:gdLst>
                    <a:gd name="connsiteX0" fmla="*/ 177190 w 217504"/>
                    <a:gd name="connsiteY0" fmla="*/ 67210 h 152749"/>
                    <a:gd name="connsiteX1" fmla="*/ 42770 w 217504"/>
                    <a:gd name="connsiteY1" fmla="*/ 134420 h 152749"/>
                    <a:gd name="connsiteX2" fmla="*/ 0 w 217504"/>
                    <a:gd name="connsiteY2" fmla="*/ 140530 h 152749"/>
                    <a:gd name="connsiteX3" fmla="*/ 201630 w 217504"/>
                    <a:gd name="connsiteY3" fmla="*/ 152750 h 152749"/>
                    <a:gd name="connsiteX4" fmla="*/ 213850 w 217504"/>
                    <a:gd name="connsiteY4" fmla="*/ 0 h 152749"/>
                    <a:gd name="connsiteX5" fmla="*/ 177190 w 217504"/>
                    <a:gd name="connsiteY5" fmla="*/ 67210 h 15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504" h="152749">
                      <a:moveTo>
                        <a:pt x="177190" y="67210"/>
                      </a:moveTo>
                      <a:cubicBezTo>
                        <a:pt x="140530" y="109980"/>
                        <a:pt x="91650" y="122200"/>
                        <a:pt x="42770" y="134420"/>
                      </a:cubicBezTo>
                      <a:cubicBezTo>
                        <a:pt x="30550" y="134420"/>
                        <a:pt x="12220" y="140530"/>
                        <a:pt x="0" y="140530"/>
                      </a:cubicBezTo>
                      <a:cubicBezTo>
                        <a:pt x="54990" y="146640"/>
                        <a:pt x="116090" y="152750"/>
                        <a:pt x="201630" y="152750"/>
                      </a:cubicBezTo>
                      <a:cubicBezTo>
                        <a:pt x="219960" y="91650"/>
                        <a:pt x="219960" y="42770"/>
                        <a:pt x="213850" y="0"/>
                      </a:cubicBezTo>
                      <a:cubicBezTo>
                        <a:pt x="207740" y="30550"/>
                        <a:pt x="195520" y="48880"/>
                        <a:pt x="177190" y="6721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75" name="Graphic 16">
                  <a:extLst>
                    <a:ext uri="{FF2B5EF4-FFF2-40B4-BE49-F238E27FC236}">
                      <a16:creationId xmlns:a16="http://schemas.microsoft.com/office/drawing/2014/main" id="{0F7AB031-2DEF-4575-9B86-4324ECB70FA8}"/>
                    </a:ext>
                  </a:extLst>
                </p:cNvPr>
                <p:cNvGrpSpPr/>
                <p:nvPr/>
              </p:nvGrpSpPr>
              <p:grpSpPr>
                <a:xfrm>
                  <a:off x="756023" y="9462778"/>
                  <a:ext cx="736602" cy="391039"/>
                  <a:chOff x="756023" y="9462778"/>
                  <a:chExt cx="736602" cy="391039"/>
                </a:xfrm>
              </p:grpSpPr>
              <p:sp>
                <p:nvSpPr>
                  <p:cNvPr id="277" name="Freeform: Shape 276">
                    <a:extLst>
                      <a:ext uri="{FF2B5EF4-FFF2-40B4-BE49-F238E27FC236}">
                        <a16:creationId xmlns:a16="http://schemas.microsoft.com/office/drawing/2014/main" id="{DF478EF0-2DD9-4D52-AC46-897D80867ADB}"/>
                      </a:ext>
                    </a:extLst>
                  </p:cNvPr>
                  <p:cNvSpPr/>
                  <p:nvPr/>
                </p:nvSpPr>
                <p:spPr>
                  <a:xfrm>
                    <a:off x="764849" y="9468887"/>
                    <a:ext cx="727090" cy="372709"/>
                  </a:xfrm>
                  <a:custGeom>
                    <a:avLst/>
                    <a:gdLst>
                      <a:gd name="connsiteX0" fmla="*/ 690430 w 727090"/>
                      <a:gd name="connsiteY0" fmla="*/ 54990 h 372709"/>
                      <a:gd name="connsiteX1" fmla="*/ 238290 w 727090"/>
                      <a:gd name="connsiteY1" fmla="*/ 0 h 372709"/>
                      <a:gd name="connsiteX2" fmla="*/ 0 w 727090"/>
                      <a:gd name="connsiteY2" fmla="*/ 109980 h 372709"/>
                      <a:gd name="connsiteX3" fmla="*/ 54990 w 727090"/>
                      <a:gd name="connsiteY3" fmla="*/ 372709 h 372709"/>
                      <a:gd name="connsiteX4" fmla="*/ 201630 w 727090"/>
                      <a:gd name="connsiteY4" fmla="*/ 372709 h 372709"/>
                      <a:gd name="connsiteX5" fmla="*/ 727091 w 727090"/>
                      <a:gd name="connsiteY5" fmla="*/ 299390 h 372709"/>
                      <a:gd name="connsiteX6" fmla="*/ 690430 w 727090"/>
                      <a:gd name="connsiteY6" fmla="*/ 5499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090" h="372709">
                        <a:moveTo>
                          <a:pt x="690430" y="54990"/>
                        </a:moveTo>
                        <a:lnTo>
                          <a:pt x="238290" y="0"/>
                        </a:lnTo>
                        <a:cubicBezTo>
                          <a:pt x="238290" y="0"/>
                          <a:pt x="201630" y="85540"/>
                          <a:pt x="0" y="109980"/>
                        </a:cubicBezTo>
                        <a:cubicBezTo>
                          <a:pt x="42770" y="146640"/>
                          <a:pt x="97760" y="226070"/>
                          <a:pt x="54990" y="372709"/>
                        </a:cubicBezTo>
                        <a:cubicBezTo>
                          <a:pt x="97760" y="372709"/>
                          <a:pt x="146640" y="372709"/>
                          <a:pt x="201630" y="372709"/>
                        </a:cubicBezTo>
                        <a:cubicBezTo>
                          <a:pt x="501020" y="354379"/>
                          <a:pt x="665990" y="336050"/>
                          <a:pt x="727091" y="299390"/>
                        </a:cubicBezTo>
                        <a:cubicBezTo>
                          <a:pt x="727091" y="195520"/>
                          <a:pt x="690430" y="54990"/>
                          <a:pt x="690430" y="54990"/>
                        </a:cubicBezTo>
                        <a:close/>
                      </a:path>
                    </a:pathLst>
                  </a:custGeom>
                  <a:solidFill>
                    <a:srgbClr val="68AB2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8" name="Freeform: Shape 277">
                    <a:extLst>
                      <a:ext uri="{FF2B5EF4-FFF2-40B4-BE49-F238E27FC236}">
                        <a16:creationId xmlns:a16="http://schemas.microsoft.com/office/drawing/2014/main" id="{206D3608-65C7-4108-BFA2-780C57E36B93}"/>
                      </a:ext>
                    </a:extLst>
                  </p:cNvPr>
                  <p:cNvSpPr/>
                  <p:nvPr/>
                </p:nvSpPr>
                <p:spPr>
                  <a:xfrm>
                    <a:off x="756023" y="9462778"/>
                    <a:ext cx="736602" cy="391039"/>
                  </a:xfrm>
                  <a:custGeom>
                    <a:avLst/>
                    <a:gdLst>
                      <a:gd name="connsiteX0" fmla="*/ 94366 w 736602"/>
                      <a:gd name="connsiteY0" fmla="*/ 391039 h 391039"/>
                      <a:gd name="connsiteX1" fmla="*/ 94366 w 736602"/>
                      <a:gd name="connsiteY1" fmla="*/ 391039 h 391039"/>
                      <a:gd name="connsiteX2" fmla="*/ 63816 w 736602"/>
                      <a:gd name="connsiteY2" fmla="*/ 391039 h 391039"/>
                      <a:gd name="connsiteX3" fmla="*/ 57706 w 736602"/>
                      <a:gd name="connsiteY3" fmla="*/ 384929 h 391039"/>
                      <a:gd name="connsiteX4" fmla="*/ 57706 w 736602"/>
                      <a:gd name="connsiteY4" fmla="*/ 378819 h 391039"/>
                      <a:gd name="connsiteX5" fmla="*/ 2716 w 736602"/>
                      <a:gd name="connsiteY5" fmla="*/ 122200 h 391039"/>
                      <a:gd name="connsiteX6" fmla="*/ 2716 w 736602"/>
                      <a:gd name="connsiteY6" fmla="*/ 116089 h 391039"/>
                      <a:gd name="connsiteX7" fmla="*/ 8826 w 736602"/>
                      <a:gd name="connsiteY7" fmla="*/ 109980 h 391039"/>
                      <a:gd name="connsiteX8" fmla="*/ 241006 w 736602"/>
                      <a:gd name="connsiteY8" fmla="*/ 6110 h 391039"/>
                      <a:gd name="connsiteX9" fmla="*/ 247116 w 736602"/>
                      <a:gd name="connsiteY9" fmla="*/ 0 h 391039"/>
                      <a:gd name="connsiteX10" fmla="*/ 699256 w 736602"/>
                      <a:gd name="connsiteY10" fmla="*/ 54990 h 391039"/>
                      <a:gd name="connsiteX11" fmla="*/ 705366 w 736602"/>
                      <a:gd name="connsiteY11" fmla="*/ 61100 h 391039"/>
                      <a:gd name="connsiteX12" fmla="*/ 735916 w 736602"/>
                      <a:gd name="connsiteY12" fmla="*/ 311610 h 391039"/>
                      <a:gd name="connsiteX13" fmla="*/ 729806 w 736602"/>
                      <a:gd name="connsiteY13" fmla="*/ 317719 h 391039"/>
                      <a:gd name="connsiteX14" fmla="*/ 204346 w 736602"/>
                      <a:gd name="connsiteY14" fmla="*/ 391039 h 391039"/>
                      <a:gd name="connsiteX15" fmla="*/ 94366 w 736602"/>
                      <a:gd name="connsiteY15" fmla="*/ 391039 h 391039"/>
                      <a:gd name="connsiteX16" fmla="*/ 69926 w 736602"/>
                      <a:gd name="connsiteY16" fmla="*/ 372709 h 391039"/>
                      <a:gd name="connsiteX17" fmla="*/ 94366 w 736602"/>
                      <a:gd name="connsiteY17" fmla="*/ 372709 h 391039"/>
                      <a:gd name="connsiteX18" fmla="*/ 94366 w 736602"/>
                      <a:gd name="connsiteY18" fmla="*/ 372709 h 391039"/>
                      <a:gd name="connsiteX19" fmla="*/ 210456 w 736602"/>
                      <a:gd name="connsiteY19" fmla="*/ 372709 h 391039"/>
                      <a:gd name="connsiteX20" fmla="*/ 723696 w 736602"/>
                      <a:gd name="connsiteY20" fmla="*/ 305500 h 391039"/>
                      <a:gd name="connsiteX21" fmla="*/ 693146 w 736602"/>
                      <a:gd name="connsiteY21" fmla="*/ 73320 h 391039"/>
                      <a:gd name="connsiteX22" fmla="*/ 253226 w 736602"/>
                      <a:gd name="connsiteY22" fmla="*/ 12220 h 391039"/>
                      <a:gd name="connsiteX23" fmla="*/ 27156 w 736602"/>
                      <a:gd name="connsiteY23" fmla="*/ 116089 h 391039"/>
                      <a:gd name="connsiteX24" fmla="*/ 69926 w 736602"/>
                      <a:gd name="connsiteY24" fmla="*/ 372709 h 39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6602" h="391039">
                        <a:moveTo>
                          <a:pt x="94366" y="391039"/>
                        </a:moveTo>
                        <a:lnTo>
                          <a:pt x="94366" y="391039"/>
                        </a:lnTo>
                        <a:cubicBezTo>
                          <a:pt x="82146" y="391039"/>
                          <a:pt x="69926" y="391039"/>
                          <a:pt x="63816" y="391039"/>
                        </a:cubicBezTo>
                        <a:cubicBezTo>
                          <a:pt x="63816" y="391039"/>
                          <a:pt x="57706" y="391039"/>
                          <a:pt x="57706" y="384929"/>
                        </a:cubicBezTo>
                        <a:cubicBezTo>
                          <a:pt x="57706" y="384929"/>
                          <a:pt x="57706" y="378819"/>
                          <a:pt x="57706" y="378819"/>
                        </a:cubicBezTo>
                        <a:cubicBezTo>
                          <a:pt x="100476" y="232179"/>
                          <a:pt x="51596" y="158860"/>
                          <a:pt x="2716" y="122200"/>
                        </a:cubicBezTo>
                        <a:cubicBezTo>
                          <a:pt x="2716" y="122200"/>
                          <a:pt x="-3394" y="116089"/>
                          <a:pt x="2716" y="116089"/>
                        </a:cubicBezTo>
                        <a:cubicBezTo>
                          <a:pt x="2716" y="109980"/>
                          <a:pt x="8826" y="109980"/>
                          <a:pt x="8826" y="109980"/>
                        </a:cubicBezTo>
                        <a:cubicBezTo>
                          <a:pt x="204346" y="85540"/>
                          <a:pt x="241006" y="6110"/>
                          <a:pt x="241006" y="6110"/>
                        </a:cubicBezTo>
                        <a:cubicBezTo>
                          <a:pt x="241006" y="0"/>
                          <a:pt x="247116" y="0"/>
                          <a:pt x="247116" y="0"/>
                        </a:cubicBezTo>
                        <a:lnTo>
                          <a:pt x="699256" y="54990"/>
                        </a:lnTo>
                        <a:cubicBezTo>
                          <a:pt x="705366" y="54990"/>
                          <a:pt x="705366" y="54990"/>
                          <a:pt x="705366" y="61100"/>
                        </a:cubicBezTo>
                        <a:cubicBezTo>
                          <a:pt x="705366" y="67210"/>
                          <a:pt x="742026" y="207739"/>
                          <a:pt x="735916" y="311610"/>
                        </a:cubicBezTo>
                        <a:cubicBezTo>
                          <a:pt x="735916" y="311610"/>
                          <a:pt x="735916" y="317719"/>
                          <a:pt x="729806" y="317719"/>
                        </a:cubicBezTo>
                        <a:cubicBezTo>
                          <a:pt x="668706" y="354379"/>
                          <a:pt x="522066" y="372709"/>
                          <a:pt x="204346" y="391039"/>
                        </a:cubicBezTo>
                        <a:cubicBezTo>
                          <a:pt x="167686" y="391039"/>
                          <a:pt x="131026" y="391039"/>
                          <a:pt x="94366" y="391039"/>
                        </a:cubicBezTo>
                        <a:close/>
                        <a:moveTo>
                          <a:pt x="69926" y="372709"/>
                        </a:moveTo>
                        <a:cubicBezTo>
                          <a:pt x="76036" y="372709"/>
                          <a:pt x="82146" y="372709"/>
                          <a:pt x="94366" y="372709"/>
                        </a:cubicBezTo>
                        <a:lnTo>
                          <a:pt x="94366" y="372709"/>
                        </a:lnTo>
                        <a:cubicBezTo>
                          <a:pt x="131026" y="372709"/>
                          <a:pt x="167686" y="372709"/>
                          <a:pt x="210456" y="372709"/>
                        </a:cubicBezTo>
                        <a:cubicBezTo>
                          <a:pt x="522066" y="354379"/>
                          <a:pt x="668706" y="336050"/>
                          <a:pt x="723696" y="305500"/>
                        </a:cubicBezTo>
                        <a:cubicBezTo>
                          <a:pt x="729806" y="219960"/>
                          <a:pt x="699256" y="97760"/>
                          <a:pt x="693146" y="73320"/>
                        </a:cubicBezTo>
                        <a:lnTo>
                          <a:pt x="253226" y="12220"/>
                        </a:lnTo>
                        <a:cubicBezTo>
                          <a:pt x="241006" y="30550"/>
                          <a:pt x="192126" y="91650"/>
                          <a:pt x="27156" y="116089"/>
                        </a:cubicBezTo>
                        <a:cubicBezTo>
                          <a:pt x="69926" y="164970"/>
                          <a:pt x="106586" y="238289"/>
                          <a:pt x="69926" y="372709"/>
                        </a:cubicBezTo>
                        <a:close/>
                      </a:path>
                    </a:pathLst>
                  </a:custGeom>
                  <a:solidFill>
                    <a:srgbClr val="3D7205"/>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76" name="Freeform: Shape 275">
                  <a:extLst>
                    <a:ext uri="{FF2B5EF4-FFF2-40B4-BE49-F238E27FC236}">
                      <a16:creationId xmlns:a16="http://schemas.microsoft.com/office/drawing/2014/main" id="{B869F989-F153-4A33-82D7-2254184A11E1}"/>
                    </a:ext>
                  </a:extLst>
                </p:cNvPr>
                <p:cNvSpPr/>
                <p:nvPr/>
              </p:nvSpPr>
              <p:spPr>
                <a:xfrm>
                  <a:off x="764849" y="9468887"/>
                  <a:ext cx="720980" cy="372709"/>
                </a:xfrm>
                <a:custGeom>
                  <a:avLst/>
                  <a:gdLst>
                    <a:gd name="connsiteX0" fmla="*/ 238290 w 720980"/>
                    <a:gd name="connsiteY0" fmla="*/ 0 h 372709"/>
                    <a:gd name="connsiteX1" fmla="*/ 0 w 720980"/>
                    <a:gd name="connsiteY1" fmla="*/ 109980 h 372709"/>
                    <a:gd name="connsiteX2" fmla="*/ 54990 w 720980"/>
                    <a:gd name="connsiteY2" fmla="*/ 372709 h 372709"/>
                    <a:gd name="connsiteX3" fmla="*/ 201630 w 720980"/>
                    <a:gd name="connsiteY3" fmla="*/ 372709 h 372709"/>
                    <a:gd name="connsiteX4" fmla="*/ 629330 w 720980"/>
                    <a:gd name="connsiteY4" fmla="*/ 329940 h 372709"/>
                    <a:gd name="connsiteX5" fmla="*/ 629330 w 720980"/>
                    <a:gd name="connsiteY5" fmla="*/ 323829 h 372709"/>
                    <a:gd name="connsiteX6" fmla="*/ 152750 w 720980"/>
                    <a:gd name="connsiteY6" fmla="*/ 274950 h 372709"/>
                    <a:gd name="connsiteX7" fmla="*/ 262730 w 720980"/>
                    <a:gd name="connsiteY7" fmla="*/ 226070 h 372709"/>
                    <a:gd name="connsiteX8" fmla="*/ 329940 w 720980"/>
                    <a:gd name="connsiteY8" fmla="*/ 189410 h 372709"/>
                    <a:gd name="connsiteX9" fmla="*/ 378820 w 720980"/>
                    <a:gd name="connsiteY9" fmla="*/ 134420 h 372709"/>
                    <a:gd name="connsiteX10" fmla="*/ 629330 w 720980"/>
                    <a:gd name="connsiteY10" fmla="*/ 128310 h 372709"/>
                    <a:gd name="connsiteX11" fmla="*/ 720980 w 720980"/>
                    <a:gd name="connsiteY11" fmla="*/ 238290 h 372709"/>
                    <a:gd name="connsiteX12" fmla="*/ 690430 w 720980"/>
                    <a:gd name="connsiteY12" fmla="*/ 48880 h 372709"/>
                    <a:gd name="connsiteX13" fmla="*/ 238290 w 720980"/>
                    <a:gd name="connsiteY13" fmla="*/ 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0980" h="372709">
                      <a:moveTo>
                        <a:pt x="238290" y="0"/>
                      </a:moveTo>
                      <a:cubicBezTo>
                        <a:pt x="238290" y="0"/>
                        <a:pt x="201630" y="85540"/>
                        <a:pt x="0" y="109980"/>
                      </a:cubicBezTo>
                      <a:cubicBezTo>
                        <a:pt x="42770" y="146640"/>
                        <a:pt x="97760" y="226070"/>
                        <a:pt x="54990" y="372709"/>
                      </a:cubicBezTo>
                      <a:cubicBezTo>
                        <a:pt x="97760" y="372709"/>
                        <a:pt x="146640" y="372709"/>
                        <a:pt x="201630" y="372709"/>
                      </a:cubicBezTo>
                      <a:cubicBezTo>
                        <a:pt x="403260" y="360490"/>
                        <a:pt x="537680" y="348269"/>
                        <a:pt x="629330" y="329940"/>
                      </a:cubicBezTo>
                      <a:cubicBezTo>
                        <a:pt x="629330" y="329940"/>
                        <a:pt x="629330" y="323829"/>
                        <a:pt x="629330" y="323829"/>
                      </a:cubicBezTo>
                      <a:cubicBezTo>
                        <a:pt x="116090" y="397149"/>
                        <a:pt x="85540" y="281060"/>
                        <a:pt x="152750" y="274950"/>
                      </a:cubicBezTo>
                      <a:cubicBezTo>
                        <a:pt x="226070" y="268840"/>
                        <a:pt x="262730" y="268840"/>
                        <a:pt x="262730" y="226070"/>
                      </a:cubicBezTo>
                      <a:cubicBezTo>
                        <a:pt x="262730" y="183300"/>
                        <a:pt x="287170" y="195520"/>
                        <a:pt x="329940" y="189410"/>
                      </a:cubicBezTo>
                      <a:cubicBezTo>
                        <a:pt x="372710" y="183300"/>
                        <a:pt x="336050" y="116090"/>
                        <a:pt x="378820" y="134420"/>
                      </a:cubicBezTo>
                      <a:cubicBezTo>
                        <a:pt x="433810" y="152750"/>
                        <a:pt x="507130" y="152750"/>
                        <a:pt x="629330" y="128310"/>
                      </a:cubicBezTo>
                      <a:cubicBezTo>
                        <a:pt x="690430" y="116090"/>
                        <a:pt x="714870" y="177190"/>
                        <a:pt x="720980" y="238290"/>
                      </a:cubicBezTo>
                      <a:cubicBezTo>
                        <a:pt x="714870" y="146640"/>
                        <a:pt x="690430" y="48880"/>
                        <a:pt x="690430" y="48880"/>
                      </a:cubicBezTo>
                      <a:lnTo>
                        <a:pt x="238290" y="0"/>
                      </a:lnTo>
                      <a:close/>
                    </a:path>
                  </a:pathLst>
                </a:custGeom>
                <a:solidFill>
                  <a:srgbClr val="68AB2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62" name="Graphic 16">
                <a:extLst>
                  <a:ext uri="{FF2B5EF4-FFF2-40B4-BE49-F238E27FC236}">
                    <a16:creationId xmlns:a16="http://schemas.microsoft.com/office/drawing/2014/main" id="{EAD45D1B-34E0-4500-AFF3-E28A075B656C}"/>
                  </a:ext>
                </a:extLst>
              </p:cNvPr>
              <p:cNvGrpSpPr/>
              <p:nvPr/>
            </p:nvGrpSpPr>
            <p:grpSpPr>
              <a:xfrm>
                <a:off x="801509" y="9517767"/>
                <a:ext cx="268840" cy="195520"/>
                <a:chOff x="801509" y="9517767"/>
                <a:chExt cx="268840" cy="195520"/>
              </a:xfrm>
            </p:grpSpPr>
            <p:grpSp>
              <p:nvGrpSpPr>
                <p:cNvPr id="263" name="Graphic 16">
                  <a:extLst>
                    <a:ext uri="{FF2B5EF4-FFF2-40B4-BE49-F238E27FC236}">
                      <a16:creationId xmlns:a16="http://schemas.microsoft.com/office/drawing/2014/main" id="{78CAE2E8-3A16-49E2-B8C6-B08707BD242A}"/>
                    </a:ext>
                  </a:extLst>
                </p:cNvPr>
                <p:cNvGrpSpPr/>
                <p:nvPr/>
              </p:nvGrpSpPr>
              <p:grpSpPr>
                <a:xfrm>
                  <a:off x="801509" y="9554427"/>
                  <a:ext cx="183300" cy="128309"/>
                  <a:chOff x="801509" y="9554427"/>
                  <a:chExt cx="183300" cy="128309"/>
                </a:xfrm>
              </p:grpSpPr>
              <p:sp>
                <p:nvSpPr>
                  <p:cNvPr id="270" name="Freeform: Shape 269">
                    <a:extLst>
                      <a:ext uri="{FF2B5EF4-FFF2-40B4-BE49-F238E27FC236}">
                        <a16:creationId xmlns:a16="http://schemas.microsoft.com/office/drawing/2014/main" id="{EC9A5731-16A8-42EC-B885-7F28C5A6E0C6}"/>
                      </a:ext>
                    </a:extLst>
                  </p:cNvPr>
                  <p:cNvSpPr/>
                  <p:nvPr/>
                </p:nvSpPr>
                <p:spPr>
                  <a:xfrm>
                    <a:off x="807619" y="9560537"/>
                    <a:ext cx="171080" cy="116089"/>
                  </a:xfrm>
                  <a:custGeom>
                    <a:avLst/>
                    <a:gdLst>
                      <a:gd name="connsiteX0" fmla="*/ 0 w 171080"/>
                      <a:gd name="connsiteY0" fmla="*/ 18330 h 116089"/>
                      <a:gd name="connsiteX1" fmla="*/ 0 w 171080"/>
                      <a:gd name="connsiteY1" fmla="*/ 18330 h 116089"/>
                      <a:gd name="connsiteX2" fmla="*/ 12220 w 171080"/>
                      <a:gd name="connsiteY2" fmla="*/ 0 h 116089"/>
                      <a:gd name="connsiteX3" fmla="*/ 171080 w 171080"/>
                      <a:gd name="connsiteY3" fmla="*/ 97760 h 116089"/>
                      <a:gd name="connsiteX4" fmla="*/ 171080 w 171080"/>
                      <a:gd name="connsiteY4" fmla="*/ 97760 h 116089"/>
                      <a:gd name="connsiteX5" fmla="*/ 164970 w 171080"/>
                      <a:gd name="connsiteY5" fmla="*/ 116090 h 116089"/>
                      <a:gd name="connsiteX6" fmla="*/ 146640 w 171080"/>
                      <a:gd name="connsiteY6" fmla="*/ 109980 h 116089"/>
                      <a:gd name="connsiteX7" fmla="*/ 6110 w 171080"/>
                      <a:gd name="connsiteY7" fmla="*/ 24440 h 116089"/>
                      <a:gd name="connsiteX8" fmla="*/ 0 w 171080"/>
                      <a:gd name="connsiteY8" fmla="*/ 18330 h 11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080" h="116089">
                        <a:moveTo>
                          <a:pt x="0" y="18330"/>
                        </a:moveTo>
                        <a:cubicBezTo>
                          <a:pt x="0" y="12220"/>
                          <a:pt x="0" y="12220"/>
                          <a:pt x="0" y="18330"/>
                        </a:cubicBezTo>
                        <a:cubicBezTo>
                          <a:pt x="0" y="6110"/>
                          <a:pt x="6110" y="0"/>
                          <a:pt x="12220" y="0"/>
                        </a:cubicBezTo>
                        <a:cubicBezTo>
                          <a:pt x="18330" y="0"/>
                          <a:pt x="134420" y="12220"/>
                          <a:pt x="171080" y="97760"/>
                        </a:cubicBezTo>
                        <a:cubicBezTo>
                          <a:pt x="171080" y="97760"/>
                          <a:pt x="171080" y="97760"/>
                          <a:pt x="171080" y="97760"/>
                        </a:cubicBezTo>
                        <a:cubicBezTo>
                          <a:pt x="171080" y="103870"/>
                          <a:pt x="171080" y="109980"/>
                          <a:pt x="164970" y="116090"/>
                        </a:cubicBezTo>
                        <a:cubicBezTo>
                          <a:pt x="158860" y="116090"/>
                          <a:pt x="152750" y="116090"/>
                          <a:pt x="146640" y="109980"/>
                        </a:cubicBezTo>
                        <a:cubicBezTo>
                          <a:pt x="122200" y="36660"/>
                          <a:pt x="12220" y="24440"/>
                          <a:pt x="6110" y="24440"/>
                        </a:cubicBezTo>
                        <a:cubicBezTo>
                          <a:pt x="6110" y="24440"/>
                          <a:pt x="0" y="18330"/>
                          <a:pt x="0" y="1833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1" name="Freeform: Shape 270">
                    <a:extLst>
                      <a:ext uri="{FF2B5EF4-FFF2-40B4-BE49-F238E27FC236}">
                        <a16:creationId xmlns:a16="http://schemas.microsoft.com/office/drawing/2014/main" id="{30518A34-531D-4EFA-995E-8B3FC12341D2}"/>
                      </a:ext>
                    </a:extLst>
                  </p:cNvPr>
                  <p:cNvSpPr/>
                  <p:nvPr/>
                </p:nvSpPr>
                <p:spPr>
                  <a:xfrm>
                    <a:off x="801509" y="9554427"/>
                    <a:ext cx="183300" cy="128309"/>
                  </a:xfrm>
                  <a:custGeom>
                    <a:avLst/>
                    <a:gdLst>
                      <a:gd name="connsiteX0" fmla="*/ 164970 w 183300"/>
                      <a:gd name="connsiteY0" fmla="*/ 128310 h 128309"/>
                      <a:gd name="connsiteX1" fmla="*/ 146640 w 183300"/>
                      <a:gd name="connsiteY1" fmla="*/ 116089 h 128309"/>
                      <a:gd name="connsiteX2" fmla="*/ 12220 w 183300"/>
                      <a:gd name="connsiteY2" fmla="*/ 36660 h 128309"/>
                      <a:gd name="connsiteX3" fmla="*/ 0 w 183300"/>
                      <a:gd name="connsiteY3" fmla="*/ 24440 h 128309"/>
                      <a:gd name="connsiteX4" fmla="*/ 0 w 183300"/>
                      <a:gd name="connsiteY4" fmla="*/ 18330 h 128309"/>
                      <a:gd name="connsiteX5" fmla="*/ 18330 w 183300"/>
                      <a:gd name="connsiteY5" fmla="*/ 0 h 128309"/>
                      <a:gd name="connsiteX6" fmla="*/ 18330 w 183300"/>
                      <a:gd name="connsiteY6" fmla="*/ 0 h 128309"/>
                      <a:gd name="connsiteX7" fmla="*/ 183300 w 183300"/>
                      <a:gd name="connsiteY7" fmla="*/ 103870 h 128309"/>
                      <a:gd name="connsiteX8" fmla="*/ 183300 w 183300"/>
                      <a:gd name="connsiteY8" fmla="*/ 103870 h 128309"/>
                      <a:gd name="connsiteX9" fmla="*/ 183300 w 183300"/>
                      <a:gd name="connsiteY9" fmla="*/ 116089 h 128309"/>
                      <a:gd name="connsiteX10" fmla="*/ 171080 w 183300"/>
                      <a:gd name="connsiteY10" fmla="*/ 128310 h 128309"/>
                      <a:gd name="connsiteX11" fmla="*/ 164970 w 183300"/>
                      <a:gd name="connsiteY11" fmla="*/ 128310 h 128309"/>
                      <a:gd name="connsiteX12" fmla="*/ 18330 w 183300"/>
                      <a:gd name="connsiteY12" fmla="*/ 12220 h 128309"/>
                      <a:gd name="connsiteX13" fmla="*/ 12220 w 183300"/>
                      <a:gd name="connsiteY13" fmla="*/ 18330 h 128309"/>
                      <a:gd name="connsiteX14" fmla="*/ 12220 w 183300"/>
                      <a:gd name="connsiteY14" fmla="*/ 18330 h 128309"/>
                      <a:gd name="connsiteX15" fmla="*/ 18330 w 183300"/>
                      <a:gd name="connsiteY15" fmla="*/ 24440 h 128309"/>
                      <a:gd name="connsiteX16" fmla="*/ 164970 w 183300"/>
                      <a:gd name="connsiteY16" fmla="*/ 116089 h 128309"/>
                      <a:gd name="connsiteX17" fmla="*/ 171080 w 183300"/>
                      <a:gd name="connsiteY17" fmla="*/ 122200 h 128309"/>
                      <a:gd name="connsiteX18" fmla="*/ 177190 w 183300"/>
                      <a:gd name="connsiteY18" fmla="*/ 116089 h 128309"/>
                      <a:gd name="connsiteX19" fmla="*/ 177190 w 183300"/>
                      <a:gd name="connsiteY19" fmla="*/ 109980 h 128309"/>
                      <a:gd name="connsiteX20" fmla="*/ 177190 w 183300"/>
                      <a:gd name="connsiteY20" fmla="*/ 103870 h 128309"/>
                      <a:gd name="connsiteX21" fmla="*/ 171080 w 183300"/>
                      <a:gd name="connsiteY21" fmla="*/ 103870 h 128309"/>
                      <a:gd name="connsiteX22" fmla="*/ 18330 w 183300"/>
                      <a:gd name="connsiteY22" fmla="*/ 12220 h 128309"/>
                      <a:gd name="connsiteX23" fmla="*/ 18330 w 183300"/>
                      <a:gd name="connsiteY23" fmla="*/ 12220 h 12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3300" h="128309">
                        <a:moveTo>
                          <a:pt x="164970" y="128310"/>
                        </a:moveTo>
                        <a:cubicBezTo>
                          <a:pt x="158860" y="128310"/>
                          <a:pt x="152750" y="122200"/>
                          <a:pt x="146640" y="116089"/>
                        </a:cubicBezTo>
                        <a:cubicBezTo>
                          <a:pt x="122200" y="48880"/>
                          <a:pt x="12220" y="36660"/>
                          <a:pt x="12220" y="36660"/>
                        </a:cubicBezTo>
                        <a:cubicBezTo>
                          <a:pt x="6110" y="36660"/>
                          <a:pt x="0" y="30550"/>
                          <a:pt x="0" y="24440"/>
                        </a:cubicBezTo>
                        <a:cubicBezTo>
                          <a:pt x="0" y="24440"/>
                          <a:pt x="0" y="18330"/>
                          <a:pt x="0" y="18330"/>
                        </a:cubicBezTo>
                        <a:cubicBezTo>
                          <a:pt x="0" y="6110"/>
                          <a:pt x="6110" y="0"/>
                          <a:pt x="18330" y="0"/>
                        </a:cubicBezTo>
                        <a:lnTo>
                          <a:pt x="18330" y="0"/>
                        </a:lnTo>
                        <a:cubicBezTo>
                          <a:pt x="24440" y="0"/>
                          <a:pt x="146640" y="12220"/>
                          <a:pt x="183300" y="103870"/>
                        </a:cubicBezTo>
                        <a:lnTo>
                          <a:pt x="183300" y="103870"/>
                        </a:lnTo>
                        <a:cubicBezTo>
                          <a:pt x="183300" y="109980"/>
                          <a:pt x="183300" y="116089"/>
                          <a:pt x="183300" y="116089"/>
                        </a:cubicBezTo>
                        <a:cubicBezTo>
                          <a:pt x="183300" y="122200"/>
                          <a:pt x="177190" y="122200"/>
                          <a:pt x="171080" y="128310"/>
                        </a:cubicBezTo>
                        <a:cubicBezTo>
                          <a:pt x="171080" y="128310"/>
                          <a:pt x="164970" y="128310"/>
                          <a:pt x="164970" y="128310"/>
                        </a:cubicBezTo>
                        <a:close/>
                        <a:moveTo>
                          <a:pt x="18330" y="12220"/>
                        </a:moveTo>
                        <a:cubicBezTo>
                          <a:pt x="12220" y="12220"/>
                          <a:pt x="12220" y="12220"/>
                          <a:pt x="12220" y="18330"/>
                        </a:cubicBezTo>
                        <a:cubicBezTo>
                          <a:pt x="12220" y="18330"/>
                          <a:pt x="12220" y="18330"/>
                          <a:pt x="12220" y="18330"/>
                        </a:cubicBezTo>
                        <a:cubicBezTo>
                          <a:pt x="12220" y="18330"/>
                          <a:pt x="12220" y="24440"/>
                          <a:pt x="18330" y="24440"/>
                        </a:cubicBezTo>
                        <a:cubicBezTo>
                          <a:pt x="24440" y="24440"/>
                          <a:pt x="134420" y="36660"/>
                          <a:pt x="164970" y="116089"/>
                        </a:cubicBezTo>
                        <a:cubicBezTo>
                          <a:pt x="164970" y="122200"/>
                          <a:pt x="171080" y="122200"/>
                          <a:pt x="171080" y="122200"/>
                        </a:cubicBezTo>
                        <a:cubicBezTo>
                          <a:pt x="171080" y="122200"/>
                          <a:pt x="171080" y="122200"/>
                          <a:pt x="177190" y="116089"/>
                        </a:cubicBezTo>
                        <a:cubicBezTo>
                          <a:pt x="177190" y="116089"/>
                          <a:pt x="177190" y="109980"/>
                          <a:pt x="177190" y="109980"/>
                        </a:cubicBezTo>
                        <a:lnTo>
                          <a:pt x="177190" y="103870"/>
                        </a:lnTo>
                        <a:lnTo>
                          <a:pt x="171080" y="103870"/>
                        </a:lnTo>
                        <a:cubicBezTo>
                          <a:pt x="134420" y="24440"/>
                          <a:pt x="18330" y="12220"/>
                          <a:pt x="18330" y="12220"/>
                        </a:cubicBezTo>
                        <a:lnTo>
                          <a:pt x="18330" y="12220"/>
                        </a:ln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64" name="Graphic 16">
                  <a:extLst>
                    <a:ext uri="{FF2B5EF4-FFF2-40B4-BE49-F238E27FC236}">
                      <a16:creationId xmlns:a16="http://schemas.microsoft.com/office/drawing/2014/main" id="{4E50BBFC-0C45-42DF-9484-84F3FB0AEC00}"/>
                    </a:ext>
                  </a:extLst>
                </p:cNvPr>
                <p:cNvGrpSpPr/>
                <p:nvPr/>
              </p:nvGrpSpPr>
              <p:grpSpPr>
                <a:xfrm>
                  <a:off x="868719" y="9533700"/>
                  <a:ext cx="57403" cy="179586"/>
                  <a:chOff x="868719" y="9533700"/>
                  <a:chExt cx="57403" cy="179586"/>
                </a:xfrm>
              </p:grpSpPr>
              <p:sp>
                <p:nvSpPr>
                  <p:cNvPr id="268" name="Freeform: Shape 267">
                    <a:extLst>
                      <a:ext uri="{FF2B5EF4-FFF2-40B4-BE49-F238E27FC236}">
                        <a16:creationId xmlns:a16="http://schemas.microsoft.com/office/drawing/2014/main" id="{5618E0A7-F38E-4515-90C0-66E90CF1DF38}"/>
                      </a:ext>
                    </a:extLst>
                  </p:cNvPr>
                  <p:cNvSpPr/>
                  <p:nvPr/>
                </p:nvSpPr>
                <p:spPr>
                  <a:xfrm>
                    <a:off x="874829" y="9536097"/>
                    <a:ext cx="45183" cy="171079"/>
                  </a:xfrm>
                  <a:custGeom>
                    <a:avLst/>
                    <a:gdLst>
                      <a:gd name="connsiteX0" fmla="*/ 18330 w 45183"/>
                      <a:gd name="connsiteY0" fmla="*/ 164970 h 171079"/>
                      <a:gd name="connsiteX1" fmla="*/ 18330 w 45183"/>
                      <a:gd name="connsiteY1" fmla="*/ 158860 h 171079"/>
                      <a:gd name="connsiteX2" fmla="*/ 0 w 45183"/>
                      <a:gd name="connsiteY2" fmla="*/ 18330 h 171079"/>
                      <a:gd name="connsiteX3" fmla="*/ 6110 w 45183"/>
                      <a:gd name="connsiteY3" fmla="*/ 0 h 171079"/>
                      <a:gd name="connsiteX4" fmla="*/ 24440 w 45183"/>
                      <a:gd name="connsiteY4" fmla="*/ 6110 h 171079"/>
                      <a:gd name="connsiteX5" fmla="*/ 42770 w 45183"/>
                      <a:gd name="connsiteY5" fmla="*/ 158860 h 171079"/>
                      <a:gd name="connsiteX6" fmla="*/ 30550 w 45183"/>
                      <a:gd name="connsiteY6" fmla="*/ 171080 h 171079"/>
                      <a:gd name="connsiteX7" fmla="*/ 18330 w 45183"/>
                      <a:gd name="connsiteY7" fmla="*/ 164970 h 1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83" h="171079">
                        <a:moveTo>
                          <a:pt x="18330" y="164970"/>
                        </a:moveTo>
                        <a:cubicBezTo>
                          <a:pt x="18330" y="164970"/>
                          <a:pt x="18330" y="158860"/>
                          <a:pt x="18330" y="158860"/>
                        </a:cubicBezTo>
                        <a:cubicBezTo>
                          <a:pt x="18330" y="158860"/>
                          <a:pt x="30550" y="97760"/>
                          <a:pt x="0" y="18330"/>
                        </a:cubicBezTo>
                        <a:cubicBezTo>
                          <a:pt x="0" y="12220"/>
                          <a:pt x="0" y="6110"/>
                          <a:pt x="6110" y="0"/>
                        </a:cubicBezTo>
                        <a:cubicBezTo>
                          <a:pt x="12220" y="0"/>
                          <a:pt x="18330" y="0"/>
                          <a:pt x="24440" y="6110"/>
                        </a:cubicBezTo>
                        <a:cubicBezTo>
                          <a:pt x="54990" y="85540"/>
                          <a:pt x="42770" y="152750"/>
                          <a:pt x="42770" y="158860"/>
                        </a:cubicBezTo>
                        <a:cubicBezTo>
                          <a:pt x="42770" y="164970"/>
                          <a:pt x="36660" y="171080"/>
                          <a:pt x="30550" y="171080"/>
                        </a:cubicBezTo>
                        <a:cubicBezTo>
                          <a:pt x="24440" y="171080"/>
                          <a:pt x="18330" y="164970"/>
                          <a:pt x="18330" y="16497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9" name="Freeform: Shape 268">
                    <a:extLst>
                      <a:ext uri="{FF2B5EF4-FFF2-40B4-BE49-F238E27FC236}">
                        <a16:creationId xmlns:a16="http://schemas.microsoft.com/office/drawing/2014/main" id="{F9FBFCA9-3593-4D74-9963-FAECF6C75E3D}"/>
                      </a:ext>
                    </a:extLst>
                  </p:cNvPr>
                  <p:cNvSpPr/>
                  <p:nvPr/>
                </p:nvSpPr>
                <p:spPr>
                  <a:xfrm>
                    <a:off x="868719" y="9533700"/>
                    <a:ext cx="57403" cy="179586"/>
                  </a:xfrm>
                  <a:custGeom>
                    <a:avLst/>
                    <a:gdLst>
                      <a:gd name="connsiteX0" fmla="*/ 36660 w 57403"/>
                      <a:gd name="connsiteY0" fmla="*/ 179587 h 179586"/>
                      <a:gd name="connsiteX1" fmla="*/ 36660 w 57403"/>
                      <a:gd name="connsiteY1" fmla="*/ 179587 h 179586"/>
                      <a:gd name="connsiteX2" fmla="*/ 18330 w 57403"/>
                      <a:gd name="connsiteY2" fmla="*/ 167367 h 179586"/>
                      <a:gd name="connsiteX3" fmla="*/ 18330 w 57403"/>
                      <a:gd name="connsiteY3" fmla="*/ 155147 h 179586"/>
                      <a:gd name="connsiteX4" fmla="*/ 0 w 57403"/>
                      <a:gd name="connsiteY4" fmla="*/ 20727 h 179586"/>
                      <a:gd name="connsiteX5" fmla="*/ 0 w 57403"/>
                      <a:gd name="connsiteY5" fmla="*/ 8507 h 179586"/>
                      <a:gd name="connsiteX6" fmla="*/ 12220 w 57403"/>
                      <a:gd name="connsiteY6" fmla="*/ 2397 h 179586"/>
                      <a:gd name="connsiteX7" fmla="*/ 36660 w 57403"/>
                      <a:gd name="connsiteY7" fmla="*/ 14617 h 179586"/>
                      <a:gd name="connsiteX8" fmla="*/ 54990 w 57403"/>
                      <a:gd name="connsiteY8" fmla="*/ 167367 h 179586"/>
                      <a:gd name="connsiteX9" fmla="*/ 36660 w 57403"/>
                      <a:gd name="connsiteY9" fmla="*/ 179587 h 179586"/>
                      <a:gd name="connsiteX10" fmla="*/ 18330 w 57403"/>
                      <a:gd name="connsiteY10" fmla="*/ 8507 h 179586"/>
                      <a:gd name="connsiteX11" fmla="*/ 18330 w 57403"/>
                      <a:gd name="connsiteY11" fmla="*/ 8507 h 179586"/>
                      <a:gd name="connsiteX12" fmla="*/ 18330 w 57403"/>
                      <a:gd name="connsiteY12" fmla="*/ 8507 h 179586"/>
                      <a:gd name="connsiteX13" fmla="*/ 12220 w 57403"/>
                      <a:gd name="connsiteY13" fmla="*/ 20727 h 179586"/>
                      <a:gd name="connsiteX14" fmla="*/ 30550 w 57403"/>
                      <a:gd name="connsiteY14" fmla="*/ 161257 h 179586"/>
                      <a:gd name="connsiteX15" fmla="*/ 30550 w 57403"/>
                      <a:gd name="connsiteY15" fmla="*/ 167367 h 179586"/>
                      <a:gd name="connsiteX16" fmla="*/ 36660 w 57403"/>
                      <a:gd name="connsiteY16" fmla="*/ 173477 h 179586"/>
                      <a:gd name="connsiteX17" fmla="*/ 36660 w 57403"/>
                      <a:gd name="connsiteY17" fmla="*/ 173477 h 179586"/>
                      <a:gd name="connsiteX18" fmla="*/ 42770 w 57403"/>
                      <a:gd name="connsiteY18" fmla="*/ 167367 h 179586"/>
                      <a:gd name="connsiteX19" fmla="*/ 18330 w 57403"/>
                      <a:gd name="connsiteY19" fmla="*/ 8507 h 179586"/>
                      <a:gd name="connsiteX20" fmla="*/ 18330 w 57403"/>
                      <a:gd name="connsiteY20" fmla="*/ 8507 h 17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403" h="179586">
                        <a:moveTo>
                          <a:pt x="36660" y="179587"/>
                        </a:moveTo>
                        <a:cubicBezTo>
                          <a:pt x="36660" y="179587"/>
                          <a:pt x="36660" y="179587"/>
                          <a:pt x="36660" y="179587"/>
                        </a:cubicBezTo>
                        <a:cubicBezTo>
                          <a:pt x="24440" y="179587"/>
                          <a:pt x="24440" y="173477"/>
                          <a:pt x="18330" y="167367"/>
                        </a:cubicBezTo>
                        <a:cubicBezTo>
                          <a:pt x="18330" y="161257"/>
                          <a:pt x="18330" y="161257"/>
                          <a:pt x="18330" y="155147"/>
                        </a:cubicBezTo>
                        <a:cubicBezTo>
                          <a:pt x="18330" y="155147"/>
                          <a:pt x="30550" y="94047"/>
                          <a:pt x="0" y="20727"/>
                        </a:cubicBezTo>
                        <a:cubicBezTo>
                          <a:pt x="0" y="14617"/>
                          <a:pt x="0" y="8507"/>
                          <a:pt x="0" y="8507"/>
                        </a:cubicBezTo>
                        <a:cubicBezTo>
                          <a:pt x="6110" y="2397"/>
                          <a:pt x="6110" y="2397"/>
                          <a:pt x="12220" y="2397"/>
                        </a:cubicBezTo>
                        <a:cubicBezTo>
                          <a:pt x="24440" y="-3713"/>
                          <a:pt x="30550" y="2397"/>
                          <a:pt x="36660" y="14617"/>
                        </a:cubicBezTo>
                        <a:cubicBezTo>
                          <a:pt x="67210" y="100157"/>
                          <a:pt x="54990" y="167367"/>
                          <a:pt x="54990" y="167367"/>
                        </a:cubicBezTo>
                        <a:cubicBezTo>
                          <a:pt x="54990" y="173477"/>
                          <a:pt x="42770" y="179587"/>
                          <a:pt x="36660" y="179587"/>
                        </a:cubicBezTo>
                        <a:close/>
                        <a:moveTo>
                          <a:pt x="18330" y="8507"/>
                        </a:moveTo>
                        <a:cubicBezTo>
                          <a:pt x="18330" y="8507"/>
                          <a:pt x="18330" y="8507"/>
                          <a:pt x="18330" y="8507"/>
                        </a:cubicBezTo>
                        <a:cubicBezTo>
                          <a:pt x="18330" y="8507"/>
                          <a:pt x="12220" y="14617"/>
                          <a:pt x="18330" y="8507"/>
                        </a:cubicBezTo>
                        <a:cubicBezTo>
                          <a:pt x="12220" y="14617"/>
                          <a:pt x="12220" y="14617"/>
                          <a:pt x="12220" y="20727"/>
                        </a:cubicBezTo>
                        <a:cubicBezTo>
                          <a:pt x="42770" y="100157"/>
                          <a:pt x="30550" y="161257"/>
                          <a:pt x="30550" y="161257"/>
                        </a:cubicBezTo>
                        <a:cubicBezTo>
                          <a:pt x="30550" y="161257"/>
                          <a:pt x="30550" y="161257"/>
                          <a:pt x="30550" y="167367"/>
                        </a:cubicBezTo>
                        <a:cubicBezTo>
                          <a:pt x="30550" y="167367"/>
                          <a:pt x="30550" y="173477"/>
                          <a:pt x="36660" y="173477"/>
                        </a:cubicBezTo>
                        <a:lnTo>
                          <a:pt x="36660" y="173477"/>
                        </a:lnTo>
                        <a:cubicBezTo>
                          <a:pt x="36660" y="173477"/>
                          <a:pt x="42770" y="173477"/>
                          <a:pt x="42770" y="167367"/>
                        </a:cubicBezTo>
                        <a:cubicBezTo>
                          <a:pt x="42770" y="161257"/>
                          <a:pt x="54990" y="94047"/>
                          <a:pt x="18330" y="8507"/>
                        </a:cubicBezTo>
                        <a:cubicBezTo>
                          <a:pt x="24440" y="14617"/>
                          <a:pt x="24440" y="8507"/>
                          <a:pt x="18330" y="8507"/>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65" name="Graphic 16">
                  <a:extLst>
                    <a:ext uri="{FF2B5EF4-FFF2-40B4-BE49-F238E27FC236}">
                      <a16:creationId xmlns:a16="http://schemas.microsoft.com/office/drawing/2014/main" id="{1AE887D2-41DA-459F-96FA-166EA0DD5834}"/>
                    </a:ext>
                  </a:extLst>
                </p:cNvPr>
                <p:cNvGrpSpPr/>
                <p:nvPr/>
              </p:nvGrpSpPr>
              <p:grpSpPr>
                <a:xfrm>
                  <a:off x="899269" y="9517767"/>
                  <a:ext cx="171080" cy="97760"/>
                  <a:chOff x="899269" y="9517767"/>
                  <a:chExt cx="171080" cy="97760"/>
                </a:xfrm>
              </p:grpSpPr>
              <p:sp>
                <p:nvSpPr>
                  <p:cNvPr id="266" name="Freeform: Shape 265">
                    <a:extLst>
                      <a:ext uri="{FF2B5EF4-FFF2-40B4-BE49-F238E27FC236}">
                        <a16:creationId xmlns:a16="http://schemas.microsoft.com/office/drawing/2014/main" id="{88734076-C804-4A4D-9A91-7140D52855AC}"/>
                      </a:ext>
                    </a:extLst>
                  </p:cNvPr>
                  <p:cNvSpPr/>
                  <p:nvPr/>
                </p:nvSpPr>
                <p:spPr>
                  <a:xfrm>
                    <a:off x="902663" y="9523878"/>
                    <a:ext cx="166158" cy="90122"/>
                  </a:xfrm>
                  <a:custGeom>
                    <a:avLst/>
                    <a:gdLst>
                      <a:gd name="connsiteX0" fmla="*/ 2716 w 166158"/>
                      <a:gd name="connsiteY0" fmla="*/ 18330 h 90122"/>
                      <a:gd name="connsiteX1" fmla="*/ 2716 w 166158"/>
                      <a:gd name="connsiteY1" fmla="*/ 18330 h 90122"/>
                      <a:gd name="connsiteX2" fmla="*/ 14936 w 166158"/>
                      <a:gd name="connsiteY2" fmla="*/ 0 h 90122"/>
                      <a:gd name="connsiteX3" fmla="*/ 161576 w 166158"/>
                      <a:gd name="connsiteY3" fmla="*/ 67210 h 90122"/>
                      <a:gd name="connsiteX4" fmla="*/ 161576 w 166158"/>
                      <a:gd name="connsiteY4" fmla="*/ 85540 h 90122"/>
                      <a:gd name="connsiteX5" fmla="*/ 143246 w 166158"/>
                      <a:gd name="connsiteY5" fmla="*/ 85540 h 90122"/>
                      <a:gd name="connsiteX6" fmla="*/ 14936 w 166158"/>
                      <a:gd name="connsiteY6" fmla="*/ 30550 h 90122"/>
                      <a:gd name="connsiteX7" fmla="*/ 2716 w 166158"/>
                      <a:gd name="connsiteY7" fmla="*/ 18330 h 9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58" h="90122">
                        <a:moveTo>
                          <a:pt x="2716" y="18330"/>
                        </a:moveTo>
                        <a:cubicBezTo>
                          <a:pt x="2716" y="18330"/>
                          <a:pt x="-3394" y="18330"/>
                          <a:pt x="2716" y="18330"/>
                        </a:cubicBezTo>
                        <a:cubicBezTo>
                          <a:pt x="2716" y="6110"/>
                          <a:pt x="8826" y="0"/>
                          <a:pt x="14936" y="0"/>
                        </a:cubicBezTo>
                        <a:cubicBezTo>
                          <a:pt x="21046" y="0"/>
                          <a:pt x="106586" y="0"/>
                          <a:pt x="161576" y="67210"/>
                        </a:cubicBezTo>
                        <a:cubicBezTo>
                          <a:pt x="167686" y="73320"/>
                          <a:pt x="167686" y="79430"/>
                          <a:pt x="161576" y="85540"/>
                        </a:cubicBezTo>
                        <a:cubicBezTo>
                          <a:pt x="155466" y="91650"/>
                          <a:pt x="149356" y="91650"/>
                          <a:pt x="143246" y="85540"/>
                        </a:cubicBezTo>
                        <a:cubicBezTo>
                          <a:pt x="94366" y="30550"/>
                          <a:pt x="21046" y="30550"/>
                          <a:pt x="14936" y="30550"/>
                        </a:cubicBezTo>
                        <a:cubicBezTo>
                          <a:pt x="8826" y="24440"/>
                          <a:pt x="2716" y="24440"/>
                          <a:pt x="2716" y="1833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7" name="Freeform: Shape 266">
                    <a:extLst>
                      <a:ext uri="{FF2B5EF4-FFF2-40B4-BE49-F238E27FC236}">
                        <a16:creationId xmlns:a16="http://schemas.microsoft.com/office/drawing/2014/main" id="{AD2086F7-0448-4C6B-BE73-097579B46C01}"/>
                      </a:ext>
                    </a:extLst>
                  </p:cNvPr>
                  <p:cNvSpPr/>
                  <p:nvPr/>
                </p:nvSpPr>
                <p:spPr>
                  <a:xfrm>
                    <a:off x="899269" y="9517767"/>
                    <a:ext cx="171080" cy="97760"/>
                  </a:xfrm>
                  <a:custGeom>
                    <a:avLst/>
                    <a:gdLst>
                      <a:gd name="connsiteX0" fmla="*/ 152750 w 171080"/>
                      <a:gd name="connsiteY0" fmla="*/ 97760 h 97760"/>
                      <a:gd name="connsiteX1" fmla="*/ 140530 w 171080"/>
                      <a:gd name="connsiteY1" fmla="*/ 91650 h 97760"/>
                      <a:gd name="connsiteX2" fmla="*/ 18330 w 171080"/>
                      <a:gd name="connsiteY2" fmla="*/ 36660 h 97760"/>
                      <a:gd name="connsiteX3" fmla="*/ 0 w 171080"/>
                      <a:gd name="connsiteY3" fmla="*/ 24440 h 97760"/>
                      <a:gd name="connsiteX4" fmla="*/ 0 w 171080"/>
                      <a:gd name="connsiteY4" fmla="*/ 18330 h 97760"/>
                      <a:gd name="connsiteX5" fmla="*/ 18330 w 171080"/>
                      <a:gd name="connsiteY5" fmla="*/ 0 h 97760"/>
                      <a:gd name="connsiteX6" fmla="*/ 164970 w 171080"/>
                      <a:gd name="connsiteY6" fmla="*/ 67210 h 97760"/>
                      <a:gd name="connsiteX7" fmla="*/ 171080 w 171080"/>
                      <a:gd name="connsiteY7" fmla="*/ 79430 h 97760"/>
                      <a:gd name="connsiteX8" fmla="*/ 164970 w 171080"/>
                      <a:gd name="connsiteY8" fmla="*/ 91650 h 97760"/>
                      <a:gd name="connsiteX9" fmla="*/ 152750 w 171080"/>
                      <a:gd name="connsiteY9" fmla="*/ 97760 h 97760"/>
                      <a:gd name="connsiteX10" fmla="*/ 12220 w 171080"/>
                      <a:gd name="connsiteY10" fmla="*/ 12220 h 97760"/>
                      <a:gd name="connsiteX11" fmla="*/ 6110 w 171080"/>
                      <a:gd name="connsiteY11" fmla="*/ 18330 h 97760"/>
                      <a:gd name="connsiteX12" fmla="*/ 6110 w 171080"/>
                      <a:gd name="connsiteY12" fmla="*/ 18330 h 97760"/>
                      <a:gd name="connsiteX13" fmla="*/ 12220 w 171080"/>
                      <a:gd name="connsiteY13" fmla="*/ 24440 h 97760"/>
                      <a:gd name="connsiteX14" fmla="*/ 140530 w 171080"/>
                      <a:gd name="connsiteY14" fmla="*/ 85540 h 97760"/>
                      <a:gd name="connsiteX15" fmla="*/ 146640 w 171080"/>
                      <a:gd name="connsiteY15" fmla="*/ 85540 h 97760"/>
                      <a:gd name="connsiteX16" fmla="*/ 146640 w 171080"/>
                      <a:gd name="connsiteY16" fmla="*/ 79430 h 97760"/>
                      <a:gd name="connsiteX17" fmla="*/ 146640 w 171080"/>
                      <a:gd name="connsiteY17" fmla="*/ 73320 h 97760"/>
                      <a:gd name="connsiteX18" fmla="*/ 12220 w 171080"/>
                      <a:gd name="connsiteY18" fmla="*/ 12220 h 9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080" h="97760">
                        <a:moveTo>
                          <a:pt x="152750" y="97760"/>
                        </a:moveTo>
                        <a:cubicBezTo>
                          <a:pt x="146640" y="97760"/>
                          <a:pt x="140530" y="97760"/>
                          <a:pt x="140530" y="91650"/>
                        </a:cubicBezTo>
                        <a:cubicBezTo>
                          <a:pt x="97760" y="36660"/>
                          <a:pt x="18330" y="36660"/>
                          <a:pt x="18330" y="36660"/>
                        </a:cubicBezTo>
                        <a:cubicBezTo>
                          <a:pt x="12220" y="36660"/>
                          <a:pt x="6110" y="30550"/>
                          <a:pt x="0" y="24440"/>
                        </a:cubicBezTo>
                        <a:cubicBezTo>
                          <a:pt x="0" y="24440"/>
                          <a:pt x="0" y="18330"/>
                          <a:pt x="0" y="18330"/>
                        </a:cubicBezTo>
                        <a:cubicBezTo>
                          <a:pt x="0" y="6110"/>
                          <a:pt x="6110" y="0"/>
                          <a:pt x="18330" y="0"/>
                        </a:cubicBezTo>
                        <a:cubicBezTo>
                          <a:pt x="24440" y="0"/>
                          <a:pt x="109980" y="0"/>
                          <a:pt x="164970" y="67210"/>
                        </a:cubicBezTo>
                        <a:cubicBezTo>
                          <a:pt x="171080" y="73320"/>
                          <a:pt x="171080" y="73320"/>
                          <a:pt x="171080" y="79430"/>
                        </a:cubicBezTo>
                        <a:cubicBezTo>
                          <a:pt x="171080" y="85540"/>
                          <a:pt x="171080" y="91650"/>
                          <a:pt x="164970" y="91650"/>
                        </a:cubicBezTo>
                        <a:cubicBezTo>
                          <a:pt x="158860" y="97760"/>
                          <a:pt x="152750" y="97760"/>
                          <a:pt x="152750" y="97760"/>
                        </a:cubicBezTo>
                        <a:close/>
                        <a:moveTo>
                          <a:pt x="12220" y="12220"/>
                        </a:moveTo>
                        <a:cubicBezTo>
                          <a:pt x="6110" y="12220"/>
                          <a:pt x="6110" y="12220"/>
                          <a:pt x="6110" y="18330"/>
                        </a:cubicBezTo>
                        <a:cubicBezTo>
                          <a:pt x="6110" y="18330"/>
                          <a:pt x="6110" y="18330"/>
                          <a:pt x="6110" y="18330"/>
                        </a:cubicBezTo>
                        <a:cubicBezTo>
                          <a:pt x="6110" y="18330"/>
                          <a:pt x="12220" y="24440"/>
                          <a:pt x="12220" y="24440"/>
                        </a:cubicBezTo>
                        <a:cubicBezTo>
                          <a:pt x="12220" y="24440"/>
                          <a:pt x="91650" y="24440"/>
                          <a:pt x="140530" y="85540"/>
                        </a:cubicBezTo>
                        <a:cubicBezTo>
                          <a:pt x="140530" y="85540"/>
                          <a:pt x="146640" y="91650"/>
                          <a:pt x="146640" y="85540"/>
                        </a:cubicBezTo>
                        <a:cubicBezTo>
                          <a:pt x="146640" y="85540"/>
                          <a:pt x="146640" y="85540"/>
                          <a:pt x="146640" y="79430"/>
                        </a:cubicBezTo>
                        <a:cubicBezTo>
                          <a:pt x="146640" y="79430"/>
                          <a:pt x="146640" y="73320"/>
                          <a:pt x="146640" y="73320"/>
                        </a:cubicBezTo>
                        <a:cubicBezTo>
                          <a:pt x="103870" y="12220"/>
                          <a:pt x="18330" y="12220"/>
                          <a:pt x="12220" y="12220"/>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grpSp>
          <p:nvGrpSpPr>
            <p:cNvPr id="32" name="Graphic 16">
              <a:extLst>
                <a:ext uri="{FF2B5EF4-FFF2-40B4-BE49-F238E27FC236}">
                  <a16:creationId xmlns:a16="http://schemas.microsoft.com/office/drawing/2014/main" id="{83B03D20-D134-4FAB-8621-C3C375A0D7BB}"/>
                </a:ext>
              </a:extLst>
            </p:cNvPr>
            <p:cNvGrpSpPr/>
            <p:nvPr/>
          </p:nvGrpSpPr>
          <p:grpSpPr>
            <a:xfrm>
              <a:off x="1546929" y="9529987"/>
              <a:ext cx="947050" cy="617109"/>
              <a:chOff x="1546929" y="9529987"/>
              <a:chExt cx="947050" cy="617109"/>
            </a:xfrm>
          </p:grpSpPr>
          <p:grpSp>
            <p:nvGrpSpPr>
              <p:cNvPr id="233" name="Graphic 16">
                <a:extLst>
                  <a:ext uri="{FF2B5EF4-FFF2-40B4-BE49-F238E27FC236}">
                    <a16:creationId xmlns:a16="http://schemas.microsoft.com/office/drawing/2014/main" id="{437FE6B7-74AA-40F1-B902-C1E5D84B7FDC}"/>
                  </a:ext>
                </a:extLst>
              </p:cNvPr>
              <p:cNvGrpSpPr/>
              <p:nvPr/>
            </p:nvGrpSpPr>
            <p:grpSpPr>
              <a:xfrm>
                <a:off x="1553039" y="9529987"/>
                <a:ext cx="940940" cy="568228"/>
                <a:chOff x="1553039" y="9529987"/>
                <a:chExt cx="940940" cy="568228"/>
              </a:xfrm>
            </p:grpSpPr>
            <p:grpSp>
              <p:nvGrpSpPr>
                <p:cNvPr id="251" name="Graphic 16">
                  <a:extLst>
                    <a:ext uri="{FF2B5EF4-FFF2-40B4-BE49-F238E27FC236}">
                      <a16:creationId xmlns:a16="http://schemas.microsoft.com/office/drawing/2014/main" id="{818B3BE3-D9E0-4B94-B9AF-638E0568DC0E}"/>
                    </a:ext>
                  </a:extLst>
                </p:cNvPr>
                <p:cNvGrpSpPr/>
                <p:nvPr/>
              </p:nvGrpSpPr>
              <p:grpSpPr>
                <a:xfrm>
                  <a:off x="1699679" y="9529987"/>
                  <a:ext cx="794300" cy="482689"/>
                  <a:chOff x="1699679" y="9529987"/>
                  <a:chExt cx="794300" cy="482689"/>
                </a:xfrm>
              </p:grpSpPr>
              <p:sp>
                <p:nvSpPr>
                  <p:cNvPr id="256" name="Freeform: Shape 255">
                    <a:extLst>
                      <a:ext uri="{FF2B5EF4-FFF2-40B4-BE49-F238E27FC236}">
                        <a16:creationId xmlns:a16="http://schemas.microsoft.com/office/drawing/2014/main" id="{C8ED472F-0EBE-45AE-870C-260F5D63D70F}"/>
                      </a:ext>
                    </a:extLst>
                  </p:cNvPr>
                  <p:cNvSpPr/>
                  <p:nvPr/>
                </p:nvSpPr>
                <p:spPr>
                  <a:xfrm>
                    <a:off x="1705789" y="9529987"/>
                    <a:ext cx="769860" cy="470469"/>
                  </a:xfrm>
                  <a:custGeom>
                    <a:avLst/>
                    <a:gdLst>
                      <a:gd name="connsiteX0" fmla="*/ 769860 w 769860"/>
                      <a:gd name="connsiteY0" fmla="*/ 195520 h 470469"/>
                      <a:gd name="connsiteX1" fmla="*/ 769860 w 769860"/>
                      <a:gd name="connsiteY1" fmla="*/ 171080 h 470469"/>
                      <a:gd name="connsiteX2" fmla="*/ 727091 w 769860"/>
                      <a:gd name="connsiteY2" fmla="*/ 0 h 470469"/>
                      <a:gd name="connsiteX3" fmla="*/ 232180 w 769860"/>
                      <a:gd name="connsiteY3" fmla="*/ 85540 h 470469"/>
                      <a:gd name="connsiteX4" fmla="*/ 85540 w 769860"/>
                      <a:gd name="connsiteY4" fmla="*/ 274950 h 470469"/>
                      <a:gd name="connsiteX5" fmla="*/ 0 w 769860"/>
                      <a:gd name="connsiteY5" fmla="*/ 311610 h 470469"/>
                      <a:gd name="connsiteX6" fmla="*/ 476580 w 769860"/>
                      <a:gd name="connsiteY6" fmla="*/ 470469 h 470469"/>
                      <a:gd name="connsiteX7" fmla="*/ 769860 w 769860"/>
                      <a:gd name="connsiteY7" fmla="*/ 195520 h 4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60" h="470469">
                        <a:moveTo>
                          <a:pt x="769860" y="195520"/>
                        </a:moveTo>
                        <a:cubicBezTo>
                          <a:pt x="769860" y="189410"/>
                          <a:pt x="769860" y="177190"/>
                          <a:pt x="769860" y="171080"/>
                        </a:cubicBezTo>
                        <a:cubicBezTo>
                          <a:pt x="745421" y="54990"/>
                          <a:pt x="727091" y="0"/>
                          <a:pt x="727091" y="0"/>
                        </a:cubicBezTo>
                        <a:lnTo>
                          <a:pt x="232180" y="85540"/>
                        </a:lnTo>
                        <a:cubicBezTo>
                          <a:pt x="232180" y="85540"/>
                          <a:pt x="238290" y="201629"/>
                          <a:pt x="85540" y="274950"/>
                        </a:cubicBezTo>
                        <a:cubicBezTo>
                          <a:pt x="54990" y="287169"/>
                          <a:pt x="24440" y="299390"/>
                          <a:pt x="0" y="311610"/>
                        </a:cubicBezTo>
                        <a:cubicBezTo>
                          <a:pt x="122200" y="274950"/>
                          <a:pt x="427700" y="201629"/>
                          <a:pt x="476580" y="470469"/>
                        </a:cubicBezTo>
                        <a:cubicBezTo>
                          <a:pt x="586560" y="415479"/>
                          <a:pt x="690430" y="323829"/>
                          <a:pt x="769860" y="195520"/>
                        </a:cubicBezTo>
                        <a:close/>
                      </a:path>
                    </a:pathLst>
                  </a:custGeom>
                  <a:solidFill>
                    <a:srgbClr val="68AB2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7" name="Freeform: Shape 256">
                    <a:extLst>
                      <a:ext uri="{FF2B5EF4-FFF2-40B4-BE49-F238E27FC236}">
                        <a16:creationId xmlns:a16="http://schemas.microsoft.com/office/drawing/2014/main" id="{5BC8DA78-F119-4180-9C7F-833EAB247B53}"/>
                      </a:ext>
                    </a:extLst>
                  </p:cNvPr>
                  <p:cNvSpPr/>
                  <p:nvPr/>
                </p:nvSpPr>
                <p:spPr>
                  <a:xfrm>
                    <a:off x="1699679" y="9529987"/>
                    <a:ext cx="794300" cy="482689"/>
                  </a:xfrm>
                  <a:custGeom>
                    <a:avLst/>
                    <a:gdLst>
                      <a:gd name="connsiteX0" fmla="*/ 482690 w 794300"/>
                      <a:gd name="connsiteY0" fmla="*/ 482689 h 482689"/>
                      <a:gd name="connsiteX1" fmla="*/ 482690 w 794300"/>
                      <a:gd name="connsiteY1" fmla="*/ 482689 h 482689"/>
                      <a:gd name="connsiteX2" fmla="*/ 476580 w 794300"/>
                      <a:gd name="connsiteY2" fmla="*/ 476579 h 482689"/>
                      <a:gd name="connsiteX3" fmla="*/ 226070 w 794300"/>
                      <a:gd name="connsiteY3" fmla="*/ 287169 h 482689"/>
                      <a:gd name="connsiteX4" fmla="*/ 12220 w 794300"/>
                      <a:gd name="connsiteY4" fmla="*/ 323829 h 482689"/>
                      <a:gd name="connsiteX5" fmla="*/ 0 w 794300"/>
                      <a:gd name="connsiteY5" fmla="*/ 317719 h 482689"/>
                      <a:gd name="connsiteX6" fmla="*/ 6110 w 794300"/>
                      <a:gd name="connsiteY6" fmla="*/ 305500 h 482689"/>
                      <a:gd name="connsiteX7" fmla="*/ 24440 w 794300"/>
                      <a:gd name="connsiteY7" fmla="*/ 299390 h 482689"/>
                      <a:gd name="connsiteX8" fmla="*/ 97760 w 794300"/>
                      <a:gd name="connsiteY8" fmla="*/ 268840 h 482689"/>
                      <a:gd name="connsiteX9" fmla="*/ 238290 w 794300"/>
                      <a:gd name="connsiteY9" fmla="*/ 91650 h 482689"/>
                      <a:gd name="connsiteX10" fmla="*/ 244400 w 794300"/>
                      <a:gd name="connsiteY10" fmla="*/ 85540 h 482689"/>
                      <a:gd name="connsiteX11" fmla="*/ 739311 w 794300"/>
                      <a:gd name="connsiteY11" fmla="*/ 0 h 482689"/>
                      <a:gd name="connsiteX12" fmla="*/ 751531 w 794300"/>
                      <a:gd name="connsiteY12" fmla="*/ 6110 h 482689"/>
                      <a:gd name="connsiteX13" fmla="*/ 794301 w 794300"/>
                      <a:gd name="connsiteY13" fmla="*/ 177190 h 482689"/>
                      <a:gd name="connsiteX14" fmla="*/ 794301 w 794300"/>
                      <a:gd name="connsiteY14" fmla="*/ 201629 h 482689"/>
                      <a:gd name="connsiteX15" fmla="*/ 794301 w 794300"/>
                      <a:gd name="connsiteY15" fmla="*/ 207740 h 482689"/>
                      <a:gd name="connsiteX16" fmla="*/ 482690 w 794300"/>
                      <a:gd name="connsiteY16" fmla="*/ 482689 h 482689"/>
                      <a:gd name="connsiteX17" fmla="*/ 482690 w 794300"/>
                      <a:gd name="connsiteY17" fmla="*/ 482689 h 482689"/>
                      <a:gd name="connsiteX18" fmla="*/ 219960 w 794300"/>
                      <a:gd name="connsiteY18" fmla="*/ 268840 h 482689"/>
                      <a:gd name="connsiteX19" fmla="*/ 488800 w 794300"/>
                      <a:gd name="connsiteY19" fmla="*/ 458249 h 482689"/>
                      <a:gd name="connsiteX20" fmla="*/ 769861 w 794300"/>
                      <a:gd name="connsiteY20" fmla="*/ 189410 h 482689"/>
                      <a:gd name="connsiteX21" fmla="*/ 769861 w 794300"/>
                      <a:gd name="connsiteY21" fmla="*/ 171080 h 482689"/>
                      <a:gd name="connsiteX22" fmla="*/ 733201 w 794300"/>
                      <a:gd name="connsiteY22" fmla="*/ 12220 h 482689"/>
                      <a:gd name="connsiteX23" fmla="*/ 250510 w 794300"/>
                      <a:gd name="connsiteY23" fmla="*/ 97760 h 482689"/>
                      <a:gd name="connsiteX24" fmla="*/ 109980 w 794300"/>
                      <a:gd name="connsiteY24" fmla="*/ 281060 h 482689"/>
                      <a:gd name="connsiteX25" fmla="*/ 219960 w 794300"/>
                      <a:gd name="connsiteY25" fmla="*/ 268840 h 48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4300" h="482689">
                        <a:moveTo>
                          <a:pt x="482690" y="482689"/>
                        </a:moveTo>
                        <a:cubicBezTo>
                          <a:pt x="476580" y="482689"/>
                          <a:pt x="476580" y="482689"/>
                          <a:pt x="482690" y="482689"/>
                        </a:cubicBezTo>
                        <a:cubicBezTo>
                          <a:pt x="476580" y="482689"/>
                          <a:pt x="476580" y="476579"/>
                          <a:pt x="476580" y="476579"/>
                        </a:cubicBezTo>
                        <a:cubicBezTo>
                          <a:pt x="452140" y="348269"/>
                          <a:pt x="366600" y="287169"/>
                          <a:pt x="226070" y="287169"/>
                        </a:cubicBezTo>
                        <a:cubicBezTo>
                          <a:pt x="146640" y="287169"/>
                          <a:pt x="61100" y="305500"/>
                          <a:pt x="12220" y="323829"/>
                        </a:cubicBezTo>
                        <a:cubicBezTo>
                          <a:pt x="6110" y="323829"/>
                          <a:pt x="6110" y="323829"/>
                          <a:pt x="0" y="317719"/>
                        </a:cubicBezTo>
                        <a:cubicBezTo>
                          <a:pt x="0" y="311610"/>
                          <a:pt x="0" y="311610"/>
                          <a:pt x="6110" y="305500"/>
                        </a:cubicBezTo>
                        <a:lnTo>
                          <a:pt x="24440" y="299390"/>
                        </a:lnTo>
                        <a:cubicBezTo>
                          <a:pt x="42770" y="293279"/>
                          <a:pt x="67210" y="281060"/>
                          <a:pt x="97760" y="268840"/>
                        </a:cubicBezTo>
                        <a:cubicBezTo>
                          <a:pt x="238290" y="201629"/>
                          <a:pt x="238290" y="97760"/>
                          <a:pt x="238290" y="91650"/>
                        </a:cubicBezTo>
                        <a:cubicBezTo>
                          <a:pt x="238290" y="85540"/>
                          <a:pt x="238290" y="85540"/>
                          <a:pt x="244400" y="85540"/>
                        </a:cubicBezTo>
                        <a:lnTo>
                          <a:pt x="739311" y="0"/>
                        </a:lnTo>
                        <a:cubicBezTo>
                          <a:pt x="745420" y="0"/>
                          <a:pt x="745420" y="0"/>
                          <a:pt x="751531" y="6110"/>
                        </a:cubicBezTo>
                        <a:cubicBezTo>
                          <a:pt x="751531" y="6110"/>
                          <a:pt x="763751" y="54990"/>
                          <a:pt x="794301" y="177190"/>
                        </a:cubicBezTo>
                        <a:cubicBezTo>
                          <a:pt x="794301" y="183300"/>
                          <a:pt x="794301" y="195520"/>
                          <a:pt x="794301" y="201629"/>
                        </a:cubicBezTo>
                        <a:cubicBezTo>
                          <a:pt x="794301" y="201629"/>
                          <a:pt x="794301" y="207740"/>
                          <a:pt x="794301" y="207740"/>
                        </a:cubicBezTo>
                        <a:cubicBezTo>
                          <a:pt x="708761" y="323829"/>
                          <a:pt x="604890" y="415479"/>
                          <a:pt x="482690" y="482689"/>
                        </a:cubicBezTo>
                        <a:cubicBezTo>
                          <a:pt x="482690" y="482689"/>
                          <a:pt x="482690" y="482689"/>
                          <a:pt x="482690" y="482689"/>
                        </a:cubicBezTo>
                        <a:close/>
                        <a:moveTo>
                          <a:pt x="219960" y="268840"/>
                        </a:moveTo>
                        <a:cubicBezTo>
                          <a:pt x="366600" y="268840"/>
                          <a:pt x="458250" y="336050"/>
                          <a:pt x="488800" y="458249"/>
                        </a:cubicBezTo>
                        <a:cubicBezTo>
                          <a:pt x="604890" y="397149"/>
                          <a:pt x="696540" y="305500"/>
                          <a:pt x="769861" y="189410"/>
                        </a:cubicBezTo>
                        <a:cubicBezTo>
                          <a:pt x="769861" y="183300"/>
                          <a:pt x="769861" y="177190"/>
                          <a:pt x="769861" y="171080"/>
                        </a:cubicBezTo>
                        <a:cubicBezTo>
                          <a:pt x="751531" y="79430"/>
                          <a:pt x="733201" y="30550"/>
                          <a:pt x="733201" y="12220"/>
                        </a:cubicBezTo>
                        <a:lnTo>
                          <a:pt x="250510" y="97760"/>
                        </a:lnTo>
                        <a:cubicBezTo>
                          <a:pt x="250510" y="122200"/>
                          <a:pt x="232180" y="219960"/>
                          <a:pt x="109980" y="281060"/>
                        </a:cubicBezTo>
                        <a:cubicBezTo>
                          <a:pt x="134420" y="274950"/>
                          <a:pt x="177190" y="268840"/>
                          <a:pt x="219960" y="268840"/>
                        </a:cubicBezTo>
                        <a:close/>
                      </a:path>
                    </a:pathLst>
                  </a:custGeom>
                  <a:solidFill>
                    <a:srgbClr val="3D7205"/>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52" name="Graphic 16">
                  <a:extLst>
                    <a:ext uri="{FF2B5EF4-FFF2-40B4-BE49-F238E27FC236}">
                      <a16:creationId xmlns:a16="http://schemas.microsoft.com/office/drawing/2014/main" id="{B69BEA3A-29F1-4A3B-8B9A-125D57C129B5}"/>
                    </a:ext>
                  </a:extLst>
                </p:cNvPr>
                <p:cNvGrpSpPr/>
                <p:nvPr/>
              </p:nvGrpSpPr>
              <p:grpSpPr>
                <a:xfrm>
                  <a:off x="1553039" y="9810178"/>
                  <a:ext cx="635440" cy="288037"/>
                  <a:chOff x="1553039" y="9810178"/>
                  <a:chExt cx="635440" cy="288037"/>
                </a:xfrm>
              </p:grpSpPr>
              <p:sp>
                <p:nvSpPr>
                  <p:cNvPr id="254" name="Freeform: Shape 253">
                    <a:extLst>
                      <a:ext uri="{FF2B5EF4-FFF2-40B4-BE49-F238E27FC236}">
                        <a16:creationId xmlns:a16="http://schemas.microsoft.com/office/drawing/2014/main" id="{48144C77-7F78-4598-A79A-D96345548D69}"/>
                      </a:ext>
                    </a:extLst>
                  </p:cNvPr>
                  <p:cNvSpPr/>
                  <p:nvPr/>
                </p:nvSpPr>
                <p:spPr>
                  <a:xfrm>
                    <a:off x="1559149" y="9810178"/>
                    <a:ext cx="623220" cy="282832"/>
                  </a:xfrm>
                  <a:custGeom>
                    <a:avLst/>
                    <a:gdLst>
                      <a:gd name="connsiteX0" fmla="*/ 140530 w 623220"/>
                      <a:gd name="connsiteY0" fmla="*/ 37528 h 282832"/>
                      <a:gd name="connsiteX1" fmla="*/ 0 w 623220"/>
                      <a:gd name="connsiteY1" fmla="*/ 184168 h 282832"/>
                      <a:gd name="connsiteX2" fmla="*/ 238290 w 623220"/>
                      <a:gd name="connsiteY2" fmla="*/ 281928 h 282832"/>
                      <a:gd name="connsiteX3" fmla="*/ 623220 w 623220"/>
                      <a:gd name="connsiteY3" fmla="*/ 196388 h 282832"/>
                      <a:gd name="connsiteX4" fmla="*/ 140530 w 623220"/>
                      <a:gd name="connsiteY4" fmla="*/ 37528 h 282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20" h="282832">
                        <a:moveTo>
                          <a:pt x="140530" y="37528"/>
                        </a:moveTo>
                        <a:cubicBezTo>
                          <a:pt x="48880" y="74188"/>
                          <a:pt x="0" y="98628"/>
                          <a:pt x="0" y="184168"/>
                        </a:cubicBezTo>
                        <a:cubicBezTo>
                          <a:pt x="30550" y="220828"/>
                          <a:pt x="97760" y="269708"/>
                          <a:pt x="238290" y="281928"/>
                        </a:cubicBezTo>
                        <a:cubicBezTo>
                          <a:pt x="354380" y="288038"/>
                          <a:pt x="494910" y="263598"/>
                          <a:pt x="623220" y="196388"/>
                        </a:cubicBezTo>
                        <a:cubicBezTo>
                          <a:pt x="568230" y="-72451"/>
                          <a:pt x="262730" y="868"/>
                          <a:pt x="140530" y="37528"/>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5" name="Freeform: Shape 254">
                    <a:extLst>
                      <a:ext uri="{FF2B5EF4-FFF2-40B4-BE49-F238E27FC236}">
                        <a16:creationId xmlns:a16="http://schemas.microsoft.com/office/drawing/2014/main" id="{7115F594-9554-4EE7-AE1F-8BE2C5DD3FCA}"/>
                      </a:ext>
                    </a:extLst>
                  </p:cNvPr>
                  <p:cNvSpPr/>
                  <p:nvPr/>
                </p:nvSpPr>
                <p:spPr>
                  <a:xfrm>
                    <a:off x="1553039" y="9811047"/>
                    <a:ext cx="635440" cy="287169"/>
                  </a:xfrm>
                  <a:custGeom>
                    <a:avLst/>
                    <a:gdLst>
                      <a:gd name="connsiteX0" fmla="*/ 281060 w 635440"/>
                      <a:gd name="connsiteY0" fmla="*/ 287169 h 287169"/>
                      <a:gd name="connsiteX1" fmla="*/ 281060 w 635440"/>
                      <a:gd name="connsiteY1" fmla="*/ 287169 h 287169"/>
                      <a:gd name="connsiteX2" fmla="*/ 244400 w 635440"/>
                      <a:gd name="connsiteY2" fmla="*/ 287169 h 287169"/>
                      <a:gd name="connsiteX3" fmla="*/ 0 w 635440"/>
                      <a:gd name="connsiteY3" fmla="*/ 189410 h 287169"/>
                      <a:gd name="connsiteX4" fmla="*/ 0 w 635440"/>
                      <a:gd name="connsiteY4" fmla="*/ 189410 h 287169"/>
                      <a:gd name="connsiteX5" fmla="*/ 0 w 635440"/>
                      <a:gd name="connsiteY5" fmla="*/ 189410 h 287169"/>
                      <a:gd name="connsiteX6" fmla="*/ 146640 w 635440"/>
                      <a:gd name="connsiteY6" fmla="*/ 36660 h 287169"/>
                      <a:gd name="connsiteX7" fmla="*/ 366600 w 635440"/>
                      <a:gd name="connsiteY7" fmla="*/ 0 h 287169"/>
                      <a:gd name="connsiteX8" fmla="*/ 635440 w 635440"/>
                      <a:gd name="connsiteY8" fmla="*/ 201630 h 287169"/>
                      <a:gd name="connsiteX9" fmla="*/ 635440 w 635440"/>
                      <a:gd name="connsiteY9" fmla="*/ 207740 h 287169"/>
                      <a:gd name="connsiteX10" fmla="*/ 629330 w 635440"/>
                      <a:gd name="connsiteY10" fmla="*/ 207740 h 287169"/>
                      <a:gd name="connsiteX11" fmla="*/ 281060 w 635440"/>
                      <a:gd name="connsiteY11" fmla="*/ 287169 h 287169"/>
                      <a:gd name="connsiteX12" fmla="*/ 12220 w 635440"/>
                      <a:gd name="connsiteY12" fmla="*/ 183300 h 287169"/>
                      <a:gd name="connsiteX13" fmla="*/ 244400 w 635440"/>
                      <a:gd name="connsiteY13" fmla="*/ 274950 h 287169"/>
                      <a:gd name="connsiteX14" fmla="*/ 281060 w 635440"/>
                      <a:gd name="connsiteY14" fmla="*/ 274950 h 287169"/>
                      <a:gd name="connsiteX15" fmla="*/ 623220 w 635440"/>
                      <a:gd name="connsiteY15" fmla="*/ 189410 h 287169"/>
                      <a:gd name="connsiteX16" fmla="*/ 372710 w 635440"/>
                      <a:gd name="connsiteY16" fmla="*/ 6110 h 287169"/>
                      <a:gd name="connsiteX17" fmla="*/ 158860 w 635440"/>
                      <a:gd name="connsiteY17" fmla="*/ 42770 h 287169"/>
                      <a:gd name="connsiteX18" fmla="*/ 12220 w 635440"/>
                      <a:gd name="connsiteY18" fmla="*/ 183300 h 28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5440" h="287169">
                        <a:moveTo>
                          <a:pt x="281060" y="287169"/>
                        </a:moveTo>
                        <a:lnTo>
                          <a:pt x="281060" y="287169"/>
                        </a:lnTo>
                        <a:cubicBezTo>
                          <a:pt x="268840" y="287169"/>
                          <a:pt x="256620" y="287169"/>
                          <a:pt x="244400" y="287169"/>
                        </a:cubicBezTo>
                        <a:cubicBezTo>
                          <a:pt x="103870" y="281060"/>
                          <a:pt x="36660" y="226070"/>
                          <a:pt x="0" y="189410"/>
                        </a:cubicBezTo>
                        <a:lnTo>
                          <a:pt x="0" y="189410"/>
                        </a:lnTo>
                        <a:lnTo>
                          <a:pt x="0" y="189410"/>
                        </a:lnTo>
                        <a:cubicBezTo>
                          <a:pt x="6110" y="97760"/>
                          <a:pt x="54990" y="73320"/>
                          <a:pt x="146640" y="36660"/>
                        </a:cubicBezTo>
                        <a:cubicBezTo>
                          <a:pt x="201630" y="18330"/>
                          <a:pt x="287170" y="0"/>
                          <a:pt x="366600" y="0"/>
                        </a:cubicBezTo>
                        <a:cubicBezTo>
                          <a:pt x="519350" y="0"/>
                          <a:pt x="611000" y="67210"/>
                          <a:pt x="635440" y="201630"/>
                        </a:cubicBezTo>
                        <a:lnTo>
                          <a:pt x="635440" y="207740"/>
                        </a:lnTo>
                        <a:lnTo>
                          <a:pt x="629330" y="207740"/>
                        </a:lnTo>
                        <a:cubicBezTo>
                          <a:pt x="519350" y="256619"/>
                          <a:pt x="397150" y="287169"/>
                          <a:pt x="281060" y="287169"/>
                        </a:cubicBezTo>
                        <a:close/>
                        <a:moveTo>
                          <a:pt x="12220" y="183300"/>
                        </a:moveTo>
                        <a:cubicBezTo>
                          <a:pt x="42770" y="219960"/>
                          <a:pt x="109980" y="268840"/>
                          <a:pt x="244400" y="274950"/>
                        </a:cubicBezTo>
                        <a:cubicBezTo>
                          <a:pt x="256620" y="274950"/>
                          <a:pt x="268840" y="274950"/>
                          <a:pt x="281060" y="274950"/>
                        </a:cubicBezTo>
                        <a:cubicBezTo>
                          <a:pt x="397150" y="274950"/>
                          <a:pt x="513240" y="244400"/>
                          <a:pt x="623220" y="189410"/>
                        </a:cubicBezTo>
                        <a:cubicBezTo>
                          <a:pt x="598780" y="67210"/>
                          <a:pt x="513240" y="6110"/>
                          <a:pt x="372710" y="6110"/>
                        </a:cubicBezTo>
                        <a:cubicBezTo>
                          <a:pt x="293280" y="6110"/>
                          <a:pt x="207740" y="24440"/>
                          <a:pt x="158860" y="42770"/>
                        </a:cubicBezTo>
                        <a:cubicBezTo>
                          <a:pt x="61100" y="79430"/>
                          <a:pt x="18330" y="103870"/>
                          <a:pt x="12220" y="183300"/>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53" name="Freeform: Shape 252">
                  <a:extLst>
                    <a:ext uri="{FF2B5EF4-FFF2-40B4-BE49-F238E27FC236}">
                      <a16:creationId xmlns:a16="http://schemas.microsoft.com/office/drawing/2014/main" id="{3972EED1-5EB5-4353-92E5-040C096BD18A}"/>
                    </a:ext>
                  </a:extLst>
                </p:cNvPr>
                <p:cNvSpPr/>
                <p:nvPr/>
              </p:nvSpPr>
              <p:spPr>
                <a:xfrm>
                  <a:off x="1705789" y="9529987"/>
                  <a:ext cx="757640" cy="470469"/>
                </a:xfrm>
                <a:custGeom>
                  <a:avLst/>
                  <a:gdLst>
                    <a:gd name="connsiteX0" fmla="*/ 464360 w 757640"/>
                    <a:gd name="connsiteY0" fmla="*/ 311610 h 470469"/>
                    <a:gd name="connsiteX1" fmla="*/ 507130 w 757640"/>
                    <a:gd name="connsiteY1" fmla="*/ 238290 h 470469"/>
                    <a:gd name="connsiteX2" fmla="*/ 507130 w 757640"/>
                    <a:gd name="connsiteY2" fmla="*/ 183300 h 470469"/>
                    <a:gd name="connsiteX3" fmla="*/ 696541 w 757640"/>
                    <a:gd name="connsiteY3" fmla="*/ 109980 h 470469"/>
                    <a:gd name="connsiteX4" fmla="*/ 757641 w 757640"/>
                    <a:gd name="connsiteY4" fmla="*/ 116090 h 470469"/>
                    <a:gd name="connsiteX5" fmla="*/ 727091 w 757640"/>
                    <a:gd name="connsiteY5" fmla="*/ 0 h 470469"/>
                    <a:gd name="connsiteX6" fmla="*/ 232180 w 757640"/>
                    <a:gd name="connsiteY6" fmla="*/ 85540 h 470469"/>
                    <a:gd name="connsiteX7" fmla="*/ 85540 w 757640"/>
                    <a:gd name="connsiteY7" fmla="*/ 274950 h 470469"/>
                    <a:gd name="connsiteX8" fmla="*/ 0 w 757640"/>
                    <a:gd name="connsiteY8" fmla="*/ 311610 h 470469"/>
                    <a:gd name="connsiteX9" fmla="*/ 476580 w 757640"/>
                    <a:gd name="connsiteY9" fmla="*/ 470469 h 470469"/>
                    <a:gd name="connsiteX10" fmla="*/ 696541 w 757640"/>
                    <a:gd name="connsiteY10" fmla="*/ 293279 h 470469"/>
                    <a:gd name="connsiteX11" fmla="*/ 678210 w 757640"/>
                    <a:gd name="connsiteY11" fmla="*/ 305500 h 470469"/>
                    <a:gd name="connsiteX12" fmla="*/ 464360 w 757640"/>
                    <a:gd name="connsiteY12" fmla="*/ 311610 h 4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40" h="470469">
                      <a:moveTo>
                        <a:pt x="464360" y="311610"/>
                      </a:moveTo>
                      <a:cubicBezTo>
                        <a:pt x="501020" y="281060"/>
                        <a:pt x="556010" y="262729"/>
                        <a:pt x="507130" y="238290"/>
                      </a:cubicBezTo>
                      <a:cubicBezTo>
                        <a:pt x="458250" y="213850"/>
                        <a:pt x="452140" y="189410"/>
                        <a:pt x="507130" y="183300"/>
                      </a:cubicBezTo>
                      <a:cubicBezTo>
                        <a:pt x="562120" y="177190"/>
                        <a:pt x="598780" y="177190"/>
                        <a:pt x="696541" y="109980"/>
                      </a:cubicBezTo>
                      <a:cubicBezTo>
                        <a:pt x="720980" y="91650"/>
                        <a:pt x="739310" y="97760"/>
                        <a:pt x="757641" y="116090"/>
                      </a:cubicBezTo>
                      <a:cubicBezTo>
                        <a:pt x="739310" y="36660"/>
                        <a:pt x="727091" y="0"/>
                        <a:pt x="727091" y="0"/>
                      </a:cubicBezTo>
                      <a:lnTo>
                        <a:pt x="232180" y="85540"/>
                      </a:lnTo>
                      <a:cubicBezTo>
                        <a:pt x="232180" y="85540"/>
                        <a:pt x="238290" y="201629"/>
                        <a:pt x="85540" y="274950"/>
                      </a:cubicBezTo>
                      <a:cubicBezTo>
                        <a:pt x="54990" y="287169"/>
                        <a:pt x="24440" y="299390"/>
                        <a:pt x="0" y="311610"/>
                      </a:cubicBezTo>
                      <a:cubicBezTo>
                        <a:pt x="122200" y="274950"/>
                        <a:pt x="427700" y="201629"/>
                        <a:pt x="476580" y="470469"/>
                      </a:cubicBezTo>
                      <a:cubicBezTo>
                        <a:pt x="556010" y="427699"/>
                        <a:pt x="635440" y="366600"/>
                        <a:pt x="696541" y="293279"/>
                      </a:cubicBezTo>
                      <a:cubicBezTo>
                        <a:pt x="690430" y="299390"/>
                        <a:pt x="684321" y="299390"/>
                        <a:pt x="678210" y="305500"/>
                      </a:cubicBezTo>
                      <a:cubicBezTo>
                        <a:pt x="507130" y="433809"/>
                        <a:pt x="427700" y="342159"/>
                        <a:pt x="464360" y="311610"/>
                      </a:cubicBezTo>
                      <a:close/>
                    </a:path>
                  </a:pathLst>
                </a:custGeom>
                <a:solidFill>
                  <a:srgbClr val="68AB2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34" name="Graphic 16">
                <a:extLst>
                  <a:ext uri="{FF2B5EF4-FFF2-40B4-BE49-F238E27FC236}">
                    <a16:creationId xmlns:a16="http://schemas.microsoft.com/office/drawing/2014/main" id="{01F29732-8E27-4377-95A5-677E721799C8}"/>
                  </a:ext>
                </a:extLst>
              </p:cNvPr>
              <p:cNvGrpSpPr/>
              <p:nvPr/>
            </p:nvGrpSpPr>
            <p:grpSpPr>
              <a:xfrm>
                <a:off x="1876869" y="9615527"/>
                <a:ext cx="262730" cy="232179"/>
                <a:chOff x="1876869" y="9615527"/>
                <a:chExt cx="262730" cy="232179"/>
              </a:xfrm>
            </p:grpSpPr>
            <p:grpSp>
              <p:nvGrpSpPr>
                <p:cNvPr id="242" name="Graphic 16">
                  <a:extLst>
                    <a:ext uri="{FF2B5EF4-FFF2-40B4-BE49-F238E27FC236}">
                      <a16:creationId xmlns:a16="http://schemas.microsoft.com/office/drawing/2014/main" id="{FC578127-F0F1-4342-B71F-B82493D4E4C4}"/>
                    </a:ext>
                  </a:extLst>
                </p:cNvPr>
                <p:cNvGrpSpPr/>
                <p:nvPr/>
              </p:nvGrpSpPr>
              <p:grpSpPr>
                <a:xfrm>
                  <a:off x="1876869" y="9713287"/>
                  <a:ext cx="256620" cy="73319"/>
                  <a:chOff x="1876869" y="9713287"/>
                  <a:chExt cx="256620" cy="73319"/>
                </a:xfrm>
              </p:grpSpPr>
              <p:sp>
                <p:nvSpPr>
                  <p:cNvPr id="249" name="Freeform: Shape 248">
                    <a:extLst>
                      <a:ext uri="{FF2B5EF4-FFF2-40B4-BE49-F238E27FC236}">
                        <a16:creationId xmlns:a16="http://schemas.microsoft.com/office/drawing/2014/main" id="{B7C934BF-D823-4154-B334-3CEE1FA91DC9}"/>
                      </a:ext>
                    </a:extLst>
                  </p:cNvPr>
                  <p:cNvSpPr/>
                  <p:nvPr/>
                </p:nvSpPr>
                <p:spPr>
                  <a:xfrm>
                    <a:off x="1884507" y="9713803"/>
                    <a:ext cx="248982" cy="64597"/>
                  </a:xfrm>
                  <a:custGeom>
                    <a:avLst/>
                    <a:gdLst>
                      <a:gd name="connsiteX0" fmla="*/ 10693 w 248982"/>
                      <a:gd name="connsiteY0" fmla="*/ 60584 h 64597"/>
                      <a:gd name="connsiteX1" fmla="*/ 4583 w 248982"/>
                      <a:gd name="connsiteY1" fmla="*/ 54474 h 64597"/>
                      <a:gd name="connsiteX2" fmla="*/ 4583 w 248982"/>
                      <a:gd name="connsiteY2" fmla="*/ 36144 h 64597"/>
                      <a:gd name="connsiteX3" fmla="*/ 236763 w 248982"/>
                      <a:gd name="connsiteY3" fmla="*/ 17814 h 64597"/>
                      <a:gd name="connsiteX4" fmla="*/ 236763 w 248982"/>
                      <a:gd name="connsiteY4" fmla="*/ 17814 h 64597"/>
                      <a:gd name="connsiteX5" fmla="*/ 248983 w 248982"/>
                      <a:gd name="connsiteY5" fmla="*/ 36144 h 64597"/>
                      <a:gd name="connsiteX6" fmla="*/ 230653 w 248982"/>
                      <a:gd name="connsiteY6" fmla="*/ 42254 h 64597"/>
                      <a:gd name="connsiteX7" fmla="*/ 29023 w 248982"/>
                      <a:gd name="connsiteY7" fmla="*/ 54474 h 64597"/>
                      <a:gd name="connsiteX8" fmla="*/ 10693 w 248982"/>
                      <a:gd name="connsiteY8" fmla="*/ 60584 h 6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82" h="64597">
                        <a:moveTo>
                          <a:pt x="10693" y="60584"/>
                        </a:moveTo>
                        <a:cubicBezTo>
                          <a:pt x="10693" y="60584"/>
                          <a:pt x="4583" y="60584"/>
                          <a:pt x="4583" y="54474"/>
                        </a:cubicBezTo>
                        <a:cubicBezTo>
                          <a:pt x="-1528" y="48364"/>
                          <a:pt x="-1528" y="42254"/>
                          <a:pt x="4583" y="36144"/>
                        </a:cubicBezTo>
                        <a:cubicBezTo>
                          <a:pt x="10693" y="36144"/>
                          <a:pt x="120673" y="-31066"/>
                          <a:pt x="236763" y="17814"/>
                        </a:cubicBezTo>
                        <a:cubicBezTo>
                          <a:pt x="236763" y="17814"/>
                          <a:pt x="236763" y="17814"/>
                          <a:pt x="236763" y="17814"/>
                        </a:cubicBezTo>
                        <a:cubicBezTo>
                          <a:pt x="242873" y="23924"/>
                          <a:pt x="248983" y="30034"/>
                          <a:pt x="248983" y="36144"/>
                        </a:cubicBezTo>
                        <a:cubicBezTo>
                          <a:pt x="248983" y="42254"/>
                          <a:pt x="236763" y="42254"/>
                          <a:pt x="230653" y="42254"/>
                        </a:cubicBezTo>
                        <a:cubicBezTo>
                          <a:pt x="132893" y="-516"/>
                          <a:pt x="29023" y="54474"/>
                          <a:pt x="29023" y="54474"/>
                        </a:cubicBezTo>
                        <a:cubicBezTo>
                          <a:pt x="22912" y="66694"/>
                          <a:pt x="16803" y="66694"/>
                          <a:pt x="10693" y="60584"/>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0" name="Freeform: Shape 249">
                    <a:extLst>
                      <a:ext uri="{FF2B5EF4-FFF2-40B4-BE49-F238E27FC236}">
                        <a16:creationId xmlns:a16="http://schemas.microsoft.com/office/drawing/2014/main" id="{0248DEAD-F881-46C2-8143-B85407D543A4}"/>
                      </a:ext>
                    </a:extLst>
                  </p:cNvPr>
                  <p:cNvSpPr/>
                  <p:nvPr/>
                </p:nvSpPr>
                <p:spPr>
                  <a:xfrm>
                    <a:off x="1876869" y="9713287"/>
                    <a:ext cx="256620" cy="73319"/>
                  </a:xfrm>
                  <a:custGeom>
                    <a:avLst/>
                    <a:gdLst>
                      <a:gd name="connsiteX0" fmla="*/ 24440 w 256620"/>
                      <a:gd name="connsiteY0" fmla="*/ 73320 h 73319"/>
                      <a:gd name="connsiteX1" fmla="*/ 12220 w 256620"/>
                      <a:gd name="connsiteY1" fmla="*/ 73320 h 73319"/>
                      <a:gd name="connsiteX2" fmla="*/ 6110 w 256620"/>
                      <a:gd name="connsiteY2" fmla="*/ 67210 h 73319"/>
                      <a:gd name="connsiteX3" fmla="*/ 0 w 256620"/>
                      <a:gd name="connsiteY3" fmla="*/ 48880 h 73319"/>
                      <a:gd name="connsiteX4" fmla="*/ 6110 w 256620"/>
                      <a:gd name="connsiteY4" fmla="*/ 36660 h 73319"/>
                      <a:gd name="connsiteX5" fmla="*/ 146640 w 256620"/>
                      <a:gd name="connsiteY5" fmla="*/ 0 h 73319"/>
                      <a:gd name="connsiteX6" fmla="*/ 244400 w 256620"/>
                      <a:gd name="connsiteY6" fmla="*/ 18330 h 73319"/>
                      <a:gd name="connsiteX7" fmla="*/ 244400 w 256620"/>
                      <a:gd name="connsiteY7" fmla="*/ 18330 h 73319"/>
                      <a:gd name="connsiteX8" fmla="*/ 256620 w 256620"/>
                      <a:gd name="connsiteY8" fmla="*/ 30550 h 73319"/>
                      <a:gd name="connsiteX9" fmla="*/ 256620 w 256620"/>
                      <a:gd name="connsiteY9" fmla="*/ 42770 h 73319"/>
                      <a:gd name="connsiteX10" fmla="*/ 226070 w 256620"/>
                      <a:gd name="connsiteY10" fmla="*/ 48880 h 73319"/>
                      <a:gd name="connsiteX11" fmla="*/ 152750 w 256620"/>
                      <a:gd name="connsiteY11" fmla="*/ 30550 h 73319"/>
                      <a:gd name="connsiteX12" fmla="*/ 30550 w 256620"/>
                      <a:gd name="connsiteY12" fmla="*/ 61100 h 73319"/>
                      <a:gd name="connsiteX13" fmla="*/ 24440 w 256620"/>
                      <a:gd name="connsiteY13" fmla="*/ 73320 h 73319"/>
                      <a:gd name="connsiteX14" fmla="*/ 146640 w 256620"/>
                      <a:gd name="connsiteY14" fmla="*/ 12220 h 73319"/>
                      <a:gd name="connsiteX15" fmla="*/ 12220 w 256620"/>
                      <a:gd name="connsiteY15" fmla="*/ 48880 h 73319"/>
                      <a:gd name="connsiteX16" fmla="*/ 12220 w 256620"/>
                      <a:gd name="connsiteY16" fmla="*/ 48880 h 73319"/>
                      <a:gd name="connsiteX17" fmla="*/ 12220 w 256620"/>
                      <a:gd name="connsiteY17" fmla="*/ 54990 h 73319"/>
                      <a:gd name="connsiteX18" fmla="*/ 18330 w 256620"/>
                      <a:gd name="connsiteY18" fmla="*/ 54990 h 73319"/>
                      <a:gd name="connsiteX19" fmla="*/ 30550 w 256620"/>
                      <a:gd name="connsiteY19" fmla="*/ 54990 h 73319"/>
                      <a:gd name="connsiteX20" fmla="*/ 158860 w 256620"/>
                      <a:gd name="connsiteY20" fmla="*/ 24440 h 73319"/>
                      <a:gd name="connsiteX21" fmla="*/ 238290 w 256620"/>
                      <a:gd name="connsiteY21" fmla="*/ 42770 h 73319"/>
                      <a:gd name="connsiteX22" fmla="*/ 250510 w 256620"/>
                      <a:gd name="connsiteY22" fmla="*/ 42770 h 73319"/>
                      <a:gd name="connsiteX23" fmla="*/ 250510 w 256620"/>
                      <a:gd name="connsiteY23" fmla="*/ 42770 h 73319"/>
                      <a:gd name="connsiteX24" fmla="*/ 244400 w 256620"/>
                      <a:gd name="connsiteY24" fmla="*/ 36660 h 73319"/>
                      <a:gd name="connsiteX25" fmla="*/ 244400 w 256620"/>
                      <a:gd name="connsiteY25" fmla="*/ 30550 h 73319"/>
                      <a:gd name="connsiteX26" fmla="*/ 244400 w 256620"/>
                      <a:gd name="connsiteY26" fmla="*/ 36660 h 73319"/>
                      <a:gd name="connsiteX27" fmla="*/ 146640 w 256620"/>
                      <a:gd name="connsiteY27" fmla="*/ 12220 h 7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6620" h="73319">
                        <a:moveTo>
                          <a:pt x="24440" y="73320"/>
                        </a:moveTo>
                        <a:cubicBezTo>
                          <a:pt x="18330" y="73320"/>
                          <a:pt x="18330" y="73320"/>
                          <a:pt x="12220" y="73320"/>
                        </a:cubicBezTo>
                        <a:cubicBezTo>
                          <a:pt x="6110" y="73320"/>
                          <a:pt x="6110" y="67210"/>
                          <a:pt x="6110" y="67210"/>
                        </a:cubicBezTo>
                        <a:cubicBezTo>
                          <a:pt x="0" y="61100"/>
                          <a:pt x="0" y="54990"/>
                          <a:pt x="0" y="48880"/>
                        </a:cubicBezTo>
                        <a:cubicBezTo>
                          <a:pt x="0" y="42770"/>
                          <a:pt x="6110" y="36660"/>
                          <a:pt x="6110" y="36660"/>
                        </a:cubicBezTo>
                        <a:cubicBezTo>
                          <a:pt x="12220" y="30550"/>
                          <a:pt x="73320" y="0"/>
                          <a:pt x="146640" y="0"/>
                        </a:cubicBezTo>
                        <a:cubicBezTo>
                          <a:pt x="183300" y="0"/>
                          <a:pt x="213850" y="6110"/>
                          <a:pt x="244400" y="18330"/>
                        </a:cubicBezTo>
                        <a:lnTo>
                          <a:pt x="244400" y="18330"/>
                        </a:lnTo>
                        <a:cubicBezTo>
                          <a:pt x="250510" y="18330"/>
                          <a:pt x="256620" y="24440"/>
                          <a:pt x="256620" y="30550"/>
                        </a:cubicBezTo>
                        <a:cubicBezTo>
                          <a:pt x="256620" y="36660"/>
                          <a:pt x="256620" y="42770"/>
                          <a:pt x="256620" y="42770"/>
                        </a:cubicBezTo>
                        <a:cubicBezTo>
                          <a:pt x="250510" y="54990"/>
                          <a:pt x="238290" y="54990"/>
                          <a:pt x="226070" y="48880"/>
                        </a:cubicBezTo>
                        <a:cubicBezTo>
                          <a:pt x="201630" y="36660"/>
                          <a:pt x="177190" y="30550"/>
                          <a:pt x="152750" y="30550"/>
                        </a:cubicBezTo>
                        <a:cubicBezTo>
                          <a:pt x="91650" y="30550"/>
                          <a:pt x="36660" y="61100"/>
                          <a:pt x="30550" y="61100"/>
                        </a:cubicBezTo>
                        <a:cubicBezTo>
                          <a:pt x="30550" y="67210"/>
                          <a:pt x="30550" y="73320"/>
                          <a:pt x="24440" y="73320"/>
                        </a:cubicBezTo>
                        <a:close/>
                        <a:moveTo>
                          <a:pt x="146640" y="12220"/>
                        </a:moveTo>
                        <a:cubicBezTo>
                          <a:pt x="73320" y="12220"/>
                          <a:pt x="12220" y="42770"/>
                          <a:pt x="12220" y="48880"/>
                        </a:cubicBezTo>
                        <a:cubicBezTo>
                          <a:pt x="12220" y="48880"/>
                          <a:pt x="12220" y="48880"/>
                          <a:pt x="12220" y="48880"/>
                        </a:cubicBezTo>
                        <a:cubicBezTo>
                          <a:pt x="12220" y="48880"/>
                          <a:pt x="12220" y="48880"/>
                          <a:pt x="12220" y="54990"/>
                        </a:cubicBezTo>
                        <a:cubicBezTo>
                          <a:pt x="12220" y="54990"/>
                          <a:pt x="12220" y="54990"/>
                          <a:pt x="18330" y="54990"/>
                        </a:cubicBezTo>
                        <a:cubicBezTo>
                          <a:pt x="24440" y="54990"/>
                          <a:pt x="24440" y="54990"/>
                          <a:pt x="30550" y="54990"/>
                        </a:cubicBezTo>
                        <a:cubicBezTo>
                          <a:pt x="36660" y="48880"/>
                          <a:pt x="91650" y="24440"/>
                          <a:pt x="158860" y="24440"/>
                        </a:cubicBezTo>
                        <a:cubicBezTo>
                          <a:pt x="189410" y="24440"/>
                          <a:pt x="213850" y="30550"/>
                          <a:pt x="238290" y="42770"/>
                        </a:cubicBezTo>
                        <a:cubicBezTo>
                          <a:pt x="244400" y="42770"/>
                          <a:pt x="250510" y="42770"/>
                          <a:pt x="250510" y="42770"/>
                        </a:cubicBezTo>
                        <a:cubicBezTo>
                          <a:pt x="250510" y="42770"/>
                          <a:pt x="250510" y="42770"/>
                          <a:pt x="250510" y="42770"/>
                        </a:cubicBezTo>
                        <a:cubicBezTo>
                          <a:pt x="250510" y="42770"/>
                          <a:pt x="250510" y="36660"/>
                          <a:pt x="244400" y="36660"/>
                        </a:cubicBezTo>
                        <a:lnTo>
                          <a:pt x="244400" y="30550"/>
                        </a:lnTo>
                        <a:lnTo>
                          <a:pt x="244400" y="36660"/>
                        </a:lnTo>
                        <a:cubicBezTo>
                          <a:pt x="207740" y="18330"/>
                          <a:pt x="183300" y="12220"/>
                          <a:pt x="146640" y="12220"/>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3" name="Graphic 16">
                  <a:extLst>
                    <a:ext uri="{FF2B5EF4-FFF2-40B4-BE49-F238E27FC236}">
                      <a16:creationId xmlns:a16="http://schemas.microsoft.com/office/drawing/2014/main" id="{016E207C-144C-4A6D-AF07-AA3B51422540}"/>
                    </a:ext>
                  </a:extLst>
                </p:cNvPr>
                <p:cNvGrpSpPr/>
                <p:nvPr/>
              </p:nvGrpSpPr>
              <p:grpSpPr>
                <a:xfrm>
                  <a:off x="1913529" y="9682737"/>
                  <a:ext cx="201630" cy="164969"/>
                  <a:chOff x="1913529" y="9682737"/>
                  <a:chExt cx="201630" cy="164969"/>
                </a:xfrm>
              </p:grpSpPr>
              <p:sp>
                <p:nvSpPr>
                  <p:cNvPr id="247" name="Freeform: Shape 246">
                    <a:extLst>
                      <a:ext uri="{FF2B5EF4-FFF2-40B4-BE49-F238E27FC236}">
                        <a16:creationId xmlns:a16="http://schemas.microsoft.com/office/drawing/2014/main" id="{CE070BB8-5B43-4525-847C-B73439462FED}"/>
                      </a:ext>
                    </a:extLst>
                  </p:cNvPr>
                  <p:cNvSpPr/>
                  <p:nvPr/>
                </p:nvSpPr>
                <p:spPr>
                  <a:xfrm>
                    <a:off x="1929329" y="9682737"/>
                    <a:ext cx="184303" cy="144543"/>
                  </a:xfrm>
                  <a:custGeom>
                    <a:avLst/>
                    <a:gdLst>
                      <a:gd name="connsiteX0" fmla="*/ 161391 w 184303"/>
                      <a:gd name="connsiteY0" fmla="*/ 140530 h 144543"/>
                      <a:gd name="connsiteX1" fmla="*/ 155281 w 184303"/>
                      <a:gd name="connsiteY1" fmla="*/ 134420 h 144543"/>
                      <a:gd name="connsiteX2" fmla="*/ 8641 w 184303"/>
                      <a:gd name="connsiteY2" fmla="*/ 24440 h 144543"/>
                      <a:gd name="connsiteX3" fmla="*/ 2531 w 184303"/>
                      <a:gd name="connsiteY3" fmla="*/ 6110 h 144543"/>
                      <a:gd name="connsiteX4" fmla="*/ 20861 w 184303"/>
                      <a:gd name="connsiteY4" fmla="*/ 0 h 144543"/>
                      <a:gd name="connsiteX5" fmla="*/ 179721 w 184303"/>
                      <a:gd name="connsiteY5" fmla="*/ 116090 h 144543"/>
                      <a:gd name="connsiteX6" fmla="*/ 179721 w 184303"/>
                      <a:gd name="connsiteY6" fmla="*/ 134420 h 144543"/>
                      <a:gd name="connsiteX7" fmla="*/ 161391 w 184303"/>
                      <a:gd name="connsiteY7" fmla="*/ 140530 h 14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03" h="144543">
                        <a:moveTo>
                          <a:pt x="161391" y="140530"/>
                        </a:moveTo>
                        <a:cubicBezTo>
                          <a:pt x="161391" y="140530"/>
                          <a:pt x="155281" y="134420"/>
                          <a:pt x="155281" y="134420"/>
                        </a:cubicBezTo>
                        <a:cubicBezTo>
                          <a:pt x="155281" y="134420"/>
                          <a:pt x="106401" y="73320"/>
                          <a:pt x="8641" y="24440"/>
                        </a:cubicBezTo>
                        <a:cubicBezTo>
                          <a:pt x="2531" y="18330"/>
                          <a:pt x="-3579" y="12220"/>
                          <a:pt x="2531" y="6110"/>
                        </a:cubicBezTo>
                        <a:cubicBezTo>
                          <a:pt x="8641" y="0"/>
                          <a:pt x="14751" y="0"/>
                          <a:pt x="20861" y="0"/>
                        </a:cubicBezTo>
                        <a:cubicBezTo>
                          <a:pt x="124731" y="48880"/>
                          <a:pt x="179721" y="116090"/>
                          <a:pt x="179721" y="116090"/>
                        </a:cubicBezTo>
                        <a:cubicBezTo>
                          <a:pt x="185831" y="122200"/>
                          <a:pt x="185831" y="128310"/>
                          <a:pt x="179721" y="134420"/>
                        </a:cubicBezTo>
                        <a:cubicBezTo>
                          <a:pt x="167501" y="146640"/>
                          <a:pt x="161391" y="146640"/>
                          <a:pt x="161391" y="14053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8" name="Freeform: Shape 247">
                    <a:extLst>
                      <a:ext uri="{FF2B5EF4-FFF2-40B4-BE49-F238E27FC236}">
                        <a16:creationId xmlns:a16="http://schemas.microsoft.com/office/drawing/2014/main" id="{E55A3EE6-4A39-4BE5-A076-304EA9C14046}"/>
                      </a:ext>
                    </a:extLst>
                  </p:cNvPr>
                  <p:cNvSpPr/>
                  <p:nvPr/>
                </p:nvSpPr>
                <p:spPr>
                  <a:xfrm>
                    <a:off x="1913529" y="9690944"/>
                    <a:ext cx="201630" cy="156763"/>
                  </a:xfrm>
                  <a:custGeom>
                    <a:avLst/>
                    <a:gdLst>
                      <a:gd name="connsiteX0" fmla="*/ 183300 w 201630"/>
                      <a:gd name="connsiteY0" fmla="*/ 144543 h 156763"/>
                      <a:gd name="connsiteX1" fmla="*/ 171080 w 201630"/>
                      <a:gd name="connsiteY1" fmla="*/ 144543 h 156763"/>
                      <a:gd name="connsiteX2" fmla="*/ 158860 w 201630"/>
                      <a:gd name="connsiteY2" fmla="*/ 138433 h 156763"/>
                      <a:gd name="connsiteX3" fmla="*/ 12220 w 201630"/>
                      <a:gd name="connsiteY3" fmla="*/ 34563 h 156763"/>
                      <a:gd name="connsiteX4" fmla="*/ 0 w 201630"/>
                      <a:gd name="connsiteY4" fmla="*/ 22343 h 156763"/>
                      <a:gd name="connsiteX5" fmla="*/ 0 w 201630"/>
                      <a:gd name="connsiteY5" fmla="*/ 10123 h 156763"/>
                      <a:gd name="connsiteX6" fmla="*/ 30550 w 201630"/>
                      <a:gd name="connsiteY6" fmla="*/ 4013 h 156763"/>
                      <a:gd name="connsiteX7" fmla="*/ 195520 w 201630"/>
                      <a:gd name="connsiteY7" fmla="*/ 126213 h 156763"/>
                      <a:gd name="connsiteX8" fmla="*/ 201630 w 201630"/>
                      <a:gd name="connsiteY8" fmla="*/ 144543 h 156763"/>
                      <a:gd name="connsiteX9" fmla="*/ 189410 w 201630"/>
                      <a:gd name="connsiteY9" fmla="*/ 156763 h 156763"/>
                      <a:gd name="connsiteX10" fmla="*/ 183300 w 201630"/>
                      <a:gd name="connsiteY10" fmla="*/ 144543 h 156763"/>
                      <a:gd name="connsiteX11" fmla="*/ 24440 w 201630"/>
                      <a:gd name="connsiteY11" fmla="*/ 4013 h 156763"/>
                      <a:gd name="connsiteX12" fmla="*/ 24440 w 201630"/>
                      <a:gd name="connsiteY12" fmla="*/ 4013 h 156763"/>
                      <a:gd name="connsiteX13" fmla="*/ 24440 w 201630"/>
                      <a:gd name="connsiteY13" fmla="*/ 4013 h 156763"/>
                      <a:gd name="connsiteX14" fmla="*/ 24440 w 201630"/>
                      <a:gd name="connsiteY14" fmla="*/ 16234 h 156763"/>
                      <a:gd name="connsiteX15" fmla="*/ 177190 w 201630"/>
                      <a:gd name="connsiteY15" fmla="*/ 126213 h 156763"/>
                      <a:gd name="connsiteX16" fmla="*/ 183300 w 201630"/>
                      <a:gd name="connsiteY16" fmla="*/ 132323 h 156763"/>
                      <a:gd name="connsiteX17" fmla="*/ 189410 w 201630"/>
                      <a:gd name="connsiteY17" fmla="*/ 132323 h 156763"/>
                      <a:gd name="connsiteX18" fmla="*/ 189410 w 201630"/>
                      <a:gd name="connsiteY18" fmla="*/ 132323 h 156763"/>
                      <a:gd name="connsiteX19" fmla="*/ 189410 w 201630"/>
                      <a:gd name="connsiteY19" fmla="*/ 126213 h 156763"/>
                      <a:gd name="connsiteX20" fmla="*/ 24440 w 201630"/>
                      <a:gd name="connsiteY20" fmla="*/ 4013 h 156763"/>
                      <a:gd name="connsiteX21" fmla="*/ 24440 w 201630"/>
                      <a:gd name="connsiteY21" fmla="*/ 4013 h 15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1630" h="156763">
                        <a:moveTo>
                          <a:pt x="183300" y="144543"/>
                        </a:moveTo>
                        <a:cubicBezTo>
                          <a:pt x="177190" y="144543"/>
                          <a:pt x="177190" y="144543"/>
                          <a:pt x="171080" y="144543"/>
                        </a:cubicBezTo>
                        <a:cubicBezTo>
                          <a:pt x="164970" y="144543"/>
                          <a:pt x="164970" y="138433"/>
                          <a:pt x="158860" y="138433"/>
                        </a:cubicBezTo>
                        <a:cubicBezTo>
                          <a:pt x="158860" y="138433"/>
                          <a:pt x="109980" y="77334"/>
                          <a:pt x="12220" y="34563"/>
                        </a:cubicBezTo>
                        <a:cubicBezTo>
                          <a:pt x="6110" y="28453"/>
                          <a:pt x="0" y="28453"/>
                          <a:pt x="0" y="22343"/>
                        </a:cubicBezTo>
                        <a:cubicBezTo>
                          <a:pt x="0" y="16234"/>
                          <a:pt x="0" y="10123"/>
                          <a:pt x="0" y="10123"/>
                        </a:cubicBezTo>
                        <a:cubicBezTo>
                          <a:pt x="6110" y="-2097"/>
                          <a:pt x="18330" y="-2097"/>
                          <a:pt x="30550" y="4013"/>
                        </a:cubicBezTo>
                        <a:cubicBezTo>
                          <a:pt x="134420" y="52893"/>
                          <a:pt x="189410" y="113993"/>
                          <a:pt x="195520" y="126213"/>
                        </a:cubicBezTo>
                        <a:cubicBezTo>
                          <a:pt x="201630" y="132323"/>
                          <a:pt x="201630" y="138433"/>
                          <a:pt x="201630" y="144543"/>
                        </a:cubicBezTo>
                        <a:cubicBezTo>
                          <a:pt x="201630" y="150653"/>
                          <a:pt x="195520" y="156763"/>
                          <a:pt x="189410" y="156763"/>
                        </a:cubicBezTo>
                        <a:cubicBezTo>
                          <a:pt x="189410" y="144543"/>
                          <a:pt x="183300" y="144543"/>
                          <a:pt x="183300" y="144543"/>
                        </a:cubicBezTo>
                        <a:close/>
                        <a:moveTo>
                          <a:pt x="24440" y="4013"/>
                        </a:moveTo>
                        <a:cubicBezTo>
                          <a:pt x="18330" y="4013"/>
                          <a:pt x="18330" y="4013"/>
                          <a:pt x="24440" y="4013"/>
                        </a:cubicBezTo>
                        <a:cubicBezTo>
                          <a:pt x="18330" y="10123"/>
                          <a:pt x="18330" y="10123"/>
                          <a:pt x="24440" y="4013"/>
                        </a:cubicBezTo>
                        <a:cubicBezTo>
                          <a:pt x="18330" y="10123"/>
                          <a:pt x="24440" y="10123"/>
                          <a:pt x="24440" y="16234"/>
                        </a:cubicBezTo>
                        <a:cubicBezTo>
                          <a:pt x="122200" y="65113"/>
                          <a:pt x="171080" y="126213"/>
                          <a:pt x="177190" y="126213"/>
                        </a:cubicBezTo>
                        <a:cubicBezTo>
                          <a:pt x="177190" y="126213"/>
                          <a:pt x="177190" y="126213"/>
                          <a:pt x="183300" y="132323"/>
                        </a:cubicBezTo>
                        <a:cubicBezTo>
                          <a:pt x="189410" y="132323"/>
                          <a:pt x="189410" y="132323"/>
                          <a:pt x="189410" y="132323"/>
                        </a:cubicBezTo>
                        <a:cubicBezTo>
                          <a:pt x="189410" y="132323"/>
                          <a:pt x="189410" y="132323"/>
                          <a:pt x="189410" y="132323"/>
                        </a:cubicBezTo>
                        <a:cubicBezTo>
                          <a:pt x="189410" y="132323"/>
                          <a:pt x="189410" y="132323"/>
                          <a:pt x="189410" y="126213"/>
                        </a:cubicBezTo>
                        <a:cubicBezTo>
                          <a:pt x="183300" y="120103"/>
                          <a:pt x="128310" y="52893"/>
                          <a:pt x="24440" y="4013"/>
                        </a:cubicBezTo>
                        <a:cubicBezTo>
                          <a:pt x="24440" y="4013"/>
                          <a:pt x="24440" y="4013"/>
                          <a:pt x="24440" y="4013"/>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4" name="Graphic 16">
                  <a:extLst>
                    <a:ext uri="{FF2B5EF4-FFF2-40B4-BE49-F238E27FC236}">
                      <a16:creationId xmlns:a16="http://schemas.microsoft.com/office/drawing/2014/main" id="{3ED9D2C0-9906-443C-A94B-7538D2199C4D}"/>
                    </a:ext>
                  </a:extLst>
                </p:cNvPr>
                <p:cNvGrpSpPr/>
                <p:nvPr/>
              </p:nvGrpSpPr>
              <p:grpSpPr>
                <a:xfrm>
                  <a:off x="1925750" y="9615527"/>
                  <a:ext cx="213850" cy="79429"/>
                  <a:chOff x="1925750" y="9615527"/>
                  <a:chExt cx="213850" cy="79429"/>
                </a:xfrm>
              </p:grpSpPr>
              <p:sp>
                <p:nvSpPr>
                  <p:cNvPr id="245" name="Freeform: Shape 244">
                    <a:extLst>
                      <a:ext uri="{FF2B5EF4-FFF2-40B4-BE49-F238E27FC236}">
                        <a16:creationId xmlns:a16="http://schemas.microsoft.com/office/drawing/2014/main" id="{0A06F8A7-D5E3-4D50-B7A9-3AEECECC5F30}"/>
                      </a:ext>
                    </a:extLst>
                  </p:cNvPr>
                  <p:cNvSpPr/>
                  <p:nvPr/>
                </p:nvSpPr>
                <p:spPr>
                  <a:xfrm>
                    <a:off x="1933956" y="9617896"/>
                    <a:ext cx="205643" cy="69423"/>
                  </a:xfrm>
                  <a:custGeom>
                    <a:avLst/>
                    <a:gdLst>
                      <a:gd name="connsiteX0" fmla="*/ 10123 w 205643"/>
                      <a:gd name="connsiteY0" fmla="*/ 64841 h 69423"/>
                      <a:gd name="connsiteX1" fmla="*/ 10123 w 205643"/>
                      <a:gd name="connsiteY1" fmla="*/ 64841 h 69423"/>
                      <a:gd name="connsiteX2" fmla="*/ 4013 w 205643"/>
                      <a:gd name="connsiteY2" fmla="*/ 40401 h 69423"/>
                      <a:gd name="connsiteX3" fmla="*/ 187313 w 205643"/>
                      <a:gd name="connsiteY3" fmla="*/ 3741 h 69423"/>
                      <a:gd name="connsiteX4" fmla="*/ 205644 w 205643"/>
                      <a:gd name="connsiteY4" fmla="*/ 22071 h 69423"/>
                      <a:gd name="connsiteX5" fmla="*/ 187313 w 205643"/>
                      <a:gd name="connsiteY5" fmla="*/ 34291 h 69423"/>
                      <a:gd name="connsiteX6" fmla="*/ 28453 w 205643"/>
                      <a:gd name="connsiteY6" fmla="*/ 64841 h 69423"/>
                      <a:gd name="connsiteX7" fmla="*/ 10123 w 205643"/>
                      <a:gd name="connsiteY7" fmla="*/ 64841 h 6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43" h="69423">
                        <a:moveTo>
                          <a:pt x="10123" y="64841"/>
                        </a:moveTo>
                        <a:cubicBezTo>
                          <a:pt x="10123" y="64841"/>
                          <a:pt x="4013" y="64841"/>
                          <a:pt x="10123" y="64841"/>
                        </a:cubicBezTo>
                        <a:cubicBezTo>
                          <a:pt x="-2097" y="58731"/>
                          <a:pt x="-2097" y="46511"/>
                          <a:pt x="4013" y="40401"/>
                        </a:cubicBezTo>
                        <a:cubicBezTo>
                          <a:pt x="10123" y="40401"/>
                          <a:pt x="83443" y="-14589"/>
                          <a:pt x="187313" y="3741"/>
                        </a:cubicBezTo>
                        <a:cubicBezTo>
                          <a:pt x="193423" y="3741"/>
                          <a:pt x="205644" y="9851"/>
                          <a:pt x="205644" y="22071"/>
                        </a:cubicBezTo>
                        <a:cubicBezTo>
                          <a:pt x="205644" y="28181"/>
                          <a:pt x="199533" y="34291"/>
                          <a:pt x="187313" y="34291"/>
                        </a:cubicBezTo>
                        <a:cubicBezTo>
                          <a:pt x="95663" y="15961"/>
                          <a:pt x="28453" y="64841"/>
                          <a:pt x="28453" y="64841"/>
                        </a:cubicBezTo>
                        <a:cubicBezTo>
                          <a:pt x="22343" y="70951"/>
                          <a:pt x="16233" y="70951"/>
                          <a:pt x="10123" y="64841"/>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6" name="Freeform: Shape 245">
                    <a:extLst>
                      <a:ext uri="{FF2B5EF4-FFF2-40B4-BE49-F238E27FC236}">
                        <a16:creationId xmlns:a16="http://schemas.microsoft.com/office/drawing/2014/main" id="{1F0B30C7-FCC8-4A74-97F6-A79CB5A6B524}"/>
                      </a:ext>
                    </a:extLst>
                  </p:cNvPr>
                  <p:cNvSpPr/>
                  <p:nvPr/>
                </p:nvSpPr>
                <p:spPr>
                  <a:xfrm>
                    <a:off x="1925750" y="9615527"/>
                    <a:ext cx="213850" cy="79429"/>
                  </a:xfrm>
                  <a:custGeom>
                    <a:avLst/>
                    <a:gdLst>
                      <a:gd name="connsiteX0" fmla="*/ 24440 w 213850"/>
                      <a:gd name="connsiteY0" fmla="*/ 79430 h 79429"/>
                      <a:gd name="connsiteX1" fmla="*/ 12220 w 213850"/>
                      <a:gd name="connsiteY1" fmla="*/ 79430 h 79429"/>
                      <a:gd name="connsiteX2" fmla="*/ 6110 w 213850"/>
                      <a:gd name="connsiteY2" fmla="*/ 73320 h 79429"/>
                      <a:gd name="connsiteX3" fmla="*/ 0 w 213850"/>
                      <a:gd name="connsiteY3" fmla="*/ 54990 h 79429"/>
                      <a:gd name="connsiteX4" fmla="*/ 6110 w 213850"/>
                      <a:gd name="connsiteY4" fmla="*/ 42770 h 79429"/>
                      <a:gd name="connsiteX5" fmla="*/ 146640 w 213850"/>
                      <a:gd name="connsiteY5" fmla="*/ 0 h 79429"/>
                      <a:gd name="connsiteX6" fmla="*/ 195520 w 213850"/>
                      <a:gd name="connsiteY6" fmla="*/ 6110 h 79429"/>
                      <a:gd name="connsiteX7" fmla="*/ 213850 w 213850"/>
                      <a:gd name="connsiteY7" fmla="*/ 30550 h 79429"/>
                      <a:gd name="connsiteX8" fmla="*/ 189410 w 213850"/>
                      <a:gd name="connsiteY8" fmla="*/ 48880 h 79429"/>
                      <a:gd name="connsiteX9" fmla="*/ 146640 w 213850"/>
                      <a:gd name="connsiteY9" fmla="*/ 42770 h 79429"/>
                      <a:gd name="connsiteX10" fmla="*/ 30550 w 213850"/>
                      <a:gd name="connsiteY10" fmla="*/ 79430 h 79429"/>
                      <a:gd name="connsiteX11" fmla="*/ 24440 w 213850"/>
                      <a:gd name="connsiteY11" fmla="*/ 79430 h 79429"/>
                      <a:gd name="connsiteX12" fmla="*/ 146640 w 213850"/>
                      <a:gd name="connsiteY12" fmla="*/ 12220 h 79429"/>
                      <a:gd name="connsiteX13" fmla="*/ 18330 w 213850"/>
                      <a:gd name="connsiteY13" fmla="*/ 48880 h 79429"/>
                      <a:gd name="connsiteX14" fmla="*/ 18330 w 213850"/>
                      <a:gd name="connsiteY14" fmla="*/ 48880 h 79429"/>
                      <a:gd name="connsiteX15" fmla="*/ 18330 w 213850"/>
                      <a:gd name="connsiteY15" fmla="*/ 54990 h 79429"/>
                      <a:gd name="connsiteX16" fmla="*/ 24440 w 213850"/>
                      <a:gd name="connsiteY16" fmla="*/ 54990 h 79429"/>
                      <a:gd name="connsiteX17" fmla="*/ 36660 w 213850"/>
                      <a:gd name="connsiteY17" fmla="*/ 54990 h 79429"/>
                      <a:gd name="connsiteX18" fmla="*/ 158860 w 213850"/>
                      <a:gd name="connsiteY18" fmla="*/ 18330 h 79429"/>
                      <a:gd name="connsiteX19" fmla="*/ 201630 w 213850"/>
                      <a:gd name="connsiteY19" fmla="*/ 24440 h 79429"/>
                      <a:gd name="connsiteX20" fmla="*/ 201630 w 213850"/>
                      <a:gd name="connsiteY20" fmla="*/ 24440 h 79429"/>
                      <a:gd name="connsiteX21" fmla="*/ 207740 w 213850"/>
                      <a:gd name="connsiteY21" fmla="*/ 18330 h 79429"/>
                      <a:gd name="connsiteX22" fmla="*/ 195520 w 213850"/>
                      <a:gd name="connsiteY22" fmla="*/ 12220 h 79429"/>
                      <a:gd name="connsiteX23" fmla="*/ 146640 w 213850"/>
                      <a:gd name="connsiteY23" fmla="*/ 12220 h 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850" h="79429">
                        <a:moveTo>
                          <a:pt x="24440" y="79430"/>
                        </a:moveTo>
                        <a:cubicBezTo>
                          <a:pt x="18330" y="79430"/>
                          <a:pt x="18330" y="79430"/>
                          <a:pt x="12220" y="79430"/>
                        </a:cubicBezTo>
                        <a:cubicBezTo>
                          <a:pt x="12220" y="79430"/>
                          <a:pt x="6110" y="79430"/>
                          <a:pt x="6110" y="73320"/>
                        </a:cubicBezTo>
                        <a:cubicBezTo>
                          <a:pt x="0" y="67210"/>
                          <a:pt x="0" y="61100"/>
                          <a:pt x="0" y="54990"/>
                        </a:cubicBezTo>
                        <a:cubicBezTo>
                          <a:pt x="0" y="48880"/>
                          <a:pt x="0" y="42770"/>
                          <a:pt x="6110" y="42770"/>
                        </a:cubicBezTo>
                        <a:cubicBezTo>
                          <a:pt x="6110" y="42770"/>
                          <a:pt x="61100" y="0"/>
                          <a:pt x="146640" y="0"/>
                        </a:cubicBezTo>
                        <a:cubicBezTo>
                          <a:pt x="164970" y="0"/>
                          <a:pt x="183300" y="0"/>
                          <a:pt x="195520" y="6110"/>
                        </a:cubicBezTo>
                        <a:cubicBezTo>
                          <a:pt x="207740" y="6110"/>
                          <a:pt x="213850" y="18330"/>
                          <a:pt x="213850" y="30550"/>
                        </a:cubicBezTo>
                        <a:cubicBezTo>
                          <a:pt x="213850" y="42770"/>
                          <a:pt x="201630" y="48880"/>
                          <a:pt x="189410" y="48880"/>
                        </a:cubicBezTo>
                        <a:cubicBezTo>
                          <a:pt x="177190" y="48880"/>
                          <a:pt x="164970" y="42770"/>
                          <a:pt x="146640" y="42770"/>
                        </a:cubicBezTo>
                        <a:cubicBezTo>
                          <a:pt x="79430" y="42770"/>
                          <a:pt x="30550" y="73320"/>
                          <a:pt x="30550" y="79430"/>
                        </a:cubicBezTo>
                        <a:cubicBezTo>
                          <a:pt x="36660" y="79430"/>
                          <a:pt x="30550" y="79430"/>
                          <a:pt x="24440" y="79430"/>
                        </a:cubicBezTo>
                        <a:close/>
                        <a:moveTo>
                          <a:pt x="146640" y="12220"/>
                        </a:moveTo>
                        <a:cubicBezTo>
                          <a:pt x="67210" y="12220"/>
                          <a:pt x="18330" y="48880"/>
                          <a:pt x="18330" y="48880"/>
                        </a:cubicBezTo>
                        <a:cubicBezTo>
                          <a:pt x="18330" y="48880"/>
                          <a:pt x="18330" y="48880"/>
                          <a:pt x="18330" y="48880"/>
                        </a:cubicBezTo>
                        <a:cubicBezTo>
                          <a:pt x="18330" y="48880"/>
                          <a:pt x="18330" y="54990"/>
                          <a:pt x="18330" y="54990"/>
                        </a:cubicBezTo>
                        <a:cubicBezTo>
                          <a:pt x="18330" y="54990"/>
                          <a:pt x="18330" y="54990"/>
                          <a:pt x="24440" y="54990"/>
                        </a:cubicBezTo>
                        <a:cubicBezTo>
                          <a:pt x="30550" y="54990"/>
                          <a:pt x="30550" y="54990"/>
                          <a:pt x="36660" y="54990"/>
                        </a:cubicBezTo>
                        <a:cubicBezTo>
                          <a:pt x="36660" y="54990"/>
                          <a:pt x="85540" y="18330"/>
                          <a:pt x="158860" y="18330"/>
                        </a:cubicBezTo>
                        <a:cubicBezTo>
                          <a:pt x="171080" y="18330"/>
                          <a:pt x="189410" y="18330"/>
                          <a:pt x="201630" y="24440"/>
                        </a:cubicBezTo>
                        <a:cubicBezTo>
                          <a:pt x="201630" y="24440"/>
                          <a:pt x="201630" y="24440"/>
                          <a:pt x="201630" y="24440"/>
                        </a:cubicBezTo>
                        <a:cubicBezTo>
                          <a:pt x="201630" y="24440"/>
                          <a:pt x="207740" y="24440"/>
                          <a:pt x="207740" y="18330"/>
                        </a:cubicBezTo>
                        <a:cubicBezTo>
                          <a:pt x="207740" y="18330"/>
                          <a:pt x="201630" y="12220"/>
                          <a:pt x="195520" y="12220"/>
                        </a:cubicBezTo>
                        <a:cubicBezTo>
                          <a:pt x="177190" y="18330"/>
                          <a:pt x="164970" y="12220"/>
                          <a:pt x="146640" y="12220"/>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235" name="Graphic 16">
                <a:extLst>
                  <a:ext uri="{FF2B5EF4-FFF2-40B4-BE49-F238E27FC236}">
                    <a16:creationId xmlns:a16="http://schemas.microsoft.com/office/drawing/2014/main" id="{339AEB89-D67B-4142-818E-F04D89CB1F21}"/>
                  </a:ext>
                </a:extLst>
              </p:cNvPr>
              <p:cNvGrpSpPr/>
              <p:nvPr/>
            </p:nvGrpSpPr>
            <p:grpSpPr>
              <a:xfrm>
                <a:off x="1546929" y="9701067"/>
                <a:ext cx="928720" cy="446029"/>
                <a:chOff x="1546929" y="9701067"/>
                <a:chExt cx="928720" cy="446029"/>
              </a:xfrm>
            </p:grpSpPr>
            <p:sp>
              <p:nvSpPr>
                <p:cNvPr id="240" name="Freeform: Shape 239">
                  <a:extLst>
                    <a:ext uri="{FF2B5EF4-FFF2-40B4-BE49-F238E27FC236}">
                      <a16:creationId xmlns:a16="http://schemas.microsoft.com/office/drawing/2014/main" id="{85394B16-3996-4D25-9028-A2188B1688AD}"/>
                    </a:ext>
                  </a:extLst>
                </p:cNvPr>
                <p:cNvSpPr/>
                <p:nvPr/>
              </p:nvSpPr>
              <p:spPr>
                <a:xfrm>
                  <a:off x="1552935" y="9731617"/>
                  <a:ext cx="916605" cy="409389"/>
                </a:xfrm>
                <a:custGeom>
                  <a:avLst/>
                  <a:gdLst>
                    <a:gd name="connsiteX0" fmla="*/ 238395 w 916605"/>
                    <a:gd name="connsiteY0" fmla="*/ 360490 h 409389"/>
                    <a:gd name="connsiteX1" fmla="*/ 105 w 916605"/>
                    <a:gd name="connsiteY1" fmla="*/ 262730 h 409389"/>
                    <a:gd name="connsiteX2" fmla="*/ 105 w 916605"/>
                    <a:gd name="connsiteY2" fmla="*/ 268840 h 409389"/>
                    <a:gd name="connsiteX3" fmla="*/ 507235 w 916605"/>
                    <a:gd name="connsiteY3" fmla="*/ 378820 h 409389"/>
                    <a:gd name="connsiteX4" fmla="*/ 916605 w 916605"/>
                    <a:gd name="connsiteY4" fmla="*/ 0 h 409389"/>
                    <a:gd name="connsiteX5" fmla="*/ 238395 w 916605"/>
                    <a:gd name="connsiteY5" fmla="*/ 360490 h 40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605" h="409389">
                      <a:moveTo>
                        <a:pt x="238395" y="360490"/>
                      </a:moveTo>
                      <a:cubicBezTo>
                        <a:pt x="97865" y="354380"/>
                        <a:pt x="30655" y="299390"/>
                        <a:pt x="105" y="262730"/>
                      </a:cubicBezTo>
                      <a:cubicBezTo>
                        <a:pt x="105" y="262730"/>
                        <a:pt x="105" y="268840"/>
                        <a:pt x="105" y="268840"/>
                      </a:cubicBezTo>
                      <a:cubicBezTo>
                        <a:pt x="-6005" y="384930"/>
                        <a:pt x="256725" y="452140"/>
                        <a:pt x="507235" y="378820"/>
                      </a:cubicBezTo>
                      <a:cubicBezTo>
                        <a:pt x="745525" y="311610"/>
                        <a:pt x="916605" y="116090"/>
                        <a:pt x="916605" y="0"/>
                      </a:cubicBezTo>
                      <a:cubicBezTo>
                        <a:pt x="751635" y="274950"/>
                        <a:pt x="458355" y="372710"/>
                        <a:pt x="238395" y="36049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1" name="Freeform: Shape 240">
                  <a:extLst>
                    <a:ext uri="{FF2B5EF4-FFF2-40B4-BE49-F238E27FC236}">
                      <a16:creationId xmlns:a16="http://schemas.microsoft.com/office/drawing/2014/main" id="{8C472959-F1AB-422E-91B6-329F02BAB7A1}"/>
                    </a:ext>
                  </a:extLst>
                </p:cNvPr>
                <p:cNvSpPr/>
                <p:nvPr/>
              </p:nvSpPr>
              <p:spPr>
                <a:xfrm>
                  <a:off x="1546929" y="9701067"/>
                  <a:ext cx="928720" cy="446029"/>
                </a:xfrm>
                <a:custGeom>
                  <a:avLst/>
                  <a:gdLst>
                    <a:gd name="connsiteX0" fmla="*/ 305500 w 928720"/>
                    <a:gd name="connsiteY0" fmla="*/ 446030 h 446029"/>
                    <a:gd name="connsiteX1" fmla="*/ 30550 w 928720"/>
                    <a:gd name="connsiteY1" fmla="*/ 366600 h 446029"/>
                    <a:gd name="connsiteX2" fmla="*/ 0 w 928720"/>
                    <a:gd name="connsiteY2" fmla="*/ 299390 h 446029"/>
                    <a:gd name="connsiteX3" fmla="*/ 0 w 928720"/>
                    <a:gd name="connsiteY3" fmla="*/ 293280 h 446029"/>
                    <a:gd name="connsiteX4" fmla="*/ 0 w 928720"/>
                    <a:gd name="connsiteY4" fmla="*/ 274950 h 446029"/>
                    <a:gd name="connsiteX5" fmla="*/ 12220 w 928720"/>
                    <a:gd name="connsiteY5" fmla="*/ 287170 h 446029"/>
                    <a:gd name="connsiteX6" fmla="*/ 244400 w 928720"/>
                    <a:gd name="connsiteY6" fmla="*/ 378820 h 446029"/>
                    <a:gd name="connsiteX7" fmla="*/ 281060 w 928720"/>
                    <a:gd name="connsiteY7" fmla="*/ 378820 h 446029"/>
                    <a:gd name="connsiteX8" fmla="*/ 916501 w 928720"/>
                    <a:gd name="connsiteY8" fmla="*/ 18330 h 446029"/>
                    <a:gd name="connsiteX9" fmla="*/ 928721 w 928720"/>
                    <a:gd name="connsiteY9" fmla="*/ 0 h 446029"/>
                    <a:gd name="connsiteX10" fmla="*/ 928721 w 928720"/>
                    <a:gd name="connsiteY10" fmla="*/ 24440 h 446029"/>
                    <a:gd name="connsiteX11" fmla="*/ 513240 w 928720"/>
                    <a:gd name="connsiteY11" fmla="*/ 415480 h 446029"/>
                    <a:gd name="connsiteX12" fmla="*/ 305500 w 928720"/>
                    <a:gd name="connsiteY12" fmla="*/ 446030 h 446029"/>
                    <a:gd name="connsiteX13" fmla="*/ 18330 w 928720"/>
                    <a:gd name="connsiteY13" fmla="*/ 311610 h 446029"/>
                    <a:gd name="connsiteX14" fmla="*/ 42770 w 928720"/>
                    <a:gd name="connsiteY14" fmla="*/ 354380 h 446029"/>
                    <a:gd name="connsiteX15" fmla="*/ 305500 w 928720"/>
                    <a:gd name="connsiteY15" fmla="*/ 427699 h 446029"/>
                    <a:gd name="connsiteX16" fmla="*/ 519350 w 928720"/>
                    <a:gd name="connsiteY16" fmla="*/ 397149 h 446029"/>
                    <a:gd name="connsiteX17" fmla="*/ 922611 w 928720"/>
                    <a:gd name="connsiteY17" fmla="*/ 48880 h 446029"/>
                    <a:gd name="connsiteX18" fmla="*/ 287170 w 928720"/>
                    <a:gd name="connsiteY18" fmla="*/ 391040 h 446029"/>
                    <a:gd name="connsiteX19" fmla="*/ 250510 w 928720"/>
                    <a:gd name="connsiteY19" fmla="*/ 391040 h 446029"/>
                    <a:gd name="connsiteX20" fmla="*/ 18330 w 928720"/>
                    <a:gd name="connsiteY20" fmla="*/ 311610 h 44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720" h="446029">
                      <a:moveTo>
                        <a:pt x="305500" y="446030"/>
                      </a:moveTo>
                      <a:cubicBezTo>
                        <a:pt x="183300" y="446030"/>
                        <a:pt x="79430" y="415480"/>
                        <a:pt x="30550" y="366600"/>
                      </a:cubicBezTo>
                      <a:cubicBezTo>
                        <a:pt x="12220" y="348270"/>
                        <a:pt x="0" y="323830"/>
                        <a:pt x="0" y="299390"/>
                      </a:cubicBezTo>
                      <a:cubicBezTo>
                        <a:pt x="0" y="299390"/>
                        <a:pt x="0" y="299390"/>
                        <a:pt x="0" y="293280"/>
                      </a:cubicBezTo>
                      <a:lnTo>
                        <a:pt x="0" y="274950"/>
                      </a:lnTo>
                      <a:lnTo>
                        <a:pt x="12220" y="287170"/>
                      </a:lnTo>
                      <a:cubicBezTo>
                        <a:pt x="42770" y="323830"/>
                        <a:pt x="109980" y="372710"/>
                        <a:pt x="244400" y="378820"/>
                      </a:cubicBezTo>
                      <a:cubicBezTo>
                        <a:pt x="256620" y="378820"/>
                        <a:pt x="268840" y="378820"/>
                        <a:pt x="281060" y="378820"/>
                      </a:cubicBezTo>
                      <a:cubicBezTo>
                        <a:pt x="482690" y="378820"/>
                        <a:pt x="751531" y="281060"/>
                        <a:pt x="916501" y="18330"/>
                      </a:cubicBezTo>
                      <a:lnTo>
                        <a:pt x="928721" y="0"/>
                      </a:lnTo>
                      <a:lnTo>
                        <a:pt x="928721" y="24440"/>
                      </a:lnTo>
                      <a:cubicBezTo>
                        <a:pt x="928721" y="152750"/>
                        <a:pt x="751531" y="342160"/>
                        <a:pt x="513240" y="415480"/>
                      </a:cubicBezTo>
                      <a:cubicBezTo>
                        <a:pt x="452140" y="433810"/>
                        <a:pt x="378820" y="446030"/>
                        <a:pt x="305500" y="446030"/>
                      </a:cubicBezTo>
                      <a:close/>
                      <a:moveTo>
                        <a:pt x="18330" y="311610"/>
                      </a:moveTo>
                      <a:cubicBezTo>
                        <a:pt x="18330" y="323830"/>
                        <a:pt x="30550" y="342160"/>
                        <a:pt x="42770" y="354380"/>
                      </a:cubicBezTo>
                      <a:cubicBezTo>
                        <a:pt x="85540" y="403260"/>
                        <a:pt x="189410" y="427699"/>
                        <a:pt x="305500" y="427699"/>
                      </a:cubicBezTo>
                      <a:cubicBezTo>
                        <a:pt x="372710" y="427699"/>
                        <a:pt x="446030" y="415480"/>
                        <a:pt x="519350" y="397149"/>
                      </a:cubicBezTo>
                      <a:cubicBezTo>
                        <a:pt x="733201" y="336050"/>
                        <a:pt x="898171" y="171080"/>
                        <a:pt x="922611" y="48880"/>
                      </a:cubicBezTo>
                      <a:cubicBezTo>
                        <a:pt x="751531" y="299390"/>
                        <a:pt x="488800" y="391040"/>
                        <a:pt x="287170" y="391040"/>
                      </a:cubicBezTo>
                      <a:cubicBezTo>
                        <a:pt x="274950" y="391040"/>
                        <a:pt x="262730" y="391040"/>
                        <a:pt x="250510" y="391040"/>
                      </a:cubicBezTo>
                      <a:cubicBezTo>
                        <a:pt x="122200" y="391040"/>
                        <a:pt x="54990" y="348270"/>
                        <a:pt x="18330" y="311610"/>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36" name="Freeform: Shape 235">
                <a:extLst>
                  <a:ext uri="{FF2B5EF4-FFF2-40B4-BE49-F238E27FC236}">
                    <a16:creationId xmlns:a16="http://schemas.microsoft.com/office/drawing/2014/main" id="{EBF7152D-B53B-433B-92E7-E78FAC580EBF}"/>
                  </a:ext>
                </a:extLst>
              </p:cNvPr>
              <p:cNvSpPr/>
              <p:nvPr/>
            </p:nvSpPr>
            <p:spPr>
              <a:xfrm>
                <a:off x="1974630" y="9731617"/>
                <a:ext cx="494910" cy="397149"/>
              </a:xfrm>
              <a:custGeom>
                <a:avLst/>
                <a:gdLst>
                  <a:gd name="connsiteX0" fmla="*/ 0 w 494910"/>
                  <a:gd name="connsiteY0" fmla="*/ 348270 h 397149"/>
                  <a:gd name="connsiteX1" fmla="*/ 0 w 494910"/>
                  <a:gd name="connsiteY1" fmla="*/ 397149 h 397149"/>
                  <a:gd name="connsiteX2" fmla="*/ 85540 w 494910"/>
                  <a:gd name="connsiteY2" fmla="*/ 378820 h 397149"/>
                  <a:gd name="connsiteX3" fmla="*/ 494910 w 494910"/>
                  <a:gd name="connsiteY3" fmla="*/ 0 h 397149"/>
                  <a:gd name="connsiteX4" fmla="*/ 0 w 494910"/>
                  <a:gd name="connsiteY4" fmla="*/ 348270 h 39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910" h="397149">
                    <a:moveTo>
                      <a:pt x="0" y="348270"/>
                    </a:moveTo>
                    <a:cubicBezTo>
                      <a:pt x="0" y="366600"/>
                      <a:pt x="0" y="384930"/>
                      <a:pt x="0" y="397149"/>
                    </a:cubicBezTo>
                    <a:cubicBezTo>
                      <a:pt x="30550" y="391040"/>
                      <a:pt x="61100" y="384930"/>
                      <a:pt x="85540" y="378820"/>
                    </a:cubicBezTo>
                    <a:cubicBezTo>
                      <a:pt x="323830" y="311610"/>
                      <a:pt x="494910" y="116090"/>
                      <a:pt x="494910" y="0"/>
                    </a:cubicBezTo>
                    <a:cubicBezTo>
                      <a:pt x="372710" y="201630"/>
                      <a:pt x="183300" y="311610"/>
                      <a:pt x="0" y="34827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7" name="Freeform: Shape 236">
                <a:extLst>
                  <a:ext uri="{FF2B5EF4-FFF2-40B4-BE49-F238E27FC236}">
                    <a16:creationId xmlns:a16="http://schemas.microsoft.com/office/drawing/2014/main" id="{804BBCD5-F8A4-461C-B78A-F669F35D3B48}"/>
                  </a:ext>
                </a:extLst>
              </p:cNvPr>
              <p:cNvSpPr/>
              <p:nvPr/>
            </p:nvSpPr>
            <p:spPr>
              <a:xfrm>
                <a:off x="2292350" y="9725507"/>
                <a:ext cx="183300" cy="268839"/>
              </a:xfrm>
              <a:custGeom>
                <a:avLst/>
                <a:gdLst>
                  <a:gd name="connsiteX0" fmla="*/ 0 w 183300"/>
                  <a:gd name="connsiteY0" fmla="*/ 207740 h 268839"/>
                  <a:gd name="connsiteX1" fmla="*/ 6110 w 183300"/>
                  <a:gd name="connsiteY1" fmla="*/ 268840 h 268839"/>
                  <a:gd name="connsiteX2" fmla="*/ 183300 w 183300"/>
                  <a:gd name="connsiteY2" fmla="*/ 0 h 268839"/>
                  <a:gd name="connsiteX3" fmla="*/ 0 w 183300"/>
                  <a:gd name="connsiteY3" fmla="*/ 207740 h 268839"/>
                </a:gdLst>
                <a:ahLst/>
                <a:cxnLst>
                  <a:cxn ang="0">
                    <a:pos x="connsiteX0" y="connsiteY0"/>
                  </a:cxn>
                  <a:cxn ang="0">
                    <a:pos x="connsiteX1" y="connsiteY1"/>
                  </a:cxn>
                  <a:cxn ang="0">
                    <a:pos x="connsiteX2" y="connsiteY2"/>
                  </a:cxn>
                  <a:cxn ang="0">
                    <a:pos x="connsiteX3" y="connsiteY3"/>
                  </a:cxn>
                </a:cxnLst>
                <a:rect l="l" t="t" r="r" b="b"/>
                <a:pathLst>
                  <a:path w="183300" h="268839">
                    <a:moveTo>
                      <a:pt x="0" y="207740"/>
                    </a:moveTo>
                    <a:cubicBezTo>
                      <a:pt x="0" y="226070"/>
                      <a:pt x="6110" y="250510"/>
                      <a:pt x="6110" y="268840"/>
                    </a:cubicBezTo>
                    <a:cubicBezTo>
                      <a:pt x="116090" y="183300"/>
                      <a:pt x="183300" y="79430"/>
                      <a:pt x="183300" y="0"/>
                    </a:cubicBezTo>
                    <a:cubicBezTo>
                      <a:pt x="128310" y="85540"/>
                      <a:pt x="67210" y="152750"/>
                      <a:pt x="0" y="20774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8" name="Freeform: Shape 237">
                <a:extLst>
                  <a:ext uri="{FF2B5EF4-FFF2-40B4-BE49-F238E27FC236}">
                    <a16:creationId xmlns:a16="http://schemas.microsoft.com/office/drawing/2014/main" id="{DED46B65-0C99-4AF1-875F-4581D59858A3}"/>
                  </a:ext>
                </a:extLst>
              </p:cNvPr>
              <p:cNvSpPr/>
              <p:nvPr/>
            </p:nvSpPr>
            <p:spPr>
              <a:xfrm>
                <a:off x="1559149" y="9811047"/>
                <a:ext cx="623220" cy="281964"/>
              </a:xfrm>
              <a:custGeom>
                <a:avLst/>
                <a:gdLst>
                  <a:gd name="connsiteX0" fmla="*/ 378820 w 623220"/>
                  <a:gd name="connsiteY0" fmla="*/ 0 h 281964"/>
                  <a:gd name="connsiteX1" fmla="*/ 403260 w 623220"/>
                  <a:gd name="connsiteY1" fmla="*/ 6110 h 281964"/>
                  <a:gd name="connsiteX2" fmla="*/ 177190 w 623220"/>
                  <a:gd name="connsiteY2" fmla="*/ 177190 h 281964"/>
                  <a:gd name="connsiteX3" fmla="*/ 79430 w 623220"/>
                  <a:gd name="connsiteY3" fmla="*/ 67210 h 281964"/>
                  <a:gd name="connsiteX4" fmla="*/ 79430 w 623220"/>
                  <a:gd name="connsiteY4" fmla="*/ 67210 h 281964"/>
                  <a:gd name="connsiteX5" fmla="*/ 0 w 623220"/>
                  <a:gd name="connsiteY5" fmla="*/ 183300 h 281964"/>
                  <a:gd name="connsiteX6" fmla="*/ 238290 w 623220"/>
                  <a:gd name="connsiteY6" fmla="*/ 281060 h 281964"/>
                  <a:gd name="connsiteX7" fmla="*/ 623220 w 623220"/>
                  <a:gd name="connsiteY7" fmla="*/ 195520 h 281964"/>
                  <a:gd name="connsiteX8" fmla="*/ 378820 w 623220"/>
                  <a:gd name="connsiteY8" fmla="*/ 0 h 2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220" h="281964">
                    <a:moveTo>
                      <a:pt x="378820" y="0"/>
                    </a:moveTo>
                    <a:cubicBezTo>
                      <a:pt x="384930" y="0"/>
                      <a:pt x="391040" y="0"/>
                      <a:pt x="403260" y="6110"/>
                    </a:cubicBezTo>
                    <a:cubicBezTo>
                      <a:pt x="629330" y="42770"/>
                      <a:pt x="384930" y="219960"/>
                      <a:pt x="177190" y="177190"/>
                    </a:cubicBezTo>
                    <a:cubicBezTo>
                      <a:pt x="-30550" y="134420"/>
                      <a:pt x="79430" y="67210"/>
                      <a:pt x="79430" y="67210"/>
                    </a:cubicBezTo>
                    <a:lnTo>
                      <a:pt x="79430" y="67210"/>
                    </a:lnTo>
                    <a:cubicBezTo>
                      <a:pt x="30550" y="91650"/>
                      <a:pt x="0" y="122200"/>
                      <a:pt x="0" y="183300"/>
                    </a:cubicBezTo>
                    <a:cubicBezTo>
                      <a:pt x="30550" y="219960"/>
                      <a:pt x="97760" y="268840"/>
                      <a:pt x="238290" y="281060"/>
                    </a:cubicBezTo>
                    <a:cubicBezTo>
                      <a:pt x="354380" y="287169"/>
                      <a:pt x="494910" y="262730"/>
                      <a:pt x="623220" y="195520"/>
                    </a:cubicBezTo>
                    <a:cubicBezTo>
                      <a:pt x="592670" y="48880"/>
                      <a:pt x="488800" y="6110"/>
                      <a:pt x="378820" y="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9" name="Freeform: Shape 238">
                <a:extLst>
                  <a:ext uri="{FF2B5EF4-FFF2-40B4-BE49-F238E27FC236}">
                    <a16:creationId xmlns:a16="http://schemas.microsoft.com/office/drawing/2014/main" id="{D08A2565-127E-40F1-BDE1-F5D964DBF168}"/>
                  </a:ext>
                </a:extLst>
              </p:cNvPr>
              <p:cNvSpPr/>
              <p:nvPr/>
            </p:nvSpPr>
            <p:spPr>
              <a:xfrm>
                <a:off x="1632469" y="9908807"/>
                <a:ext cx="543790" cy="178094"/>
              </a:xfrm>
              <a:custGeom>
                <a:avLst/>
                <a:gdLst>
                  <a:gd name="connsiteX0" fmla="*/ 513240 w 543790"/>
                  <a:gd name="connsiteY0" fmla="*/ 0 h 178094"/>
                  <a:gd name="connsiteX1" fmla="*/ 0 w 543790"/>
                  <a:gd name="connsiteY1" fmla="*/ 140530 h 178094"/>
                  <a:gd name="connsiteX2" fmla="*/ 158860 w 543790"/>
                  <a:gd name="connsiteY2" fmla="*/ 177190 h 178094"/>
                  <a:gd name="connsiteX3" fmla="*/ 543790 w 543790"/>
                  <a:gd name="connsiteY3" fmla="*/ 91650 h 178094"/>
                  <a:gd name="connsiteX4" fmla="*/ 513240 w 543790"/>
                  <a:gd name="connsiteY4" fmla="*/ 0 h 17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790" h="178094">
                    <a:moveTo>
                      <a:pt x="513240" y="0"/>
                    </a:moveTo>
                    <a:cubicBezTo>
                      <a:pt x="482690" y="79430"/>
                      <a:pt x="372710" y="213850"/>
                      <a:pt x="0" y="140530"/>
                    </a:cubicBezTo>
                    <a:cubicBezTo>
                      <a:pt x="36660" y="158860"/>
                      <a:pt x="91650" y="177190"/>
                      <a:pt x="158860" y="177190"/>
                    </a:cubicBezTo>
                    <a:cubicBezTo>
                      <a:pt x="274950" y="183300"/>
                      <a:pt x="415480" y="158860"/>
                      <a:pt x="543790" y="91650"/>
                    </a:cubicBezTo>
                    <a:cubicBezTo>
                      <a:pt x="537680" y="61100"/>
                      <a:pt x="525460" y="24440"/>
                      <a:pt x="513240" y="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3" name="Graphic 16">
              <a:extLst>
                <a:ext uri="{FF2B5EF4-FFF2-40B4-BE49-F238E27FC236}">
                  <a16:creationId xmlns:a16="http://schemas.microsoft.com/office/drawing/2014/main" id="{9E8B1467-62A7-4F9C-9CA5-0EE61729E106}"/>
                </a:ext>
              </a:extLst>
            </p:cNvPr>
            <p:cNvGrpSpPr/>
            <p:nvPr/>
          </p:nvGrpSpPr>
          <p:grpSpPr>
            <a:xfrm>
              <a:off x="918675" y="7764200"/>
              <a:ext cx="1562364" cy="1924647"/>
              <a:chOff x="918675" y="7764200"/>
              <a:chExt cx="1562364" cy="1924647"/>
            </a:xfrm>
          </p:grpSpPr>
          <p:grpSp>
            <p:nvGrpSpPr>
              <p:cNvPr id="207" name="Graphic 16">
                <a:extLst>
                  <a:ext uri="{FF2B5EF4-FFF2-40B4-BE49-F238E27FC236}">
                    <a16:creationId xmlns:a16="http://schemas.microsoft.com/office/drawing/2014/main" id="{9FB8957A-33BD-4AAB-AF6E-5274373C73D5}"/>
                  </a:ext>
                </a:extLst>
              </p:cNvPr>
              <p:cNvGrpSpPr/>
              <p:nvPr/>
            </p:nvGrpSpPr>
            <p:grpSpPr>
              <a:xfrm>
                <a:off x="918675" y="7764200"/>
                <a:ext cx="1562364" cy="1924647"/>
                <a:chOff x="918675" y="7764200"/>
                <a:chExt cx="1562364" cy="1924647"/>
              </a:xfrm>
            </p:grpSpPr>
            <p:sp>
              <p:nvSpPr>
                <p:cNvPr id="231" name="Freeform: Shape 230">
                  <a:extLst>
                    <a:ext uri="{FF2B5EF4-FFF2-40B4-BE49-F238E27FC236}">
                      <a16:creationId xmlns:a16="http://schemas.microsoft.com/office/drawing/2014/main" id="{F4033EBA-1287-42D9-B1FD-164673F4FF40}"/>
                    </a:ext>
                  </a:extLst>
                </p:cNvPr>
                <p:cNvSpPr/>
                <p:nvPr/>
              </p:nvSpPr>
              <p:spPr>
                <a:xfrm>
                  <a:off x="918675" y="7776420"/>
                  <a:ext cx="1536031" cy="1904426"/>
                </a:xfrm>
                <a:custGeom>
                  <a:avLst/>
                  <a:gdLst>
                    <a:gd name="connsiteX0" fmla="*/ 66134 w 1536031"/>
                    <a:gd name="connsiteY0" fmla="*/ 116090 h 1904426"/>
                    <a:gd name="connsiteX1" fmla="*/ 17254 w 1536031"/>
                    <a:gd name="connsiteY1" fmla="*/ 201630 h 1904426"/>
                    <a:gd name="connsiteX2" fmla="*/ 41694 w 1536031"/>
                    <a:gd name="connsiteY2" fmla="*/ 262730 h 1904426"/>
                    <a:gd name="connsiteX3" fmla="*/ 47804 w 1536031"/>
                    <a:gd name="connsiteY3" fmla="*/ 1637478 h 1904426"/>
                    <a:gd name="connsiteX4" fmla="*/ 102794 w 1536031"/>
                    <a:gd name="connsiteY4" fmla="*/ 1771898 h 1904426"/>
                    <a:gd name="connsiteX5" fmla="*/ 616034 w 1536031"/>
                    <a:gd name="connsiteY5" fmla="*/ 1698578 h 1904426"/>
                    <a:gd name="connsiteX6" fmla="*/ 573264 w 1536031"/>
                    <a:gd name="connsiteY6" fmla="*/ 1649698 h 1904426"/>
                    <a:gd name="connsiteX7" fmla="*/ 518274 w 1536031"/>
                    <a:gd name="connsiteY7" fmla="*/ 1197559 h 1904426"/>
                    <a:gd name="connsiteX8" fmla="*/ 530494 w 1536031"/>
                    <a:gd name="connsiteY8" fmla="*/ 1099798 h 1904426"/>
                    <a:gd name="connsiteX9" fmla="*/ 561044 w 1536031"/>
                    <a:gd name="connsiteY9" fmla="*/ 714869 h 1904426"/>
                    <a:gd name="connsiteX10" fmla="*/ 707684 w 1536031"/>
                    <a:gd name="connsiteY10" fmla="*/ 1136459 h 1904426"/>
                    <a:gd name="connsiteX11" fmla="*/ 823774 w 1536031"/>
                    <a:gd name="connsiteY11" fmla="*/ 1356418 h 1904426"/>
                    <a:gd name="connsiteX12" fmla="*/ 909314 w 1536031"/>
                    <a:gd name="connsiteY12" fmla="*/ 1716908 h 1904426"/>
                    <a:gd name="connsiteX13" fmla="*/ 939864 w 1536031"/>
                    <a:gd name="connsiteY13" fmla="*/ 1857437 h 1904426"/>
                    <a:gd name="connsiteX14" fmla="*/ 1501985 w 1536031"/>
                    <a:gd name="connsiteY14" fmla="*/ 1802447 h 1904426"/>
                    <a:gd name="connsiteX15" fmla="*/ 1495875 w 1536031"/>
                    <a:gd name="connsiteY15" fmla="*/ 1674138 h 1904426"/>
                    <a:gd name="connsiteX16" fmla="*/ 1227034 w 1536031"/>
                    <a:gd name="connsiteY16" fmla="*/ 977599 h 1904426"/>
                    <a:gd name="connsiteX17" fmla="*/ 1214814 w 1536031"/>
                    <a:gd name="connsiteY17" fmla="*/ 849289 h 1904426"/>
                    <a:gd name="connsiteX18" fmla="*/ 1190374 w 1536031"/>
                    <a:gd name="connsiteY18" fmla="*/ 458249 h 1904426"/>
                    <a:gd name="connsiteX19" fmla="*/ 1104834 w 1536031"/>
                    <a:gd name="connsiteY19" fmla="*/ 0 h 1904426"/>
                    <a:gd name="connsiteX20" fmla="*/ 66134 w 1536031"/>
                    <a:gd name="connsiteY20" fmla="*/ 116090 h 190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36031" h="1904426">
                      <a:moveTo>
                        <a:pt x="66134" y="116090"/>
                      </a:moveTo>
                      <a:cubicBezTo>
                        <a:pt x="66134" y="116090"/>
                        <a:pt x="41694" y="158860"/>
                        <a:pt x="17254" y="201630"/>
                      </a:cubicBezTo>
                      <a:cubicBezTo>
                        <a:pt x="-1076" y="238290"/>
                        <a:pt x="41694" y="262730"/>
                        <a:pt x="41694" y="262730"/>
                      </a:cubicBezTo>
                      <a:cubicBezTo>
                        <a:pt x="41694" y="262730"/>
                        <a:pt x="-56066" y="1093688"/>
                        <a:pt x="47804" y="1637478"/>
                      </a:cubicBezTo>
                      <a:cubicBezTo>
                        <a:pt x="-37736" y="1692468"/>
                        <a:pt x="11144" y="1747458"/>
                        <a:pt x="102794" y="1771898"/>
                      </a:cubicBezTo>
                      <a:cubicBezTo>
                        <a:pt x="194444" y="1796338"/>
                        <a:pt x="609924" y="1826888"/>
                        <a:pt x="616034" y="1698578"/>
                      </a:cubicBezTo>
                      <a:cubicBezTo>
                        <a:pt x="616034" y="1655808"/>
                        <a:pt x="573264" y="1649698"/>
                        <a:pt x="573264" y="1649698"/>
                      </a:cubicBezTo>
                      <a:lnTo>
                        <a:pt x="518274" y="1197559"/>
                      </a:lnTo>
                      <a:cubicBezTo>
                        <a:pt x="518274" y="1197559"/>
                        <a:pt x="585484" y="1173119"/>
                        <a:pt x="530494" y="1099798"/>
                      </a:cubicBezTo>
                      <a:cubicBezTo>
                        <a:pt x="524384" y="898169"/>
                        <a:pt x="561044" y="714869"/>
                        <a:pt x="561044" y="714869"/>
                      </a:cubicBezTo>
                      <a:cubicBezTo>
                        <a:pt x="561044" y="714869"/>
                        <a:pt x="603814" y="873729"/>
                        <a:pt x="707684" y="1136459"/>
                      </a:cubicBezTo>
                      <a:cubicBezTo>
                        <a:pt x="756564" y="1264768"/>
                        <a:pt x="799334" y="1264768"/>
                        <a:pt x="823774" y="1356418"/>
                      </a:cubicBezTo>
                      <a:cubicBezTo>
                        <a:pt x="848214" y="1448068"/>
                        <a:pt x="909314" y="1716908"/>
                        <a:pt x="909314" y="1716908"/>
                      </a:cubicBezTo>
                      <a:cubicBezTo>
                        <a:pt x="909314" y="1716908"/>
                        <a:pt x="817664" y="1790228"/>
                        <a:pt x="939864" y="1857437"/>
                      </a:cubicBezTo>
                      <a:cubicBezTo>
                        <a:pt x="1062064" y="1924647"/>
                        <a:pt x="1343125" y="1930758"/>
                        <a:pt x="1501985" y="1802447"/>
                      </a:cubicBezTo>
                      <a:cubicBezTo>
                        <a:pt x="1569195" y="1729128"/>
                        <a:pt x="1520315" y="1716908"/>
                        <a:pt x="1495875" y="1674138"/>
                      </a:cubicBezTo>
                      <a:cubicBezTo>
                        <a:pt x="1440885" y="1441958"/>
                        <a:pt x="1343125" y="1136459"/>
                        <a:pt x="1227034" y="977599"/>
                      </a:cubicBezTo>
                      <a:cubicBezTo>
                        <a:pt x="1196484" y="922609"/>
                        <a:pt x="1245364" y="885949"/>
                        <a:pt x="1214814" y="849289"/>
                      </a:cubicBezTo>
                      <a:cubicBezTo>
                        <a:pt x="1184264" y="812629"/>
                        <a:pt x="1202594" y="635439"/>
                        <a:pt x="1190374" y="458249"/>
                      </a:cubicBezTo>
                      <a:cubicBezTo>
                        <a:pt x="1178154" y="281060"/>
                        <a:pt x="1104834" y="0"/>
                        <a:pt x="1104834" y="0"/>
                      </a:cubicBezTo>
                      <a:cubicBezTo>
                        <a:pt x="1104834" y="0"/>
                        <a:pt x="707684" y="384929"/>
                        <a:pt x="66134" y="116090"/>
                      </a:cubicBezTo>
                      <a:close/>
                    </a:path>
                  </a:pathLst>
                </a:custGeom>
                <a:solidFill>
                  <a:srgbClr val="FAB54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2" name="Freeform: Shape 231">
                  <a:extLst>
                    <a:ext uri="{FF2B5EF4-FFF2-40B4-BE49-F238E27FC236}">
                      <a16:creationId xmlns:a16="http://schemas.microsoft.com/office/drawing/2014/main" id="{4F957E70-CC47-43CB-84AD-8ABE4DD5F236}"/>
                    </a:ext>
                  </a:extLst>
                </p:cNvPr>
                <p:cNvSpPr/>
                <p:nvPr/>
              </p:nvSpPr>
              <p:spPr>
                <a:xfrm>
                  <a:off x="918675" y="7764200"/>
                  <a:ext cx="1562364" cy="1924647"/>
                </a:xfrm>
                <a:custGeom>
                  <a:avLst/>
                  <a:gdLst>
                    <a:gd name="connsiteX0" fmla="*/ 1184264 w 1562364"/>
                    <a:gd name="connsiteY0" fmla="*/ 1924648 h 1924647"/>
                    <a:gd name="connsiteX1" fmla="*/ 952084 w 1562364"/>
                    <a:gd name="connsiteY1" fmla="*/ 1875767 h 1924647"/>
                    <a:gd name="connsiteX2" fmla="*/ 884874 w 1562364"/>
                    <a:gd name="connsiteY2" fmla="*/ 1796338 h 1924647"/>
                    <a:gd name="connsiteX3" fmla="*/ 915424 w 1562364"/>
                    <a:gd name="connsiteY3" fmla="*/ 1729128 h 1924647"/>
                    <a:gd name="connsiteX4" fmla="*/ 829884 w 1562364"/>
                    <a:gd name="connsiteY4" fmla="*/ 1374748 h 1924647"/>
                    <a:gd name="connsiteX5" fmla="*/ 781004 w 1562364"/>
                    <a:gd name="connsiteY5" fmla="*/ 1276988 h 1924647"/>
                    <a:gd name="connsiteX6" fmla="*/ 713794 w 1562364"/>
                    <a:gd name="connsiteY6" fmla="*/ 1154789 h 1924647"/>
                    <a:gd name="connsiteX7" fmla="*/ 573264 w 1562364"/>
                    <a:gd name="connsiteY7" fmla="*/ 763749 h 1924647"/>
                    <a:gd name="connsiteX8" fmla="*/ 548824 w 1562364"/>
                    <a:gd name="connsiteY8" fmla="*/ 1112018 h 1924647"/>
                    <a:gd name="connsiteX9" fmla="*/ 567154 w 1562364"/>
                    <a:gd name="connsiteY9" fmla="*/ 1185339 h 1924647"/>
                    <a:gd name="connsiteX10" fmla="*/ 536604 w 1562364"/>
                    <a:gd name="connsiteY10" fmla="*/ 1215889 h 1924647"/>
                    <a:gd name="connsiteX11" fmla="*/ 591594 w 1562364"/>
                    <a:gd name="connsiteY11" fmla="*/ 1655808 h 1924647"/>
                    <a:gd name="connsiteX12" fmla="*/ 634364 w 1562364"/>
                    <a:gd name="connsiteY12" fmla="*/ 1710798 h 1924647"/>
                    <a:gd name="connsiteX13" fmla="*/ 347194 w 1562364"/>
                    <a:gd name="connsiteY13" fmla="*/ 1814668 h 1924647"/>
                    <a:gd name="connsiteX14" fmla="*/ 115014 w 1562364"/>
                    <a:gd name="connsiteY14" fmla="*/ 1790228 h 1924647"/>
                    <a:gd name="connsiteX15" fmla="*/ 11144 w 1562364"/>
                    <a:gd name="connsiteY15" fmla="*/ 1716908 h 1924647"/>
                    <a:gd name="connsiteX16" fmla="*/ 53914 w 1562364"/>
                    <a:gd name="connsiteY16" fmla="*/ 1643588 h 1924647"/>
                    <a:gd name="connsiteX17" fmla="*/ 47804 w 1562364"/>
                    <a:gd name="connsiteY17" fmla="*/ 274950 h 1924647"/>
                    <a:gd name="connsiteX18" fmla="*/ 23364 w 1562364"/>
                    <a:gd name="connsiteY18" fmla="*/ 207740 h 1924647"/>
                    <a:gd name="connsiteX19" fmla="*/ 72244 w 1562364"/>
                    <a:gd name="connsiteY19" fmla="*/ 122200 h 1924647"/>
                    <a:gd name="connsiteX20" fmla="*/ 66134 w 1562364"/>
                    <a:gd name="connsiteY20" fmla="*/ 122200 h 1924647"/>
                    <a:gd name="connsiteX21" fmla="*/ 72244 w 1562364"/>
                    <a:gd name="connsiteY21" fmla="*/ 122200 h 1924647"/>
                    <a:gd name="connsiteX22" fmla="*/ 518274 w 1562364"/>
                    <a:gd name="connsiteY22" fmla="*/ 213850 h 1924647"/>
                    <a:gd name="connsiteX23" fmla="*/ 1123164 w 1562364"/>
                    <a:gd name="connsiteY23" fmla="*/ 6110 h 1924647"/>
                    <a:gd name="connsiteX24" fmla="*/ 1123164 w 1562364"/>
                    <a:gd name="connsiteY24" fmla="*/ 0 h 1924647"/>
                    <a:gd name="connsiteX25" fmla="*/ 1129274 w 1562364"/>
                    <a:gd name="connsiteY25" fmla="*/ 12220 h 1924647"/>
                    <a:gd name="connsiteX26" fmla="*/ 1214814 w 1562364"/>
                    <a:gd name="connsiteY26" fmla="*/ 470469 h 1924647"/>
                    <a:gd name="connsiteX27" fmla="*/ 1220924 w 1562364"/>
                    <a:gd name="connsiteY27" fmla="*/ 665989 h 1924647"/>
                    <a:gd name="connsiteX28" fmla="*/ 1239254 w 1562364"/>
                    <a:gd name="connsiteY28" fmla="*/ 855399 h 1924647"/>
                    <a:gd name="connsiteX29" fmla="*/ 1245364 w 1562364"/>
                    <a:gd name="connsiteY29" fmla="*/ 916499 h 1924647"/>
                    <a:gd name="connsiteX30" fmla="*/ 1251474 w 1562364"/>
                    <a:gd name="connsiteY30" fmla="*/ 983709 h 1924647"/>
                    <a:gd name="connsiteX31" fmla="*/ 1520315 w 1562364"/>
                    <a:gd name="connsiteY31" fmla="*/ 1680248 h 1924647"/>
                    <a:gd name="connsiteX32" fmla="*/ 1538645 w 1562364"/>
                    <a:gd name="connsiteY32" fmla="*/ 1698578 h 1924647"/>
                    <a:gd name="connsiteX33" fmla="*/ 1526425 w 1562364"/>
                    <a:gd name="connsiteY33" fmla="*/ 1814668 h 1924647"/>
                    <a:gd name="connsiteX34" fmla="*/ 1184264 w 1562364"/>
                    <a:gd name="connsiteY34" fmla="*/ 1924648 h 1924647"/>
                    <a:gd name="connsiteX35" fmla="*/ 567154 w 1562364"/>
                    <a:gd name="connsiteY35" fmla="*/ 696539 h 1924647"/>
                    <a:gd name="connsiteX36" fmla="*/ 573264 w 1562364"/>
                    <a:gd name="connsiteY36" fmla="*/ 727089 h 1924647"/>
                    <a:gd name="connsiteX37" fmla="*/ 719904 w 1562364"/>
                    <a:gd name="connsiteY37" fmla="*/ 1148679 h 1924647"/>
                    <a:gd name="connsiteX38" fmla="*/ 787114 w 1562364"/>
                    <a:gd name="connsiteY38" fmla="*/ 1270879 h 1924647"/>
                    <a:gd name="connsiteX39" fmla="*/ 835994 w 1562364"/>
                    <a:gd name="connsiteY39" fmla="*/ 1374748 h 1924647"/>
                    <a:gd name="connsiteX40" fmla="*/ 921534 w 1562364"/>
                    <a:gd name="connsiteY40" fmla="*/ 1735238 h 1924647"/>
                    <a:gd name="connsiteX41" fmla="*/ 921534 w 1562364"/>
                    <a:gd name="connsiteY41" fmla="*/ 1741348 h 1924647"/>
                    <a:gd name="connsiteX42" fmla="*/ 915424 w 1562364"/>
                    <a:gd name="connsiteY42" fmla="*/ 1741348 h 1924647"/>
                    <a:gd name="connsiteX43" fmla="*/ 884874 w 1562364"/>
                    <a:gd name="connsiteY43" fmla="*/ 1802448 h 1924647"/>
                    <a:gd name="connsiteX44" fmla="*/ 945974 w 1562364"/>
                    <a:gd name="connsiteY44" fmla="*/ 1869658 h 1924647"/>
                    <a:gd name="connsiteX45" fmla="*/ 1172044 w 1562364"/>
                    <a:gd name="connsiteY45" fmla="*/ 1918538 h 1924647"/>
                    <a:gd name="connsiteX46" fmla="*/ 1501985 w 1562364"/>
                    <a:gd name="connsiteY46" fmla="*/ 1814668 h 1924647"/>
                    <a:gd name="connsiteX47" fmla="*/ 1514205 w 1562364"/>
                    <a:gd name="connsiteY47" fmla="*/ 1723018 h 1924647"/>
                    <a:gd name="connsiteX48" fmla="*/ 1495875 w 1562364"/>
                    <a:gd name="connsiteY48" fmla="*/ 1698578 h 1924647"/>
                    <a:gd name="connsiteX49" fmla="*/ 1495875 w 1562364"/>
                    <a:gd name="connsiteY49" fmla="*/ 1698578 h 1924647"/>
                    <a:gd name="connsiteX50" fmla="*/ 1227034 w 1562364"/>
                    <a:gd name="connsiteY50" fmla="*/ 1002039 h 1924647"/>
                    <a:gd name="connsiteX51" fmla="*/ 1220924 w 1562364"/>
                    <a:gd name="connsiteY51" fmla="*/ 922609 h 1924647"/>
                    <a:gd name="connsiteX52" fmla="*/ 1214814 w 1562364"/>
                    <a:gd name="connsiteY52" fmla="*/ 873729 h 1924647"/>
                    <a:gd name="connsiteX53" fmla="*/ 1196484 w 1562364"/>
                    <a:gd name="connsiteY53" fmla="*/ 672099 h 1924647"/>
                    <a:gd name="connsiteX54" fmla="*/ 1190374 w 1562364"/>
                    <a:gd name="connsiteY54" fmla="*/ 476580 h 1924647"/>
                    <a:gd name="connsiteX55" fmla="*/ 1104834 w 1562364"/>
                    <a:gd name="connsiteY55" fmla="*/ 36660 h 1924647"/>
                    <a:gd name="connsiteX56" fmla="*/ 499944 w 1562364"/>
                    <a:gd name="connsiteY56" fmla="*/ 244400 h 1924647"/>
                    <a:gd name="connsiteX57" fmla="*/ 53914 w 1562364"/>
                    <a:gd name="connsiteY57" fmla="*/ 152750 h 1924647"/>
                    <a:gd name="connsiteX58" fmla="*/ 11144 w 1562364"/>
                    <a:gd name="connsiteY58" fmla="*/ 232180 h 1924647"/>
                    <a:gd name="connsiteX59" fmla="*/ 35584 w 1562364"/>
                    <a:gd name="connsiteY59" fmla="*/ 281060 h 1924647"/>
                    <a:gd name="connsiteX60" fmla="*/ 41694 w 1562364"/>
                    <a:gd name="connsiteY60" fmla="*/ 281060 h 1924647"/>
                    <a:gd name="connsiteX61" fmla="*/ 41694 w 1562364"/>
                    <a:gd name="connsiteY61" fmla="*/ 287169 h 1924647"/>
                    <a:gd name="connsiteX62" fmla="*/ 47804 w 1562364"/>
                    <a:gd name="connsiteY62" fmla="*/ 1655808 h 1924647"/>
                    <a:gd name="connsiteX63" fmla="*/ 47804 w 1562364"/>
                    <a:gd name="connsiteY63" fmla="*/ 1661918 h 1924647"/>
                    <a:gd name="connsiteX64" fmla="*/ 41694 w 1562364"/>
                    <a:gd name="connsiteY64" fmla="*/ 1661918 h 1924647"/>
                    <a:gd name="connsiteX65" fmla="*/ 5034 w 1562364"/>
                    <a:gd name="connsiteY65" fmla="*/ 1723018 h 1924647"/>
                    <a:gd name="connsiteX66" fmla="*/ 102794 w 1562364"/>
                    <a:gd name="connsiteY66" fmla="*/ 1790228 h 1924647"/>
                    <a:gd name="connsiteX67" fmla="*/ 334974 w 1562364"/>
                    <a:gd name="connsiteY67" fmla="*/ 1814668 h 1924647"/>
                    <a:gd name="connsiteX68" fmla="*/ 609924 w 1562364"/>
                    <a:gd name="connsiteY68" fmla="*/ 1723018 h 1924647"/>
                    <a:gd name="connsiteX69" fmla="*/ 573264 w 1562364"/>
                    <a:gd name="connsiteY69" fmla="*/ 1680248 h 1924647"/>
                    <a:gd name="connsiteX70" fmla="*/ 567154 w 1562364"/>
                    <a:gd name="connsiteY70" fmla="*/ 1680248 h 1924647"/>
                    <a:gd name="connsiteX71" fmla="*/ 512164 w 1562364"/>
                    <a:gd name="connsiteY71" fmla="*/ 1215889 h 1924647"/>
                    <a:gd name="connsiteX72" fmla="*/ 518274 w 1562364"/>
                    <a:gd name="connsiteY72" fmla="*/ 1215889 h 1924647"/>
                    <a:gd name="connsiteX73" fmla="*/ 542714 w 1562364"/>
                    <a:gd name="connsiteY73" fmla="*/ 1191449 h 1924647"/>
                    <a:gd name="connsiteX74" fmla="*/ 524384 w 1562364"/>
                    <a:gd name="connsiteY74" fmla="*/ 1130349 h 1924647"/>
                    <a:gd name="connsiteX75" fmla="*/ 524384 w 1562364"/>
                    <a:gd name="connsiteY75" fmla="*/ 1130349 h 1924647"/>
                    <a:gd name="connsiteX76" fmla="*/ 524384 w 1562364"/>
                    <a:gd name="connsiteY76" fmla="*/ 1130349 h 1924647"/>
                    <a:gd name="connsiteX77" fmla="*/ 554934 w 1562364"/>
                    <a:gd name="connsiteY77" fmla="*/ 745419 h 1924647"/>
                    <a:gd name="connsiteX78" fmla="*/ 567154 w 1562364"/>
                    <a:gd name="connsiteY78" fmla="*/ 696539 h 192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562364" h="1924647">
                      <a:moveTo>
                        <a:pt x="1184264" y="1924648"/>
                      </a:moveTo>
                      <a:cubicBezTo>
                        <a:pt x="1092614" y="1924648"/>
                        <a:pt x="1007074" y="1906317"/>
                        <a:pt x="952084" y="1875767"/>
                      </a:cubicBezTo>
                      <a:cubicBezTo>
                        <a:pt x="909314" y="1851328"/>
                        <a:pt x="884874" y="1826888"/>
                        <a:pt x="884874" y="1796338"/>
                      </a:cubicBezTo>
                      <a:cubicBezTo>
                        <a:pt x="884874" y="1759678"/>
                        <a:pt x="909314" y="1735238"/>
                        <a:pt x="915424" y="1729128"/>
                      </a:cubicBezTo>
                      <a:cubicBezTo>
                        <a:pt x="909314" y="1692468"/>
                        <a:pt x="848214" y="1460288"/>
                        <a:pt x="829884" y="1374748"/>
                      </a:cubicBezTo>
                      <a:cubicBezTo>
                        <a:pt x="817664" y="1331979"/>
                        <a:pt x="805444" y="1307538"/>
                        <a:pt x="781004" y="1276988"/>
                      </a:cubicBezTo>
                      <a:cubicBezTo>
                        <a:pt x="762674" y="1252548"/>
                        <a:pt x="738234" y="1215889"/>
                        <a:pt x="713794" y="1154789"/>
                      </a:cubicBezTo>
                      <a:cubicBezTo>
                        <a:pt x="634364" y="959269"/>
                        <a:pt x="591594" y="824849"/>
                        <a:pt x="573264" y="763749"/>
                      </a:cubicBezTo>
                      <a:cubicBezTo>
                        <a:pt x="561044" y="824849"/>
                        <a:pt x="542714" y="965379"/>
                        <a:pt x="548824" y="1112018"/>
                      </a:cubicBezTo>
                      <a:cubicBezTo>
                        <a:pt x="567154" y="1136458"/>
                        <a:pt x="573264" y="1160899"/>
                        <a:pt x="567154" y="1185339"/>
                      </a:cubicBezTo>
                      <a:cubicBezTo>
                        <a:pt x="561044" y="1203668"/>
                        <a:pt x="542714" y="1215889"/>
                        <a:pt x="536604" y="1215889"/>
                      </a:cubicBezTo>
                      <a:lnTo>
                        <a:pt x="591594" y="1655808"/>
                      </a:lnTo>
                      <a:cubicBezTo>
                        <a:pt x="609924" y="1661918"/>
                        <a:pt x="634364" y="1680248"/>
                        <a:pt x="634364" y="1710798"/>
                      </a:cubicBezTo>
                      <a:cubicBezTo>
                        <a:pt x="634364" y="1802448"/>
                        <a:pt x="451064" y="1814668"/>
                        <a:pt x="347194" y="1814668"/>
                      </a:cubicBezTo>
                      <a:cubicBezTo>
                        <a:pt x="249434" y="1814668"/>
                        <a:pt x="151674" y="1802448"/>
                        <a:pt x="115014" y="1790228"/>
                      </a:cubicBezTo>
                      <a:cubicBezTo>
                        <a:pt x="53914" y="1771898"/>
                        <a:pt x="17254" y="1747458"/>
                        <a:pt x="11144" y="1716908"/>
                      </a:cubicBezTo>
                      <a:cubicBezTo>
                        <a:pt x="5034" y="1692468"/>
                        <a:pt x="23364" y="1668028"/>
                        <a:pt x="53914" y="1643588"/>
                      </a:cubicBezTo>
                      <a:cubicBezTo>
                        <a:pt x="-49956" y="1124239"/>
                        <a:pt x="41694" y="342159"/>
                        <a:pt x="47804" y="274950"/>
                      </a:cubicBezTo>
                      <a:cubicBezTo>
                        <a:pt x="29474" y="262730"/>
                        <a:pt x="11144" y="238290"/>
                        <a:pt x="23364" y="207740"/>
                      </a:cubicBezTo>
                      <a:cubicBezTo>
                        <a:pt x="47804" y="164970"/>
                        <a:pt x="72244" y="122200"/>
                        <a:pt x="72244" y="122200"/>
                      </a:cubicBezTo>
                      <a:lnTo>
                        <a:pt x="66134" y="122200"/>
                      </a:lnTo>
                      <a:lnTo>
                        <a:pt x="72244" y="122200"/>
                      </a:lnTo>
                      <a:cubicBezTo>
                        <a:pt x="218884" y="183300"/>
                        <a:pt x="371634" y="213850"/>
                        <a:pt x="518274" y="213850"/>
                      </a:cubicBezTo>
                      <a:cubicBezTo>
                        <a:pt x="890984" y="213850"/>
                        <a:pt x="1117054" y="6110"/>
                        <a:pt x="1123164" y="6110"/>
                      </a:cubicBezTo>
                      <a:lnTo>
                        <a:pt x="1123164" y="0"/>
                      </a:lnTo>
                      <a:lnTo>
                        <a:pt x="1129274" y="12220"/>
                      </a:lnTo>
                      <a:cubicBezTo>
                        <a:pt x="1129274" y="12220"/>
                        <a:pt x="1202594" y="293280"/>
                        <a:pt x="1214814" y="470469"/>
                      </a:cubicBezTo>
                      <a:cubicBezTo>
                        <a:pt x="1220924" y="537680"/>
                        <a:pt x="1220924" y="604889"/>
                        <a:pt x="1220924" y="665989"/>
                      </a:cubicBezTo>
                      <a:cubicBezTo>
                        <a:pt x="1220924" y="757639"/>
                        <a:pt x="1220924" y="837069"/>
                        <a:pt x="1239254" y="855399"/>
                      </a:cubicBezTo>
                      <a:cubicBezTo>
                        <a:pt x="1257585" y="873729"/>
                        <a:pt x="1251474" y="898169"/>
                        <a:pt x="1245364" y="916499"/>
                      </a:cubicBezTo>
                      <a:cubicBezTo>
                        <a:pt x="1239254" y="934829"/>
                        <a:pt x="1233144" y="959269"/>
                        <a:pt x="1251474" y="983709"/>
                      </a:cubicBezTo>
                      <a:cubicBezTo>
                        <a:pt x="1373675" y="1142568"/>
                        <a:pt x="1465325" y="1454178"/>
                        <a:pt x="1520315" y="1680248"/>
                      </a:cubicBezTo>
                      <a:cubicBezTo>
                        <a:pt x="1526425" y="1686358"/>
                        <a:pt x="1532535" y="1692468"/>
                        <a:pt x="1538645" y="1698578"/>
                      </a:cubicBezTo>
                      <a:cubicBezTo>
                        <a:pt x="1563085" y="1723018"/>
                        <a:pt x="1581415" y="1747458"/>
                        <a:pt x="1526425" y="1814668"/>
                      </a:cubicBezTo>
                      <a:cubicBezTo>
                        <a:pt x="1440885" y="1887988"/>
                        <a:pt x="1318685" y="1924648"/>
                        <a:pt x="1184264" y="1924648"/>
                      </a:cubicBezTo>
                      <a:close/>
                      <a:moveTo>
                        <a:pt x="567154" y="696539"/>
                      </a:moveTo>
                      <a:lnTo>
                        <a:pt x="573264" y="727089"/>
                      </a:lnTo>
                      <a:cubicBezTo>
                        <a:pt x="573264" y="727089"/>
                        <a:pt x="616034" y="885949"/>
                        <a:pt x="719904" y="1148679"/>
                      </a:cubicBezTo>
                      <a:cubicBezTo>
                        <a:pt x="744344" y="1209779"/>
                        <a:pt x="768784" y="1240329"/>
                        <a:pt x="787114" y="1270879"/>
                      </a:cubicBezTo>
                      <a:cubicBezTo>
                        <a:pt x="805444" y="1301429"/>
                        <a:pt x="823774" y="1325868"/>
                        <a:pt x="835994" y="1374748"/>
                      </a:cubicBezTo>
                      <a:cubicBezTo>
                        <a:pt x="860434" y="1466398"/>
                        <a:pt x="921534" y="1735238"/>
                        <a:pt x="921534" y="1735238"/>
                      </a:cubicBezTo>
                      <a:lnTo>
                        <a:pt x="921534" y="1741348"/>
                      </a:lnTo>
                      <a:lnTo>
                        <a:pt x="915424" y="1741348"/>
                      </a:lnTo>
                      <a:cubicBezTo>
                        <a:pt x="915424" y="1741348"/>
                        <a:pt x="884874" y="1765788"/>
                        <a:pt x="884874" y="1802448"/>
                      </a:cubicBezTo>
                      <a:cubicBezTo>
                        <a:pt x="884874" y="1826888"/>
                        <a:pt x="909314" y="1851328"/>
                        <a:pt x="945974" y="1869658"/>
                      </a:cubicBezTo>
                      <a:cubicBezTo>
                        <a:pt x="1000964" y="1900207"/>
                        <a:pt x="1086504" y="1918538"/>
                        <a:pt x="1172044" y="1918538"/>
                      </a:cubicBezTo>
                      <a:cubicBezTo>
                        <a:pt x="1300354" y="1918538"/>
                        <a:pt x="1422555" y="1881878"/>
                        <a:pt x="1501985" y="1814668"/>
                      </a:cubicBezTo>
                      <a:cubicBezTo>
                        <a:pt x="1550865" y="1765788"/>
                        <a:pt x="1532535" y="1747458"/>
                        <a:pt x="1514205" y="1723018"/>
                      </a:cubicBezTo>
                      <a:cubicBezTo>
                        <a:pt x="1508095" y="1716908"/>
                        <a:pt x="1501985" y="1710798"/>
                        <a:pt x="1495875" y="1698578"/>
                      </a:cubicBezTo>
                      <a:lnTo>
                        <a:pt x="1495875" y="1698578"/>
                      </a:lnTo>
                      <a:cubicBezTo>
                        <a:pt x="1440885" y="1466398"/>
                        <a:pt x="1343125" y="1160899"/>
                        <a:pt x="1227034" y="1002039"/>
                      </a:cubicBezTo>
                      <a:cubicBezTo>
                        <a:pt x="1208704" y="971489"/>
                        <a:pt x="1214814" y="947049"/>
                        <a:pt x="1220924" y="922609"/>
                      </a:cubicBezTo>
                      <a:cubicBezTo>
                        <a:pt x="1227034" y="904279"/>
                        <a:pt x="1227034" y="885949"/>
                        <a:pt x="1214814" y="873729"/>
                      </a:cubicBezTo>
                      <a:cubicBezTo>
                        <a:pt x="1196484" y="849289"/>
                        <a:pt x="1196484" y="775969"/>
                        <a:pt x="1196484" y="672099"/>
                      </a:cubicBezTo>
                      <a:cubicBezTo>
                        <a:pt x="1196484" y="610999"/>
                        <a:pt x="1196484" y="543789"/>
                        <a:pt x="1190374" y="476580"/>
                      </a:cubicBezTo>
                      <a:cubicBezTo>
                        <a:pt x="1178154" y="323830"/>
                        <a:pt x="1123164" y="85540"/>
                        <a:pt x="1104834" y="36660"/>
                      </a:cubicBezTo>
                      <a:cubicBezTo>
                        <a:pt x="1055954" y="73320"/>
                        <a:pt x="835994" y="244400"/>
                        <a:pt x="499944" y="244400"/>
                      </a:cubicBezTo>
                      <a:cubicBezTo>
                        <a:pt x="353304" y="244400"/>
                        <a:pt x="206664" y="213850"/>
                        <a:pt x="53914" y="152750"/>
                      </a:cubicBezTo>
                      <a:cubicBezTo>
                        <a:pt x="47804" y="164970"/>
                        <a:pt x="29474" y="201630"/>
                        <a:pt x="11144" y="232180"/>
                      </a:cubicBezTo>
                      <a:cubicBezTo>
                        <a:pt x="-1076" y="262730"/>
                        <a:pt x="35584" y="281060"/>
                        <a:pt x="35584" y="281060"/>
                      </a:cubicBezTo>
                      <a:lnTo>
                        <a:pt x="41694" y="281060"/>
                      </a:lnTo>
                      <a:lnTo>
                        <a:pt x="41694" y="287169"/>
                      </a:lnTo>
                      <a:cubicBezTo>
                        <a:pt x="41694" y="293280"/>
                        <a:pt x="-56066" y="1118129"/>
                        <a:pt x="47804" y="1655808"/>
                      </a:cubicBezTo>
                      <a:lnTo>
                        <a:pt x="47804" y="1661918"/>
                      </a:lnTo>
                      <a:lnTo>
                        <a:pt x="41694" y="1661918"/>
                      </a:lnTo>
                      <a:cubicBezTo>
                        <a:pt x="23364" y="1674138"/>
                        <a:pt x="-1076" y="1698578"/>
                        <a:pt x="5034" y="1723018"/>
                      </a:cubicBezTo>
                      <a:cubicBezTo>
                        <a:pt x="11144" y="1747458"/>
                        <a:pt x="47804" y="1771898"/>
                        <a:pt x="102794" y="1790228"/>
                      </a:cubicBezTo>
                      <a:cubicBezTo>
                        <a:pt x="139454" y="1802448"/>
                        <a:pt x="237214" y="1814668"/>
                        <a:pt x="334974" y="1814668"/>
                      </a:cubicBezTo>
                      <a:cubicBezTo>
                        <a:pt x="414404" y="1814668"/>
                        <a:pt x="603814" y="1808558"/>
                        <a:pt x="609924" y="1723018"/>
                      </a:cubicBezTo>
                      <a:cubicBezTo>
                        <a:pt x="609924" y="1686358"/>
                        <a:pt x="573264" y="1680248"/>
                        <a:pt x="573264" y="1680248"/>
                      </a:cubicBezTo>
                      <a:lnTo>
                        <a:pt x="567154" y="1680248"/>
                      </a:lnTo>
                      <a:lnTo>
                        <a:pt x="512164" y="1215889"/>
                      </a:lnTo>
                      <a:lnTo>
                        <a:pt x="518274" y="1215889"/>
                      </a:lnTo>
                      <a:cubicBezTo>
                        <a:pt x="518274" y="1215889"/>
                        <a:pt x="536604" y="1209779"/>
                        <a:pt x="542714" y="1191449"/>
                      </a:cubicBezTo>
                      <a:cubicBezTo>
                        <a:pt x="548824" y="1173118"/>
                        <a:pt x="542714" y="1154789"/>
                        <a:pt x="524384" y="1130349"/>
                      </a:cubicBezTo>
                      <a:lnTo>
                        <a:pt x="524384" y="1130349"/>
                      </a:lnTo>
                      <a:lnTo>
                        <a:pt x="524384" y="1130349"/>
                      </a:lnTo>
                      <a:cubicBezTo>
                        <a:pt x="518274" y="928719"/>
                        <a:pt x="554934" y="745419"/>
                        <a:pt x="554934" y="745419"/>
                      </a:cubicBezTo>
                      <a:lnTo>
                        <a:pt x="567154" y="696539"/>
                      </a:lnTo>
                      <a:close/>
                    </a:path>
                  </a:pathLst>
                </a:custGeom>
                <a:solidFill>
                  <a:srgbClr val="CC861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08" name="Freeform: Shape 207">
                <a:extLst>
                  <a:ext uri="{FF2B5EF4-FFF2-40B4-BE49-F238E27FC236}">
                    <a16:creationId xmlns:a16="http://schemas.microsoft.com/office/drawing/2014/main" id="{70E775D8-83BE-4738-9595-408D55D15B96}"/>
                  </a:ext>
                </a:extLst>
              </p:cNvPr>
              <p:cNvSpPr/>
              <p:nvPr/>
            </p:nvSpPr>
            <p:spPr>
              <a:xfrm>
                <a:off x="925252" y="7776420"/>
                <a:ext cx="1542001" cy="1904426"/>
              </a:xfrm>
              <a:custGeom>
                <a:avLst/>
                <a:gdLst>
                  <a:gd name="connsiteX0" fmla="*/ 1501518 w 1542001"/>
                  <a:gd name="connsiteY0" fmla="*/ 1674138 h 1904426"/>
                  <a:gd name="connsiteX1" fmla="*/ 1232678 w 1542001"/>
                  <a:gd name="connsiteY1" fmla="*/ 977599 h 1904426"/>
                  <a:gd name="connsiteX2" fmla="*/ 1220458 w 1542001"/>
                  <a:gd name="connsiteY2" fmla="*/ 849289 h 1904426"/>
                  <a:gd name="connsiteX3" fmla="*/ 1196017 w 1542001"/>
                  <a:gd name="connsiteY3" fmla="*/ 458249 h 1904426"/>
                  <a:gd name="connsiteX4" fmla="*/ 1110477 w 1542001"/>
                  <a:gd name="connsiteY4" fmla="*/ 0 h 1904426"/>
                  <a:gd name="connsiteX5" fmla="*/ 53447 w 1542001"/>
                  <a:gd name="connsiteY5" fmla="*/ 116090 h 1904426"/>
                  <a:gd name="connsiteX6" fmla="*/ 4567 w 1542001"/>
                  <a:gd name="connsiteY6" fmla="*/ 201630 h 1904426"/>
                  <a:gd name="connsiteX7" fmla="*/ 29007 w 1542001"/>
                  <a:gd name="connsiteY7" fmla="*/ 262730 h 1904426"/>
                  <a:gd name="connsiteX8" fmla="*/ 4567 w 1542001"/>
                  <a:gd name="connsiteY8" fmla="*/ 714869 h 1904426"/>
                  <a:gd name="connsiteX9" fmla="*/ 120657 w 1542001"/>
                  <a:gd name="connsiteY9" fmla="*/ 482689 h 1904426"/>
                  <a:gd name="connsiteX10" fmla="*/ 346727 w 1542001"/>
                  <a:gd name="connsiteY10" fmla="*/ 794299 h 1904426"/>
                  <a:gd name="connsiteX11" fmla="*/ 181757 w 1542001"/>
                  <a:gd name="connsiteY11" fmla="*/ 1057029 h 1904426"/>
                  <a:gd name="connsiteX12" fmla="*/ 273407 w 1542001"/>
                  <a:gd name="connsiteY12" fmla="*/ 1087579 h 1904426"/>
                  <a:gd name="connsiteX13" fmla="*/ 377277 w 1542001"/>
                  <a:gd name="connsiteY13" fmla="*/ 1576378 h 1904426"/>
                  <a:gd name="connsiteX14" fmla="*/ 242857 w 1542001"/>
                  <a:gd name="connsiteY14" fmla="*/ 1655808 h 1904426"/>
                  <a:gd name="connsiteX15" fmla="*/ 383387 w 1542001"/>
                  <a:gd name="connsiteY15" fmla="*/ 1747458 h 1904426"/>
                  <a:gd name="connsiteX16" fmla="*/ 4567 w 1542001"/>
                  <a:gd name="connsiteY16" fmla="*/ 1710798 h 1904426"/>
                  <a:gd name="connsiteX17" fmla="*/ 102327 w 1542001"/>
                  <a:gd name="connsiteY17" fmla="*/ 1771898 h 1904426"/>
                  <a:gd name="connsiteX18" fmla="*/ 615567 w 1542001"/>
                  <a:gd name="connsiteY18" fmla="*/ 1698578 h 1904426"/>
                  <a:gd name="connsiteX19" fmla="*/ 572797 w 1542001"/>
                  <a:gd name="connsiteY19" fmla="*/ 1649698 h 1904426"/>
                  <a:gd name="connsiteX20" fmla="*/ 517807 w 1542001"/>
                  <a:gd name="connsiteY20" fmla="*/ 1197559 h 1904426"/>
                  <a:gd name="connsiteX21" fmla="*/ 530027 w 1542001"/>
                  <a:gd name="connsiteY21" fmla="*/ 1099798 h 1904426"/>
                  <a:gd name="connsiteX22" fmla="*/ 560577 w 1542001"/>
                  <a:gd name="connsiteY22" fmla="*/ 714869 h 1904426"/>
                  <a:gd name="connsiteX23" fmla="*/ 707217 w 1542001"/>
                  <a:gd name="connsiteY23" fmla="*/ 1136459 h 1904426"/>
                  <a:gd name="connsiteX24" fmla="*/ 823307 w 1542001"/>
                  <a:gd name="connsiteY24" fmla="*/ 1356418 h 1904426"/>
                  <a:gd name="connsiteX25" fmla="*/ 908847 w 1542001"/>
                  <a:gd name="connsiteY25" fmla="*/ 1716908 h 1904426"/>
                  <a:gd name="connsiteX26" fmla="*/ 939397 w 1542001"/>
                  <a:gd name="connsiteY26" fmla="*/ 1857437 h 1904426"/>
                  <a:gd name="connsiteX27" fmla="*/ 1501518 w 1542001"/>
                  <a:gd name="connsiteY27" fmla="*/ 1802447 h 1904426"/>
                  <a:gd name="connsiteX28" fmla="*/ 1501518 w 1542001"/>
                  <a:gd name="connsiteY28" fmla="*/ 1674138 h 1904426"/>
                  <a:gd name="connsiteX29" fmla="*/ 261187 w 1542001"/>
                  <a:gd name="connsiteY29" fmla="*/ 439919 h 1904426"/>
                  <a:gd name="connsiteX30" fmla="*/ 157317 w 1542001"/>
                  <a:gd name="connsiteY30" fmla="*/ 323830 h 1904426"/>
                  <a:gd name="connsiteX31" fmla="*/ 145097 w 1542001"/>
                  <a:gd name="connsiteY31" fmla="*/ 238290 h 1904426"/>
                  <a:gd name="connsiteX32" fmla="*/ 780537 w 1542001"/>
                  <a:gd name="connsiteY32" fmla="*/ 250510 h 1904426"/>
                  <a:gd name="connsiteX33" fmla="*/ 847747 w 1542001"/>
                  <a:gd name="connsiteY33" fmla="*/ 287170 h 1904426"/>
                  <a:gd name="connsiteX34" fmla="*/ 719437 w 1542001"/>
                  <a:gd name="connsiteY34" fmla="*/ 427699 h 1904426"/>
                  <a:gd name="connsiteX35" fmla="*/ 835527 w 1542001"/>
                  <a:gd name="connsiteY35" fmla="*/ 372710 h 1904426"/>
                  <a:gd name="connsiteX36" fmla="*/ 578907 w 1542001"/>
                  <a:gd name="connsiteY36" fmla="*/ 568229 h 1904426"/>
                  <a:gd name="connsiteX37" fmla="*/ 261187 w 1542001"/>
                  <a:gd name="connsiteY37" fmla="*/ 439919 h 1904426"/>
                  <a:gd name="connsiteX38" fmla="*/ 1171577 w 1542001"/>
                  <a:gd name="connsiteY38" fmla="*/ 1863547 h 1904426"/>
                  <a:gd name="connsiteX39" fmla="*/ 1012717 w 1542001"/>
                  <a:gd name="connsiteY39" fmla="*/ 1759678 h 1904426"/>
                  <a:gd name="connsiteX40" fmla="*/ 1165467 w 1542001"/>
                  <a:gd name="connsiteY40" fmla="*/ 1723018 h 1904426"/>
                  <a:gd name="connsiteX41" fmla="*/ 939397 w 1542001"/>
                  <a:gd name="connsiteY41" fmla="*/ 1613038 h 1904426"/>
                  <a:gd name="connsiteX42" fmla="*/ 890517 w 1542001"/>
                  <a:gd name="connsiteY42" fmla="*/ 1258659 h 1904426"/>
                  <a:gd name="connsiteX43" fmla="*/ 908847 w 1542001"/>
                  <a:gd name="connsiteY43" fmla="*/ 1179228 h 1904426"/>
                  <a:gd name="connsiteX44" fmla="*/ 682777 w 1542001"/>
                  <a:gd name="connsiteY44" fmla="*/ 855399 h 1904426"/>
                  <a:gd name="connsiteX45" fmla="*/ 866077 w 1542001"/>
                  <a:gd name="connsiteY45" fmla="*/ 476579 h 1904426"/>
                  <a:gd name="connsiteX46" fmla="*/ 1073817 w 1542001"/>
                  <a:gd name="connsiteY46" fmla="*/ 916499 h 1904426"/>
                  <a:gd name="connsiteX47" fmla="*/ 1153247 w 1542001"/>
                  <a:gd name="connsiteY47" fmla="*/ 1063139 h 1904426"/>
                  <a:gd name="connsiteX48" fmla="*/ 1189908 w 1542001"/>
                  <a:gd name="connsiteY48" fmla="*/ 1148679 h 1904426"/>
                  <a:gd name="connsiteX49" fmla="*/ 1379318 w 1542001"/>
                  <a:gd name="connsiteY49" fmla="*/ 1747458 h 1904426"/>
                  <a:gd name="connsiteX50" fmla="*/ 1171577 w 1542001"/>
                  <a:gd name="connsiteY50" fmla="*/ 1863547 h 190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42001" h="1904426">
                    <a:moveTo>
                      <a:pt x="1501518" y="1674138"/>
                    </a:moveTo>
                    <a:cubicBezTo>
                      <a:pt x="1446528" y="1441958"/>
                      <a:pt x="1348768" y="1136459"/>
                      <a:pt x="1232678" y="977599"/>
                    </a:cubicBezTo>
                    <a:cubicBezTo>
                      <a:pt x="1202127" y="922609"/>
                      <a:pt x="1251008" y="885949"/>
                      <a:pt x="1220458" y="849289"/>
                    </a:cubicBezTo>
                    <a:cubicBezTo>
                      <a:pt x="1189908" y="812629"/>
                      <a:pt x="1208238" y="635439"/>
                      <a:pt x="1196017" y="458249"/>
                    </a:cubicBezTo>
                    <a:cubicBezTo>
                      <a:pt x="1183798" y="281060"/>
                      <a:pt x="1110477" y="0"/>
                      <a:pt x="1110477" y="0"/>
                    </a:cubicBezTo>
                    <a:cubicBezTo>
                      <a:pt x="1110477" y="0"/>
                      <a:pt x="694997" y="384929"/>
                      <a:pt x="53447" y="116090"/>
                    </a:cubicBezTo>
                    <a:cubicBezTo>
                      <a:pt x="53447" y="116090"/>
                      <a:pt x="29007" y="158860"/>
                      <a:pt x="4567" y="201630"/>
                    </a:cubicBezTo>
                    <a:cubicBezTo>
                      <a:pt x="-13763" y="238290"/>
                      <a:pt x="29007" y="262730"/>
                      <a:pt x="29007" y="262730"/>
                    </a:cubicBezTo>
                    <a:cubicBezTo>
                      <a:pt x="29007" y="262730"/>
                      <a:pt x="16787" y="458249"/>
                      <a:pt x="4567" y="714869"/>
                    </a:cubicBezTo>
                    <a:cubicBezTo>
                      <a:pt x="16787" y="604889"/>
                      <a:pt x="47337" y="488799"/>
                      <a:pt x="120657" y="482689"/>
                    </a:cubicBezTo>
                    <a:cubicBezTo>
                      <a:pt x="267297" y="458249"/>
                      <a:pt x="371167" y="580449"/>
                      <a:pt x="346727" y="794299"/>
                    </a:cubicBezTo>
                    <a:cubicBezTo>
                      <a:pt x="322287" y="1008148"/>
                      <a:pt x="273407" y="1044809"/>
                      <a:pt x="181757" y="1057029"/>
                    </a:cubicBezTo>
                    <a:cubicBezTo>
                      <a:pt x="90107" y="1069248"/>
                      <a:pt x="175647" y="1099798"/>
                      <a:pt x="273407" y="1087579"/>
                    </a:cubicBezTo>
                    <a:cubicBezTo>
                      <a:pt x="352837" y="1075359"/>
                      <a:pt x="371167" y="1325868"/>
                      <a:pt x="377277" y="1576378"/>
                    </a:cubicBezTo>
                    <a:cubicBezTo>
                      <a:pt x="365057" y="1655808"/>
                      <a:pt x="340617" y="1655808"/>
                      <a:pt x="242857" y="1655808"/>
                    </a:cubicBezTo>
                    <a:cubicBezTo>
                      <a:pt x="371167" y="1692468"/>
                      <a:pt x="377277" y="1698578"/>
                      <a:pt x="383387" y="1747458"/>
                    </a:cubicBezTo>
                    <a:cubicBezTo>
                      <a:pt x="389497" y="1790228"/>
                      <a:pt x="132877" y="1784118"/>
                      <a:pt x="4567" y="1710798"/>
                    </a:cubicBezTo>
                    <a:cubicBezTo>
                      <a:pt x="16787" y="1735238"/>
                      <a:pt x="53447" y="1759678"/>
                      <a:pt x="102327" y="1771898"/>
                    </a:cubicBezTo>
                    <a:cubicBezTo>
                      <a:pt x="193977" y="1796338"/>
                      <a:pt x="609457" y="1826888"/>
                      <a:pt x="615567" y="1698578"/>
                    </a:cubicBezTo>
                    <a:cubicBezTo>
                      <a:pt x="615567" y="1655808"/>
                      <a:pt x="572797" y="1649698"/>
                      <a:pt x="572797" y="1649698"/>
                    </a:cubicBezTo>
                    <a:lnTo>
                      <a:pt x="517807" y="1197559"/>
                    </a:lnTo>
                    <a:cubicBezTo>
                      <a:pt x="517807" y="1197559"/>
                      <a:pt x="585017" y="1173119"/>
                      <a:pt x="530027" y="1099798"/>
                    </a:cubicBezTo>
                    <a:cubicBezTo>
                      <a:pt x="523917" y="898169"/>
                      <a:pt x="560577" y="714869"/>
                      <a:pt x="560577" y="714869"/>
                    </a:cubicBezTo>
                    <a:cubicBezTo>
                      <a:pt x="560577" y="714869"/>
                      <a:pt x="603347" y="873729"/>
                      <a:pt x="707217" y="1136459"/>
                    </a:cubicBezTo>
                    <a:cubicBezTo>
                      <a:pt x="756097" y="1264768"/>
                      <a:pt x="798867" y="1264768"/>
                      <a:pt x="823307" y="1356418"/>
                    </a:cubicBezTo>
                    <a:cubicBezTo>
                      <a:pt x="847747" y="1448068"/>
                      <a:pt x="908847" y="1716908"/>
                      <a:pt x="908847" y="1716908"/>
                    </a:cubicBezTo>
                    <a:cubicBezTo>
                      <a:pt x="908847" y="1716908"/>
                      <a:pt x="817197" y="1790228"/>
                      <a:pt x="939397" y="1857437"/>
                    </a:cubicBezTo>
                    <a:cubicBezTo>
                      <a:pt x="1061597" y="1924647"/>
                      <a:pt x="1342658" y="1930758"/>
                      <a:pt x="1501518" y="1802447"/>
                    </a:cubicBezTo>
                    <a:cubicBezTo>
                      <a:pt x="1574838" y="1729128"/>
                      <a:pt x="1532068" y="1716908"/>
                      <a:pt x="1501518" y="1674138"/>
                    </a:cubicBezTo>
                    <a:close/>
                    <a:moveTo>
                      <a:pt x="261187" y="439919"/>
                    </a:moveTo>
                    <a:cubicBezTo>
                      <a:pt x="114547" y="360489"/>
                      <a:pt x="71777" y="287170"/>
                      <a:pt x="157317" y="323830"/>
                    </a:cubicBezTo>
                    <a:cubicBezTo>
                      <a:pt x="242857" y="360489"/>
                      <a:pt x="-13763" y="140530"/>
                      <a:pt x="145097" y="238290"/>
                    </a:cubicBezTo>
                    <a:cubicBezTo>
                      <a:pt x="145097" y="238290"/>
                      <a:pt x="450597" y="366599"/>
                      <a:pt x="780537" y="250510"/>
                    </a:cubicBezTo>
                    <a:cubicBezTo>
                      <a:pt x="835527" y="219960"/>
                      <a:pt x="847747" y="250510"/>
                      <a:pt x="847747" y="287170"/>
                    </a:cubicBezTo>
                    <a:cubicBezTo>
                      <a:pt x="847747" y="323830"/>
                      <a:pt x="768317" y="384929"/>
                      <a:pt x="719437" y="427699"/>
                    </a:cubicBezTo>
                    <a:cubicBezTo>
                      <a:pt x="670557" y="470469"/>
                      <a:pt x="756097" y="415479"/>
                      <a:pt x="835527" y="372710"/>
                    </a:cubicBezTo>
                    <a:cubicBezTo>
                      <a:pt x="914957" y="336049"/>
                      <a:pt x="676667" y="507129"/>
                      <a:pt x="578907" y="568229"/>
                    </a:cubicBezTo>
                    <a:cubicBezTo>
                      <a:pt x="487257" y="623219"/>
                      <a:pt x="407827" y="519349"/>
                      <a:pt x="261187" y="439919"/>
                    </a:cubicBezTo>
                    <a:close/>
                    <a:moveTo>
                      <a:pt x="1171577" y="1863547"/>
                    </a:moveTo>
                    <a:cubicBezTo>
                      <a:pt x="945507" y="1881878"/>
                      <a:pt x="921067" y="1759678"/>
                      <a:pt x="1012717" y="1759678"/>
                    </a:cubicBezTo>
                    <a:cubicBezTo>
                      <a:pt x="1098257" y="1759678"/>
                      <a:pt x="1165467" y="1771898"/>
                      <a:pt x="1165467" y="1723018"/>
                    </a:cubicBezTo>
                    <a:cubicBezTo>
                      <a:pt x="1024937" y="1741348"/>
                      <a:pt x="969947" y="1747458"/>
                      <a:pt x="939397" y="1613038"/>
                    </a:cubicBezTo>
                    <a:cubicBezTo>
                      <a:pt x="878297" y="1411408"/>
                      <a:pt x="823307" y="1276988"/>
                      <a:pt x="890517" y="1258659"/>
                    </a:cubicBezTo>
                    <a:cubicBezTo>
                      <a:pt x="1000497" y="1209778"/>
                      <a:pt x="939397" y="1154788"/>
                      <a:pt x="908847" y="1179228"/>
                    </a:cubicBezTo>
                    <a:cubicBezTo>
                      <a:pt x="804977" y="1234218"/>
                      <a:pt x="749987" y="1124238"/>
                      <a:pt x="682777" y="855399"/>
                    </a:cubicBezTo>
                    <a:cubicBezTo>
                      <a:pt x="615567" y="592669"/>
                      <a:pt x="866077" y="476579"/>
                      <a:pt x="866077" y="476579"/>
                    </a:cubicBezTo>
                    <a:cubicBezTo>
                      <a:pt x="1079927" y="354380"/>
                      <a:pt x="1079927" y="775969"/>
                      <a:pt x="1073817" y="916499"/>
                    </a:cubicBezTo>
                    <a:cubicBezTo>
                      <a:pt x="1067707" y="1057029"/>
                      <a:pt x="1165467" y="1038698"/>
                      <a:pt x="1153247" y="1063139"/>
                    </a:cubicBezTo>
                    <a:cubicBezTo>
                      <a:pt x="1141027" y="1093688"/>
                      <a:pt x="1128808" y="1075359"/>
                      <a:pt x="1189908" y="1148679"/>
                    </a:cubicBezTo>
                    <a:cubicBezTo>
                      <a:pt x="1360988" y="1423628"/>
                      <a:pt x="1379318" y="1747458"/>
                      <a:pt x="1379318" y="1747458"/>
                    </a:cubicBezTo>
                    <a:cubicBezTo>
                      <a:pt x="1458748" y="1765788"/>
                      <a:pt x="1440418" y="1845218"/>
                      <a:pt x="1171577" y="1863547"/>
                    </a:cubicBezTo>
                    <a:close/>
                  </a:path>
                </a:pathLst>
              </a:custGeom>
              <a:solidFill>
                <a:srgbClr val="FAB548">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09" name="Graphic 16">
                <a:extLst>
                  <a:ext uri="{FF2B5EF4-FFF2-40B4-BE49-F238E27FC236}">
                    <a16:creationId xmlns:a16="http://schemas.microsoft.com/office/drawing/2014/main" id="{295B5BB9-5D67-4BE3-BB4B-D8E4DAC6C87F}"/>
                  </a:ext>
                </a:extLst>
              </p:cNvPr>
              <p:cNvGrpSpPr/>
              <p:nvPr/>
            </p:nvGrpSpPr>
            <p:grpSpPr>
              <a:xfrm>
                <a:off x="1259759" y="8124689"/>
                <a:ext cx="1093690" cy="1503057"/>
                <a:chOff x="1259759" y="8124689"/>
                <a:chExt cx="1093690" cy="1503057"/>
              </a:xfrm>
              <a:solidFill>
                <a:srgbClr val="CC861F"/>
              </a:solidFill>
            </p:grpSpPr>
            <p:sp>
              <p:nvSpPr>
                <p:cNvPr id="228" name="Freeform: Shape 227">
                  <a:extLst>
                    <a:ext uri="{FF2B5EF4-FFF2-40B4-BE49-F238E27FC236}">
                      <a16:creationId xmlns:a16="http://schemas.microsoft.com/office/drawing/2014/main" id="{200A851A-E870-4312-AE17-EA5E28C0C0FC}"/>
                    </a:ext>
                  </a:extLst>
                </p:cNvPr>
                <p:cNvSpPr/>
                <p:nvPr/>
              </p:nvSpPr>
              <p:spPr>
                <a:xfrm>
                  <a:off x="1259759" y="8289659"/>
                  <a:ext cx="238290" cy="219959"/>
                </a:xfrm>
                <a:custGeom>
                  <a:avLst/>
                  <a:gdLst>
                    <a:gd name="connsiteX0" fmla="*/ 0 w 238290"/>
                    <a:gd name="connsiteY0" fmla="*/ 0 h 219959"/>
                    <a:gd name="connsiteX1" fmla="*/ 48880 w 238290"/>
                    <a:gd name="connsiteY1" fmla="*/ 18330 h 219959"/>
                    <a:gd name="connsiteX2" fmla="*/ 97760 w 238290"/>
                    <a:gd name="connsiteY2" fmla="*/ 42770 h 219959"/>
                    <a:gd name="connsiteX3" fmla="*/ 152750 w 238290"/>
                    <a:gd name="connsiteY3" fmla="*/ 73320 h 219959"/>
                    <a:gd name="connsiteX4" fmla="*/ 164970 w 238290"/>
                    <a:gd name="connsiteY4" fmla="*/ 85540 h 219959"/>
                    <a:gd name="connsiteX5" fmla="*/ 177190 w 238290"/>
                    <a:gd name="connsiteY5" fmla="*/ 97760 h 219959"/>
                    <a:gd name="connsiteX6" fmla="*/ 195520 w 238290"/>
                    <a:gd name="connsiteY6" fmla="*/ 122200 h 219959"/>
                    <a:gd name="connsiteX7" fmla="*/ 207740 w 238290"/>
                    <a:gd name="connsiteY7" fmla="*/ 146640 h 219959"/>
                    <a:gd name="connsiteX8" fmla="*/ 219960 w 238290"/>
                    <a:gd name="connsiteY8" fmla="*/ 171080 h 219959"/>
                    <a:gd name="connsiteX9" fmla="*/ 232180 w 238290"/>
                    <a:gd name="connsiteY9" fmla="*/ 207740 h 219959"/>
                    <a:gd name="connsiteX10" fmla="*/ 238290 w 238290"/>
                    <a:gd name="connsiteY10" fmla="*/ 219960 h 219959"/>
                    <a:gd name="connsiteX11" fmla="*/ 232180 w 238290"/>
                    <a:gd name="connsiteY11" fmla="*/ 207740 h 219959"/>
                    <a:gd name="connsiteX12" fmla="*/ 213850 w 238290"/>
                    <a:gd name="connsiteY12" fmla="*/ 177190 h 219959"/>
                    <a:gd name="connsiteX13" fmla="*/ 183300 w 238290"/>
                    <a:gd name="connsiteY13" fmla="*/ 134420 h 219959"/>
                    <a:gd name="connsiteX14" fmla="*/ 164970 w 238290"/>
                    <a:gd name="connsiteY14" fmla="*/ 109980 h 219959"/>
                    <a:gd name="connsiteX15" fmla="*/ 152750 w 238290"/>
                    <a:gd name="connsiteY15" fmla="*/ 97760 h 219959"/>
                    <a:gd name="connsiteX16" fmla="*/ 140530 w 238290"/>
                    <a:gd name="connsiteY16" fmla="*/ 85540 h 219959"/>
                    <a:gd name="connsiteX17" fmla="*/ 116090 w 238290"/>
                    <a:gd name="connsiteY17" fmla="*/ 67210 h 219959"/>
                    <a:gd name="connsiteX18" fmla="*/ 91650 w 238290"/>
                    <a:gd name="connsiteY18" fmla="*/ 54990 h 219959"/>
                    <a:gd name="connsiteX19" fmla="*/ 48880 w 238290"/>
                    <a:gd name="connsiteY19" fmla="*/ 30550 h 219959"/>
                    <a:gd name="connsiteX20" fmla="*/ 18330 w 238290"/>
                    <a:gd name="connsiteY20" fmla="*/ 12220 h 219959"/>
                    <a:gd name="connsiteX21" fmla="*/ 0 w 238290"/>
                    <a:gd name="connsiteY21" fmla="*/ 0 h 21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8290" h="219959">
                      <a:moveTo>
                        <a:pt x="0" y="0"/>
                      </a:moveTo>
                      <a:cubicBezTo>
                        <a:pt x="0" y="0"/>
                        <a:pt x="18330" y="6110"/>
                        <a:pt x="48880" y="18330"/>
                      </a:cubicBezTo>
                      <a:cubicBezTo>
                        <a:pt x="61100" y="24440"/>
                        <a:pt x="79430" y="30550"/>
                        <a:pt x="97760" y="42770"/>
                      </a:cubicBezTo>
                      <a:cubicBezTo>
                        <a:pt x="116090" y="48880"/>
                        <a:pt x="134420" y="61100"/>
                        <a:pt x="152750" y="73320"/>
                      </a:cubicBezTo>
                      <a:cubicBezTo>
                        <a:pt x="158860" y="79430"/>
                        <a:pt x="158860" y="79430"/>
                        <a:pt x="164970" y="85540"/>
                      </a:cubicBezTo>
                      <a:cubicBezTo>
                        <a:pt x="171080" y="91650"/>
                        <a:pt x="171080" y="91650"/>
                        <a:pt x="177190" y="97760"/>
                      </a:cubicBezTo>
                      <a:cubicBezTo>
                        <a:pt x="183300" y="103870"/>
                        <a:pt x="189410" y="116090"/>
                        <a:pt x="195520" y="122200"/>
                      </a:cubicBezTo>
                      <a:cubicBezTo>
                        <a:pt x="201630" y="128310"/>
                        <a:pt x="207740" y="140530"/>
                        <a:pt x="207740" y="146640"/>
                      </a:cubicBezTo>
                      <a:cubicBezTo>
                        <a:pt x="213850" y="152750"/>
                        <a:pt x="213850" y="158860"/>
                        <a:pt x="219960" y="171080"/>
                      </a:cubicBezTo>
                      <a:cubicBezTo>
                        <a:pt x="226070" y="183300"/>
                        <a:pt x="232180" y="195520"/>
                        <a:pt x="232180" y="207740"/>
                      </a:cubicBezTo>
                      <a:cubicBezTo>
                        <a:pt x="232180" y="213850"/>
                        <a:pt x="238290" y="219960"/>
                        <a:pt x="238290" y="219960"/>
                      </a:cubicBezTo>
                      <a:cubicBezTo>
                        <a:pt x="238290" y="219960"/>
                        <a:pt x="238290" y="213850"/>
                        <a:pt x="232180" y="207740"/>
                      </a:cubicBezTo>
                      <a:cubicBezTo>
                        <a:pt x="226070" y="201630"/>
                        <a:pt x="219960" y="189410"/>
                        <a:pt x="213850" y="177190"/>
                      </a:cubicBezTo>
                      <a:cubicBezTo>
                        <a:pt x="207740" y="164970"/>
                        <a:pt x="195520" y="146640"/>
                        <a:pt x="183300" y="134420"/>
                      </a:cubicBezTo>
                      <a:cubicBezTo>
                        <a:pt x="177190" y="128310"/>
                        <a:pt x="171080" y="122200"/>
                        <a:pt x="164970" y="109980"/>
                      </a:cubicBezTo>
                      <a:cubicBezTo>
                        <a:pt x="164970" y="103870"/>
                        <a:pt x="158860" y="103870"/>
                        <a:pt x="152750" y="97760"/>
                      </a:cubicBezTo>
                      <a:cubicBezTo>
                        <a:pt x="146640" y="91650"/>
                        <a:pt x="146640" y="91650"/>
                        <a:pt x="140530" y="85540"/>
                      </a:cubicBezTo>
                      <a:cubicBezTo>
                        <a:pt x="134420" y="79430"/>
                        <a:pt x="122200" y="73320"/>
                        <a:pt x="116090" y="67210"/>
                      </a:cubicBezTo>
                      <a:cubicBezTo>
                        <a:pt x="109980" y="61100"/>
                        <a:pt x="97760" y="54990"/>
                        <a:pt x="91650" y="54990"/>
                      </a:cubicBezTo>
                      <a:cubicBezTo>
                        <a:pt x="73320" y="42770"/>
                        <a:pt x="61100" y="36660"/>
                        <a:pt x="48880" y="30550"/>
                      </a:cubicBezTo>
                      <a:cubicBezTo>
                        <a:pt x="36660" y="24440"/>
                        <a:pt x="24440" y="18330"/>
                        <a:pt x="18330" y="12220"/>
                      </a:cubicBezTo>
                      <a:cubicBezTo>
                        <a:pt x="6110" y="6110"/>
                        <a:pt x="0" y="0"/>
                        <a:pt x="0" y="0"/>
                      </a:cubicBezTo>
                      <a:close/>
                    </a:path>
                  </a:pathLst>
                </a:custGeom>
                <a:solidFill>
                  <a:srgbClr val="CC861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9" name="Freeform: Shape 228">
                  <a:extLst>
                    <a:ext uri="{FF2B5EF4-FFF2-40B4-BE49-F238E27FC236}">
                      <a16:creationId xmlns:a16="http://schemas.microsoft.com/office/drawing/2014/main" id="{73CC7A9C-F1BD-4365-99FB-F0B7E04A973E}"/>
                    </a:ext>
                  </a:extLst>
                </p:cNvPr>
                <p:cNvSpPr/>
                <p:nvPr/>
              </p:nvSpPr>
              <p:spPr>
                <a:xfrm>
                  <a:off x="1510269" y="8295769"/>
                  <a:ext cx="134420" cy="128310"/>
                </a:xfrm>
                <a:custGeom>
                  <a:avLst/>
                  <a:gdLst>
                    <a:gd name="connsiteX0" fmla="*/ 0 w 134420"/>
                    <a:gd name="connsiteY0" fmla="*/ 128310 h 128310"/>
                    <a:gd name="connsiteX1" fmla="*/ 18330 w 134420"/>
                    <a:gd name="connsiteY1" fmla="*/ 103870 h 128310"/>
                    <a:gd name="connsiteX2" fmla="*/ 61100 w 134420"/>
                    <a:gd name="connsiteY2" fmla="*/ 54990 h 128310"/>
                    <a:gd name="connsiteX3" fmla="*/ 85540 w 134420"/>
                    <a:gd name="connsiteY3" fmla="*/ 30550 h 128310"/>
                    <a:gd name="connsiteX4" fmla="*/ 109980 w 134420"/>
                    <a:gd name="connsiteY4" fmla="*/ 12220 h 128310"/>
                    <a:gd name="connsiteX5" fmla="*/ 128310 w 134420"/>
                    <a:gd name="connsiteY5" fmla="*/ 0 h 128310"/>
                    <a:gd name="connsiteX6" fmla="*/ 134420 w 134420"/>
                    <a:gd name="connsiteY6" fmla="*/ 0 h 128310"/>
                    <a:gd name="connsiteX7" fmla="*/ 128310 w 134420"/>
                    <a:gd name="connsiteY7" fmla="*/ 6110 h 128310"/>
                    <a:gd name="connsiteX8" fmla="*/ 109980 w 134420"/>
                    <a:gd name="connsiteY8" fmla="*/ 18330 h 128310"/>
                    <a:gd name="connsiteX9" fmla="*/ 85540 w 134420"/>
                    <a:gd name="connsiteY9" fmla="*/ 36660 h 128310"/>
                    <a:gd name="connsiteX10" fmla="*/ 61100 w 134420"/>
                    <a:gd name="connsiteY10" fmla="*/ 61100 h 128310"/>
                    <a:gd name="connsiteX11" fmla="*/ 12220 w 134420"/>
                    <a:gd name="connsiteY11" fmla="*/ 109980 h 128310"/>
                    <a:gd name="connsiteX12" fmla="*/ 0 w 134420"/>
                    <a:gd name="connsiteY12" fmla="*/ 128310 h 12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420" h="128310">
                      <a:moveTo>
                        <a:pt x="0" y="128310"/>
                      </a:moveTo>
                      <a:cubicBezTo>
                        <a:pt x="0" y="128310"/>
                        <a:pt x="6110" y="116090"/>
                        <a:pt x="18330" y="103870"/>
                      </a:cubicBezTo>
                      <a:cubicBezTo>
                        <a:pt x="30550" y="91650"/>
                        <a:pt x="42770" y="73320"/>
                        <a:pt x="61100" y="54990"/>
                      </a:cubicBezTo>
                      <a:cubicBezTo>
                        <a:pt x="67210" y="48880"/>
                        <a:pt x="79430" y="36660"/>
                        <a:pt x="85540" y="30550"/>
                      </a:cubicBezTo>
                      <a:cubicBezTo>
                        <a:pt x="91650" y="24440"/>
                        <a:pt x="103870" y="18330"/>
                        <a:pt x="109980" y="12220"/>
                      </a:cubicBezTo>
                      <a:cubicBezTo>
                        <a:pt x="116090" y="6110"/>
                        <a:pt x="128310" y="6110"/>
                        <a:pt x="128310" y="0"/>
                      </a:cubicBezTo>
                      <a:cubicBezTo>
                        <a:pt x="134420" y="0"/>
                        <a:pt x="134420" y="0"/>
                        <a:pt x="134420" y="0"/>
                      </a:cubicBezTo>
                      <a:cubicBezTo>
                        <a:pt x="134420" y="0"/>
                        <a:pt x="134420" y="0"/>
                        <a:pt x="128310" y="6110"/>
                      </a:cubicBezTo>
                      <a:cubicBezTo>
                        <a:pt x="122200" y="12220"/>
                        <a:pt x="116090" y="12220"/>
                        <a:pt x="109980" y="18330"/>
                      </a:cubicBezTo>
                      <a:cubicBezTo>
                        <a:pt x="103870" y="24440"/>
                        <a:pt x="97760" y="30550"/>
                        <a:pt x="85540" y="36660"/>
                      </a:cubicBezTo>
                      <a:cubicBezTo>
                        <a:pt x="79430" y="42770"/>
                        <a:pt x="67210" y="54990"/>
                        <a:pt x="61100" y="61100"/>
                      </a:cubicBezTo>
                      <a:cubicBezTo>
                        <a:pt x="42770" y="79430"/>
                        <a:pt x="24440" y="97760"/>
                        <a:pt x="12220" y="109980"/>
                      </a:cubicBezTo>
                      <a:cubicBezTo>
                        <a:pt x="12220" y="122200"/>
                        <a:pt x="0" y="128310"/>
                        <a:pt x="0" y="128310"/>
                      </a:cubicBezTo>
                      <a:close/>
                    </a:path>
                  </a:pathLst>
                </a:custGeom>
                <a:solidFill>
                  <a:srgbClr val="CC861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0" name="Freeform: Shape 229">
                  <a:extLst>
                    <a:ext uri="{FF2B5EF4-FFF2-40B4-BE49-F238E27FC236}">
                      <a16:creationId xmlns:a16="http://schemas.microsoft.com/office/drawing/2014/main" id="{7C8CB27E-E736-4595-8576-0D4603EC70E8}"/>
                    </a:ext>
                  </a:extLst>
                </p:cNvPr>
                <p:cNvSpPr/>
                <p:nvPr/>
              </p:nvSpPr>
              <p:spPr>
                <a:xfrm>
                  <a:off x="1999070" y="8124689"/>
                  <a:ext cx="354380" cy="1503057"/>
                </a:xfrm>
                <a:custGeom>
                  <a:avLst/>
                  <a:gdLst>
                    <a:gd name="connsiteX0" fmla="*/ 0 w 354380"/>
                    <a:gd name="connsiteY0" fmla="*/ 0 h 1503057"/>
                    <a:gd name="connsiteX1" fmla="*/ 6110 w 354380"/>
                    <a:gd name="connsiteY1" fmla="*/ 67210 h 1503057"/>
                    <a:gd name="connsiteX2" fmla="*/ 12220 w 354380"/>
                    <a:gd name="connsiteY2" fmla="*/ 146640 h 1503057"/>
                    <a:gd name="connsiteX3" fmla="*/ 18330 w 354380"/>
                    <a:gd name="connsiteY3" fmla="*/ 250510 h 1503057"/>
                    <a:gd name="connsiteX4" fmla="*/ 24440 w 354380"/>
                    <a:gd name="connsiteY4" fmla="*/ 372709 h 1503057"/>
                    <a:gd name="connsiteX5" fmla="*/ 24440 w 354380"/>
                    <a:gd name="connsiteY5" fmla="*/ 403259 h 1503057"/>
                    <a:gd name="connsiteX6" fmla="*/ 30550 w 354380"/>
                    <a:gd name="connsiteY6" fmla="*/ 439919 h 1503057"/>
                    <a:gd name="connsiteX7" fmla="*/ 36660 w 354380"/>
                    <a:gd name="connsiteY7" fmla="*/ 513239 h 1503057"/>
                    <a:gd name="connsiteX8" fmla="*/ 36660 w 354380"/>
                    <a:gd name="connsiteY8" fmla="*/ 586559 h 1503057"/>
                    <a:gd name="connsiteX9" fmla="*/ 42770 w 354380"/>
                    <a:gd name="connsiteY9" fmla="*/ 617109 h 1503057"/>
                    <a:gd name="connsiteX10" fmla="*/ 54990 w 354380"/>
                    <a:gd name="connsiteY10" fmla="*/ 623219 h 1503057"/>
                    <a:gd name="connsiteX11" fmla="*/ 73320 w 354380"/>
                    <a:gd name="connsiteY11" fmla="*/ 629329 h 1503057"/>
                    <a:gd name="connsiteX12" fmla="*/ 109980 w 354380"/>
                    <a:gd name="connsiteY12" fmla="*/ 641549 h 1503057"/>
                    <a:gd name="connsiteX13" fmla="*/ 128310 w 354380"/>
                    <a:gd name="connsiteY13" fmla="*/ 647659 h 1503057"/>
                    <a:gd name="connsiteX14" fmla="*/ 146640 w 354380"/>
                    <a:gd name="connsiteY14" fmla="*/ 665989 h 1503057"/>
                    <a:gd name="connsiteX15" fmla="*/ 146640 w 354380"/>
                    <a:gd name="connsiteY15" fmla="*/ 672099 h 1503057"/>
                    <a:gd name="connsiteX16" fmla="*/ 146640 w 354380"/>
                    <a:gd name="connsiteY16" fmla="*/ 678209 h 1503057"/>
                    <a:gd name="connsiteX17" fmla="*/ 140530 w 354380"/>
                    <a:gd name="connsiteY17" fmla="*/ 690429 h 1503057"/>
                    <a:gd name="connsiteX18" fmla="*/ 128310 w 354380"/>
                    <a:gd name="connsiteY18" fmla="*/ 708759 h 1503057"/>
                    <a:gd name="connsiteX19" fmla="*/ 116090 w 354380"/>
                    <a:gd name="connsiteY19" fmla="*/ 739309 h 1503057"/>
                    <a:gd name="connsiteX20" fmla="*/ 134420 w 354380"/>
                    <a:gd name="connsiteY20" fmla="*/ 769859 h 1503057"/>
                    <a:gd name="connsiteX21" fmla="*/ 158860 w 354380"/>
                    <a:gd name="connsiteY21" fmla="*/ 800409 h 1503057"/>
                    <a:gd name="connsiteX22" fmla="*/ 195520 w 354380"/>
                    <a:gd name="connsiteY22" fmla="*/ 867619 h 1503057"/>
                    <a:gd name="connsiteX23" fmla="*/ 262730 w 354380"/>
                    <a:gd name="connsiteY23" fmla="*/ 1002039 h 1503057"/>
                    <a:gd name="connsiteX24" fmla="*/ 311610 w 354380"/>
                    <a:gd name="connsiteY24" fmla="*/ 1130349 h 1503057"/>
                    <a:gd name="connsiteX25" fmla="*/ 342160 w 354380"/>
                    <a:gd name="connsiteY25" fmla="*/ 1252548 h 1503057"/>
                    <a:gd name="connsiteX26" fmla="*/ 348270 w 354380"/>
                    <a:gd name="connsiteY26" fmla="*/ 1307538 h 1503057"/>
                    <a:gd name="connsiteX27" fmla="*/ 354380 w 354380"/>
                    <a:gd name="connsiteY27" fmla="*/ 1356418 h 1503057"/>
                    <a:gd name="connsiteX28" fmla="*/ 354380 w 354380"/>
                    <a:gd name="connsiteY28" fmla="*/ 1435848 h 1503057"/>
                    <a:gd name="connsiteX29" fmla="*/ 348270 w 354380"/>
                    <a:gd name="connsiteY29" fmla="*/ 1503058 h 1503057"/>
                    <a:gd name="connsiteX30" fmla="*/ 348270 w 354380"/>
                    <a:gd name="connsiteY30" fmla="*/ 1435848 h 1503057"/>
                    <a:gd name="connsiteX31" fmla="*/ 342160 w 354380"/>
                    <a:gd name="connsiteY31" fmla="*/ 1356418 h 1503057"/>
                    <a:gd name="connsiteX32" fmla="*/ 336050 w 354380"/>
                    <a:gd name="connsiteY32" fmla="*/ 1307538 h 1503057"/>
                    <a:gd name="connsiteX33" fmla="*/ 323830 w 354380"/>
                    <a:gd name="connsiteY33" fmla="*/ 1252548 h 1503057"/>
                    <a:gd name="connsiteX34" fmla="*/ 293280 w 354380"/>
                    <a:gd name="connsiteY34" fmla="*/ 1136458 h 1503057"/>
                    <a:gd name="connsiteX35" fmla="*/ 244400 w 354380"/>
                    <a:gd name="connsiteY35" fmla="*/ 1008149 h 1503057"/>
                    <a:gd name="connsiteX36" fmla="*/ 177190 w 354380"/>
                    <a:gd name="connsiteY36" fmla="*/ 879839 h 1503057"/>
                    <a:gd name="connsiteX37" fmla="*/ 140530 w 354380"/>
                    <a:gd name="connsiteY37" fmla="*/ 812629 h 1503057"/>
                    <a:gd name="connsiteX38" fmla="*/ 122200 w 354380"/>
                    <a:gd name="connsiteY38" fmla="*/ 782079 h 1503057"/>
                    <a:gd name="connsiteX39" fmla="*/ 109980 w 354380"/>
                    <a:gd name="connsiteY39" fmla="*/ 769859 h 1503057"/>
                    <a:gd name="connsiteX40" fmla="*/ 97760 w 354380"/>
                    <a:gd name="connsiteY40" fmla="*/ 751529 h 1503057"/>
                    <a:gd name="connsiteX41" fmla="*/ 97760 w 354380"/>
                    <a:gd name="connsiteY41" fmla="*/ 727089 h 1503057"/>
                    <a:gd name="connsiteX42" fmla="*/ 109980 w 354380"/>
                    <a:gd name="connsiteY42" fmla="*/ 708759 h 1503057"/>
                    <a:gd name="connsiteX43" fmla="*/ 122200 w 354380"/>
                    <a:gd name="connsiteY43" fmla="*/ 690429 h 1503057"/>
                    <a:gd name="connsiteX44" fmla="*/ 128310 w 354380"/>
                    <a:gd name="connsiteY44" fmla="*/ 684319 h 1503057"/>
                    <a:gd name="connsiteX45" fmla="*/ 128310 w 354380"/>
                    <a:gd name="connsiteY45" fmla="*/ 684319 h 1503057"/>
                    <a:gd name="connsiteX46" fmla="*/ 128310 w 354380"/>
                    <a:gd name="connsiteY46" fmla="*/ 678209 h 1503057"/>
                    <a:gd name="connsiteX47" fmla="*/ 122200 w 354380"/>
                    <a:gd name="connsiteY47" fmla="*/ 672099 h 1503057"/>
                    <a:gd name="connsiteX48" fmla="*/ 103870 w 354380"/>
                    <a:gd name="connsiteY48" fmla="*/ 665989 h 1503057"/>
                    <a:gd name="connsiteX49" fmla="*/ 67210 w 354380"/>
                    <a:gd name="connsiteY49" fmla="*/ 653769 h 1503057"/>
                    <a:gd name="connsiteX50" fmla="*/ 48880 w 354380"/>
                    <a:gd name="connsiteY50" fmla="*/ 647659 h 1503057"/>
                    <a:gd name="connsiteX51" fmla="*/ 30550 w 354380"/>
                    <a:gd name="connsiteY51" fmla="*/ 635439 h 1503057"/>
                    <a:gd name="connsiteX52" fmla="*/ 24440 w 354380"/>
                    <a:gd name="connsiteY52" fmla="*/ 598779 h 1503057"/>
                    <a:gd name="connsiteX53" fmla="*/ 24440 w 354380"/>
                    <a:gd name="connsiteY53" fmla="*/ 525459 h 1503057"/>
                    <a:gd name="connsiteX54" fmla="*/ 18330 w 354380"/>
                    <a:gd name="connsiteY54" fmla="*/ 458249 h 1503057"/>
                    <a:gd name="connsiteX55" fmla="*/ 18330 w 354380"/>
                    <a:gd name="connsiteY55" fmla="*/ 421590 h 1503057"/>
                    <a:gd name="connsiteX56" fmla="*/ 18330 w 354380"/>
                    <a:gd name="connsiteY56" fmla="*/ 391040 h 1503057"/>
                    <a:gd name="connsiteX57" fmla="*/ 12220 w 354380"/>
                    <a:gd name="connsiteY57" fmla="*/ 268840 h 1503057"/>
                    <a:gd name="connsiteX58" fmla="*/ 6110 w 354380"/>
                    <a:gd name="connsiteY58" fmla="*/ 164970 h 1503057"/>
                    <a:gd name="connsiteX59" fmla="*/ 0 w 354380"/>
                    <a:gd name="connsiteY59" fmla="*/ 85540 h 1503057"/>
                    <a:gd name="connsiteX60" fmla="*/ 0 w 354380"/>
                    <a:gd name="connsiteY60" fmla="*/ 0 h 150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54380" h="1503057">
                      <a:moveTo>
                        <a:pt x="0" y="0"/>
                      </a:moveTo>
                      <a:cubicBezTo>
                        <a:pt x="0" y="0"/>
                        <a:pt x="0" y="24440"/>
                        <a:pt x="6110" y="67210"/>
                      </a:cubicBezTo>
                      <a:cubicBezTo>
                        <a:pt x="6110" y="91650"/>
                        <a:pt x="12220" y="116090"/>
                        <a:pt x="12220" y="146640"/>
                      </a:cubicBezTo>
                      <a:cubicBezTo>
                        <a:pt x="12220" y="177190"/>
                        <a:pt x="18330" y="213850"/>
                        <a:pt x="18330" y="250510"/>
                      </a:cubicBezTo>
                      <a:cubicBezTo>
                        <a:pt x="18330" y="287169"/>
                        <a:pt x="24440" y="329940"/>
                        <a:pt x="24440" y="372709"/>
                      </a:cubicBezTo>
                      <a:cubicBezTo>
                        <a:pt x="24440" y="384929"/>
                        <a:pt x="24440" y="397149"/>
                        <a:pt x="24440" y="403259"/>
                      </a:cubicBezTo>
                      <a:cubicBezTo>
                        <a:pt x="24440" y="415479"/>
                        <a:pt x="24440" y="427699"/>
                        <a:pt x="30550" y="439919"/>
                      </a:cubicBezTo>
                      <a:cubicBezTo>
                        <a:pt x="30550" y="464359"/>
                        <a:pt x="36660" y="488799"/>
                        <a:pt x="36660" y="513239"/>
                      </a:cubicBezTo>
                      <a:cubicBezTo>
                        <a:pt x="36660" y="537679"/>
                        <a:pt x="36660" y="562119"/>
                        <a:pt x="36660" y="586559"/>
                      </a:cubicBezTo>
                      <a:cubicBezTo>
                        <a:pt x="36660" y="598779"/>
                        <a:pt x="36660" y="610999"/>
                        <a:pt x="42770" y="617109"/>
                      </a:cubicBezTo>
                      <a:cubicBezTo>
                        <a:pt x="42770" y="623219"/>
                        <a:pt x="48880" y="623219"/>
                        <a:pt x="54990" y="623219"/>
                      </a:cubicBezTo>
                      <a:cubicBezTo>
                        <a:pt x="61100" y="623219"/>
                        <a:pt x="67210" y="629329"/>
                        <a:pt x="73320" y="629329"/>
                      </a:cubicBezTo>
                      <a:cubicBezTo>
                        <a:pt x="85540" y="635439"/>
                        <a:pt x="97760" y="635439"/>
                        <a:pt x="109980" y="641549"/>
                      </a:cubicBezTo>
                      <a:cubicBezTo>
                        <a:pt x="116090" y="641549"/>
                        <a:pt x="122200" y="647659"/>
                        <a:pt x="128310" y="647659"/>
                      </a:cubicBezTo>
                      <a:cubicBezTo>
                        <a:pt x="134420" y="653769"/>
                        <a:pt x="140530" y="653769"/>
                        <a:pt x="146640" y="665989"/>
                      </a:cubicBezTo>
                      <a:cubicBezTo>
                        <a:pt x="146640" y="665989"/>
                        <a:pt x="146640" y="665989"/>
                        <a:pt x="146640" y="672099"/>
                      </a:cubicBezTo>
                      <a:cubicBezTo>
                        <a:pt x="146640" y="672099"/>
                        <a:pt x="146640" y="678209"/>
                        <a:pt x="146640" y="678209"/>
                      </a:cubicBezTo>
                      <a:cubicBezTo>
                        <a:pt x="146640" y="684319"/>
                        <a:pt x="140530" y="684319"/>
                        <a:pt x="140530" y="690429"/>
                      </a:cubicBezTo>
                      <a:lnTo>
                        <a:pt x="128310" y="708759"/>
                      </a:lnTo>
                      <a:cubicBezTo>
                        <a:pt x="122200" y="720979"/>
                        <a:pt x="116090" y="727089"/>
                        <a:pt x="116090" y="739309"/>
                      </a:cubicBezTo>
                      <a:cubicBezTo>
                        <a:pt x="116090" y="745419"/>
                        <a:pt x="128310" y="757639"/>
                        <a:pt x="134420" y="769859"/>
                      </a:cubicBezTo>
                      <a:cubicBezTo>
                        <a:pt x="140530" y="782079"/>
                        <a:pt x="146640" y="788189"/>
                        <a:pt x="158860" y="800409"/>
                      </a:cubicBezTo>
                      <a:cubicBezTo>
                        <a:pt x="171080" y="818739"/>
                        <a:pt x="183300" y="843179"/>
                        <a:pt x="195520" y="867619"/>
                      </a:cubicBezTo>
                      <a:cubicBezTo>
                        <a:pt x="219960" y="910389"/>
                        <a:pt x="238290" y="959269"/>
                        <a:pt x="262730" y="1002039"/>
                      </a:cubicBezTo>
                      <a:cubicBezTo>
                        <a:pt x="281060" y="1044809"/>
                        <a:pt x="299390" y="1087578"/>
                        <a:pt x="311610" y="1130349"/>
                      </a:cubicBezTo>
                      <a:cubicBezTo>
                        <a:pt x="323830" y="1173118"/>
                        <a:pt x="336050" y="1215889"/>
                        <a:pt x="342160" y="1252548"/>
                      </a:cubicBezTo>
                      <a:cubicBezTo>
                        <a:pt x="342160" y="1270878"/>
                        <a:pt x="348270" y="1289208"/>
                        <a:pt x="348270" y="1307538"/>
                      </a:cubicBezTo>
                      <a:cubicBezTo>
                        <a:pt x="348270" y="1325868"/>
                        <a:pt x="354380" y="1344198"/>
                        <a:pt x="354380" y="1356418"/>
                      </a:cubicBezTo>
                      <a:cubicBezTo>
                        <a:pt x="354380" y="1386968"/>
                        <a:pt x="354380" y="1417518"/>
                        <a:pt x="354380" y="1435848"/>
                      </a:cubicBezTo>
                      <a:cubicBezTo>
                        <a:pt x="354380" y="1478618"/>
                        <a:pt x="348270" y="1503058"/>
                        <a:pt x="348270" y="1503058"/>
                      </a:cubicBezTo>
                      <a:cubicBezTo>
                        <a:pt x="348270" y="1503058"/>
                        <a:pt x="348270" y="1478618"/>
                        <a:pt x="348270" y="1435848"/>
                      </a:cubicBezTo>
                      <a:cubicBezTo>
                        <a:pt x="348270" y="1411408"/>
                        <a:pt x="348270" y="1386968"/>
                        <a:pt x="342160" y="1356418"/>
                      </a:cubicBezTo>
                      <a:cubicBezTo>
                        <a:pt x="342160" y="1338088"/>
                        <a:pt x="336050" y="1325868"/>
                        <a:pt x="336050" y="1307538"/>
                      </a:cubicBezTo>
                      <a:cubicBezTo>
                        <a:pt x="336050" y="1289208"/>
                        <a:pt x="329940" y="1270878"/>
                        <a:pt x="323830" y="1252548"/>
                      </a:cubicBezTo>
                      <a:cubicBezTo>
                        <a:pt x="317720" y="1215889"/>
                        <a:pt x="305500" y="1173118"/>
                        <a:pt x="293280" y="1136458"/>
                      </a:cubicBezTo>
                      <a:cubicBezTo>
                        <a:pt x="281060" y="1093689"/>
                        <a:pt x="262730" y="1050919"/>
                        <a:pt x="244400" y="1008149"/>
                      </a:cubicBezTo>
                      <a:cubicBezTo>
                        <a:pt x="226070" y="965378"/>
                        <a:pt x="201630" y="922609"/>
                        <a:pt x="177190" y="879839"/>
                      </a:cubicBezTo>
                      <a:cubicBezTo>
                        <a:pt x="164970" y="855399"/>
                        <a:pt x="152750" y="837069"/>
                        <a:pt x="140530" y="812629"/>
                      </a:cubicBezTo>
                      <a:cubicBezTo>
                        <a:pt x="134420" y="800409"/>
                        <a:pt x="128310" y="794299"/>
                        <a:pt x="122200" y="782079"/>
                      </a:cubicBezTo>
                      <a:cubicBezTo>
                        <a:pt x="116090" y="775969"/>
                        <a:pt x="116090" y="769859"/>
                        <a:pt x="109980" y="769859"/>
                      </a:cubicBezTo>
                      <a:cubicBezTo>
                        <a:pt x="103870" y="763749"/>
                        <a:pt x="97760" y="757639"/>
                        <a:pt x="97760" y="751529"/>
                      </a:cubicBezTo>
                      <a:cubicBezTo>
                        <a:pt x="97760" y="745419"/>
                        <a:pt x="97760" y="733199"/>
                        <a:pt x="97760" y="727089"/>
                      </a:cubicBezTo>
                      <a:cubicBezTo>
                        <a:pt x="97760" y="720979"/>
                        <a:pt x="103870" y="714869"/>
                        <a:pt x="109980" y="708759"/>
                      </a:cubicBezTo>
                      <a:lnTo>
                        <a:pt x="122200" y="690429"/>
                      </a:lnTo>
                      <a:cubicBezTo>
                        <a:pt x="122200" y="690429"/>
                        <a:pt x="128310" y="684319"/>
                        <a:pt x="128310" y="684319"/>
                      </a:cubicBezTo>
                      <a:cubicBezTo>
                        <a:pt x="128310" y="684319"/>
                        <a:pt x="128310" y="684319"/>
                        <a:pt x="128310" y="684319"/>
                      </a:cubicBezTo>
                      <a:cubicBezTo>
                        <a:pt x="128310" y="684319"/>
                        <a:pt x="128310" y="684319"/>
                        <a:pt x="128310" y="678209"/>
                      </a:cubicBezTo>
                      <a:cubicBezTo>
                        <a:pt x="128310" y="678209"/>
                        <a:pt x="122200" y="672099"/>
                        <a:pt x="122200" y="672099"/>
                      </a:cubicBezTo>
                      <a:cubicBezTo>
                        <a:pt x="116090" y="672099"/>
                        <a:pt x="109980" y="665989"/>
                        <a:pt x="103870" y="665989"/>
                      </a:cubicBezTo>
                      <a:cubicBezTo>
                        <a:pt x="91650" y="659879"/>
                        <a:pt x="79430" y="659879"/>
                        <a:pt x="67210" y="653769"/>
                      </a:cubicBezTo>
                      <a:cubicBezTo>
                        <a:pt x="61100" y="653769"/>
                        <a:pt x="54990" y="647659"/>
                        <a:pt x="48880" y="647659"/>
                      </a:cubicBezTo>
                      <a:cubicBezTo>
                        <a:pt x="42770" y="647659"/>
                        <a:pt x="36660" y="641549"/>
                        <a:pt x="30550" y="635439"/>
                      </a:cubicBezTo>
                      <a:cubicBezTo>
                        <a:pt x="24440" y="623219"/>
                        <a:pt x="24440" y="610999"/>
                        <a:pt x="24440" y="598779"/>
                      </a:cubicBezTo>
                      <a:cubicBezTo>
                        <a:pt x="24440" y="574339"/>
                        <a:pt x="24440" y="549899"/>
                        <a:pt x="24440" y="525459"/>
                      </a:cubicBezTo>
                      <a:cubicBezTo>
                        <a:pt x="24440" y="501019"/>
                        <a:pt x="24440" y="476579"/>
                        <a:pt x="18330" y="458249"/>
                      </a:cubicBezTo>
                      <a:cubicBezTo>
                        <a:pt x="18330" y="446029"/>
                        <a:pt x="18330" y="433809"/>
                        <a:pt x="18330" y="421590"/>
                      </a:cubicBezTo>
                      <a:cubicBezTo>
                        <a:pt x="18330" y="409369"/>
                        <a:pt x="18330" y="397149"/>
                        <a:pt x="18330" y="391040"/>
                      </a:cubicBezTo>
                      <a:cubicBezTo>
                        <a:pt x="18330" y="348269"/>
                        <a:pt x="12220" y="305500"/>
                        <a:pt x="12220" y="268840"/>
                      </a:cubicBezTo>
                      <a:cubicBezTo>
                        <a:pt x="12220" y="232179"/>
                        <a:pt x="6110" y="195520"/>
                        <a:pt x="6110" y="164970"/>
                      </a:cubicBezTo>
                      <a:cubicBezTo>
                        <a:pt x="6110" y="134420"/>
                        <a:pt x="6110" y="109980"/>
                        <a:pt x="0" y="85540"/>
                      </a:cubicBezTo>
                      <a:cubicBezTo>
                        <a:pt x="0" y="30550"/>
                        <a:pt x="0" y="0"/>
                        <a:pt x="0" y="0"/>
                      </a:cubicBezTo>
                      <a:close/>
                    </a:path>
                  </a:pathLst>
                </a:custGeom>
                <a:solidFill>
                  <a:srgbClr val="CC861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10" name="Graphic 16">
                <a:extLst>
                  <a:ext uri="{FF2B5EF4-FFF2-40B4-BE49-F238E27FC236}">
                    <a16:creationId xmlns:a16="http://schemas.microsoft.com/office/drawing/2014/main" id="{6718B41C-3DA6-4250-B6E6-7ACBBF5854C6}"/>
                  </a:ext>
                </a:extLst>
              </p:cNvPr>
              <p:cNvGrpSpPr/>
              <p:nvPr/>
            </p:nvGrpSpPr>
            <p:grpSpPr>
              <a:xfrm>
                <a:off x="1760779" y="7764200"/>
                <a:ext cx="336050" cy="372709"/>
                <a:chOff x="1760779" y="7764200"/>
                <a:chExt cx="336050" cy="372709"/>
              </a:xfrm>
            </p:grpSpPr>
            <p:sp>
              <p:nvSpPr>
                <p:cNvPr id="226" name="Freeform: Shape 225">
                  <a:extLst>
                    <a:ext uri="{FF2B5EF4-FFF2-40B4-BE49-F238E27FC236}">
                      <a16:creationId xmlns:a16="http://schemas.microsoft.com/office/drawing/2014/main" id="{C15C8028-52B9-48BA-898F-DDE18C807955}"/>
                    </a:ext>
                  </a:extLst>
                </p:cNvPr>
                <p:cNvSpPr/>
                <p:nvPr/>
              </p:nvSpPr>
              <p:spPr>
                <a:xfrm>
                  <a:off x="1772999" y="7776420"/>
                  <a:ext cx="317720" cy="353997"/>
                </a:xfrm>
                <a:custGeom>
                  <a:avLst/>
                  <a:gdLst>
                    <a:gd name="connsiteX0" fmla="*/ 146640 w 317720"/>
                    <a:gd name="connsiteY0" fmla="*/ 336049 h 353997"/>
                    <a:gd name="connsiteX1" fmla="*/ 317720 w 317720"/>
                    <a:gd name="connsiteY1" fmla="*/ 219960 h 353997"/>
                    <a:gd name="connsiteX2" fmla="*/ 268840 w 317720"/>
                    <a:gd name="connsiteY2" fmla="*/ 0 h 353997"/>
                    <a:gd name="connsiteX3" fmla="*/ 0 w 317720"/>
                    <a:gd name="connsiteY3" fmla="*/ 152750 h 353997"/>
                    <a:gd name="connsiteX4" fmla="*/ 146640 w 317720"/>
                    <a:gd name="connsiteY4" fmla="*/ 336049 h 35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0" h="353997">
                      <a:moveTo>
                        <a:pt x="146640" y="336049"/>
                      </a:moveTo>
                      <a:cubicBezTo>
                        <a:pt x="244400" y="384929"/>
                        <a:pt x="268840" y="329939"/>
                        <a:pt x="317720" y="219960"/>
                      </a:cubicBezTo>
                      <a:cubicBezTo>
                        <a:pt x="293280" y="103870"/>
                        <a:pt x="268840" y="0"/>
                        <a:pt x="268840" y="0"/>
                      </a:cubicBezTo>
                      <a:cubicBezTo>
                        <a:pt x="268840" y="0"/>
                        <a:pt x="171080" y="91650"/>
                        <a:pt x="0" y="152750"/>
                      </a:cubicBezTo>
                      <a:cubicBezTo>
                        <a:pt x="18330" y="201630"/>
                        <a:pt x="61100" y="293280"/>
                        <a:pt x="146640" y="336049"/>
                      </a:cubicBezTo>
                      <a:close/>
                    </a:path>
                  </a:pathLst>
                </a:custGeom>
                <a:solidFill>
                  <a:srgbClr val="FAB54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7" name="Freeform: Shape 226">
                  <a:extLst>
                    <a:ext uri="{FF2B5EF4-FFF2-40B4-BE49-F238E27FC236}">
                      <a16:creationId xmlns:a16="http://schemas.microsoft.com/office/drawing/2014/main" id="{244B7D07-4C06-4A5E-9906-1042F3C1DFF1}"/>
                    </a:ext>
                  </a:extLst>
                </p:cNvPr>
                <p:cNvSpPr/>
                <p:nvPr/>
              </p:nvSpPr>
              <p:spPr>
                <a:xfrm>
                  <a:off x="1760779" y="7764200"/>
                  <a:ext cx="336050" cy="372709"/>
                </a:xfrm>
                <a:custGeom>
                  <a:avLst/>
                  <a:gdLst>
                    <a:gd name="connsiteX0" fmla="*/ 219960 w 336050"/>
                    <a:gd name="connsiteY0" fmla="*/ 372709 h 372709"/>
                    <a:gd name="connsiteX1" fmla="*/ 219960 w 336050"/>
                    <a:gd name="connsiteY1" fmla="*/ 372709 h 372709"/>
                    <a:gd name="connsiteX2" fmla="*/ 152750 w 336050"/>
                    <a:gd name="connsiteY2" fmla="*/ 354380 h 372709"/>
                    <a:gd name="connsiteX3" fmla="*/ 0 w 336050"/>
                    <a:gd name="connsiteY3" fmla="*/ 164970 h 372709"/>
                    <a:gd name="connsiteX4" fmla="*/ 0 w 336050"/>
                    <a:gd name="connsiteY4" fmla="*/ 158860 h 372709"/>
                    <a:gd name="connsiteX5" fmla="*/ 6110 w 336050"/>
                    <a:gd name="connsiteY5" fmla="*/ 158860 h 372709"/>
                    <a:gd name="connsiteX6" fmla="*/ 274950 w 336050"/>
                    <a:gd name="connsiteY6" fmla="*/ 6110 h 372709"/>
                    <a:gd name="connsiteX7" fmla="*/ 281060 w 336050"/>
                    <a:gd name="connsiteY7" fmla="*/ 0 h 372709"/>
                    <a:gd name="connsiteX8" fmla="*/ 287170 w 336050"/>
                    <a:gd name="connsiteY8" fmla="*/ 12220 h 372709"/>
                    <a:gd name="connsiteX9" fmla="*/ 336050 w 336050"/>
                    <a:gd name="connsiteY9" fmla="*/ 232180 h 372709"/>
                    <a:gd name="connsiteX10" fmla="*/ 336050 w 336050"/>
                    <a:gd name="connsiteY10" fmla="*/ 232180 h 372709"/>
                    <a:gd name="connsiteX11" fmla="*/ 329940 w 336050"/>
                    <a:gd name="connsiteY11" fmla="*/ 250510 h 372709"/>
                    <a:gd name="connsiteX12" fmla="*/ 219960 w 336050"/>
                    <a:gd name="connsiteY12" fmla="*/ 372709 h 372709"/>
                    <a:gd name="connsiteX13" fmla="*/ 18330 w 336050"/>
                    <a:gd name="connsiteY13" fmla="*/ 171080 h 372709"/>
                    <a:gd name="connsiteX14" fmla="*/ 164970 w 336050"/>
                    <a:gd name="connsiteY14" fmla="*/ 342159 h 372709"/>
                    <a:gd name="connsiteX15" fmla="*/ 226070 w 336050"/>
                    <a:gd name="connsiteY15" fmla="*/ 360490 h 372709"/>
                    <a:gd name="connsiteX16" fmla="*/ 226070 w 336050"/>
                    <a:gd name="connsiteY16" fmla="*/ 360490 h 372709"/>
                    <a:gd name="connsiteX17" fmla="*/ 317720 w 336050"/>
                    <a:gd name="connsiteY17" fmla="*/ 244400 h 372709"/>
                    <a:gd name="connsiteX18" fmla="*/ 323830 w 336050"/>
                    <a:gd name="connsiteY18" fmla="*/ 232180 h 372709"/>
                    <a:gd name="connsiteX19" fmla="*/ 274950 w 336050"/>
                    <a:gd name="connsiteY19" fmla="*/ 30550 h 372709"/>
                    <a:gd name="connsiteX20" fmla="*/ 18330 w 336050"/>
                    <a:gd name="connsiteY20" fmla="*/ 17108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050" h="372709">
                      <a:moveTo>
                        <a:pt x="219960" y="372709"/>
                      </a:moveTo>
                      <a:lnTo>
                        <a:pt x="219960" y="372709"/>
                      </a:lnTo>
                      <a:cubicBezTo>
                        <a:pt x="201630" y="372709"/>
                        <a:pt x="183300" y="366600"/>
                        <a:pt x="152750" y="354380"/>
                      </a:cubicBezTo>
                      <a:cubicBezTo>
                        <a:pt x="61100" y="311610"/>
                        <a:pt x="18330" y="219960"/>
                        <a:pt x="0" y="164970"/>
                      </a:cubicBezTo>
                      <a:lnTo>
                        <a:pt x="0" y="158860"/>
                      </a:lnTo>
                      <a:lnTo>
                        <a:pt x="6110" y="158860"/>
                      </a:lnTo>
                      <a:cubicBezTo>
                        <a:pt x="177190" y="97760"/>
                        <a:pt x="274950" y="6110"/>
                        <a:pt x="274950" y="6110"/>
                      </a:cubicBezTo>
                      <a:lnTo>
                        <a:pt x="281060" y="0"/>
                      </a:lnTo>
                      <a:lnTo>
                        <a:pt x="287170" y="12220"/>
                      </a:lnTo>
                      <a:cubicBezTo>
                        <a:pt x="287170" y="12220"/>
                        <a:pt x="317720" y="116090"/>
                        <a:pt x="336050" y="232180"/>
                      </a:cubicBezTo>
                      <a:lnTo>
                        <a:pt x="336050" y="232180"/>
                      </a:lnTo>
                      <a:lnTo>
                        <a:pt x="329940" y="250510"/>
                      </a:lnTo>
                      <a:cubicBezTo>
                        <a:pt x="299390" y="323830"/>
                        <a:pt x="274950" y="372709"/>
                        <a:pt x="219960" y="372709"/>
                      </a:cubicBezTo>
                      <a:close/>
                      <a:moveTo>
                        <a:pt x="18330" y="171080"/>
                      </a:moveTo>
                      <a:cubicBezTo>
                        <a:pt x="36660" y="219960"/>
                        <a:pt x="85540" y="305500"/>
                        <a:pt x="164970" y="342159"/>
                      </a:cubicBezTo>
                      <a:cubicBezTo>
                        <a:pt x="189410" y="354380"/>
                        <a:pt x="207740" y="360490"/>
                        <a:pt x="226070" y="360490"/>
                      </a:cubicBezTo>
                      <a:lnTo>
                        <a:pt x="226070" y="360490"/>
                      </a:lnTo>
                      <a:cubicBezTo>
                        <a:pt x="268840" y="360490"/>
                        <a:pt x="287170" y="317719"/>
                        <a:pt x="317720" y="244400"/>
                      </a:cubicBezTo>
                      <a:lnTo>
                        <a:pt x="323830" y="232180"/>
                      </a:lnTo>
                      <a:cubicBezTo>
                        <a:pt x="305500" y="140530"/>
                        <a:pt x="281060" y="54990"/>
                        <a:pt x="274950" y="30550"/>
                      </a:cubicBezTo>
                      <a:cubicBezTo>
                        <a:pt x="244400" y="48880"/>
                        <a:pt x="158860" y="116090"/>
                        <a:pt x="18330" y="171080"/>
                      </a:cubicBezTo>
                      <a:close/>
                    </a:path>
                  </a:pathLst>
                </a:custGeom>
                <a:solidFill>
                  <a:srgbClr val="CC861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11" name="Freeform: Shape 210">
                <a:extLst>
                  <a:ext uri="{FF2B5EF4-FFF2-40B4-BE49-F238E27FC236}">
                    <a16:creationId xmlns:a16="http://schemas.microsoft.com/office/drawing/2014/main" id="{0EA9332B-9A63-43BB-8C15-FCFC746BFFFC}"/>
                  </a:ext>
                </a:extLst>
              </p:cNvPr>
              <p:cNvSpPr/>
              <p:nvPr/>
            </p:nvSpPr>
            <p:spPr>
              <a:xfrm>
                <a:off x="1772999" y="7776420"/>
                <a:ext cx="323830" cy="353997"/>
              </a:xfrm>
              <a:custGeom>
                <a:avLst/>
                <a:gdLst>
                  <a:gd name="connsiteX0" fmla="*/ 293280 w 323830"/>
                  <a:gd name="connsiteY0" fmla="*/ 201630 h 353997"/>
                  <a:gd name="connsiteX1" fmla="*/ 268840 w 323830"/>
                  <a:gd name="connsiteY1" fmla="*/ 244399 h 353997"/>
                  <a:gd name="connsiteX2" fmla="*/ 213850 w 323830"/>
                  <a:gd name="connsiteY2" fmla="*/ 293280 h 353997"/>
                  <a:gd name="connsiteX3" fmla="*/ 85540 w 323830"/>
                  <a:gd name="connsiteY3" fmla="*/ 213849 h 353997"/>
                  <a:gd name="connsiteX4" fmla="*/ 250510 w 323830"/>
                  <a:gd name="connsiteY4" fmla="*/ 116090 h 353997"/>
                  <a:gd name="connsiteX5" fmla="*/ 287170 w 323830"/>
                  <a:gd name="connsiteY5" fmla="*/ 79430 h 353997"/>
                  <a:gd name="connsiteX6" fmla="*/ 268840 w 323830"/>
                  <a:gd name="connsiteY6" fmla="*/ 0 h 353997"/>
                  <a:gd name="connsiteX7" fmla="*/ 0 w 323830"/>
                  <a:gd name="connsiteY7" fmla="*/ 152750 h 353997"/>
                  <a:gd name="connsiteX8" fmla="*/ 152750 w 323830"/>
                  <a:gd name="connsiteY8" fmla="*/ 336049 h 353997"/>
                  <a:gd name="connsiteX9" fmla="*/ 323830 w 323830"/>
                  <a:gd name="connsiteY9" fmla="*/ 219960 h 353997"/>
                  <a:gd name="connsiteX10" fmla="*/ 317720 w 323830"/>
                  <a:gd name="connsiteY10" fmla="*/ 177190 h 353997"/>
                  <a:gd name="connsiteX11" fmla="*/ 293280 w 323830"/>
                  <a:gd name="connsiteY11" fmla="*/ 201630 h 35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30" h="353997">
                    <a:moveTo>
                      <a:pt x="293280" y="201630"/>
                    </a:moveTo>
                    <a:cubicBezTo>
                      <a:pt x="287170" y="213849"/>
                      <a:pt x="281060" y="232180"/>
                      <a:pt x="268840" y="244399"/>
                    </a:cubicBezTo>
                    <a:cubicBezTo>
                      <a:pt x="256620" y="262730"/>
                      <a:pt x="238290" y="281060"/>
                      <a:pt x="213850" y="293280"/>
                    </a:cubicBezTo>
                    <a:cubicBezTo>
                      <a:pt x="164970" y="305499"/>
                      <a:pt x="61100" y="287170"/>
                      <a:pt x="85540" y="213849"/>
                    </a:cubicBezTo>
                    <a:cubicBezTo>
                      <a:pt x="109980" y="146640"/>
                      <a:pt x="207740" y="164970"/>
                      <a:pt x="250510" y="116090"/>
                    </a:cubicBezTo>
                    <a:cubicBezTo>
                      <a:pt x="256620" y="109980"/>
                      <a:pt x="268840" y="91650"/>
                      <a:pt x="287170" y="79430"/>
                    </a:cubicBezTo>
                    <a:cubicBezTo>
                      <a:pt x="274950" y="30550"/>
                      <a:pt x="268840" y="0"/>
                      <a:pt x="268840" y="0"/>
                    </a:cubicBezTo>
                    <a:cubicBezTo>
                      <a:pt x="268840" y="0"/>
                      <a:pt x="171080" y="91650"/>
                      <a:pt x="0" y="152750"/>
                    </a:cubicBezTo>
                    <a:cubicBezTo>
                      <a:pt x="18330" y="201630"/>
                      <a:pt x="67210" y="293280"/>
                      <a:pt x="152750" y="336049"/>
                    </a:cubicBezTo>
                    <a:cubicBezTo>
                      <a:pt x="250510" y="384929"/>
                      <a:pt x="274950" y="329939"/>
                      <a:pt x="323830" y="219960"/>
                    </a:cubicBezTo>
                    <a:cubicBezTo>
                      <a:pt x="323830" y="207740"/>
                      <a:pt x="317720" y="189410"/>
                      <a:pt x="317720" y="177190"/>
                    </a:cubicBezTo>
                    <a:cubicBezTo>
                      <a:pt x="305500" y="183300"/>
                      <a:pt x="299390" y="189410"/>
                      <a:pt x="293280" y="201630"/>
                    </a:cubicBezTo>
                    <a:close/>
                  </a:path>
                </a:pathLst>
              </a:custGeom>
              <a:solidFill>
                <a:srgbClr val="FAB54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2" name="Freeform: Shape 211">
                <a:extLst>
                  <a:ext uri="{FF2B5EF4-FFF2-40B4-BE49-F238E27FC236}">
                    <a16:creationId xmlns:a16="http://schemas.microsoft.com/office/drawing/2014/main" id="{F96ECC14-F5A8-4CAC-9DFC-21E6FC3181EF}"/>
                  </a:ext>
                </a:extLst>
              </p:cNvPr>
              <p:cNvSpPr/>
              <p:nvPr/>
            </p:nvSpPr>
            <p:spPr>
              <a:xfrm>
                <a:off x="935929" y="8772348"/>
                <a:ext cx="235667" cy="75424"/>
              </a:xfrm>
              <a:custGeom>
                <a:avLst/>
                <a:gdLst>
                  <a:gd name="connsiteX0" fmla="*/ 0 w 235667"/>
                  <a:gd name="connsiteY0" fmla="*/ 0 h 75424"/>
                  <a:gd name="connsiteX1" fmla="*/ 226070 w 235667"/>
                  <a:gd name="connsiteY1" fmla="*/ 36660 h 75424"/>
                  <a:gd name="connsiteX2" fmla="*/ 0 w 235667"/>
                  <a:gd name="connsiteY2" fmla="*/ 0 h 75424"/>
                </a:gdLst>
                <a:ahLst/>
                <a:cxnLst>
                  <a:cxn ang="0">
                    <a:pos x="connsiteX0" y="connsiteY0"/>
                  </a:cxn>
                  <a:cxn ang="0">
                    <a:pos x="connsiteX1" y="connsiteY1"/>
                  </a:cxn>
                  <a:cxn ang="0">
                    <a:pos x="connsiteX2" y="connsiteY2"/>
                  </a:cxn>
                </a:cxnLst>
                <a:rect l="l" t="t" r="r" b="b"/>
                <a:pathLst>
                  <a:path w="235667" h="75424">
                    <a:moveTo>
                      <a:pt x="0" y="0"/>
                    </a:moveTo>
                    <a:cubicBezTo>
                      <a:pt x="0" y="0"/>
                      <a:pt x="36660" y="61100"/>
                      <a:pt x="226070" y="36660"/>
                    </a:cubicBezTo>
                    <a:cubicBezTo>
                      <a:pt x="281060" y="42770"/>
                      <a:pt x="85540" y="140530"/>
                      <a:pt x="0" y="0"/>
                    </a:cubicBezTo>
                    <a:close/>
                  </a:path>
                </a:pathLst>
              </a:custGeom>
              <a:solidFill>
                <a:srgbClr val="DD942A">
                  <a:alpha val="6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3" name="Freeform: Shape 212">
                <a:extLst>
                  <a:ext uri="{FF2B5EF4-FFF2-40B4-BE49-F238E27FC236}">
                    <a16:creationId xmlns:a16="http://schemas.microsoft.com/office/drawing/2014/main" id="{3FDDB51D-372C-4261-B4E1-75765CE01B40}"/>
                  </a:ext>
                </a:extLst>
              </p:cNvPr>
              <p:cNvSpPr/>
              <p:nvPr/>
            </p:nvSpPr>
            <p:spPr>
              <a:xfrm>
                <a:off x="1687459" y="8945698"/>
                <a:ext cx="190508" cy="69151"/>
              </a:xfrm>
              <a:custGeom>
                <a:avLst/>
                <a:gdLst>
                  <a:gd name="connsiteX0" fmla="*/ 0 w 190508"/>
                  <a:gd name="connsiteY0" fmla="*/ 34390 h 69151"/>
                  <a:gd name="connsiteX1" fmla="*/ 177190 w 190508"/>
                  <a:gd name="connsiteY1" fmla="*/ 3840 h 69151"/>
                  <a:gd name="connsiteX2" fmla="*/ 0 w 190508"/>
                  <a:gd name="connsiteY2" fmla="*/ 34390 h 69151"/>
                </a:gdLst>
                <a:ahLst/>
                <a:cxnLst>
                  <a:cxn ang="0">
                    <a:pos x="connsiteX0" y="connsiteY0"/>
                  </a:cxn>
                  <a:cxn ang="0">
                    <a:pos x="connsiteX1" y="connsiteY1"/>
                  </a:cxn>
                  <a:cxn ang="0">
                    <a:pos x="connsiteX2" y="connsiteY2"/>
                  </a:cxn>
                </a:cxnLst>
                <a:rect l="l" t="t" r="r" b="b"/>
                <a:pathLst>
                  <a:path w="190508" h="69151">
                    <a:moveTo>
                      <a:pt x="0" y="34390"/>
                    </a:moveTo>
                    <a:cubicBezTo>
                      <a:pt x="0" y="34390"/>
                      <a:pt x="79430" y="71049"/>
                      <a:pt x="177190" y="3840"/>
                    </a:cubicBezTo>
                    <a:cubicBezTo>
                      <a:pt x="226070" y="-26710"/>
                      <a:pt x="134420" y="138259"/>
                      <a:pt x="0" y="34390"/>
                    </a:cubicBezTo>
                    <a:close/>
                  </a:path>
                </a:pathLst>
              </a:custGeom>
              <a:solidFill>
                <a:srgbClr val="DD942A">
                  <a:alpha val="6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4" name="Freeform: Shape 213">
                <a:extLst>
                  <a:ext uri="{FF2B5EF4-FFF2-40B4-BE49-F238E27FC236}">
                    <a16:creationId xmlns:a16="http://schemas.microsoft.com/office/drawing/2014/main" id="{40C60CF0-4792-4820-986F-23B1947713B2}"/>
                  </a:ext>
                </a:extLst>
              </p:cNvPr>
              <p:cNvSpPr/>
              <p:nvPr/>
            </p:nvSpPr>
            <p:spPr>
              <a:xfrm>
                <a:off x="949863" y="8355554"/>
                <a:ext cx="145313" cy="410399"/>
              </a:xfrm>
              <a:custGeom>
                <a:avLst/>
                <a:gdLst>
                  <a:gd name="connsiteX0" fmla="*/ 22725 w 145313"/>
                  <a:gd name="connsiteY0" fmla="*/ 92965 h 410399"/>
                  <a:gd name="connsiteX1" fmla="*/ 28835 w 145313"/>
                  <a:gd name="connsiteY1" fmla="*/ 398465 h 410399"/>
                  <a:gd name="connsiteX2" fmla="*/ 144926 w 145313"/>
                  <a:gd name="connsiteY2" fmla="*/ 196835 h 410399"/>
                  <a:gd name="connsiteX3" fmla="*/ 22725 w 145313"/>
                  <a:gd name="connsiteY3" fmla="*/ 92965 h 410399"/>
                </a:gdLst>
                <a:ahLst/>
                <a:cxnLst>
                  <a:cxn ang="0">
                    <a:pos x="connsiteX0" y="connsiteY0"/>
                  </a:cxn>
                  <a:cxn ang="0">
                    <a:pos x="connsiteX1" y="connsiteY1"/>
                  </a:cxn>
                  <a:cxn ang="0">
                    <a:pos x="connsiteX2" y="connsiteY2"/>
                  </a:cxn>
                  <a:cxn ang="0">
                    <a:pos x="connsiteX3" y="connsiteY3"/>
                  </a:cxn>
                </a:cxnLst>
                <a:rect l="l" t="t" r="r" b="b"/>
                <a:pathLst>
                  <a:path w="145313" h="410399">
                    <a:moveTo>
                      <a:pt x="22725" y="92965"/>
                    </a:moveTo>
                    <a:cubicBezTo>
                      <a:pt x="22725" y="92965"/>
                      <a:pt x="-32265" y="355695"/>
                      <a:pt x="28835" y="398465"/>
                    </a:cubicBezTo>
                    <a:cubicBezTo>
                      <a:pt x="83826" y="441235"/>
                      <a:pt x="151036" y="367915"/>
                      <a:pt x="144926" y="196835"/>
                    </a:cubicBezTo>
                    <a:cubicBezTo>
                      <a:pt x="138816" y="25755"/>
                      <a:pt x="59386" y="-90335"/>
                      <a:pt x="22725" y="92965"/>
                    </a:cubicBezTo>
                    <a:close/>
                  </a:path>
                </a:pathLst>
              </a:custGeom>
              <a:solidFill>
                <a:srgbClr val="FAB548">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5" name="Freeform: Shape 214">
                <a:extLst>
                  <a:ext uri="{FF2B5EF4-FFF2-40B4-BE49-F238E27FC236}">
                    <a16:creationId xmlns:a16="http://schemas.microsoft.com/office/drawing/2014/main" id="{65CE06E0-7ED0-41D1-9727-9E54013A692F}"/>
                  </a:ext>
                </a:extLst>
              </p:cNvPr>
              <p:cNvSpPr/>
              <p:nvPr/>
            </p:nvSpPr>
            <p:spPr>
              <a:xfrm>
                <a:off x="960369" y="8893266"/>
                <a:ext cx="140762" cy="480452"/>
              </a:xfrm>
              <a:custGeom>
                <a:avLst/>
                <a:gdLst>
                  <a:gd name="connsiteX0" fmla="*/ 0 w 140762"/>
                  <a:gd name="connsiteY0" fmla="*/ 31832 h 480452"/>
                  <a:gd name="connsiteX1" fmla="*/ 18330 w 140762"/>
                  <a:gd name="connsiteY1" fmla="*/ 410652 h 480452"/>
                  <a:gd name="connsiteX2" fmla="*/ 140530 w 140762"/>
                  <a:gd name="connsiteY2" fmla="*/ 392322 h 480452"/>
                  <a:gd name="connsiteX3" fmla="*/ 0 w 140762"/>
                  <a:gd name="connsiteY3" fmla="*/ 31832 h 480452"/>
                </a:gdLst>
                <a:ahLst/>
                <a:cxnLst>
                  <a:cxn ang="0">
                    <a:pos x="connsiteX0" y="connsiteY0"/>
                  </a:cxn>
                  <a:cxn ang="0">
                    <a:pos x="connsiteX1" y="connsiteY1"/>
                  </a:cxn>
                  <a:cxn ang="0">
                    <a:pos x="connsiteX2" y="connsiteY2"/>
                  </a:cxn>
                  <a:cxn ang="0">
                    <a:pos x="connsiteX3" y="connsiteY3"/>
                  </a:cxn>
                </a:cxnLst>
                <a:rect l="l" t="t" r="r" b="b"/>
                <a:pathLst>
                  <a:path w="140762" h="480452">
                    <a:moveTo>
                      <a:pt x="0" y="31832"/>
                    </a:moveTo>
                    <a:cubicBezTo>
                      <a:pt x="0" y="31832"/>
                      <a:pt x="0" y="221242"/>
                      <a:pt x="18330" y="410652"/>
                    </a:cubicBezTo>
                    <a:cubicBezTo>
                      <a:pt x="30550" y="520632"/>
                      <a:pt x="146640" y="490082"/>
                      <a:pt x="140530" y="392322"/>
                    </a:cubicBezTo>
                    <a:cubicBezTo>
                      <a:pt x="128310" y="135702"/>
                      <a:pt x="30550" y="-84258"/>
                      <a:pt x="0" y="31832"/>
                    </a:cubicBezTo>
                    <a:close/>
                  </a:path>
                </a:pathLst>
              </a:custGeom>
              <a:solidFill>
                <a:srgbClr val="FAB548">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16" name="Graphic 16">
                <a:extLst>
                  <a:ext uri="{FF2B5EF4-FFF2-40B4-BE49-F238E27FC236}">
                    <a16:creationId xmlns:a16="http://schemas.microsoft.com/office/drawing/2014/main" id="{EBD2EC65-89C2-49DD-BDBB-40B5FDEEA713}"/>
                  </a:ext>
                </a:extLst>
              </p:cNvPr>
              <p:cNvGrpSpPr/>
              <p:nvPr/>
            </p:nvGrpSpPr>
            <p:grpSpPr>
              <a:xfrm>
                <a:off x="1023371" y="7989938"/>
                <a:ext cx="1320574" cy="1645792"/>
                <a:chOff x="1023371" y="7989938"/>
                <a:chExt cx="1320574" cy="1645792"/>
              </a:xfrm>
            </p:grpSpPr>
            <p:sp>
              <p:nvSpPr>
                <p:cNvPr id="223" name="Freeform: Shape 222">
                  <a:extLst>
                    <a:ext uri="{FF2B5EF4-FFF2-40B4-BE49-F238E27FC236}">
                      <a16:creationId xmlns:a16="http://schemas.microsoft.com/office/drawing/2014/main" id="{966C33DC-7FFE-4A7E-96F8-69FB6E6931D2}"/>
                    </a:ext>
                  </a:extLst>
                </p:cNvPr>
                <p:cNvSpPr/>
                <p:nvPr/>
              </p:nvSpPr>
              <p:spPr>
                <a:xfrm>
                  <a:off x="1590465" y="8224942"/>
                  <a:ext cx="753480" cy="1410788"/>
                </a:xfrm>
                <a:custGeom>
                  <a:avLst/>
                  <a:gdLst>
                    <a:gd name="connsiteX0" fmla="*/ 707995 w 753480"/>
                    <a:gd name="connsiteY0" fmla="*/ 1292825 h 1410788"/>
                    <a:gd name="connsiteX1" fmla="*/ 518585 w 753480"/>
                    <a:gd name="connsiteY1" fmla="*/ 694046 h 1410788"/>
                    <a:gd name="connsiteX2" fmla="*/ 481925 w 753480"/>
                    <a:gd name="connsiteY2" fmla="*/ 608506 h 1410788"/>
                    <a:gd name="connsiteX3" fmla="*/ 402495 w 753480"/>
                    <a:gd name="connsiteY3" fmla="*/ 461866 h 1410788"/>
                    <a:gd name="connsiteX4" fmla="*/ 194754 w 753480"/>
                    <a:gd name="connsiteY4" fmla="*/ 21947 h 1410788"/>
                    <a:gd name="connsiteX5" fmla="*/ 11454 w 753480"/>
                    <a:gd name="connsiteY5" fmla="*/ 400766 h 1410788"/>
                    <a:gd name="connsiteX6" fmla="*/ 237524 w 753480"/>
                    <a:gd name="connsiteY6" fmla="*/ 724596 h 1410788"/>
                    <a:gd name="connsiteX7" fmla="*/ 219194 w 753480"/>
                    <a:gd name="connsiteY7" fmla="*/ 804026 h 1410788"/>
                    <a:gd name="connsiteX8" fmla="*/ 268074 w 753480"/>
                    <a:gd name="connsiteY8" fmla="*/ 1158406 h 1410788"/>
                    <a:gd name="connsiteX9" fmla="*/ 494145 w 753480"/>
                    <a:gd name="connsiteY9" fmla="*/ 1268386 h 1410788"/>
                    <a:gd name="connsiteX10" fmla="*/ 341395 w 753480"/>
                    <a:gd name="connsiteY10" fmla="*/ 1305045 h 1410788"/>
                    <a:gd name="connsiteX11" fmla="*/ 506365 w 753480"/>
                    <a:gd name="connsiteY11" fmla="*/ 1408915 h 1410788"/>
                    <a:gd name="connsiteX12" fmla="*/ 707995 w 753480"/>
                    <a:gd name="connsiteY12" fmla="*/ 1292825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480" h="1410788">
                      <a:moveTo>
                        <a:pt x="707995" y="1292825"/>
                      </a:moveTo>
                      <a:cubicBezTo>
                        <a:pt x="707995" y="1292825"/>
                        <a:pt x="695775" y="968996"/>
                        <a:pt x="518585" y="694046"/>
                      </a:cubicBezTo>
                      <a:cubicBezTo>
                        <a:pt x="463595" y="620726"/>
                        <a:pt x="469705" y="639056"/>
                        <a:pt x="481925" y="608506"/>
                      </a:cubicBezTo>
                      <a:cubicBezTo>
                        <a:pt x="494145" y="577956"/>
                        <a:pt x="402495" y="596286"/>
                        <a:pt x="402495" y="461866"/>
                      </a:cubicBezTo>
                      <a:cubicBezTo>
                        <a:pt x="408604" y="321337"/>
                        <a:pt x="408604" y="-100253"/>
                        <a:pt x="194754" y="21947"/>
                      </a:cubicBezTo>
                      <a:cubicBezTo>
                        <a:pt x="194754" y="21947"/>
                        <a:pt x="-55756" y="144147"/>
                        <a:pt x="11454" y="400766"/>
                      </a:cubicBezTo>
                      <a:cubicBezTo>
                        <a:pt x="78664" y="663496"/>
                        <a:pt x="133654" y="779586"/>
                        <a:pt x="237524" y="724596"/>
                      </a:cubicBezTo>
                      <a:cubicBezTo>
                        <a:pt x="268074" y="694046"/>
                        <a:pt x="329174" y="749036"/>
                        <a:pt x="219194" y="804026"/>
                      </a:cubicBezTo>
                      <a:cubicBezTo>
                        <a:pt x="145874" y="822356"/>
                        <a:pt x="200864" y="956776"/>
                        <a:pt x="268074" y="1158406"/>
                      </a:cubicBezTo>
                      <a:cubicBezTo>
                        <a:pt x="298624" y="1292825"/>
                        <a:pt x="353614" y="1286715"/>
                        <a:pt x="494145" y="1268386"/>
                      </a:cubicBezTo>
                      <a:cubicBezTo>
                        <a:pt x="494145" y="1317265"/>
                        <a:pt x="426935" y="1305045"/>
                        <a:pt x="341395" y="1305045"/>
                      </a:cubicBezTo>
                      <a:cubicBezTo>
                        <a:pt x="255854" y="1305045"/>
                        <a:pt x="280294" y="1427245"/>
                        <a:pt x="506365" y="1408915"/>
                      </a:cubicBezTo>
                      <a:cubicBezTo>
                        <a:pt x="775205" y="1396695"/>
                        <a:pt x="793535" y="1317265"/>
                        <a:pt x="707995" y="1292825"/>
                      </a:cubicBezTo>
                      <a:close/>
                    </a:path>
                  </a:pathLst>
                </a:custGeom>
                <a:no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4" name="Freeform: Shape 223">
                  <a:extLst>
                    <a:ext uri="{FF2B5EF4-FFF2-40B4-BE49-F238E27FC236}">
                      <a16:creationId xmlns:a16="http://schemas.microsoft.com/office/drawing/2014/main" id="{6D8E1A6E-E243-489E-B7AE-5A08443AD4E6}"/>
                    </a:ext>
                  </a:extLst>
                </p:cNvPr>
                <p:cNvSpPr/>
                <p:nvPr/>
              </p:nvSpPr>
              <p:spPr>
                <a:xfrm>
                  <a:off x="1023371" y="7989938"/>
                  <a:ext cx="759455" cy="372457"/>
                </a:xfrm>
                <a:custGeom>
                  <a:avLst/>
                  <a:gdLst>
                    <a:gd name="connsiteX0" fmla="*/ 743519 w 759455"/>
                    <a:gd name="connsiteY0" fmla="*/ 159191 h 372457"/>
                    <a:gd name="connsiteX1" fmla="*/ 627429 w 759455"/>
                    <a:gd name="connsiteY1" fmla="*/ 214181 h 372457"/>
                    <a:gd name="connsiteX2" fmla="*/ 755739 w 759455"/>
                    <a:gd name="connsiteY2" fmla="*/ 73651 h 372457"/>
                    <a:gd name="connsiteX3" fmla="*/ 688529 w 759455"/>
                    <a:gd name="connsiteY3" fmla="*/ 36991 h 372457"/>
                    <a:gd name="connsiteX4" fmla="*/ 53088 w 759455"/>
                    <a:gd name="connsiteY4" fmla="*/ 24771 h 372457"/>
                    <a:gd name="connsiteX5" fmla="*/ 65308 w 759455"/>
                    <a:gd name="connsiteY5" fmla="*/ 110311 h 372457"/>
                    <a:gd name="connsiteX6" fmla="*/ 163068 w 759455"/>
                    <a:gd name="connsiteY6" fmla="*/ 226401 h 372457"/>
                    <a:gd name="connsiteX7" fmla="*/ 486899 w 759455"/>
                    <a:gd name="connsiteY7" fmla="*/ 354711 h 372457"/>
                    <a:gd name="connsiteX8" fmla="*/ 743519 w 759455"/>
                    <a:gd name="connsiteY8" fmla="*/ 159191 h 3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5" h="372457">
                      <a:moveTo>
                        <a:pt x="743519" y="159191"/>
                      </a:moveTo>
                      <a:cubicBezTo>
                        <a:pt x="664089" y="195851"/>
                        <a:pt x="578549" y="256951"/>
                        <a:pt x="627429" y="214181"/>
                      </a:cubicBezTo>
                      <a:cubicBezTo>
                        <a:pt x="676309" y="171411"/>
                        <a:pt x="755739" y="110311"/>
                        <a:pt x="755739" y="73651"/>
                      </a:cubicBezTo>
                      <a:cubicBezTo>
                        <a:pt x="755739" y="36991"/>
                        <a:pt x="743519" y="6441"/>
                        <a:pt x="688529" y="36991"/>
                      </a:cubicBezTo>
                      <a:cubicBezTo>
                        <a:pt x="358589" y="153081"/>
                        <a:pt x="53088" y="24771"/>
                        <a:pt x="53088" y="24771"/>
                      </a:cubicBezTo>
                      <a:cubicBezTo>
                        <a:pt x="-105772" y="-72989"/>
                        <a:pt x="150848" y="153081"/>
                        <a:pt x="65308" y="110311"/>
                      </a:cubicBezTo>
                      <a:cubicBezTo>
                        <a:pt x="-20232" y="67541"/>
                        <a:pt x="22538" y="140861"/>
                        <a:pt x="163068" y="226401"/>
                      </a:cubicBezTo>
                      <a:cubicBezTo>
                        <a:pt x="309709" y="305831"/>
                        <a:pt x="389139" y="415811"/>
                        <a:pt x="486899" y="354711"/>
                      </a:cubicBezTo>
                      <a:cubicBezTo>
                        <a:pt x="584659" y="299721"/>
                        <a:pt x="822949" y="122531"/>
                        <a:pt x="743519" y="159191"/>
                      </a:cubicBezTo>
                      <a:close/>
                    </a:path>
                  </a:pathLst>
                </a:custGeom>
                <a:no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5" name="Freeform: Shape 224">
                  <a:extLst>
                    <a:ext uri="{FF2B5EF4-FFF2-40B4-BE49-F238E27FC236}">
                      <a16:creationId xmlns:a16="http://schemas.microsoft.com/office/drawing/2014/main" id="{10EF53C7-7937-4EE7-B2B8-2081D61CDF27}"/>
                    </a:ext>
                  </a:extLst>
                </p:cNvPr>
                <p:cNvSpPr/>
                <p:nvPr/>
              </p:nvSpPr>
              <p:spPr>
                <a:xfrm>
                  <a:off x="1223099" y="8289659"/>
                  <a:ext cx="397150" cy="1289208"/>
                </a:xfrm>
                <a:custGeom>
                  <a:avLst/>
                  <a:gdLst>
                    <a:gd name="connsiteX0" fmla="*/ 397150 w 397150"/>
                    <a:gd name="connsiteY0" fmla="*/ 30550 h 1289208"/>
                    <a:gd name="connsiteX1" fmla="*/ 226070 w 397150"/>
                    <a:gd name="connsiteY1" fmla="*/ 134420 h 1289208"/>
                    <a:gd name="connsiteX2" fmla="*/ 0 w 397150"/>
                    <a:gd name="connsiteY2" fmla="*/ 0 h 1289208"/>
                    <a:gd name="connsiteX3" fmla="*/ 152750 w 397150"/>
                    <a:gd name="connsiteY3" fmla="*/ 195520 h 1289208"/>
                    <a:gd name="connsiteX4" fmla="*/ 91650 w 397150"/>
                    <a:gd name="connsiteY4" fmla="*/ 549899 h 1289208"/>
                    <a:gd name="connsiteX5" fmla="*/ 171080 w 397150"/>
                    <a:gd name="connsiteY5" fmla="*/ 904279 h 1289208"/>
                    <a:gd name="connsiteX6" fmla="*/ 122200 w 397150"/>
                    <a:gd name="connsiteY6" fmla="*/ 1160899 h 1289208"/>
                    <a:gd name="connsiteX7" fmla="*/ 201630 w 397150"/>
                    <a:gd name="connsiteY7" fmla="*/ 1228108 h 1289208"/>
                    <a:gd name="connsiteX8" fmla="*/ 146640 w 397150"/>
                    <a:gd name="connsiteY8" fmla="*/ 1289208 h 1289208"/>
                    <a:gd name="connsiteX9" fmla="*/ 317720 w 397150"/>
                    <a:gd name="connsiteY9" fmla="*/ 1197558 h 1289208"/>
                    <a:gd name="connsiteX10" fmla="*/ 274950 w 397150"/>
                    <a:gd name="connsiteY10" fmla="*/ 1148679 h 1289208"/>
                    <a:gd name="connsiteX11" fmla="*/ 219960 w 397150"/>
                    <a:gd name="connsiteY11" fmla="*/ 696539 h 1289208"/>
                    <a:gd name="connsiteX12" fmla="*/ 232180 w 397150"/>
                    <a:gd name="connsiteY12" fmla="*/ 598779 h 1289208"/>
                    <a:gd name="connsiteX13" fmla="*/ 262730 w 397150"/>
                    <a:gd name="connsiteY13" fmla="*/ 232180 h 1289208"/>
                    <a:gd name="connsiteX14" fmla="*/ 397150 w 397150"/>
                    <a:gd name="connsiteY14" fmla="*/ 30550 h 12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150" h="1289208">
                      <a:moveTo>
                        <a:pt x="397150" y="30550"/>
                      </a:moveTo>
                      <a:cubicBezTo>
                        <a:pt x="262730" y="116090"/>
                        <a:pt x="256620" y="183300"/>
                        <a:pt x="226070" y="134420"/>
                      </a:cubicBezTo>
                      <a:cubicBezTo>
                        <a:pt x="195520" y="79430"/>
                        <a:pt x="128310" y="54990"/>
                        <a:pt x="0" y="0"/>
                      </a:cubicBezTo>
                      <a:cubicBezTo>
                        <a:pt x="152750" y="85540"/>
                        <a:pt x="164970" y="61100"/>
                        <a:pt x="152750" y="195520"/>
                      </a:cubicBezTo>
                      <a:cubicBezTo>
                        <a:pt x="140530" y="323830"/>
                        <a:pt x="134420" y="507130"/>
                        <a:pt x="91650" y="549899"/>
                      </a:cubicBezTo>
                      <a:cubicBezTo>
                        <a:pt x="171080" y="623219"/>
                        <a:pt x="146640" y="672099"/>
                        <a:pt x="171080" y="904279"/>
                      </a:cubicBezTo>
                      <a:cubicBezTo>
                        <a:pt x="195520" y="1136458"/>
                        <a:pt x="122200" y="1160899"/>
                        <a:pt x="122200" y="1160899"/>
                      </a:cubicBezTo>
                      <a:cubicBezTo>
                        <a:pt x="122200" y="1160899"/>
                        <a:pt x="201630" y="1142569"/>
                        <a:pt x="201630" y="1228108"/>
                      </a:cubicBezTo>
                      <a:cubicBezTo>
                        <a:pt x="201630" y="1252548"/>
                        <a:pt x="177190" y="1276988"/>
                        <a:pt x="146640" y="1289208"/>
                      </a:cubicBezTo>
                      <a:cubicBezTo>
                        <a:pt x="238290" y="1276988"/>
                        <a:pt x="311610" y="1252548"/>
                        <a:pt x="317720" y="1197558"/>
                      </a:cubicBezTo>
                      <a:cubicBezTo>
                        <a:pt x="317720" y="1154789"/>
                        <a:pt x="274950" y="1148679"/>
                        <a:pt x="274950" y="1148679"/>
                      </a:cubicBezTo>
                      <a:lnTo>
                        <a:pt x="219960" y="696539"/>
                      </a:lnTo>
                      <a:cubicBezTo>
                        <a:pt x="219960" y="696539"/>
                        <a:pt x="287170" y="672099"/>
                        <a:pt x="232180" y="598779"/>
                      </a:cubicBezTo>
                      <a:cubicBezTo>
                        <a:pt x="232180" y="427699"/>
                        <a:pt x="256620" y="274950"/>
                        <a:pt x="262730" y="232180"/>
                      </a:cubicBezTo>
                      <a:cubicBezTo>
                        <a:pt x="262730" y="134420"/>
                        <a:pt x="305500" y="134420"/>
                        <a:pt x="397150" y="30550"/>
                      </a:cubicBezTo>
                      <a:close/>
                    </a:path>
                  </a:pathLst>
                </a:custGeom>
                <a:solidFill>
                  <a:srgbClr val="DD942A">
                    <a:alpha val="6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17" name="Graphic 16">
                <a:extLst>
                  <a:ext uri="{FF2B5EF4-FFF2-40B4-BE49-F238E27FC236}">
                    <a16:creationId xmlns:a16="http://schemas.microsoft.com/office/drawing/2014/main" id="{B4DE2503-1C75-4209-8494-CF685D272A32}"/>
                  </a:ext>
                </a:extLst>
              </p:cNvPr>
              <p:cNvGrpSpPr/>
              <p:nvPr/>
            </p:nvGrpSpPr>
            <p:grpSpPr>
              <a:xfrm>
                <a:off x="1023371" y="7989938"/>
                <a:ext cx="1445209" cy="1645792"/>
                <a:chOff x="1023371" y="7989938"/>
                <a:chExt cx="1445209" cy="1645792"/>
              </a:xfrm>
            </p:grpSpPr>
            <p:sp>
              <p:nvSpPr>
                <p:cNvPr id="220" name="Freeform: Shape 219">
                  <a:extLst>
                    <a:ext uri="{FF2B5EF4-FFF2-40B4-BE49-F238E27FC236}">
                      <a16:creationId xmlns:a16="http://schemas.microsoft.com/office/drawing/2014/main" id="{BE29C167-52C6-4257-93C3-39781A9080B1}"/>
                    </a:ext>
                  </a:extLst>
                </p:cNvPr>
                <p:cNvSpPr/>
                <p:nvPr/>
              </p:nvSpPr>
              <p:spPr>
                <a:xfrm>
                  <a:off x="1590465" y="8224942"/>
                  <a:ext cx="753480" cy="1410788"/>
                </a:xfrm>
                <a:custGeom>
                  <a:avLst/>
                  <a:gdLst>
                    <a:gd name="connsiteX0" fmla="*/ 707995 w 753480"/>
                    <a:gd name="connsiteY0" fmla="*/ 1292825 h 1410788"/>
                    <a:gd name="connsiteX1" fmla="*/ 518585 w 753480"/>
                    <a:gd name="connsiteY1" fmla="*/ 694046 h 1410788"/>
                    <a:gd name="connsiteX2" fmla="*/ 481925 w 753480"/>
                    <a:gd name="connsiteY2" fmla="*/ 608506 h 1410788"/>
                    <a:gd name="connsiteX3" fmla="*/ 402495 w 753480"/>
                    <a:gd name="connsiteY3" fmla="*/ 461866 h 1410788"/>
                    <a:gd name="connsiteX4" fmla="*/ 194754 w 753480"/>
                    <a:gd name="connsiteY4" fmla="*/ 21947 h 1410788"/>
                    <a:gd name="connsiteX5" fmla="*/ 11454 w 753480"/>
                    <a:gd name="connsiteY5" fmla="*/ 400766 h 1410788"/>
                    <a:gd name="connsiteX6" fmla="*/ 237524 w 753480"/>
                    <a:gd name="connsiteY6" fmla="*/ 724596 h 1410788"/>
                    <a:gd name="connsiteX7" fmla="*/ 219194 w 753480"/>
                    <a:gd name="connsiteY7" fmla="*/ 804026 h 1410788"/>
                    <a:gd name="connsiteX8" fmla="*/ 268074 w 753480"/>
                    <a:gd name="connsiteY8" fmla="*/ 1158406 h 1410788"/>
                    <a:gd name="connsiteX9" fmla="*/ 494145 w 753480"/>
                    <a:gd name="connsiteY9" fmla="*/ 1268386 h 1410788"/>
                    <a:gd name="connsiteX10" fmla="*/ 341395 w 753480"/>
                    <a:gd name="connsiteY10" fmla="*/ 1305045 h 1410788"/>
                    <a:gd name="connsiteX11" fmla="*/ 506365 w 753480"/>
                    <a:gd name="connsiteY11" fmla="*/ 1408915 h 1410788"/>
                    <a:gd name="connsiteX12" fmla="*/ 707995 w 753480"/>
                    <a:gd name="connsiteY12" fmla="*/ 1292825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480" h="1410788">
                      <a:moveTo>
                        <a:pt x="707995" y="1292825"/>
                      </a:moveTo>
                      <a:cubicBezTo>
                        <a:pt x="707995" y="1292825"/>
                        <a:pt x="695775" y="968996"/>
                        <a:pt x="518585" y="694046"/>
                      </a:cubicBezTo>
                      <a:cubicBezTo>
                        <a:pt x="463595" y="620726"/>
                        <a:pt x="469705" y="639056"/>
                        <a:pt x="481925" y="608506"/>
                      </a:cubicBezTo>
                      <a:cubicBezTo>
                        <a:pt x="494145" y="577956"/>
                        <a:pt x="402495" y="596286"/>
                        <a:pt x="402495" y="461866"/>
                      </a:cubicBezTo>
                      <a:cubicBezTo>
                        <a:pt x="408604" y="321337"/>
                        <a:pt x="408604" y="-100253"/>
                        <a:pt x="194754" y="21947"/>
                      </a:cubicBezTo>
                      <a:cubicBezTo>
                        <a:pt x="194754" y="21947"/>
                        <a:pt x="-55756" y="144147"/>
                        <a:pt x="11454" y="400766"/>
                      </a:cubicBezTo>
                      <a:cubicBezTo>
                        <a:pt x="78664" y="663496"/>
                        <a:pt x="133654" y="779586"/>
                        <a:pt x="237524" y="724596"/>
                      </a:cubicBezTo>
                      <a:cubicBezTo>
                        <a:pt x="268074" y="694046"/>
                        <a:pt x="329174" y="749036"/>
                        <a:pt x="219194" y="804026"/>
                      </a:cubicBezTo>
                      <a:cubicBezTo>
                        <a:pt x="145874" y="822356"/>
                        <a:pt x="200864" y="956776"/>
                        <a:pt x="268074" y="1158406"/>
                      </a:cubicBezTo>
                      <a:cubicBezTo>
                        <a:pt x="298624" y="1292825"/>
                        <a:pt x="353614" y="1286715"/>
                        <a:pt x="494145" y="1268386"/>
                      </a:cubicBezTo>
                      <a:cubicBezTo>
                        <a:pt x="494145" y="1317265"/>
                        <a:pt x="426935" y="1305045"/>
                        <a:pt x="341395" y="1305045"/>
                      </a:cubicBezTo>
                      <a:cubicBezTo>
                        <a:pt x="255854" y="1305045"/>
                        <a:pt x="280294" y="1427245"/>
                        <a:pt x="506365" y="1408915"/>
                      </a:cubicBezTo>
                      <a:cubicBezTo>
                        <a:pt x="775205" y="1396695"/>
                        <a:pt x="793535" y="1317265"/>
                        <a:pt x="707995" y="1292825"/>
                      </a:cubicBezTo>
                      <a:close/>
                    </a:path>
                  </a:pathLst>
                </a:custGeom>
                <a:no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1" name="Freeform: Shape 220">
                  <a:extLst>
                    <a:ext uri="{FF2B5EF4-FFF2-40B4-BE49-F238E27FC236}">
                      <a16:creationId xmlns:a16="http://schemas.microsoft.com/office/drawing/2014/main" id="{6D56558A-D0E0-4452-B1B2-8BF5AD446515}"/>
                    </a:ext>
                  </a:extLst>
                </p:cNvPr>
                <p:cNvSpPr/>
                <p:nvPr/>
              </p:nvSpPr>
              <p:spPr>
                <a:xfrm>
                  <a:off x="1023371" y="7989938"/>
                  <a:ext cx="759455" cy="372457"/>
                </a:xfrm>
                <a:custGeom>
                  <a:avLst/>
                  <a:gdLst>
                    <a:gd name="connsiteX0" fmla="*/ 743519 w 759455"/>
                    <a:gd name="connsiteY0" fmla="*/ 159191 h 372457"/>
                    <a:gd name="connsiteX1" fmla="*/ 627429 w 759455"/>
                    <a:gd name="connsiteY1" fmla="*/ 214181 h 372457"/>
                    <a:gd name="connsiteX2" fmla="*/ 755739 w 759455"/>
                    <a:gd name="connsiteY2" fmla="*/ 73651 h 372457"/>
                    <a:gd name="connsiteX3" fmla="*/ 688529 w 759455"/>
                    <a:gd name="connsiteY3" fmla="*/ 36991 h 372457"/>
                    <a:gd name="connsiteX4" fmla="*/ 53088 w 759455"/>
                    <a:gd name="connsiteY4" fmla="*/ 24771 h 372457"/>
                    <a:gd name="connsiteX5" fmla="*/ 65308 w 759455"/>
                    <a:gd name="connsiteY5" fmla="*/ 110311 h 372457"/>
                    <a:gd name="connsiteX6" fmla="*/ 163068 w 759455"/>
                    <a:gd name="connsiteY6" fmla="*/ 226401 h 372457"/>
                    <a:gd name="connsiteX7" fmla="*/ 486899 w 759455"/>
                    <a:gd name="connsiteY7" fmla="*/ 354711 h 372457"/>
                    <a:gd name="connsiteX8" fmla="*/ 743519 w 759455"/>
                    <a:gd name="connsiteY8" fmla="*/ 159191 h 3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5" h="372457">
                      <a:moveTo>
                        <a:pt x="743519" y="159191"/>
                      </a:moveTo>
                      <a:cubicBezTo>
                        <a:pt x="664089" y="195851"/>
                        <a:pt x="578549" y="256951"/>
                        <a:pt x="627429" y="214181"/>
                      </a:cubicBezTo>
                      <a:cubicBezTo>
                        <a:pt x="676309" y="171411"/>
                        <a:pt x="755739" y="110311"/>
                        <a:pt x="755739" y="73651"/>
                      </a:cubicBezTo>
                      <a:cubicBezTo>
                        <a:pt x="755739" y="36991"/>
                        <a:pt x="743519" y="6441"/>
                        <a:pt x="688529" y="36991"/>
                      </a:cubicBezTo>
                      <a:cubicBezTo>
                        <a:pt x="358589" y="153081"/>
                        <a:pt x="53088" y="24771"/>
                        <a:pt x="53088" y="24771"/>
                      </a:cubicBezTo>
                      <a:cubicBezTo>
                        <a:pt x="-105772" y="-72989"/>
                        <a:pt x="150848" y="153081"/>
                        <a:pt x="65308" y="110311"/>
                      </a:cubicBezTo>
                      <a:cubicBezTo>
                        <a:pt x="-20232" y="67541"/>
                        <a:pt x="22538" y="140861"/>
                        <a:pt x="163068" y="226401"/>
                      </a:cubicBezTo>
                      <a:cubicBezTo>
                        <a:pt x="309709" y="305831"/>
                        <a:pt x="389139" y="415811"/>
                        <a:pt x="486899" y="354711"/>
                      </a:cubicBezTo>
                      <a:cubicBezTo>
                        <a:pt x="584659" y="299721"/>
                        <a:pt x="822949" y="122531"/>
                        <a:pt x="743519" y="159191"/>
                      </a:cubicBezTo>
                      <a:close/>
                    </a:path>
                  </a:pathLst>
                </a:custGeom>
                <a:no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2" name="Freeform: Shape 221">
                  <a:extLst>
                    <a:ext uri="{FF2B5EF4-FFF2-40B4-BE49-F238E27FC236}">
                      <a16:creationId xmlns:a16="http://schemas.microsoft.com/office/drawing/2014/main" id="{0DE6AB32-A609-486F-9DB1-FCF1A5B7F077}"/>
                    </a:ext>
                  </a:extLst>
                </p:cNvPr>
                <p:cNvSpPr/>
                <p:nvPr/>
              </p:nvSpPr>
              <p:spPr>
                <a:xfrm>
                  <a:off x="2017400" y="8002489"/>
                  <a:ext cx="451180" cy="1613037"/>
                </a:xfrm>
                <a:custGeom>
                  <a:avLst/>
                  <a:gdLst>
                    <a:gd name="connsiteX0" fmla="*/ 409370 w 451180"/>
                    <a:gd name="connsiteY0" fmla="*/ 1448068 h 1613037"/>
                    <a:gd name="connsiteX1" fmla="*/ 140530 w 451180"/>
                    <a:gd name="connsiteY1" fmla="*/ 751529 h 1613037"/>
                    <a:gd name="connsiteX2" fmla="*/ 128310 w 451180"/>
                    <a:gd name="connsiteY2" fmla="*/ 623219 h 1613037"/>
                    <a:gd name="connsiteX3" fmla="*/ 103870 w 451180"/>
                    <a:gd name="connsiteY3" fmla="*/ 232179 h 1613037"/>
                    <a:gd name="connsiteX4" fmla="*/ 67210 w 451180"/>
                    <a:gd name="connsiteY4" fmla="*/ 0 h 1613037"/>
                    <a:gd name="connsiteX5" fmla="*/ 0 w 451180"/>
                    <a:gd name="connsiteY5" fmla="*/ 122200 h 1613037"/>
                    <a:gd name="connsiteX6" fmla="*/ 12220 w 451180"/>
                    <a:gd name="connsiteY6" fmla="*/ 543789 h 1613037"/>
                    <a:gd name="connsiteX7" fmla="*/ 42770 w 451180"/>
                    <a:gd name="connsiteY7" fmla="*/ 751529 h 1613037"/>
                    <a:gd name="connsiteX8" fmla="*/ 97760 w 451180"/>
                    <a:gd name="connsiteY8" fmla="*/ 879839 h 1613037"/>
                    <a:gd name="connsiteX9" fmla="*/ 323830 w 451180"/>
                    <a:gd name="connsiteY9" fmla="*/ 1478618 h 1613037"/>
                    <a:gd name="connsiteX10" fmla="*/ 378820 w 451180"/>
                    <a:gd name="connsiteY10" fmla="*/ 1551938 h 1613037"/>
                    <a:gd name="connsiteX11" fmla="*/ 354380 w 451180"/>
                    <a:gd name="connsiteY11" fmla="*/ 1613038 h 1613037"/>
                    <a:gd name="connsiteX12" fmla="*/ 415480 w 451180"/>
                    <a:gd name="connsiteY12" fmla="*/ 1576378 h 1613037"/>
                    <a:gd name="connsiteX13" fmla="*/ 409370 w 451180"/>
                    <a:gd name="connsiteY13" fmla="*/ 1448068 h 161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1180" h="1613037">
                      <a:moveTo>
                        <a:pt x="409370" y="1448068"/>
                      </a:moveTo>
                      <a:cubicBezTo>
                        <a:pt x="354380" y="1215889"/>
                        <a:pt x="256620" y="910389"/>
                        <a:pt x="140530" y="751529"/>
                      </a:cubicBezTo>
                      <a:cubicBezTo>
                        <a:pt x="109980" y="696539"/>
                        <a:pt x="158860" y="659879"/>
                        <a:pt x="128310" y="623219"/>
                      </a:cubicBezTo>
                      <a:cubicBezTo>
                        <a:pt x="97760" y="586559"/>
                        <a:pt x="116090" y="409369"/>
                        <a:pt x="103870" y="232179"/>
                      </a:cubicBezTo>
                      <a:cubicBezTo>
                        <a:pt x="97760" y="164970"/>
                        <a:pt x="85540" y="79430"/>
                        <a:pt x="67210" y="0"/>
                      </a:cubicBezTo>
                      <a:cubicBezTo>
                        <a:pt x="36660" y="79430"/>
                        <a:pt x="0" y="122200"/>
                        <a:pt x="0" y="122200"/>
                      </a:cubicBezTo>
                      <a:cubicBezTo>
                        <a:pt x="0" y="122200"/>
                        <a:pt x="12220" y="397149"/>
                        <a:pt x="12220" y="543789"/>
                      </a:cubicBezTo>
                      <a:cubicBezTo>
                        <a:pt x="18330" y="690429"/>
                        <a:pt x="12220" y="733199"/>
                        <a:pt x="42770" y="751529"/>
                      </a:cubicBezTo>
                      <a:cubicBezTo>
                        <a:pt x="122200" y="788189"/>
                        <a:pt x="146640" y="794299"/>
                        <a:pt x="97760" y="879839"/>
                      </a:cubicBezTo>
                      <a:cubicBezTo>
                        <a:pt x="268840" y="1099799"/>
                        <a:pt x="323830" y="1478618"/>
                        <a:pt x="323830" y="1478618"/>
                      </a:cubicBezTo>
                      <a:cubicBezTo>
                        <a:pt x="323830" y="1478618"/>
                        <a:pt x="360490" y="1472508"/>
                        <a:pt x="378820" y="1551938"/>
                      </a:cubicBezTo>
                      <a:cubicBezTo>
                        <a:pt x="384930" y="1576378"/>
                        <a:pt x="372710" y="1594708"/>
                        <a:pt x="354380" y="1613038"/>
                      </a:cubicBezTo>
                      <a:cubicBezTo>
                        <a:pt x="372710" y="1600818"/>
                        <a:pt x="397150" y="1588598"/>
                        <a:pt x="415480" y="1576378"/>
                      </a:cubicBezTo>
                      <a:cubicBezTo>
                        <a:pt x="482690" y="1503058"/>
                        <a:pt x="439920" y="1490838"/>
                        <a:pt x="409370" y="1448068"/>
                      </a:cubicBezTo>
                      <a:close/>
                    </a:path>
                  </a:pathLst>
                </a:custGeom>
                <a:solidFill>
                  <a:srgbClr val="FAB548">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18" name="Freeform: Shape 217">
                <a:extLst>
                  <a:ext uri="{FF2B5EF4-FFF2-40B4-BE49-F238E27FC236}">
                    <a16:creationId xmlns:a16="http://schemas.microsoft.com/office/drawing/2014/main" id="{F485BF79-C937-4CEB-8D4D-EFEA6BF01340}"/>
                  </a:ext>
                </a:extLst>
              </p:cNvPr>
              <p:cNvSpPr/>
              <p:nvPr/>
            </p:nvSpPr>
            <p:spPr>
              <a:xfrm>
                <a:off x="1644487" y="8539390"/>
                <a:ext cx="190894" cy="367377"/>
              </a:xfrm>
              <a:custGeom>
                <a:avLst/>
                <a:gdLst>
                  <a:gd name="connsiteX0" fmla="*/ 202 w 190894"/>
                  <a:gd name="connsiteY0" fmla="*/ 92428 h 367377"/>
                  <a:gd name="connsiteX1" fmla="*/ 146842 w 190894"/>
                  <a:gd name="connsiteY1" fmla="*/ 367378 h 367377"/>
                  <a:gd name="connsiteX2" fmla="*/ 146842 w 190894"/>
                  <a:gd name="connsiteY2" fmla="*/ 86318 h 367377"/>
                  <a:gd name="connsiteX3" fmla="*/ 202 w 190894"/>
                  <a:gd name="connsiteY3" fmla="*/ 92428 h 367377"/>
                </a:gdLst>
                <a:ahLst/>
                <a:cxnLst>
                  <a:cxn ang="0">
                    <a:pos x="connsiteX0" y="connsiteY0"/>
                  </a:cxn>
                  <a:cxn ang="0">
                    <a:pos x="connsiteX1" y="connsiteY1"/>
                  </a:cxn>
                  <a:cxn ang="0">
                    <a:pos x="connsiteX2" y="connsiteY2"/>
                  </a:cxn>
                  <a:cxn ang="0">
                    <a:pos x="connsiteX3" y="connsiteY3"/>
                  </a:cxn>
                </a:cxnLst>
                <a:rect l="l" t="t" r="r" b="b"/>
                <a:pathLst>
                  <a:path w="190894" h="367377">
                    <a:moveTo>
                      <a:pt x="202" y="92428"/>
                    </a:moveTo>
                    <a:cubicBezTo>
                      <a:pt x="202" y="92428"/>
                      <a:pt x="61302" y="367378"/>
                      <a:pt x="146842" y="367378"/>
                    </a:cubicBezTo>
                    <a:cubicBezTo>
                      <a:pt x="232382" y="367378"/>
                      <a:pt x="171282" y="196298"/>
                      <a:pt x="146842" y="86318"/>
                    </a:cubicBezTo>
                    <a:cubicBezTo>
                      <a:pt x="128512" y="-23661"/>
                      <a:pt x="-5908" y="-35882"/>
                      <a:pt x="202" y="92428"/>
                    </a:cubicBezTo>
                    <a:close/>
                  </a:path>
                </a:pathLst>
              </a:custGeom>
              <a:solidFill>
                <a:srgbClr val="FAB548">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9" name="Freeform: Shape 218">
                <a:extLst>
                  <a:ext uri="{FF2B5EF4-FFF2-40B4-BE49-F238E27FC236}">
                    <a16:creationId xmlns:a16="http://schemas.microsoft.com/office/drawing/2014/main" id="{DB69F479-B9AD-44E7-B45D-D765F7A9C383}"/>
                  </a:ext>
                </a:extLst>
              </p:cNvPr>
              <p:cNvSpPr/>
              <p:nvPr/>
            </p:nvSpPr>
            <p:spPr>
              <a:xfrm>
                <a:off x="1845856" y="9093075"/>
                <a:ext cx="166817" cy="351991"/>
              </a:xfrm>
              <a:custGeom>
                <a:avLst/>
                <a:gdLst>
                  <a:gd name="connsiteX0" fmla="*/ 464 w 166817"/>
                  <a:gd name="connsiteY0" fmla="*/ 88642 h 351991"/>
                  <a:gd name="connsiteX1" fmla="*/ 104334 w 166817"/>
                  <a:gd name="connsiteY1" fmla="*/ 351372 h 351991"/>
                  <a:gd name="connsiteX2" fmla="*/ 122664 w 166817"/>
                  <a:gd name="connsiteY2" fmla="*/ 131413 h 351991"/>
                  <a:gd name="connsiteX3" fmla="*/ 464 w 166817"/>
                  <a:gd name="connsiteY3" fmla="*/ 88642 h 351991"/>
                </a:gdLst>
                <a:ahLst/>
                <a:cxnLst>
                  <a:cxn ang="0">
                    <a:pos x="connsiteX0" y="connsiteY0"/>
                  </a:cxn>
                  <a:cxn ang="0">
                    <a:pos x="connsiteX1" y="connsiteY1"/>
                  </a:cxn>
                  <a:cxn ang="0">
                    <a:pos x="connsiteX2" y="connsiteY2"/>
                  </a:cxn>
                  <a:cxn ang="0">
                    <a:pos x="connsiteX3" y="connsiteY3"/>
                  </a:cxn>
                </a:cxnLst>
                <a:rect l="l" t="t" r="r" b="b"/>
                <a:pathLst>
                  <a:path w="166817" h="351991">
                    <a:moveTo>
                      <a:pt x="464" y="88642"/>
                    </a:moveTo>
                    <a:cubicBezTo>
                      <a:pt x="464" y="88642"/>
                      <a:pt x="31014" y="345262"/>
                      <a:pt x="104334" y="351372"/>
                    </a:cubicBezTo>
                    <a:cubicBezTo>
                      <a:pt x="177654" y="357482"/>
                      <a:pt x="189874" y="320822"/>
                      <a:pt x="122664" y="131413"/>
                    </a:cubicBezTo>
                    <a:cubicBezTo>
                      <a:pt x="49344" y="-64107"/>
                      <a:pt x="-5646" y="-9117"/>
                      <a:pt x="464" y="88642"/>
                    </a:cubicBezTo>
                    <a:close/>
                  </a:path>
                </a:pathLst>
              </a:custGeom>
              <a:solidFill>
                <a:srgbClr val="FAB548">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4" name="Graphic 16">
              <a:extLst>
                <a:ext uri="{FF2B5EF4-FFF2-40B4-BE49-F238E27FC236}">
                  <a16:creationId xmlns:a16="http://schemas.microsoft.com/office/drawing/2014/main" id="{7B88F614-2729-4482-AEBA-7F509A0261A5}"/>
                </a:ext>
              </a:extLst>
            </p:cNvPr>
            <p:cNvGrpSpPr/>
            <p:nvPr/>
          </p:nvGrpSpPr>
          <p:grpSpPr>
            <a:xfrm>
              <a:off x="1522489" y="6450551"/>
              <a:ext cx="293280" cy="336049"/>
              <a:chOff x="1522489" y="6450551"/>
              <a:chExt cx="293280" cy="336049"/>
            </a:xfrm>
          </p:grpSpPr>
          <p:sp>
            <p:nvSpPr>
              <p:cNvPr id="205" name="Freeform: Shape 204">
                <a:extLst>
                  <a:ext uri="{FF2B5EF4-FFF2-40B4-BE49-F238E27FC236}">
                    <a16:creationId xmlns:a16="http://schemas.microsoft.com/office/drawing/2014/main" id="{1C1BB25D-690E-4D2F-B081-FC6AAE70387B}"/>
                  </a:ext>
                </a:extLst>
              </p:cNvPr>
              <p:cNvSpPr/>
              <p:nvPr/>
            </p:nvSpPr>
            <p:spPr>
              <a:xfrm>
                <a:off x="1534709" y="6450551"/>
                <a:ext cx="281060" cy="317719"/>
              </a:xfrm>
              <a:custGeom>
                <a:avLst/>
                <a:gdLst>
                  <a:gd name="connsiteX0" fmla="*/ 0 w 281060"/>
                  <a:gd name="connsiteY0" fmla="*/ 317720 h 317719"/>
                  <a:gd name="connsiteX1" fmla="*/ 281060 w 281060"/>
                  <a:gd name="connsiteY1" fmla="*/ 116090 h 317719"/>
                  <a:gd name="connsiteX2" fmla="*/ 262730 w 281060"/>
                  <a:gd name="connsiteY2" fmla="*/ 0 h 317719"/>
                  <a:gd name="connsiteX3" fmla="*/ 48880 w 281060"/>
                  <a:gd name="connsiteY3" fmla="*/ 30550 h 317719"/>
                  <a:gd name="connsiteX4" fmla="*/ 54990 w 281060"/>
                  <a:gd name="connsiteY4" fmla="*/ 122200 h 317719"/>
                  <a:gd name="connsiteX5" fmla="*/ 54990 w 281060"/>
                  <a:gd name="connsiteY5" fmla="*/ 134420 h 317719"/>
                  <a:gd name="connsiteX6" fmla="*/ 54990 w 281060"/>
                  <a:gd name="connsiteY6" fmla="*/ 134420 h 317719"/>
                  <a:gd name="connsiteX7" fmla="*/ 54990 w 281060"/>
                  <a:gd name="connsiteY7" fmla="*/ 134420 h 317719"/>
                  <a:gd name="connsiteX8" fmla="*/ 54990 w 281060"/>
                  <a:gd name="connsiteY8" fmla="*/ 146640 h 317719"/>
                  <a:gd name="connsiteX9" fmla="*/ 0 w 281060"/>
                  <a:gd name="connsiteY9" fmla="*/ 317720 h 3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060" h="317719">
                    <a:moveTo>
                      <a:pt x="0" y="317720"/>
                    </a:moveTo>
                    <a:cubicBezTo>
                      <a:pt x="140530" y="195520"/>
                      <a:pt x="281060" y="116090"/>
                      <a:pt x="281060" y="116090"/>
                    </a:cubicBezTo>
                    <a:lnTo>
                      <a:pt x="262730" y="0"/>
                    </a:lnTo>
                    <a:lnTo>
                      <a:pt x="48880" y="30550"/>
                    </a:lnTo>
                    <a:lnTo>
                      <a:pt x="54990" y="122200"/>
                    </a:lnTo>
                    <a:cubicBezTo>
                      <a:pt x="54990" y="128310"/>
                      <a:pt x="54990" y="134420"/>
                      <a:pt x="54990" y="134420"/>
                    </a:cubicBezTo>
                    <a:lnTo>
                      <a:pt x="54990" y="134420"/>
                    </a:lnTo>
                    <a:lnTo>
                      <a:pt x="54990" y="134420"/>
                    </a:lnTo>
                    <a:cubicBezTo>
                      <a:pt x="54990" y="140530"/>
                      <a:pt x="54990" y="140530"/>
                      <a:pt x="54990" y="146640"/>
                    </a:cubicBezTo>
                    <a:cubicBezTo>
                      <a:pt x="48880" y="177190"/>
                      <a:pt x="6110" y="262730"/>
                      <a:pt x="0" y="317720"/>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6" name="Freeform: Shape 205">
                <a:extLst>
                  <a:ext uri="{FF2B5EF4-FFF2-40B4-BE49-F238E27FC236}">
                    <a16:creationId xmlns:a16="http://schemas.microsoft.com/office/drawing/2014/main" id="{0D325D32-FE30-40A6-BA8E-0355CFFAB676}"/>
                  </a:ext>
                </a:extLst>
              </p:cNvPr>
              <p:cNvSpPr/>
              <p:nvPr/>
            </p:nvSpPr>
            <p:spPr>
              <a:xfrm>
                <a:off x="1522489" y="6450551"/>
                <a:ext cx="293280" cy="336049"/>
              </a:xfrm>
              <a:custGeom>
                <a:avLst/>
                <a:gdLst>
                  <a:gd name="connsiteX0" fmla="*/ 0 w 293280"/>
                  <a:gd name="connsiteY0" fmla="*/ 336050 h 336049"/>
                  <a:gd name="connsiteX1" fmla="*/ 0 w 293280"/>
                  <a:gd name="connsiteY1" fmla="*/ 317720 h 336049"/>
                  <a:gd name="connsiteX2" fmla="*/ 36660 w 293280"/>
                  <a:gd name="connsiteY2" fmla="*/ 195520 h 336049"/>
                  <a:gd name="connsiteX3" fmla="*/ 54990 w 293280"/>
                  <a:gd name="connsiteY3" fmla="*/ 146640 h 336049"/>
                  <a:gd name="connsiteX4" fmla="*/ 54990 w 293280"/>
                  <a:gd name="connsiteY4" fmla="*/ 140530 h 336049"/>
                  <a:gd name="connsiteX5" fmla="*/ 54990 w 293280"/>
                  <a:gd name="connsiteY5" fmla="*/ 140530 h 336049"/>
                  <a:gd name="connsiteX6" fmla="*/ 54990 w 293280"/>
                  <a:gd name="connsiteY6" fmla="*/ 128310 h 336049"/>
                  <a:gd name="connsiteX7" fmla="*/ 48880 w 293280"/>
                  <a:gd name="connsiteY7" fmla="*/ 30550 h 336049"/>
                  <a:gd name="connsiteX8" fmla="*/ 274950 w 293280"/>
                  <a:gd name="connsiteY8" fmla="*/ 0 h 336049"/>
                  <a:gd name="connsiteX9" fmla="*/ 293280 w 293280"/>
                  <a:gd name="connsiteY9" fmla="*/ 128310 h 336049"/>
                  <a:gd name="connsiteX10" fmla="*/ 287170 w 293280"/>
                  <a:gd name="connsiteY10" fmla="*/ 128310 h 336049"/>
                  <a:gd name="connsiteX11" fmla="*/ 6110 w 293280"/>
                  <a:gd name="connsiteY11" fmla="*/ 329940 h 336049"/>
                  <a:gd name="connsiteX12" fmla="*/ 0 w 293280"/>
                  <a:gd name="connsiteY12" fmla="*/ 336050 h 336049"/>
                  <a:gd name="connsiteX13" fmla="*/ 73320 w 293280"/>
                  <a:gd name="connsiteY13" fmla="*/ 152750 h 336049"/>
                  <a:gd name="connsiteX14" fmla="*/ 54990 w 293280"/>
                  <a:gd name="connsiteY14" fmla="*/ 195520 h 336049"/>
                  <a:gd name="connsiteX15" fmla="*/ 18330 w 293280"/>
                  <a:gd name="connsiteY15" fmla="*/ 293280 h 336049"/>
                  <a:gd name="connsiteX16" fmla="*/ 281060 w 293280"/>
                  <a:gd name="connsiteY16" fmla="*/ 103870 h 336049"/>
                  <a:gd name="connsiteX17" fmla="*/ 268840 w 293280"/>
                  <a:gd name="connsiteY17" fmla="*/ 0 h 336049"/>
                  <a:gd name="connsiteX18" fmla="*/ 73320 w 293280"/>
                  <a:gd name="connsiteY18" fmla="*/ 30550 h 336049"/>
                  <a:gd name="connsiteX19" fmla="*/ 79430 w 293280"/>
                  <a:gd name="connsiteY19" fmla="*/ 116090 h 336049"/>
                  <a:gd name="connsiteX20" fmla="*/ 79430 w 293280"/>
                  <a:gd name="connsiteY20" fmla="*/ 134420 h 336049"/>
                  <a:gd name="connsiteX21" fmla="*/ 73320 w 293280"/>
                  <a:gd name="connsiteY21" fmla="*/ 152750 h 336049"/>
                  <a:gd name="connsiteX22" fmla="*/ 73320 w 293280"/>
                  <a:gd name="connsiteY22" fmla="*/ 152750 h 3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280" h="336049">
                    <a:moveTo>
                      <a:pt x="0" y="336050"/>
                    </a:moveTo>
                    <a:lnTo>
                      <a:pt x="0" y="317720"/>
                    </a:lnTo>
                    <a:cubicBezTo>
                      <a:pt x="6110" y="281060"/>
                      <a:pt x="24440" y="232180"/>
                      <a:pt x="36660" y="195520"/>
                    </a:cubicBezTo>
                    <a:cubicBezTo>
                      <a:pt x="42770" y="177190"/>
                      <a:pt x="54990" y="158860"/>
                      <a:pt x="54990" y="146640"/>
                    </a:cubicBezTo>
                    <a:cubicBezTo>
                      <a:pt x="54990" y="146640"/>
                      <a:pt x="54990" y="140530"/>
                      <a:pt x="54990" y="140530"/>
                    </a:cubicBezTo>
                    <a:lnTo>
                      <a:pt x="54990" y="140530"/>
                    </a:lnTo>
                    <a:cubicBezTo>
                      <a:pt x="54990" y="134420"/>
                      <a:pt x="54990" y="134420"/>
                      <a:pt x="54990" y="128310"/>
                    </a:cubicBezTo>
                    <a:lnTo>
                      <a:pt x="48880" y="30550"/>
                    </a:lnTo>
                    <a:lnTo>
                      <a:pt x="274950" y="0"/>
                    </a:lnTo>
                    <a:lnTo>
                      <a:pt x="293280" y="128310"/>
                    </a:lnTo>
                    <a:lnTo>
                      <a:pt x="287170" y="128310"/>
                    </a:lnTo>
                    <a:cubicBezTo>
                      <a:pt x="287170" y="128310"/>
                      <a:pt x="140530" y="213850"/>
                      <a:pt x="6110" y="329940"/>
                    </a:cubicBezTo>
                    <a:lnTo>
                      <a:pt x="0" y="336050"/>
                    </a:lnTo>
                    <a:close/>
                    <a:moveTo>
                      <a:pt x="73320" y="152750"/>
                    </a:moveTo>
                    <a:cubicBezTo>
                      <a:pt x="67210" y="164970"/>
                      <a:pt x="61100" y="177190"/>
                      <a:pt x="54990" y="195520"/>
                    </a:cubicBezTo>
                    <a:cubicBezTo>
                      <a:pt x="42770" y="226070"/>
                      <a:pt x="30550" y="262730"/>
                      <a:pt x="18330" y="293280"/>
                    </a:cubicBezTo>
                    <a:cubicBezTo>
                      <a:pt x="140530" y="195520"/>
                      <a:pt x="256620" y="122200"/>
                      <a:pt x="281060" y="103870"/>
                    </a:cubicBezTo>
                    <a:lnTo>
                      <a:pt x="268840" y="0"/>
                    </a:lnTo>
                    <a:lnTo>
                      <a:pt x="73320" y="30550"/>
                    </a:lnTo>
                    <a:lnTo>
                      <a:pt x="79430" y="116090"/>
                    </a:lnTo>
                    <a:cubicBezTo>
                      <a:pt x="79430" y="122200"/>
                      <a:pt x="79430" y="128310"/>
                      <a:pt x="79430" y="134420"/>
                    </a:cubicBezTo>
                    <a:lnTo>
                      <a:pt x="73320" y="152750"/>
                    </a:lnTo>
                    <a:lnTo>
                      <a:pt x="73320" y="152750"/>
                    </a:ln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5" name="Freeform: Shape 34">
              <a:extLst>
                <a:ext uri="{FF2B5EF4-FFF2-40B4-BE49-F238E27FC236}">
                  <a16:creationId xmlns:a16="http://schemas.microsoft.com/office/drawing/2014/main" id="{1B204753-E67B-4170-9C6E-2363C7C5C308}"/>
                </a:ext>
              </a:extLst>
            </p:cNvPr>
            <p:cNvSpPr/>
            <p:nvPr/>
          </p:nvSpPr>
          <p:spPr>
            <a:xfrm>
              <a:off x="1534709" y="6450551"/>
              <a:ext cx="281060" cy="317719"/>
            </a:xfrm>
            <a:custGeom>
              <a:avLst/>
              <a:gdLst>
                <a:gd name="connsiteX0" fmla="*/ 0 w 281060"/>
                <a:gd name="connsiteY0" fmla="*/ 317720 h 317719"/>
                <a:gd name="connsiteX1" fmla="*/ 281060 w 281060"/>
                <a:gd name="connsiteY1" fmla="*/ 116090 h 317719"/>
                <a:gd name="connsiteX2" fmla="*/ 262730 w 281060"/>
                <a:gd name="connsiteY2" fmla="*/ 0 h 317719"/>
                <a:gd name="connsiteX3" fmla="*/ 48880 w 281060"/>
                <a:gd name="connsiteY3" fmla="*/ 30550 h 317719"/>
                <a:gd name="connsiteX4" fmla="*/ 54990 w 281060"/>
                <a:gd name="connsiteY4" fmla="*/ 122200 h 317719"/>
                <a:gd name="connsiteX5" fmla="*/ 54990 w 281060"/>
                <a:gd name="connsiteY5" fmla="*/ 134420 h 317719"/>
                <a:gd name="connsiteX6" fmla="*/ 54990 w 281060"/>
                <a:gd name="connsiteY6" fmla="*/ 134420 h 317719"/>
                <a:gd name="connsiteX7" fmla="*/ 54990 w 281060"/>
                <a:gd name="connsiteY7" fmla="*/ 134420 h 317719"/>
                <a:gd name="connsiteX8" fmla="*/ 54990 w 281060"/>
                <a:gd name="connsiteY8" fmla="*/ 146640 h 317719"/>
                <a:gd name="connsiteX9" fmla="*/ 0 w 281060"/>
                <a:gd name="connsiteY9" fmla="*/ 317720 h 3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060" h="317719">
                  <a:moveTo>
                    <a:pt x="0" y="317720"/>
                  </a:moveTo>
                  <a:cubicBezTo>
                    <a:pt x="140530" y="195520"/>
                    <a:pt x="281060" y="116090"/>
                    <a:pt x="281060" y="116090"/>
                  </a:cubicBezTo>
                  <a:lnTo>
                    <a:pt x="262730" y="0"/>
                  </a:lnTo>
                  <a:lnTo>
                    <a:pt x="48880" y="30550"/>
                  </a:lnTo>
                  <a:lnTo>
                    <a:pt x="54990" y="122200"/>
                  </a:lnTo>
                  <a:cubicBezTo>
                    <a:pt x="54990" y="128310"/>
                    <a:pt x="54990" y="134420"/>
                    <a:pt x="54990" y="134420"/>
                  </a:cubicBezTo>
                  <a:lnTo>
                    <a:pt x="54990" y="134420"/>
                  </a:lnTo>
                  <a:lnTo>
                    <a:pt x="54990" y="134420"/>
                  </a:lnTo>
                  <a:cubicBezTo>
                    <a:pt x="54990" y="140530"/>
                    <a:pt x="54990" y="140530"/>
                    <a:pt x="54990" y="146640"/>
                  </a:cubicBezTo>
                  <a:cubicBezTo>
                    <a:pt x="48880" y="177190"/>
                    <a:pt x="6110" y="262730"/>
                    <a:pt x="0" y="317720"/>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Shape 35">
              <a:extLst>
                <a:ext uri="{FF2B5EF4-FFF2-40B4-BE49-F238E27FC236}">
                  <a16:creationId xmlns:a16="http://schemas.microsoft.com/office/drawing/2014/main" id="{6112AE41-4128-4A03-A377-ED4EF194E492}"/>
                </a:ext>
              </a:extLst>
            </p:cNvPr>
            <p:cNvSpPr/>
            <p:nvPr/>
          </p:nvSpPr>
          <p:spPr>
            <a:xfrm>
              <a:off x="1583589" y="6450551"/>
              <a:ext cx="219960" cy="136085"/>
            </a:xfrm>
            <a:custGeom>
              <a:avLst/>
              <a:gdLst>
                <a:gd name="connsiteX0" fmla="*/ 6110 w 219960"/>
                <a:gd name="connsiteY0" fmla="*/ 134420 h 136085"/>
                <a:gd name="connsiteX1" fmla="*/ 6110 w 219960"/>
                <a:gd name="connsiteY1" fmla="*/ 134420 h 136085"/>
                <a:gd name="connsiteX2" fmla="*/ 6110 w 219960"/>
                <a:gd name="connsiteY2" fmla="*/ 134420 h 136085"/>
                <a:gd name="connsiteX3" fmla="*/ 6110 w 219960"/>
                <a:gd name="connsiteY3" fmla="*/ 134420 h 136085"/>
                <a:gd name="connsiteX4" fmla="*/ 103870 w 219960"/>
                <a:gd name="connsiteY4" fmla="*/ 122200 h 136085"/>
                <a:gd name="connsiteX5" fmla="*/ 219960 w 219960"/>
                <a:gd name="connsiteY5" fmla="*/ 67210 h 136085"/>
                <a:gd name="connsiteX6" fmla="*/ 213850 w 219960"/>
                <a:gd name="connsiteY6" fmla="*/ 0 h 136085"/>
                <a:gd name="connsiteX7" fmla="*/ 0 w 219960"/>
                <a:gd name="connsiteY7" fmla="*/ 30550 h 136085"/>
                <a:gd name="connsiteX8" fmla="*/ 6110 w 219960"/>
                <a:gd name="connsiteY8" fmla="*/ 122200 h 136085"/>
                <a:gd name="connsiteX9" fmla="*/ 6110 w 219960"/>
                <a:gd name="connsiteY9" fmla="*/ 134420 h 13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960" h="136085">
                  <a:moveTo>
                    <a:pt x="6110" y="134420"/>
                  </a:moveTo>
                  <a:lnTo>
                    <a:pt x="6110" y="134420"/>
                  </a:lnTo>
                  <a:lnTo>
                    <a:pt x="6110" y="134420"/>
                  </a:lnTo>
                  <a:cubicBezTo>
                    <a:pt x="6110" y="134420"/>
                    <a:pt x="6110" y="134420"/>
                    <a:pt x="6110" y="134420"/>
                  </a:cubicBezTo>
                  <a:cubicBezTo>
                    <a:pt x="42770" y="140530"/>
                    <a:pt x="79430" y="128310"/>
                    <a:pt x="103870" y="122200"/>
                  </a:cubicBezTo>
                  <a:cubicBezTo>
                    <a:pt x="146640" y="109980"/>
                    <a:pt x="183300" y="91650"/>
                    <a:pt x="219960" y="67210"/>
                  </a:cubicBezTo>
                  <a:lnTo>
                    <a:pt x="213850" y="0"/>
                  </a:lnTo>
                  <a:lnTo>
                    <a:pt x="0" y="30550"/>
                  </a:lnTo>
                  <a:lnTo>
                    <a:pt x="6110" y="122200"/>
                  </a:lnTo>
                  <a:cubicBezTo>
                    <a:pt x="6110" y="122200"/>
                    <a:pt x="6110" y="128310"/>
                    <a:pt x="6110" y="134420"/>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7" name="Graphic 16">
              <a:extLst>
                <a:ext uri="{FF2B5EF4-FFF2-40B4-BE49-F238E27FC236}">
                  <a16:creationId xmlns:a16="http://schemas.microsoft.com/office/drawing/2014/main" id="{F691146A-5C18-47E4-91C5-0E46ADC09707}"/>
                </a:ext>
              </a:extLst>
            </p:cNvPr>
            <p:cNvGrpSpPr/>
            <p:nvPr/>
          </p:nvGrpSpPr>
          <p:grpSpPr>
            <a:xfrm>
              <a:off x="649815" y="4037105"/>
              <a:ext cx="2766251" cy="2464399"/>
              <a:chOff x="649815" y="4037105"/>
              <a:chExt cx="2766251" cy="2464399"/>
            </a:xfrm>
          </p:grpSpPr>
          <p:grpSp>
            <p:nvGrpSpPr>
              <p:cNvPr id="74" name="Graphic 16">
                <a:extLst>
                  <a:ext uri="{FF2B5EF4-FFF2-40B4-BE49-F238E27FC236}">
                    <a16:creationId xmlns:a16="http://schemas.microsoft.com/office/drawing/2014/main" id="{0F3B28DA-2DCF-4560-8CD6-8BAA3AC4FABE}"/>
                  </a:ext>
                </a:extLst>
              </p:cNvPr>
              <p:cNvGrpSpPr/>
              <p:nvPr/>
            </p:nvGrpSpPr>
            <p:grpSpPr>
              <a:xfrm>
                <a:off x="685419" y="5002483"/>
                <a:ext cx="580450" cy="244399"/>
                <a:chOff x="685419" y="5002483"/>
                <a:chExt cx="580450" cy="244399"/>
              </a:xfrm>
            </p:grpSpPr>
            <p:grpSp>
              <p:nvGrpSpPr>
                <p:cNvPr id="199" name="Graphic 16">
                  <a:extLst>
                    <a:ext uri="{FF2B5EF4-FFF2-40B4-BE49-F238E27FC236}">
                      <a16:creationId xmlns:a16="http://schemas.microsoft.com/office/drawing/2014/main" id="{42C35050-6153-48B6-A3FD-79B60E74DD4E}"/>
                    </a:ext>
                  </a:extLst>
                </p:cNvPr>
                <p:cNvGrpSpPr/>
                <p:nvPr/>
              </p:nvGrpSpPr>
              <p:grpSpPr>
                <a:xfrm>
                  <a:off x="685419" y="5002483"/>
                  <a:ext cx="580450" cy="244399"/>
                  <a:chOff x="685419" y="5002483"/>
                  <a:chExt cx="580450" cy="244399"/>
                </a:xfrm>
              </p:grpSpPr>
              <p:grpSp>
                <p:nvGrpSpPr>
                  <p:cNvPr id="201" name="Graphic 16">
                    <a:extLst>
                      <a:ext uri="{FF2B5EF4-FFF2-40B4-BE49-F238E27FC236}">
                        <a16:creationId xmlns:a16="http://schemas.microsoft.com/office/drawing/2014/main" id="{884856DF-253F-454C-809F-6698C2C1C46C}"/>
                      </a:ext>
                    </a:extLst>
                  </p:cNvPr>
                  <p:cNvGrpSpPr/>
                  <p:nvPr/>
                </p:nvGrpSpPr>
                <p:grpSpPr>
                  <a:xfrm>
                    <a:off x="685419" y="5002483"/>
                    <a:ext cx="580450" cy="244399"/>
                    <a:chOff x="685419" y="5002483"/>
                    <a:chExt cx="580450" cy="244399"/>
                  </a:xfrm>
                </p:grpSpPr>
                <p:sp>
                  <p:nvSpPr>
                    <p:cNvPr id="203" name="Freeform: Shape 202">
                      <a:extLst>
                        <a:ext uri="{FF2B5EF4-FFF2-40B4-BE49-F238E27FC236}">
                          <a16:creationId xmlns:a16="http://schemas.microsoft.com/office/drawing/2014/main" id="{A8C9619D-2EA2-4501-AA09-1F4525F28F6C}"/>
                        </a:ext>
                      </a:extLst>
                    </p:cNvPr>
                    <p:cNvSpPr/>
                    <p:nvPr/>
                  </p:nvSpPr>
                  <p:spPr>
                    <a:xfrm>
                      <a:off x="703749" y="5008593"/>
                      <a:ext cx="549900" cy="226069"/>
                    </a:xfrm>
                    <a:custGeom>
                      <a:avLst/>
                      <a:gdLst>
                        <a:gd name="connsiteX0" fmla="*/ 549900 w 549900"/>
                        <a:gd name="connsiteY0" fmla="*/ 201630 h 226069"/>
                        <a:gd name="connsiteX1" fmla="*/ 262730 w 549900"/>
                        <a:gd name="connsiteY1" fmla="*/ 73320 h 226069"/>
                        <a:gd name="connsiteX2" fmla="*/ 48880 w 549900"/>
                        <a:gd name="connsiteY2" fmla="*/ 0 h 226069"/>
                        <a:gd name="connsiteX3" fmla="*/ 0 w 549900"/>
                        <a:gd name="connsiteY3" fmla="*/ 73320 h 226069"/>
                        <a:gd name="connsiteX4" fmla="*/ 513240 w 549900"/>
                        <a:gd name="connsiteY4" fmla="*/ 226070 h 226069"/>
                        <a:gd name="connsiteX5" fmla="*/ 549900 w 549900"/>
                        <a:gd name="connsiteY5" fmla="*/ 201630 h 2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900" h="226069">
                          <a:moveTo>
                            <a:pt x="549900" y="201630"/>
                          </a:moveTo>
                          <a:cubicBezTo>
                            <a:pt x="458250" y="152750"/>
                            <a:pt x="336050" y="97760"/>
                            <a:pt x="262730" y="73320"/>
                          </a:cubicBezTo>
                          <a:cubicBezTo>
                            <a:pt x="140530" y="30550"/>
                            <a:pt x="48880" y="0"/>
                            <a:pt x="48880" y="0"/>
                          </a:cubicBezTo>
                          <a:lnTo>
                            <a:pt x="0" y="73320"/>
                          </a:lnTo>
                          <a:lnTo>
                            <a:pt x="513240" y="226070"/>
                          </a:lnTo>
                          <a:cubicBezTo>
                            <a:pt x="525460" y="219960"/>
                            <a:pt x="537680" y="207740"/>
                            <a:pt x="549900" y="201630"/>
                          </a:cubicBezTo>
                          <a:close/>
                        </a:path>
                      </a:pathLst>
                    </a:custGeom>
                    <a:solidFill>
                      <a:srgbClr val="424241"/>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4" name="Freeform: Shape 203">
                      <a:extLst>
                        <a:ext uri="{FF2B5EF4-FFF2-40B4-BE49-F238E27FC236}">
                          <a16:creationId xmlns:a16="http://schemas.microsoft.com/office/drawing/2014/main" id="{6E03E8C0-BF5C-4385-8618-92FF8A8E589A}"/>
                        </a:ext>
                      </a:extLst>
                    </p:cNvPr>
                    <p:cNvSpPr/>
                    <p:nvPr/>
                  </p:nvSpPr>
                  <p:spPr>
                    <a:xfrm>
                      <a:off x="685419" y="5002483"/>
                      <a:ext cx="580450" cy="244399"/>
                    </a:xfrm>
                    <a:custGeom>
                      <a:avLst/>
                      <a:gdLst>
                        <a:gd name="connsiteX0" fmla="*/ 531570 w 580450"/>
                        <a:gd name="connsiteY0" fmla="*/ 244400 h 244399"/>
                        <a:gd name="connsiteX1" fmla="*/ 0 w 580450"/>
                        <a:gd name="connsiteY1" fmla="*/ 85540 h 244399"/>
                        <a:gd name="connsiteX2" fmla="*/ 61100 w 580450"/>
                        <a:gd name="connsiteY2" fmla="*/ 0 h 244399"/>
                        <a:gd name="connsiteX3" fmla="*/ 67210 w 580450"/>
                        <a:gd name="connsiteY3" fmla="*/ 0 h 244399"/>
                        <a:gd name="connsiteX4" fmla="*/ 281060 w 580450"/>
                        <a:gd name="connsiteY4" fmla="*/ 73320 h 244399"/>
                        <a:gd name="connsiteX5" fmla="*/ 568230 w 580450"/>
                        <a:gd name="connsiteY5" fmla="*/ 201630 h 244399"/>
                        <a:gd name="connsiteX6" fmla="*/ 580450 w 580450"/>
                        <a:gd name="connsiteY6" fmla="*/ 207740 h 244399"/>
                        <a:gd name="connsiteX7" fmla="*/ 568230 w 580450"/>
                        <a:gd name="connsiteY7" fmla="*/ 213850 h 244399"/>
                        <a:gd name="connsiteX8" fmla="*/ 531570 w 580450"/>
                        <a:gd name="connsiteY8" fmla="*/ 244400 h 244399"/>
                        <a:gd name="connsiteX9" fmla="*/ 531570 w 580450"/>
                        <a:gd name="connsiteY9" fmla="*/ 244400 h 244399"/>
                        <a:gd name="connsiteX10" fmla="*/ 30550 w 580450"/>
                        <a:gd name="connsiteY10" fmla="*/ 73320 h 244399"/>
                        <a:gd name="connsiteX11" fmla="*/ 531570 w 580450"/>
                        <a:gd name="connsiteY11" fmla="*/ 226070 h 244399"/>
                        <a:gd name="connsiteX12" fmla="*/ 556010 w 580450"/>
                        <a:gd name="connsiteY12" fmla="*/ 207740 h 244399"/>
                        <a:gd name="connsiteX13" fmla="*/ 281060 w 580450"/>
                        <a:gd name="connsiteY13" fmla="*/ 85540 h 244399"/>
                        <a:gd name="connsiteX14" fmla="*/ 73320 w 580450"/>
                        <a:gd name="connsiteY14" fmla="*/ 18330 h 244399"/>
                        <a:gd name="connsiteX15" fmla="*/ 30550 w 580450"/>
                        <a:gd name="connsiteY15" fmla="*/ 73320 h 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0450" h="244399">
                          <a:moveTo>
                            <a:pt x="531570" y="244400"/>
                          </a:moveTo>
                          <a:lnTo>
                            <a:pt x="0" y="85540"/>
                          </a:lnTo>
                          <a:lnTo>
                            <a:pt x="61100" y="0"/>
                          </a:lnTo>
                          <a:lnTo>
                            <a:pt x="67210" y="0"/>
                          </a:lnTo>
                          <a:cubicBezTo>
                            <a:pt x="67210" y="0"/>
                            <a:pt x="164970" y="30550"/>
                            <a:pt x="281060" y="73320"/>
                          </a:cubicBezTo>
                          <a:cubicBezTo>
                            <a:pt x="354380" y="97760"/>
                            <a:pt x="476580" y="146640"/>
                            <a:pt x="568230" y="201630"/>
                          </a:cubicBezTo>
                          <a:lnTo>
                            <a:pt x="580450" y="207740"/>
                          </a:lnTo>
                          <a:lnTo>
                            <a:pt x="568230" y="213850"/>
                          </a:lnTo>
                          <a:cubicBezTo>
                            <a:pt x="562120" y="219960"/>
                            <a:pt x="549900" y="226070"/>
                            <a:pt x="531570" y="244400"/>
                          </a:cubicBezTo>
                          <a:lnTo>
                            <a:pt x="531570" y="244400"/>
                          </a:lnTo>
                          <a:close/>
                          <a:moveTo>
                            <a:pt x="30550" y="73320"/>
                          </a:moveTo>
                          <a:lnTo>
                            <a:pt x="531570" y="226070"/>
                          </a:lnTo>
                          <a:cubicBezTo>
                            <a:pt x="537680" y="219960"/>
                            <a:pt x="549900" y="213850"/>
                            <a:pt x="556010" y="207740"/>
                          </a:cubicBezTo>
                          <a:cubicBezTo>
                            <a:pt x="464360" y="158860"/>
                            <a:pt x="348270" y="109980"/>
                            <a:pt x="281060" y="85540"/>
                          </a:cubicBezTo>
                          <a:cubicBezTo>
                            <a:pt x="177190" y="48880"/>
                            <a:pt x="91650" y="24440"/>
                            <a:pt x="73320" y="18330"/>
                          </a:cubicBezTo>
                          <a:lnTo>
                            <a:pt x="30550" y="73320"/>
                          </a:lnTo>
                          <a:close/>
                        </a:path>
                      </a:pathLst>
                    </a:custGeom>
                    <a:solidFill>
                      <a:srgbClr val="00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02" name="Freeform: Shape 201">
                    <a:extLst>
                      <a:ext uri="{FF2B5EF4-FFF2-40B4-BE49-F238E27FC236}">
                        <a16:creationId xmlns:a16="http://schemas.microsoft.com/office/drawing/2014/main" id="{5F5CA567-C66B-474B-89B7-AC1117C038A1}"/>
                      </a:ext>
                    </a:extLst>
                  </p:cNvPr>
                  <p:cNvSpPr/>
                  <p:nvPr/>
                </p:nvSpPr>
                <p:spPr>
                  <a:xfrm>
                    <a:off x="703749" y="5014703"/>
                    <a:ext cx="531570" cy="226069"/>
                  </a:xfrm>
                  <a:custGeom>
                    <a:avLst/>
                    <a:gdLst>
                      <a:gd name="connsiteX0" fmla="*/ 531570 w 531570"/>
                      <a:gd name="connsiteY0" fmla="*/ 201630 h 226069"/>
                      <a:gd name="connsiteX1" fmla="*/ 79430 w 531570"/>
                      <a:gd name="connsiteY1" fmla="*/ 54990 h 226069"/>
                      <a:gd name="connsiteX2" fmla="*/ 73320 w 531570"/>
                      <a:gd name="connsiteY2" fmla="*/ 6110 h 226069"/>
                      <a:gd name="connsiteX3" fmla="*/ 48880 w 531570"/>
                      <a:gd name="connsiteY3" fmla="*/ 0 h 226069"/>
                      <a:gd name="connsiteX4" fmla="*/ 0 w 531570"/>
                      <a:gd name="connsiteY4" fmla="*/ 73320 h 226069"/>
                      <a:gd name="connsiteX5" fmla="*/ 513240 w 531570"/>
                      <a:gd name="connsiteY5" fmla="*/ 226070 h 226069"/>
                      <a:gd name="connsiteX6" fmla="*/ 531570 w 531570"/>
                      <a:gd name="connsiteY6" fmla="*/ 201630 h 2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570" h="226069">
                        <a:moveTo>
                          <a:pt x="531570" y="201630"/>
                        </a:moveTo>
                        <a:cubicBezTo>
                          <a:pt x="397150" y="152750"/>
                          <a:pt x="116090" y="61100"/>
                          <a:pt x="79430" y="54990"/>
                        </a:cubicBezTo>
                        <a:cubicBezTo>
                          <a:pt x="54990" y="48880"/>
                          <a:pt x="61100" y="24440"/>
                          <a:pt x="73320" y="6110"/>
                        </a:cubicBezTo>
                        <a:cubicBezTo>
                          <a:pt x="54990" y="0"/>
                          <a:pt x="48880" y="0"/>
                          <a:pt x="48880" y="0"/>
                        </a:cubicBezTo>
                        <a:lnTo>
                          <a:pt x="0" y="73320"/>
                        </a:lnTo>
                        <a:lnTo>
                          <a:pt x="513240" y="226070"/>
                        </a:lnTo>
                        <a:cubicBezTo>
                          <a:pt x="519350" y="213850"/>
                          <a:pt x="525460" y="207740"/>
                          <a:pt x="531570" y="201630"/>
                        </a:cubicBezTo>
                        <a:close/>
                      </a:path>
                    </a:pathLst>
                  </a:custGeom>
                  <a:solidFill>
                    <a:srgbClr val="424241"/>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00" name="Freeform: Shape 199">
                  <a:extLst>
                    <a:ext uri="{FF2B5EF4-FFF2-40B4-BE49-F238E27FC236}">
                      <a16:creationId xmlns:a16="http://schemas.microsoft.com/office/drawing/2014/main" id="{E2154772-7282-4A6D-95C9-B930193D4A0A}"/>
                    </a:ext>
                  </a:extLst>
                </p:cNvPr>
                <p:cNvSpPr/>
                <p:nvPr/>
              </p:nvSpPr>
              <p:spPr>
                <a:xfrm>
                  <a:off x="834284" y="5049291"/>
                  <a:ext cx="214435" cy="72844"/>
                </a:xfrm>
                <a:custGeom>
                  <a:avLst/>
                  <a:gdLst>
                    <a:gd name="connsiteX0" fmla="*/ 22215 w 214435"/>
                    <a:gd name="connsiteY0" fmla="*/ 2072 h 72844"/>
                    <a:gd name="connsiteX1" fmla="*/ 211625 w 214435"/>
                    <a:gd name="connsiteY1" fmla="*/ 69282 h 72844"/>
                    <a:gd name="connsiteX2" fmla="*/ 22215 w 214435"/>
                    <a:gd name="connsiteY2" fmla="*/ 2072 h 72844"/>
                  </a:gdLst>
                  <a:ahLst/>
                  <a:cxnLst>
                    <a:cxn ang="0">
                      <a:pos x="connsiteX0" y="connsiteY0"/>
                    </a:cxn>
                    <a:cxn ang="0">
                      <a:pos x="connsiteX1" y="connsiteY1"/>
                    </a:cxn>
                    <a:cxn ang="0">
                      <a:pos x="connsiteX2" y="connsiteY2"/>
                    </a:cxn>
                  </a:cxnLst>
                  <a:rect l="l" t="t" r="r" b="b"/>
                  <a:pathLst>
                    <a:path w="214435" h="72844">
                      <a:moveTo>
                        <a:pt x="22215" y="2072"/>
                      </a:moveTo>
                      <a:cubicBezTo>
                        <a:pt x="22215" y="2072"/>
                        <a:pt x="174965" y="50952"/>
                        <a:pt x="211625" y="69282"/>
                      </a:cubicBezTo>
                      <a:cubicBezTo>
                        <a:pt x="248285" y="93722"/>
                        <a:pt x="-87765" y="-16258"/>
                        <a:pt x="22215" y="2072"/>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5" name="Graphic 16">
                <a:extLst>
                  <a:ext uri="{FF2B5EF4-FFF2-40B4-BE49-F238E27FC236}">
                    <a16:creationId xmlns:a16="http://schemas.microsoft.com/office/drawing/2014/main" id="{B1454998-01E7-45C4-8164-3F7517CE8E6C}"/>
                  </a:ext>
                </a:extLst>
              </p:cNvPr>
              <p:cNvGrpSpPr/>
              <p:nvPr/>
            </p:nvGrpSpPr>
            <p:grpSpPr>
              <a:xfrm>
                <a:off x="652558" y="4037105"/>
                <a:ext cx="2763508" cy="2464399"/>
                <a:chOff x="652558" y="4037105"/>
                <a:chExt cx="2763508" cy="2464399"/>
              </a:xfrm>
            </p:grpSpPr>
            <p:sp>
              <p:nvSpPr>
                <p:cNvPr id="187" name="Freeform: Shape 186">
                  <a:extLst>
                    <a:ext uri="{FF2B5EF4-FFF2-40B4-BE49-F238E27FC236}">
                      <a16:creationId xmlns:a16="http://schemas.microsoft.com/office/drawing/2014/main" id="{1436875B-093F-4DFD-94B3-579027675513}"/>
                    </a:ext>
                  </a:extLst>
                </p:cNvPr>
                <p:cNvSpPr/>
                <p:nvPr/>
              </p:nvSpPr>
              <p:spPr>
                <a:xfrm>
                  <a:off x="856499" y="5167453"/>
                  <a:ext cx="24440" cy="18329"/>
                </a:xfrm>
                <a:custGeom>
                  <a:avLst/>
                  <a:gdLst>
                    <a:gd name="connsiteX0" fmla="*/ 12220 w 24440"/>
                    <a:gd name="connsiteY0" fmla="*/ 18330 h 18329"/>
                    <a:gd name="connsiteX1" fmla="*/ 0 w 24440"/>
                    <a:gd name="connsiteY1" fmla="*/ 12220 h 18329"/>
                    <a:gd name="connsiteX2" fmla="*/ 6110 w 24440"/>
                    <a:gd name="connsiteY2" fmla="*/ 0 h 18329"/>
                    <a:gd name="connsiteX3" fmla="*/ 24440 w 24440"/>
                    <a:gd name="connsiteY3" fmla="*/ 6110 h 18329"/>
                    <a:gd name="connsiteX4" fmla="*/ 12220 w 24440"/>
                    <a:gd name="connsiteY4" fmla="*/ 18330 h 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 h="18329">
                      <a:moveTo>
                        <a:pt x="12220" y="18330"/>
                      </a:moveTo>
                      <a:lnTo>
                        <a:pt x="0" y="12220"/>
                      </a:lnTo>
                      <a:lnTo>
                        <a:pt x="6110" y="0"/>
                      </a:lnTo>
                      <a:lnTo>
                        <a:pt x="24440" y="6110"/>
                      </a:lnTo>
                      <a:cubicBezTo>
                        <a:pt x="18330" y="12220"/>
                        <a:pt x="18330" y="12220"/>
                        <a:pt x="12220" y="18330"/>
                      </a:cubicBezTo>
                      <a:close/>
                    </a:path>
                  </a:pathLst>
                </a:custGeom>
                <a:solidFill>
                  <a:srgbClr val="00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88" name="Graphic 16">
                  <a:extLst>
                    <a:ext uri="{FF2B5EF4-FFF2-40B4-BE49-F238E27FC236}">
                      <a16:creationId xmlns:a16="http://schemas.microsoft.com/office/drawing/2014/main" id="{42738B57-C697-4C4C-8E2B-35F8B5DB1FED}"/>
                    </a:ext>
                  </a:extLst>
                </p:cNvPr>
                <p:cNvGrpSpPr/>
                <p:nvPr/>
              </p:nvGrpSpPr>
              <p:grpSpPr>
                <a:xfrm>
                  <a:off x="748428" y="4037105"/>
                  <a:ext cx="2667637" cy="2292852"/>
                  <a:chOff x="748428" y="4037105"/>
                  <a:chExt cx="2667637" cy="2292852"/>
                </a:xfrm>
              </p:grpSpPr>
              <p:sp>
                <p:nvSpPr>
                  <p:cNvPr id="197" name="Freeform: Shape 196">
                    <a:extLst>
                      <a:ext uri="{FF2B5EF4-FFF2-40B4-BE49-F238E27FC236}">
                        <a16:creationId xmlns:a16="http://schemas.microsoft.com/office/drawing/2014/main" id="{9B81E006-2762-4E21-BD89-8149FEC5F45D}"/>
                      </a:ext>
                    </a:extLst>
                  </p:cNvPr>
                  <p:cNvSpPr/>
                  <p:nvPr/>
                </p:nvSpPr>
                <p:spPr>
                  <a:xfrm>
                    <a:off x="760307" y="4042327"/>
                    <a:ext cx="2644274" cy="2287629"/>
                  </a:xfrm>
                  <a:custGeom>
                    <a:avLst/>
                    <a:gdLst>
                      <a:gd name="connsiteX0" fmla="*/ 2631843 w 2644274"/>
                      <a:gd name="connsiteY0" fmla="*/ 1351196 h 2287629"/>
                      <a:gd name="connsiteX1" fmla="*/ 2430213 w 2644274"/>
                      <a:gd name="connsiteY1" fmla="*/ 605777 h 2287629"/>
                      <a:gd name="connsiteX2" fmla="*/ 2558524 w 2644274"/>
                      <a:gd name="connsiteY2" fmla="*/ 593557 h 2287629"/>
                      <a:gd name="connsiteX3" fmla="*/ 2332453 w 2644274"/>
                      <a:gd name="connsiteY3" fmla="*/ 550787 h 2287629"/>
                      <a:gd name="connsiteX4" fmla="*/ 2301903 w 2644274"/>
                      <a:gd name="connsiteY4" fmla="*/ 349157 h 2287629"/>
                      <a:gd name="connsiteX5" fmla="*/ 2259133 w 2644274"/>
                      <a:gd name="connsiteY5" fmla="*/ 483577 h 2287629"/>
                      <a:gd name="connsiteX6" fmla="*/ 1330413 w 2644274"/>
                      <a:gd name="connsiteY6" fmla="*/ 888 h 2287629"/>
                      <a:gd name="connsiteX7" fmla="*/ 83972 w 2644274"/>
                      <a:gd name="connsiteY7" fmla="*/ 349157 h 2287629"/>
                      <a:gd name="connsiteX8" fmla="*/ 206172 w 2644274"/>
                      <a:gd name="connsiteY8" fmla="*/ 330827 h 2287629"/>
                      <a:gd name="connsiteX9" fmla="*/ 10652 w 2644274"/>
                      <a:gd name="connsiteY9" fmla="*/ 752417 h 2287629"/>
                      <a:gd name="connsiteX10" fmla="*/ 59532 w 2644274"/>
                      <a:gd name="connsiteY10" fmla="*/ 691317 h 2287629"/>
                      <a:gd name="connsiteX11" fmla="*/ 90082 w 2644274"/>
                      <a:gd name="connsiteY11" fmla="*/ 923496 h 2287629"/>
                      <a:gd name="connsiteX12" fmla="*/ 114522 w 2644274"/>
                      <a:gd name="connsiteY12" fmla="*/ 1131236 h 2287629"/>
                      <a:gd name="connsiteX13" fmla="*/ 224502 w 2644274"/>
                      <a:gd name="connsiteY13" fmla="*/ 721867 h 2287629"/>
                      <a:gd name="connsiteX14" fmla="*/ 267272 w 2644274"/>
                      <a:gd name="connsiteY14" fmla="*/ 734087 h 2287629"/>
                      <a:gd name="connsiteX15" fmla="*/ 743852 w 2644274"/>
                      <a:gd name="connsiteY15" fmla="*/ 544677 h 2287629"/>
                      <a:gd name="connsiteX16" fmla="*/ 371142 w 2644274"/>
                      <a:gd name="connsiteY16" fmla="*/ 752417 h 2287629"/>
                      <a:gd name="connsiteX17" fmla="*/ 694972 w 2644274"/>
                      <a:gd name="connsiteY17" fmla="*/ 886836 h 2287629"/>
                      <a:gd name="connsiteX18" fmla="*/ 963812 w 2644274"/>
                      <a:gd name="connsiteY18" fmla="*/ 715757 h 2287629"/>
                      <a:gd name="connsiteX19" fmla="*/ 762182 w 2644274"/>
                      <a:gd name="connsiteY19" fmla="*/ 917386 h 2287629"/>
                      <a:gd name="connsiteX20" fmla="*/ 976032 w 2644274"/>
                      <a:gd name="connsiteY20" fmla="*/ 996816 h 2287629"/>
                      <a:gd name="connsiteX21" fmla="*/ 1238762 w 2644274"/>
                      <a:gd name="connsiteY21" fmla="*/ 819626 h 2287629"/>
                      <a:gd name="connsiteX22" fmla="*/ 1043242 w 2644274"/>
                      <a:gd name="connsiteY22" fmla="*/ 1027366 h 2287629"/>
                      <a:gd name="connsiteX23" fmla="*/ 1244872 w 2644274"/>
                      <a:gd name="connsiteY23" fmla="*/ 1131236 h 2287629"/>
                      <a:gd name="connsiteX24" fmla="*/ 1495383 w 2644274"/>
                      <a:gd name="connsiteY24" fmla="*/ 984596 h 2287629"/>
                      <a:gd name="connsiteX25" fmla="*/ 1318193 w 2644274"/>
                      <a:gd name="connsiteY25" fmla="*/ 1186226 h 2287629"/>
                      <a:gd name="connsiteX26" fmla="*/ 1458723 w 2644274"/>
                      <a:gd name="connsiteY26" fmla="*/ 1265656 h 2287629"/>
                      <a:gd name="connsiteX27" fmla="*/ 1666463 w 2644274"/>
                      <a:gd name="connsiteY27" fmla="*/ 1112906 h 2287629"/>
                      <a:gd name="connsiteX28" fmla="*/ 1544263 w 2644274"/>
                      <a:gd name="connsiteY28" fmla="*/ 1271766 h 2287629"/>
                      <a:gd name="connsiteX29" fmla="*/ 1709233 w 2644274"/>
                      <a:gd name="connsiteY29" fmla="*/ 1155676 h 2287629"/>
                      <a:gd name="connsiteX30" fmla="*/ 1684793 w 2644274"/>
                      <a:gd name="connsiteY30" fmla="*/ 1326756 h 2287629"/>
                      <a:gd name="connsiteX31" fmla="*/ 1794773 w 2644274"/>
                      <a:gd name="connsiteY31" fmla="*/ 1216776 h 2287629"/>
                      <a:gd name="connsiteX32" fmla="*/ 1642023 w 2644274"/>
                      <a:gd name="connsiteY32" fmla="*/ 1943865 h 2287629"/>
                      <a:gd name="connsiteX33" fmla="*/ 1923083 w 2644274"/>
                      <a:gd name="connsiteY33" fmla="*/ 1858325 h 2287629"/>
                      <a:gd name="connsiteX34" fmla="*/ 1806993 w 2644274"/>
                      <a:gd name="connsiteY34" fmla="*/ 2169935 h 2287629"/>
                      <a:gd name="connsiteX35" fmla="*/ 1654243 w 2644274"/>
                      <a:gd name="connsiteY35" fmla="*/ 2078285 h 2287629"/>
                      <a:gd name="connsiteX36" fmla="*/ 1507603 w 2644274"/>
                      <a:gd name="connsiteY36" fmla="*/ 2286025 h 2287629"/>
                      <a:gd name="connsiteX37" fmla="*/ 2057503 w 2644274"/>
                      <a:gd name="connsiteY37" fmla="*/ 2047735 h 2287629"/>
                      <a:gd name="connsiteX38" fmla="*/ 2039173 w 2644274"/>
                      <a:gd name="connsiteY38" fmla="*/ 2145495 h 2287629"/>
                      <a:gd name="connsiteX39" fmla="*/ 2369113 w 2644274"/>
                      <a:gd name="connsiteY39" fmla="*/ 1797225 h 2287629"/>
                      <a:gd name="connsiteX40" fmla="*/ 2417993 w 2644274"/>
                      <a:gd name="connsiteY40" fmla="*/ 1888875 h 2287629"/>
                      <a:gd name="connsiteX41" fmla="*/ 2472983 w 2644274"/>
                      <a:gd name="connsiteY41" fmla="*/ 1424516 h 2287629"/>
                      <a:gd name="connsiteX42" fmla="*/ 2534083 w 2644274"/>
                      <a:gd name="connsiteY42" fmla="*/ 1510056 h 2287629"/>
                      <a:gd name="connsiteX43" fmla="*/ 2515753 w 2644274"/>
                      <a:gd name="connsiteY43" fmla="*/ 1271766 h 2287629"/>
                      <a:gd name="connsiteX44" fmla="*/ 2631843 w 2644274"/>
                      <a:gd name="connsiteY44" fmla="*/ 1351196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44274" h="2287629">
                        <a:moveTo>
                          <a:pt x="2631843" y="1351196"/>
                        </a:moveTo>
                        <a:cubicBezTo>
                          <a:pt x="2705163" y="746307"/>
                          <a:pt x="2430213" y="605777"/>
                          <a:pt x="2430213" y="605777"/>
                        </a:cubicBezTo>
                        <a:cubicBezTo>
                          <a:pt x="2430213" y="605777"/>
                          <a:pt x="2454653" y="593557"/>
                          <a:pt x="2558524" y="593557"/>
                        </a:cubicBezTo>
                        <a:cubicBezTo>
                          <a:pt x="2558524" y="593557"/>
                          <a:pt x="2448543" y="514127"/>
                          <a:pt x="2332453" y="550787"/>
                        </a:cubicBezTo>
                        <a:cubicBezTo>
                          <a:pt x="2344673" y="422477"/>
                          <a:pt x="2301903" y="349157"/>
                          <a:pt x="2301903" y="349157"/>
                        </a:cubicBezTo>
                        <a:cubicBezTo>
                          <a:pt x="2301903" y="349157"/>
                          <a:pt x="2301903" y="349157"/>
                          <a:pt x="2259133" y="483577"/>
                        </a:cubicBezTo>
                        <a:cubicBezTo>
                          <a:pt x="2045283" y="6998"/>
                          <a:pt x="1752003" y="-5222"/>
                          <a:pt x="1330413" y="888"/>
                        </a:cubicBezTo>
                        <a:cubicBezTo>
                          <a:pt x="255052" y="19218"/>
                          <a:pt x="83972" y="349157"/>
                          <a:pt x="83972" y="349157"/>
                        </a:cubicBezTo>
                        <a:cubicBezTo>
                          <a:pt x="83972" y="349157"/>
                          <a:pt x="96192" y="330827"/>
                          <a:pt x="206172" y="330827"/>
                        </a:cubicBezTo>
                        <a:cubicBezTo>
                          <a:pt x="-68778" y="465247"/>
                          <a:pt x="10652" y="752417"/>
                          <a:pt x="10652" y="752417"/>
                        </a:cubicBezTo>
                        <a:lnTo>
                          <a:pt x="59532" y="691317"/>
                        </a:lnTo>
                        <a:cubicBezTo>
                          <a:pt x="59532" y="691317"/>
                          <a:pt x="35092" y="789077"/>
                          <a:pt x="90082" y="923496"/>
                        </a:cubicBezTo>
                        <a:cubicBezTo>
                          <a:pt x="145072" y="1051806"/>
                          <a:pt x="114522" y="1131236"/>
                          <a:pt x="114522" y="1131236"/>
                        </a:cubicBezTo>
                        <a:cubicBezTo>
                          <a:pt x="181732" y="1021256"/>
                          <a:pt x="181732" y="831846"/>
                          <a:pt x="224502" y="721867"/>
                        </a:cubicBezTo>
                        <a:cubicBezTo>
                          <a:pt x="267272" y="734087"/>
                          <a:pt x="267272" y="734087"/>
                          <a:pt x="267272" y="734087"/>
                        </a:cubicBezTo>
                        <a:cubicBezTo>
                          <a:pt x="267272" y="734087"/>
                          <a:pt x="481122" y="526347"/>
                          <a:pt x="743852" y="544677"/>
                        </a:cubicBezTo>
                        <a:cubicBezTo>
                          <a:pt x="456682" y="648547"/>
                          <a:pt x="371142" y="752417"/>
                          <a:pt x="371142" y="752417"/>
                        </a:cubicBezTo>
                        <a:cubicBezTo>
                          <a:pt x="371142" y="752417"/>
                          <a:pt x="621652" y="831846"/>
                          <a:pt x="694972" y="886836"/>
                        </a:cubicBezTo>
                        <a:cubicBezTo>
                          <a:pt x="780512" y="782967"/>
                          <a:pt x="963812" y="715757"/>
                          <a:pt x="963812" y="715757"/>
                        </a:cubicBezTo>
                        <a:cubicBezTo>
                          <a:pt x="963812" y="715757"/>
                          <a:pt x="823282" y="807407"/>
                          <a:pt x="762182" y="917386"/>
                        </a:cubicBezTo>
                        <a:cubicBezTo>
                          <a:pt x="896602" y="941826"/>
                          <a:pt x="976032" y="996816"/>
                          <a:pt x="976032" y="996816"/>
                        </a:cubicBezTo>
                        <a:cubicBezTo>
                          <a:pt x="976032" y="996816"/>
                          <a:pt x="1079902" y="862396"/>
                          <a:pt x="1238762" y="819626"/>
                        </a:cubicBezTo>
                        <a:cubicBezTo>
                          <a:pt x="1110452" y="911276"/>
                          <a:pt x="1043242" y="1027366"/>
                          <a:pt x="1043242" y="1027366"/>
                        </a:cubicBezTo>
                        <a:lnTo>
                          <a:pt x="1244872" y="1131236"/>
                        </a:lnTo>
                        <a:cubicBezTo>
                          <a:pt x="1244872" y="1131236"/>
                          <a:pt x="1367073" y="1039586"/>
                          <a:pt x="1495383" y="984596"/>
                        </a:cubicBezTo>
                        <a:cubicBezTo>
                          <a:pt x="1367073" y="1100686"/>
                          <a:pt x="1318193" y="1186226"/>
                          <a:pt x="1318193" y="1186226"/>
                        </a:cubicBezTo>
                        <a:lnTo>
                          <a:pt x="1458723" y="1265656"/>
                        </a:lnTo>
                        <a:cubicBezTo>
                          <a:pt x="1458723" y="1265656"/>
                          <a:pt x="1587033" y="1198446"/>
                          <a:pt x="1666463" y="1112906"/>
                        </a:cubicBezTo>
                        <a:cubicBezTo>
                          <a:pt x="1574813" y="1235106"/>
                          <a:pt x="1544263" y="1271766"/>
                          <a:pt x="1544263" y="1271766"/>
                        </a:cubicBezTo>
                        <a:lnTo>
                          <a:pt x="1709233" y="1155676"/>
                        </a:lnTo>
                        <a:lnTo>
                          <a:pt x="1684793" y="1326756"/>
                        </a:lnTo>
                        <a:lnTo>
                          <a:pt x="1794773" y="1216776"/>
                        </a:lnTo>
                        <a:cubicBezTo>
                          <a:pt x="1794773" y="1216776"/>
                          <a:pt x="1770333" y="1711685"/>
                          <a:pt x="1642023" y="1943865"/>
                        </a:cubicBezTo>
                        <a:cubicBezTo>
                          <a:pt x="1745893" y="1839995"/>
                          <a:pt x="1868093" y="1803335"/>
                          <a:pt x="1923083" y="1858325"/>
                        </a:cubicBezTo>
                        <a:cubicBezTo>
                          <a:pt x="1984183" y="1919425"/>
                          <a:pt x="1965853" y="2108835"/>
                          <a:pt x="1806993" y="2169935"/>
                        </a:cubicBezTo>
                        <a:cubicBezTo>
                          <a:pt x="1666463" y="2224925"/>
                          <a:pt x="1648133" y="2114945"/>
                          <a:pt x="1654243" y="2078285"/>
                        </a:cubicBezTo>
                        <a:cubicBezTo>
                          <a:pt x="1599253" y="2194375"/>
                          <a:pt x="1507603" y="2286025"/>
                          <a:pt x="1507603" y="2286025"/>
                        </a:cubicBezTo>
                        <a:cubicBezTo>
                          <a:pt x="1916973" y="2310465"/>
                          <a:pt x="2057503" y="2047735"/>
                          <a:pt x="2057503" y="2047735"/>
                        </a:cubicBezTo>
                        <a:cubicBezTo>
                          <a:pt x="2057503" y="2047735"/>
                          <a:pt x="2063613" y="2096615"/>
                          <a:pt x="2039173" y="2145495"/>
                        </a:cubicBezTo>
                        <a:cubicBezTo>
                          <a:pt x="2204143" y="2090505"/>
                          <a:pt x="2369113" y="1901095"/>
                          <a:pt x="2369113" y="1797225"/>
                        </a:cubicBezTo>
                        <a:cubicBezTo>
                          <a:pt x="2405773" y="1839995"/>
                          <a:pt x="2417993" y="1888875"/>
                          <a:pt x="2417993" y="1888875"/>
                        </a:cubicBezTo>
                        <a:cubicBezTo>
                          <a:pt x="2564633" y="1583376"/>
                          <a:pt x="2472983" y="1424516"/>
                          <a:pt x="2472983" y="1424516"/>
                        </a:cubicBezTo>
                        <a:cubicBezTo>
                          <a:pt x="2472983" y="1424516"/>
                          <a:pt x="2527974" y="1473396"/>
                          <a:pt x="2534083" y="1510056"/>
                        </a:cubicBezTo>
                        <a:cubicBezTo>
                          <a:pt x="2576853" y="1338976"/>
                          <a:pt x="2515753" y="1271766"/>
                          <a:pt x="2515753" y="1271766"/>
                        </a:cubicBezTo>
                        <a:cubicBezTo>
                          <a:pt x="2515753" y="1271766"/>
                          <a:pt x="2564633" y="1277876"/>
                          <a:pt x="2631843" y="1351196"/>
                        </a:cubicBezTo>
                        <a:close/>
                      </a:path>
                    </a:pathLst>
                  </a:custGeom>
                  <a:solidFill>
                    <a:srgbClr val="333332"/>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8" name="Freeform: Shape 197">
                    <a:extLst>
                      <a:ext uri="{FF2B5EF4-FFF2-40B4-BE49-F238E27FC236}">
                        <a16:creationId xmlns:a16="http://schemas.microsoft.com/office/drawing/2014/main" id="{00EABA78-F42A-46C7-B20D-0C939502CB2C}"/>
                      </a:ext>
                    </a:extLst>
                  </p:cNvPr>
                  <p:cNvSpPr/>
                  <p:nvPr/>
                </p:nvSpPr>
                <p:spPr>
                  <a:xfrm>
                    <a:off x="748428" y="4037105"/>
                    <a:ext cx="2667637" cy="2292528"/>
                  </a:xfrm>
                  <a:custGeom>
                    <a:avLst/>
                    <a:gdLst>
                      <a:gd name="connsiteX0" fmla="*/ 1501152 w 2667637"/>
                      <a:gd name="connsiteY0" fmla="*/ 2291247 h 2292528"/>
                      <a:gd name="connsiteX1" fmla="*/ 1513372 w 2667637"/>
                      <a:gd name="connsiteY1" fmla="*/ 2279027 h 2292528"/>
                      <a:gd name="connsiteX2" fmla="*/ 1660012 w 2667637"/>
                      <a:gd name="connsiteY2" fmla="*/ 2077397 h 2292528"/>
                      <a:gd name="connsiteX3" fmla="*/ 1678342 w 2667637"/>
                      <a:gd name="connsiteY3" fmla="*/ 2040737 h 2292528"/>
                      <a:gd name="connsiteX4" fmla="*/ 1672232 w 2667637"/>
                      <a:gd name="connsiteY4" fmla="*/ 2083507 h 2292528"/>
                      <a:gd name="connsiteX5" fmla="*/ 1684452 w 2667637"/>
                      <a:gd name="connsiteY5" fmla="*/ 2138497 h 2292528"/>
                      <a:gd name="connsiteX6" fmla="*/ 1818872 w 2667637"/>
                      <a:gd name="connsiteY6" fmla="*/ 2169047 h 2292528"/>
                      <a:gd name="connsiteX7" fmla="*/ 1959402 w 2667637"/>
                      <a:gd name="connsiteY7" fmla="*/ 1997967 h 2292528"/>
                      <a:gd name="connsiteX8" fmla="*/ 1934962 w 2667637"/>
                      <a:gd name="connsiteY8" fmla="*/ 1863548 h 2292528"/>
                      <a:gd name="connsiteX9" fmla="*/ 1886082 w 2667637"/>
                      <a:gd name="connsiteY9" fmla="*/ 1839108 h 2292528"/>
                      <a:gd name="connsiteX10" fmla="*/ 1666122 w 2667637"/>
                      <a:gd name="connsiteY10" fmla="*/ 1949087 h 2292528"/>
                      <a:gd name="connsiteX11" fmla="*/ 1635572 w 2667637"/>
                      <a:gd name="connsiteY11" fmla="*/ 1979638 h 2292528"/>
                      <a:gd name="connsiteX12" fmla="*/ 1660012 w 2667637"/>
                      <a:gd name="connsiteY12" fmla="*/ 1936868 h 2292528"/>
                      <a:gd name="connsiteX13" fmla="*/ 1806652 w 2667637"/>
                      <a:gd name="connsiteY13" fmla="*/ 1234218 h 2292528"/>
                      <a:gd name="connsiteX14" fmla="*/ 1696672 w 2667637"/>
                      <a:gd name="connsiteY14" fmla="*/ 1344198 h 2292528"/>
                      <a:gd name="connsiteX15" fmla="*/ 1721112 w 2667637"/>
                      <a:gd name="connsiteY15" fmla="*/ 1167009 h 2292528"/>
                      <a:gd name="connsiteX16" fmla="*/ 1574472 w 2667637"/>
                      <a:gd name="connsiteY16" fmla="*/ 1264768 h 2292528"/>
                      <a:gd name="connsiteX17" fmla="*/ 1562252 w 2667637"/>
                      <a:gd name="connsiteY17" fmla="*/ 1252548 h 2292528"/>
                      <a:gd name="connsiteX18" fmla="*/ 1635572 w 2667637"/>
                      <a:gd name="connsiteY18" fmla="*/ 1160899 h 2292528"/>
                      <a:gd name="connsiteX19" fmla="*/ 1482822 w 2667637"/>
                      <a:gd name="connsiteY19" fmla="*/ 1264768 h 2292528"/>
                      <a:gd name="connsiteX20" fmla="*/ 1476712 w 2667637"/>
                      <a:gd name="connsiteY20" fmla="*/ 1264768 h 2292528"/>
                      <a:gd name="connsiteX21" fmla="*/ 1323962 w 2667637"/>
                      <a:gd name="connsiteY21" fmla="*/ 1179228 h 2292528"/>
                      <a:gd name="connsiteX22" fmla="*/ 1330072 w 2667637"/>
                      <a:gd name="connsiteY22" fmla="*/ 1173119 h 2292528"/>
                      <a:gd name="connsiteX23" fmla="*/ 1470602 w 2667637"/>
                      <a:gd name="connsiteY23" fmla="*/ 1002039 h 2292528"/>
                      <a:gd name="connsiteX24" fmla="*/ 1262862 w 2667637"/>
                      <a:gd name="connsiteY24" fmla="*/ 1130349 h 2292528"/>
                      <a:gd name="connsiteX25" fmla="*/ 1256752 w 2667637"/>
                      <a:gd name="connsiteY25" fmla="*/ 1130349 h 2292528"/>
                      <a:gd name="connsiteX26" fmla="*/ 1049011 w 2667637"/>
                      <a:gd name="connsiteY26" fmla="*/ 1032589 h 2292528"/>
                      <a:gd name="connsiteX27" fmla="*/ 1055121 w 2667637"/>
                      <a:gd name="connsiteY27" fmla="*/ 1026479 h 2292528"/>
                      <a:gd name="connsiteX28" fmla="*/ 1220091 w 2667637"/>
                      <a:gd name="connsiteY28" fmla="*/ 843179 h 2292528"/>
                      <a:gd name="connsiteX29" fmla="*/ 1000131 w 2667637"/>
                      <a:gd name="connsiteY29" fmla="*/ 1002039 h 2292528"/>
                      <a:gd name="connsiteX30" fmla="*/ 994021 w 2667637"/>
                      <a:gd name="connsiteY30" fmla="*/ 1008149 h 2292528"/>
                      <a:gd name="connsiteX31" fmla="*/ 987911 w 2667637"/>
                      <a:gd name="connsiteY31" fmla="*/ 1002039 h 2292528"/>
                      <a:gd name="connsiteX32" fmla="*/ 774061 w 2667637"/>
                      <a:gd name="connsiteY32" fmla="*/ 922609 h 2292528"/>
                      <a:gd name="connsiteX33" fmla="*/ 761841 w 2667637"/>
                      <a:gd name="connsiteY33" fmla="*/ 922609 h 2292528"/>
                      <a:gd name="connsiteX34" fmla="*/ 767951 w 2667637"/>
                      <a:gd name="connsiteY34" fmla="*/ 916499 h 2292528"/>
                      <a:gd name="connsiteX35" fmla="*/ 920701 w 2667637"/>
                      <a:gd name="connsiteY35" fmla="*/ 751529 h 2292528"/>
                      <a:gd name="connsiteX36" fmla="*/ 719071 w 2667637"/>
                      <a:gd name="connsiteY36" fmla="*/ 892059 h 2292528"/>
                      <a:gd name="connsiteX37" fmla="*/ 712961 w 2667637"/>
                      <a:gd name="connsiteY37" fmla="*/ 898169 h 2292528"/>
                      <a:gd name="connsiteX38" fmla="*/ 706851 w 2667637"/>
                      <a:gd name="connsiteY38" fmla="*/ 892059 h 2292528"/>
                      <a:gd name="connsiteX39" fmla="*/ 383021 w 2667637"/>
                      <a:gd name="connsiteY39" fmla="*/ 757639 h 2292528"/>
                      <a:gd name="connsiteX40" fmla="*/ 370801 w 2667637"/>
                      <a:gd name="connsiteY40" fmla="*/ 751529 h 2292528"/>
                      <a:gd name="connsiteX41" fmla="*/ 376911 w 2667637"/>
                      <a:gd name="connsiteY41" fmla="*/ 745419 h 2292528"/>
                      <a:gd name="connsiteX42" fmla="*/ 719071 w 2667637"/>
                      <a:gd name="connsiteY42" fmla="*/ 543789 h 2292528"/>
                      <a:gd name="connsiteX43" fmla="*/ 279151 w 2667637"/>
                      <a:gd name="connsiteY43" fmla="*/ 727089 h 2292528"/>
                      <a:gd name="connsiteX44" fmla="*/ 279151 w 2667637"/>
                      <a:gd name="connsiteY44" fmla="*/ 727089 h 2292528"/>
                      <a:gd name="connsiteX45" fmla="*/ 236381 w 2667637"/>
                      <a:gd name="connsiteY45" fmla="*/ 714869 h 2292528"/>
                      <a:gd name="connsiteX46" fmla="*/ 199721 w 2667637"/>
                      <a:gd name="connsiteY46" fmla="*/ 879839 h 2292528"/>
                      <a:gd name="connsiteX47" fmla="*/ 126401 w 2667637"/>
                      <a:gd name="connsiteY47" fmla="*/ 1124239 h 2292528"/>
                      <a:gd name="connsiteX48" fmla="*/ 89741 w 2667637"/>
                      <a:gd name="connsiteY48" fmla="*/ 1185338 h 2292528"/>
                      <a:gd name="connsiteX49" fmla="*/ 114181 w 2667637"/>
                      <a:gd name="connsiteY49" fmla="*/ 1118129 h 2292528"/>
                      <a:gd name="connsiteX50" fmla="*/ 89741 w 2667637"/>
                      <a:gd name="connsiteY50" fmla="*/ 916499 h 2292528"/>
                      <a:gd name="connsiteX51" fmla="*/ 59191 w 2667637"/>
                      <a:gd name="connsiteY51" fmla="*/ 708759 h 2292528"/>
                      <a:gd name="connsiteX52" fmla="*/ 16421 w 2667637"/>
                      <a:gd name="connsiteY52" fmla="*/ 763749 h 2292528"/>
                      <a:gd name="connsiteX53" fmla="*/ 10311 w 2667637"/>
                      <a:gd name="connsiteY53" fmla="*/ 757639 h 2292528"/>
                      <a:gd name="connsiteX54" fmla="*/ 181391 w 2667637"/>
                      <a:gd name="connsiteY54" fmla="*/ 342160 h 2292528"/>
                      <a:gd name="connsiteX55" fmla="*/ 101961 w 2667637"/>
                      <a:gd name="connsiteY55" fmla="*/ 360490 h 2292528"/>
                      <a:gd name="connsiteX56" fmla="*/ 89741 w 2667637"/>
                      <a:gd name="connsiteY56" fmla="*/ 354380 h 2292528"/>
                      <a:gd name="connsiteX57" fmla="*/ 89741 w 2667637"/>
                      <a:gd name="connsiteY57" fmla="*/ 354380 h 2292528"/>
                      <a:gd name="connsiteX58" fmla="*/ 89741 w 2667637"/>
                      <a:gd name="connsiteY58" fmla="*/ 354380 h 2292528"/>
                      <a:gd name="connsiteX59" fmla="*/ 89741 w 2667637"/>
                      <a:gd name="connsiteY59" fmla="*/ 354380 h 2292528"/>
                      <a:gd name="connsiteX60" fmla="*/ 1348402 w 2667637"/>
                      <a:gd name="connsiteY60" fmla="*/ 0 h 2292528"/>
                      <a:gd name="connsiteX61" fmla="*/ 1666122 w 2667637"/>
                      <a:gd name="connsiteY61" fmla="*/ 12220 h 2292528"/>
                      <a:gd name="connsiteX62" fmla="*/ 2277122 w 2667637"/>
                      <a:gd name="connsiteY62" fmla="*/ 476579 h 2292528"/>
                      <a:gd name="connsiteX63" fmla="*/ 2319892 w 2667637"/>
                      <a:gd name="connsiteY63" fmla="*/ 342160 h 2292528"/>
                      <a:gd name="connsiteX64" fmla="*/ 2326002 w 2667637"/>
                      <a:gd name="connsiteY64" fmla="*/ 354380 h 2292528"/>
                      <a:gd name="connsiteX65" fmla="*/ 2356552 w 2667637"/>
                      <a:gd name="connsiteY65" fmla="*/ 549899 h 2292528"/>
                      <a:gd name="connsiteX66" fmla="*/ 2435982 w 2667637"/>
                      <a:gd name="connsiteY66" fmla="*/ 543789 h 2292528"/>
                      <a:gd name="connsiteX67" fmla="*/ 2576512 w 2667637"/>
                      <a:gd name="connsiteY67" fmla="*/ 592669 h 2292528"/>
                      <a:gd name="connsiteX68" fmla="*/ 2594842 w 2667637"/>
                      <a:gd name="connsiteY68" fmla="*/ 604889 h 2292528"/>
                      <a:gd name="connsiteX69" fmla="*/ 2576512 w 2667637"/>
                      <a:gd name="connsiteY69" fmla="*/ 604889 h 2292528"/>
                      <a:gd name="connsiteX70" fmla="*/ 2466532 w 2667637"/>
                      <a:gd name="connsiteY70" fmla="*/ 617109 h 2292528"/>
                      <a:gd name="connsiteX71" fmla="*/ 2655942 w 2667637"/>
                      <a:gd name="connsiteY71" fmla="*/ 1362528 h 2292528"/>
                      <a:gd name="connsiteX72" fmla="*/ 2655942 w 2667637"/>
                      <a:gd name="connsiteY72" fmla="*/ 1380858 h 2292528"/>
                      <a:gd name="connsiteX73" fmla="*/ 2637613 w 2667637"/>
                      <a:gd name="connsiteY73" fmla="*/ 1362528 h 2292528"/>
                      <a:gd name="connsiteX74" fmla="*/ 2545962 w 2667637"/>
                      <a:gd name="connsiteY74" fmla="*/ 1289208 h 2292528"/>
                      <a:gd name="connsiteX75" fmla="*/ 2552072 w 2667637"/>
                      <a:gd name="connsiteY75" fmla="*/ 1515278 h 2292528"/>
                      <a:gd name="connsiteX76" fmla="*/ 2545962 w 2667637"/>
                      <a:gd name="connsiteY76" fmla="*/ 1545828 h 2292528"/>
                      <a:gd name="connsiteX77" fmla="*/ 2539853 w 2667637"/>
                      <a:gd name="connsiteY77" fmla="*/ 1515278 h 2292528"/>
                      <a:gd name="connsiteX78" fmla="*/ 2503192 w 2667637"/>
                      <a:gd name="connsiteY78" fmla="*/ 1460288 h 2292528"/>
                      <a:gd name="connsiteX79" fmla="*/ 2429872 w 2667637"/>
                      <a:gd name="connsiteY79" fmla="*/ 1900208 h 2292528"/>
                      <a:gd name="connsiteX80" fmla="*/ 2417652 w 2667637"/>
                      <a:gd name="connsiteY80" fmla="*/ 1918538 h 2292528"/>
                      <a:gd name="connsiteX81" fmla="*/ 2423762 w 2667637"/>
                      <a:gd name="connsiteY81" fmla="*/ 1894098 h 2292528"/>
                      <a:gd name="connsiteX82" fmla="*/ 2387102 w 2667637"/>
                      <a:gd name="connsiteY82" fmla="*/ 1820778 h 2292528"/>
                      <a:gd name="connsiteX83" fmla="*/ 2057162 w 2667637"/>
                      <a:gd name="connsiteY83" fmla="*/ 2150717 h 2292528"/>
                      <a:gd name="connsiteX84" fmla="*/ 2038832 w 2667637"/>
                      <a:gd name="connsiteY84" fmla="*/ 2156827 h 2292528"/>
                      <a:gd name="connsiteX85" fmla="*/ 2044942 w 2667637"/>
                      <a:gd name="connsiteY85" fmla="*/ 2138497 h 2292528"/>
                      <a:gd name="connsiteX86" fmla="*/ 2063272 w 2667637"/>
                      <a:gd name="connsiteY86" fmla="*/ 2065177 h 2292528"/>
                      <a:gd name="connsiteX87" fmla="*/ 1519482 w 2667637"/>
                      <a:gd name="connsiteY87" fmla="*/ 2291247 h 2292528"/>
                      <a:gd name="connsiteX88" fmla="*/ 1501152 w 2667637"/>
                      <a:gd name="connsiteY88" fmla="*/ 2291247 h 2292528"/>
                      <a:gd name="connsiteX89" fmla="*/ 1660012 w 2667637"/>
                      <a:gd name="connsiteY89" fmla="*/ 2107947 h 2292528"/>
                      <a:gd name="connsiteX90" fmla="*/ 1531702 w 2667637"/>
                      <a:gd name="connsiteY90" fmla="*/ 2279027 h 2292528"/>
                      <a:gd name="connsiteX91" fmla="*/ 2063272 w 2667637"/>
                      <a:gd name="connsiteY91" fmla="*/ 2040737 h 2292528"/>
                      <a:gd name="connsiteX92" fmla="*/ 2075492 w 2667637"/>
                      <a:gd name="connsiteY92" fmla="*/ 2022407 h 2292528"/>
                      <a:gd name="connsiteX93" fmla="*/ 2081602 w 2667637"/>
                      <a:gd name="connsiteY93" fmla="*/ 2040737 h 2292528"/>
                      <a:gd name="connsiteX94" fmla="*/ 2069382 w 2667637"/>
                      <a:gd name="connsiteY94" fmla="*/ 2132387 h 2292528"/>
                      <a:gd name="connsiteX95" fmla="*/ 2374882 w 2667637"/>
                      <a:gd name="connsiteY95" fmla="*/ 1802448 h 2292528"/>
                      <a:gd name="connsiteX96" fmla="*/ 2374882 w 2667637"/>
                      <a:gd name="connsiteY96" fmla="*/ 1784118 h 2292528"/>
                      <a:gd name="connsiteX97" fmla="*/ 2387102 w 2667637"/>
                      <a:gd name="connsiteY97" fmla="*/ 1802448 h 2292528"/>
                      <a:gd name="connsiteX98" fmla="*/ 2429872 w 2667637"/>
                      <a:gd name="connsiteY98" fmla="*/ 1881878 h 2292528"/>
                      <a:gd name="connsiteX99" fmla="*/ 2478752 w 2667637"/>
                      <a:gd name="connsiteY99" fmla="*/ 1441958 h 2292528"/>
                      <a:gd name="connsiteX100" fmla="*/ 2454312 w 2667637"/>
                      <a:gd name="connsiteY100" fmla="*/ 1399188 h 2292528"/>
                      <a:gd name="connsiteX101" fmla="*/ 2484862 w 2667637"/>
                      <a:gd name="connsiteY101" fmla="*/ 1429738 h 2292528"/>
                      <a:gd name="connsiteX102" fmla="*/ 2539853 w 2667637"/>
                      <a:gd name="connsiteY102" fmla="*/ 1496948 h 2292528"/>
                      <a:gd name="connsiteX103" fmla="*/ 2515412 w 2667637"/>
                      <a:gd name="connsiteY103" fmla="*/ 1283098 h 2292528"/>
                      <a:gd name="connsiteX104" fmla="*/ 2503192 w 2667637"/>
                      <a:gd name="connsiteY104" fmla="*/ 1264768 h 2292528"/>
                      <a:gd name="connsiteX105" fmla="*/ 2527632 w 2667637"/>
                      <a:gd name="connsiteY105" fmla="*/ 1270878 h 2292528"/>
                      <a:gd name="connsiteX106" fmla="*/ 2631503 w 2667637"/>
                      <a:gd name="connsiteY106" fmla="*/ 1350308 h 2292528"/>
                      <a:gd name="connsiteX107" fmla="*/ 2558183 w 2667637"/>
                      <a:gd name="connsiteY107" fmla="*/ 769859 h 2292528"/>
                      <a:gd name="connsiteX108" fmla="*/ 2435982 w 2667637"/>
                      <a:gd name="connsiteY108" fmla="*/ 629329 h 2292528"/>
                      <a:gd name="connsiteX109" fmla="*/ 2429872 w 2667637"/>
                      <a:gd name="connsiteY109" fmla="*/ 610999 h 2292528"/>
                      <a:gd name="connsiteX110" fmla="*/ 2442092 w 2667637"/>
                      <a:gd name="connsiteY110" fmla="*/ 604889 h 2292528"/>
                      <a:gd name="connsiteX111" fmla="*/ 2552072 w 2667637"/>
                      <a:gd name="connsiteY111" fmla="*/ 592669 h 2292528"/>
                      <a:gd name="connsiteX112" fmla="*/ 2442092 w 2667637"/>
                      <a:gd name="connsiteY112" fmla="*/ 556009 h 2292528"/>
                      <a:gd name="connsiteX113" fmla="*/ 2356552 w 2667637"/>
                      <a:gd name="connsiteY113" fmla="*/ 562119 h 2292528"/>
                      <a:gd name="connsiteX114" fmla="*/ 2344332 w 2667637"/>
                      <a:gd name="connsiteY114" fmla="*/ 568229 h 2292528"/>
                      <a:gd name="connsiteX115" fmla="*/ 2344332 w 2667637"/>
                      <a:gd name="connsiteY115" fmla="*/ 556009 h 2292528"/>
                      <a:gd name="connsiteX116" fmla="*/ 2326002 w 2667637"/>
                      <a:gd name="connsiteY116" fmla="*/ 378820 h 2292528"/>
                      <a:gd name="connsiteX117" fmla="*/ 2283232 w 2667637"/>
                      <a:gd name="connsiteY117" fmla="*/ 519349 h 2292528"/>
                      <a:gd name="connsiteX118" fmla="*/ 2271012 w 2667637"/>
                      <a:gd name="connsiteY118" fmla="*/ 494909 h 2292528"/>
                      <a:gd name="connsiteX119" fmla="*/ 1666122 w 2667637"/>
                      <a:gd name="connsiteY119" fmla="*/ 24440 h 2292528"/>
                      <a:gd name="connsiteX120" fmla="*/ 1348402 w 2667637"/>
                      <a:gd name="connsiteY120" fmla="*/ 12220 h 2292528"/>
                      <a:gd name="connsiteX121" fmla="*/ 114181 w 2667637"/>
                      <a:gd name="connsiteY121" fmla="*/ 336050 h 2292528"/>
                      <a:gd name="connsiteX122" fmla="*/ 211941 w 2667637"/>
                      <a:gd name="connsiteY122" fmla="*/ 329940 h 2292528"/>
                      <a:gd name="connsiteX123" fmla="*/ 242491 w 2667637"/>
                      <a:gd name="connsiteY123" fmla="*/ 329940 h 2292528"/>
                      <a:gd name="connsiteX124" fmla="*/ 218051 w 2667637"/>
                      <a:gd name="connsiteY124" fmla="*/ 342160 h 2292528"/>
                      <a:gd name="connsiteX125" fmla="*/ 22531 w 2667637"/>
                      <a:gd name="connsiteY125" fmla="*/ 739309 h 2292528"/>
                      <a:gd name="connsiteX126" fmla="*/ 83631 w 2667637"/>
                      <a:gd name="connsiteY126" fmla="*/ 659879 h 2292528"/>
                      <a:gd name="connsiteX127" fmla="*/ 77521 w 2667637"/>
                      <a:gd name="connsiteY127" fmla="*/ 690429 h 2292528"/>
                      <a:gd name="connsiteX128" fmla="*/ 108071 w 2667637"/>
                      <a:gd name="connsiteY128" fmla="*/ 916499 h 2292528"/>
                      <a:gd name="connsiteX129" fmla="*/ 144731 w 2667637"/>
                      <a:gd name="connsiteY129" fmla="*/ 1081469 h 2292528"/>
                      <a:gd name="connsiteX130" fmla="*/ 193611 w 2667637"/>
                      <a:gd name="connsiteY130" fmla="*/ 885949 h 2292528"/>
                      <a:gd name="connsiteX131" fmla="*/ 236381 w 2667637"/>
                      <a:gd name="connsiteY131" fmla="*/ 708759 h 2292528"/>
                      <a:gd name="connsiteX132" fmla="*/ 236381 w 2667637"/>
                      <a:gd name="connsiteY132" fmla="*/ 702649 h 2292528"/>
                      <a:gd name="connsiteX133" fmla="*/ 279151 w 2667637"/>
                      <a:gd name="connsiteY133" fmla="*/ 714869 h 2292528"/>
                      <a:gd name="connsiteX134" fmla="*/ 761841 w 2667637"/>
                      <a:gd name="connsiteY134" fmla="*/ 531569 h 2292528"/>
                      <a:gd name="connsiteX135" fmla="*/ 792391 w 2667637"/>
                      <a:gd name="connsiteY135" fmla="*/ 531569 h 2292528"/>
                      <a:gd name="connsiteX136" fmla="*/ 761841 w 2667637"/>
                      <a:gd name="connsiteY136" fmla="*/ 549899 h 2292528"/>
                      <a:gd name="connsiteX137" fmla="*/ 401351 w 2667637"/>
                      <a:gd name="connsiteY137" fmla="*/ 751529 h 2292528"/>
                      <a:gd name="connsiteX138" fmla="*/ 712961 w 2667637"/>
                      <a:gd name="connsiteY138" fmla="*/ 879839 h 2292528"/>
                      <a:gd name="connsiteX139" fmla="*/ 981801 w 2667637"/>
                      <a:gd name="connsiteY139" fmla="*/ 708759 h 2292528"/>
                      <a:gd name="connsiteX140" fmla="*/ 987911 w 2667637"/>
                      <a:gd name="connsiteY140" fmla="*/ 720979 h 2292528"/>
                      <a:gd name="connsiteX141" fmla="*/ 792391 w 2667637"/>
                      <a:gd name="connsiteY141" fmla="*/ 910389 h 2292528"/>
                      <a:gd name="connsiteX142" fmla="*/ 994021 w 2667637"/>
                      <a:gd name="connsiteY142" fmla="*/ 983709 h 2292528"/>
                      <a:gd name="connsiteX143" fmla="*/ 1256752 w 2667637"/>
                      <a:gd name="connsiteY143" fmla="*/ 812629 h 2292528"/>
                      <a:gd name="connsiteX144" fmla="*/ 1293412 w 2667637"/>
                      <a:gd name="connsiteY144" fmla="*/ 806519 h 2292528"/>
                      <a:gd name="connsiteX145" fmla="*/ 1262862 w 2667637"/>
                      <a:gd name="connsiteY145" fmla="*/ 830959 h 2292528"/>
                      <a:gd name="connsiteX146" fmla="*/ 1073451 w 2667637"/>
                      <a:gd name="connsiteY146" fmla="*/ 1032589 h 2292528"/>
                      <a:gd name="connsiteX147" fmla="*/ 1262862 w 2667637"/>
                      <a:gd name="connsiteY147" fmla="*/ 1130349 h 2292528"/>
                      <a:gd name="connsiteX148" fmla="*/ 1507262 w 2667637"/>
                      <a:gd name="connsiteY148" fmla="*/ 983709 h 2292528"/>
                      <a:gd name="connsiteX149" fmla="*/ 1550032 w 2667637"/>
                      <a:gd name="connsiteY149" fmla="*/ 965379 h 2292528"/>
                      <a:gd name="connsiteX150" fmla="*/ 1519482 w 2667637"/>
                      <a:gd name="connsiteY150" fmla="*/ 995929 h 2292528"/>
                      <a:gd name="connsiteX151" fmla="*/ 1348402 w 2667637"/>
                      <a:gd name="connsiteY151" fmla="*/ 1185338 h 2292528"/>
                      <a:gd name="connsiteX152" fmla="*/ 1476712 w 2667637"/>
                      <a:gd name="connsiteY152" fmla="*/ 1258658 h 2292528"/>
                      <a:gd name="connsiteX153" fmla="*/ 1678342 w 2667637"/>
                      <a:gd name="connsiteY153" fmla="*/ 1105909 h 2292528"/>
                      <a:gd name="connsiteX154" fmla="*/ 1690562 w 2667637"/>
                      <a:gd name="connsiteY154" fmla="*/ 1112019 h 2292528"/>
                      <a:gd name="connsiteX155" fmla="*/ 1605022 w 2667637"/>
                      <a:gd name="connsiteY155" fmla="*/ 1228108 h 2292528"/>
                      <a:gd name="connsiteX156" fmla="*/ 1727222 w 2667637"/>
                      <a:gd name="connsiteY156" fmla="*/ 1142569 h 2292528"/>
                      <a:gd name="connsiteX157" fmla="*/ 1702782 w 2667637"/>
                      <a:gd name="connsiteY157" fmla="*/ 1307538 h 2292528"/>
                      <a:gd name="connsiteX158" fmla="*/ 1812762 w 2667637"/>
                      <a:gd name="connsiteY158" fmla="*/ 1197559 h 2292528"/>
                      <a:gd name="connsiteX159" fmla="*/ 1812762 w 2667637"/>
                      <a:gd name="connsiteY159" fmla="*/ 1215888 h 2292528"/>
                      <a:gd name="connsiteX160" fmla="*/ 1678342 w 2667637"/>
                      <a:gd name="connsiteY160" fmla="*/ 1912428 h 2292528"/>
                      <a:gd name="connsiteX161" fmla="*/ 1886082 w 2667637"/>
                      <a:gd name="connsiteY161" fmla="*/ 1826888 h 2292528"/>
                      <a:gd name="connsiteX162" fmla="*/ 1947182 w 2667637"/>
                      <a:gd name="connsiteY162" fmla="*/ 1851328 h 2292528"/>
                      <a:gd name="connsiteX163" fmla="*/ 1977732 w 2667637"/>
                      <a:gd name="connsiteY163" fmla="*/ 1997967 h 2292528"/>
                      <a:gd name="connsiteX164" fmla="*/ 1824982 w 2667637"/>
                      <a:gd name="connsiteY164" fmla="*/ 2181267 h 2292528"/>
                      <a:gd name="connsiteX165" fmla="*/ 1672232 w 2667637"/>
                      <a:gd name="connsiteY165" fmla="*/ 2144607 h 2292528"/>
                      <a:gd name="connsiteX166" fmla="*/ 1660012 w 2667637"/>
                      <a:gd name="connsiteY166" fmla="*/ 2107947 h 229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2667637" h="2292528">
                        <a:moveTo>
                          <a:pt x="1501152" y="2291247"/>
                        </a:moveTo>
                        <a:lnTo>
                          <a:pt x="1513372" y="2279027"/>
                        </a:lnTo>
                        <a:cubicBezTo>
                          <a:pt x="1513372" y="2279027"/>
                          <a:pt x="1605022" y="2187377"/>
                          <a:pt x="1660012" y="2077397"/>
                        </a:cubicBezTo>
                        <a:lnTo>
                          <a:pt x="1678342" y="2040737"/>
                        </a:lnTo>
                        <a:lnTo>
                          <a:pt x="1672232" y="2083507"/>
                        </a:lnTo>
                        <a:cubicBezTo>
                          <a:pt x="1672232" y="2095727"/>
                          <a:pt x="1672232" y="2120167"/>
                          <a:pt x="1684452" y="2138497"/>
                        </a:cubicBezTo>
                        <a:cubicBezTo>
                          <a:pt x="1702782" y="2181267"/>
                          <a:pt x="1751662" y="2193487"/>
                          <a:pt x="1818872" y="2169047"/>
                        </a:cubicBezTo>
                        <a:cubicBezTo>
                          <a:pt x="1922742" y="2126277"/>
                          <a:pt x="1953292" y="2034627"/>
                          <a:pt x="1959402" y="1997967"/>
                        </a:cubicBezTo>
                        <a:cubicBezTo>
                          <a:pt x="1971622" y="1942977"/>
                          <a:pt x="1959402" y="1894098"/>
                          <a:pt x="1934962" y="1863548"/>
                        </a:cubicBezTo>
                        <a:cubicBezTo>
                          <a:pt x="1922742" y="1851328"/>
                          <a:pt x="1904412" y="1845218"/>
                          <a:pt x="1886082" y="1839108"/>
                        </a:cubicBezTo>
                        <a:cubicBezTo>
                          <a:pt x="1824982" y="1832998"/>
                          <a:pt x="1739442" y="1875768"/>
                          <a:pt x="1666122" y="1949087"/>
                        </a:cubicBezTo>
                        <a:lnTo>
                          <a:pt x="1635572" y="1979638"/>
                        </a:lnTo>
                        <a:lnTo>
                          <a:pt x="1660012" y="1936868"/>
                        </a:lnTo>
                        <a:cubicBezTo>
                          <a:pt x="1769992" y="1735238"/>
                          <a:pt x="1800542" y="1325868"/>
                          <a:pt x="1806652" y="1234218"/>
                        </a:cubicBezTo>
                        <a:lnTo>
                          <a:pt x="1696672" y="1344198"/>
                        </a:lnTo>
                        <a:lnTo>
                          <a:pt x="1721112" y="1167009"/>
                        </a:lnTo>
                        <a:lnTo>
                          <a:pt x="1574472" y="1264768"/>
                        </a:lnTo>
                        <a:lnTo>
                          <a:pt x="1562252" y="1252548"/>
                        </a:lnTo>
                        <a:cubicBezTo>
                          <a:pt x="1562252" y="1252548"/>
                          <a:pt x="1586692" y="1228108"/>
                          <a:pt x="1635572" y="1160899"/>
                        </a:cubicBezTo>
                        <a:cubicBezTo>
                          <a:pt x="1562252" y="1221998"/>
                          <a:pt x="1482822" y="1264768"/>
                          <a:pt x="1482822" y="1264768"/>
                        </a:cubicBezTo>
                        <a:lnTo>
                          <a:pt x="1476712" y="1264768"/>
                        </a:lnTo>
                        <a:lnTo>
                          <a:pt x="1323962" y="1179228"/>
                        </a:lnTo>
                        <a:lnTo>
                          <a:pt x="1330072" y="1173119"/>
                        </a:lnTo>
                        <a:cubicBezTo>
                          <a:pt x="1330072" y="1167009"/>
                          <a:pt x="1366732" y="1105909"/>
                          <a:pt x="1470602" y="1002039"/>
                        </a:cubicBezTo>
                        <a:cubicBezTo>
                          <a:pt x="1360622" y="1057029"/>
                          <a:pt x="1262862" y="1130349"/>
                          <a:pt x="1262862" y="1130349"/>
                        </a:cubicBezTo>
                        <a:lnTo>
                          <a:pt x="1256752" y="1130349"/>
                        </a:lnTo>
                        <a:lnTo>
                          <a:pt x="1049011" y="1032589"/>
                        </a:lnTo>
                        <a:lnTo>
                          <a:pt x="1055121" y="1026479"/>
                        </a:lnTo>
                        <a:cubicBezTo>
                          <a:pt x="1055121" y="1026479"/>
                          <a:pt x="1110111" y="928719"/>
                          <a:pt x="1220091" y="843179"/>
                        </a:cubicBezTo>
                        <a:cubicBezTo>
                          <a:pt x="1085671" y="892059"/>
                          <a:pt x="1000131" y="1002039"/>
                          <a:pt x="1000131" y="1002039"/>
                        </a:cubicBezTo>
                        <a:lnTo>
                          <a:pt x="994021" y="1008149"/>
                        </a:lnTo>
                        <a:lnTo>
                          <a:pt x="987911" y="1002039"/>
                        </a:lnTo>
                        <a:cubicBezTo>
                          <a:pt x="987911" y="1002039"/>
                          <a:pt x="908481" y="947049"/>
                          <a:pt x="774061" y="922609"/>
                        </a:cubicBezTo>
                        <a:lnTo>
                          <a:pt x="761841" y="922609"/>
                        </a:lnTo>
                        <a:lnTo>
                          <a:pt x="767951" y="916499"/>
                        </a:lnTo>
                        <a:cubicBezTo>
                          <a:pt x="804611" y="849289"/>
                          <a:pt x="871821" y="788189"/>
                          <a:pt x="920701" y="751529"/>
                        </a:cubicBezTo>
                        <a:cubicBezTo>
                          <a:pt x="859601" y="782079"/>
                          <a:pt x="767951" y="830959"/>
                          <a:pt x="719071" y="892059"/>
                        </a:cubicBezTo>
                        <a:lnTo>
                          <a:pt x="712961" y="898169"/>
                        </a:lnTo>
                        <a:lnTo>
                          <a:pt x="706851" y="892059"/>
                        </a:lnTo>
                        <a:cubicBezTo>
                          <a:pt x="639641" y="837069"/>
                          <a:pt x="389131" y="757639"/>
                          <a:pt x="383021" y="757639"/>
                        </a:cubicBezTo>
                        <a:lnTo>
                          <a:pt x="370801" y="751529"/>
                        </a:lnTo>
                        <a:lnTo>
                          <a:pt x="376911" y="745419"/>
                        </a:lnTo>
                        <a:cubicBezTo>
                          <a:pt x="383021" y="739309"/>
                          <a:pt x="456341" y="647659"/>
                          <a:pt x="719071" y="543789"/>
                        </a:cubicBezTo>
                        <a:cubicBezTo>
                          <a:pt x="480781" y="543789"/>
                          <a:pt x="285261" y="727089"/>
                          <a:pt x="279151" y="727089"/>
                        </a:cubicBezTo>
                        <a:lnTo>
                          <a:pt x="279151" y="727089"/>
                        </a:lnTo>
                        <a:lnTo>
                          <a:pt x="236381" y="714869"/>
                        </a:lnTo>
                        <a:cubicBezTo>
                          <a:pt x="218051" y="763749"/>
                          <a:pt x="205831" y="818739"/>
                          <a:pt x="199721" y="879839"/>
                        </a:cubicBezTo>
                        <a:cubicBezTo>
                          <a:pt x="181391" y="965379"/>
                          <a:pt x="169171" y="1057029"/>
                          <a:pt x="126401" y="1124239"/>
                        </a:cubicBezTo>
                        <a:lnTo>
                          <a:pt x="89741" y="1185338"/>
                        </a:lnTo>
                        <a:lnTo>
                          <a:pt x="114181" y="1118129"/>
                        </a:lnTo>
                        <a:cubicBezTo>
                          <a:pt x="114181" y="1118129"/>
                          <a:pt x="138621" y="1044809"/>
                          <a:pt x="89741" y="916499"/>
                        </a:cubicBezTo>
                        <a:cubicBezTo>
                          <a:pt x="53081" y="824849"/>
                          <a:pt x="53081" y="745419"/>
                          <a:pt x="59191" y="708759"/>
                        </a:cubicBezTo>
                        <a:lnTo>
                          <a:pt x="16421" y="763749"/>
                        </a:lnTo>
                        <a:lnTo>
                          <a:pt x="10311" y="757639"/>
                        </a:lnTo>
                        <a:cubicBezTo>
                          <a:pt x="10311" y="757639"/>
                          <a:pt x="-63009" y="488799"/>
                          <a:pt x="181391" y="342160"/>
                        </a:cubicBezTo>
                        <a:cubicBezTo>
                          <a:pt x="114181" y="348270"/>
                          <a:pt x="101961" y="360490"/>
                          <a:pt x="101961" y="360490"/>
                        </a:cubicBezTo>
                        <a:lnTo>
                          <a:pt x="89741" y="354380"/>
                        </a:lnTo>
                        <a:lnTo>
                          <a:pt x="89741" y="354380"/>
                        </a:lnTo>
                        <a:lnTo>
                          <a:pt x="89741" y="354380"/>
                        </a:lnTo>
                        <a:lnTo>
                          <a:pt x="89741" y="354380"/>
                        </a:lnTo>
                        <a:cubicBezTo>
                          <a:pt x="95851" y="336050"/>
                          <a:pt x="279151" y="18330"/>
                          <a:pt x="1348402" y="0"/>
                        </a:cubicBezTo>
                        <a:cubicBezTo>
                          <a:pt x="1464492" y="0"/>
                          <a:pt x="1568362" y="0"/>
                          <a:pt x="1666122" y="12220"/>
                        </a:cubicBezTo>
                        <a:cubicBezTo>
                          <a:pt x="2026612" y="54990"/>
                          <a:pt x="2173252" y="256620"/>
                          <a:pt x="2277122" y="476579"/>
                        </a:cubicBezTo>
                        <a:lnTo>
                          <a:pt x="2319892" y="342160"/>
                        </a:lnTo>
                        <a:lnTo>
                          <a:pt x="2326002" y="354380"/>
                        </a:lnTo>
                        <a:cubicBezTo>
                          <a:pt x="2326002" y="354380"/>
                          <a:pt x="2368772" y="421589"/>
                          <a:pt x="2356552" y="549899"/>
                        </a:cubicBezTo>
                        <a:cubicBezTo>
                          <a:pt x="2380992" y="543789"/>
                          <a:pt x="2411542" y="543789"/>
                          <a:pt x="2435982" y="543789"/>
                        </a:cubicBezTo>
                        <a:cubicBezTo>
                          <a:pt x="2515412" y="549899"/>
                          <a:pt x="2576512" y="592669"/>
                          <a:pt x="2576512" y="592669"/>
                        </a:cubicBezTo>
                        <a:lnTo>
                          <a:pt x="2594842" y="604889"/>
                        </a:lnTo>
                        <a:lnTo>
                          <a:pt x="2576512" y="604889"/>
                        </a:lnTo>
                        <a:cubicBezTo>
                          <a:pt x="2515412" y="604889"/>
                          <a:pt x="2484862" y="610999"/>
                          <a:pt x="2466532" y="617109"/>
                        </a:cubicBezTo>
                        <a:cubicBezTo>
                          <a:pt x="2521522" y="653769"/>
                          <a:pt x="2717043" y="830959"/>
                          <a:pt x="2655942" y="1362528"/>
                        </a:cubicBezTo>
                        <a:lnTo>
                          <a:pt x="2655942" y="1380858"/>
                        </a:lnTo>
                        <a:lnTo>
                          <a:pt x="2637613" y="1362528"/>
                        </a:lnTo>
                        <a:cubicBezTo>
                          <a:pt x="2600953" y="1319758"/>
                          <a:pt x="2564292" y="1295318"/>
                          <a:pt x="2545962" y="1289208"/>
                        </a:cubicBezTo>
                        <a:cubicBezTo>
                          <a:pt x="2564292" y="1319758"/>
                          <a:pt x="2582622" y="1393078"/>
                          <a:pt x="2552072" y="1515278"/>
                        </a:cubicBezTo>
                        <a:lnTo>
                          <a:pt x="2545962" y="1545828"/>
                        </a:lnTo>
                        <a:lnTo>
                          <a:pt x="2539853" y="1515278"/>
                        </a:lnTo>
                        <a:cubicBezTo>
                          <a:pt x="2533742" y="1496948"/>
                          <a:pt x="2521522" y="1472508"/>
                          <a:pt x="2503192" y="1460288"/>
                        </a:cubicBezTo>
                        <a:cubicBezTo>
                          <a:pt x="2521522" y="1521388"/>
                          <a:pt x="2539853" y="1668028"/>
                          <a:pt x="2429872" y="1900208"/>
                        </a:cubicBezTo>
                        <a:lnTo>
                          <a:pt x="2417652" y="1918538"/>
                        </a:lnTo>
                        <a:lnTo>
                          <a:pt x="2423762" y="1894098"/>
                        </a:lnTo>
                        <a:cubicBezTo>
                          <a:pt x="2423762" y="1894098"/>
                          <a:pt x="2417652" y="1857438"/>
                          <a:pt x="2387102" y="1820778"/>
                        </a:cubicBezTo>
                        <a:cubicBezTo>
                          <a:pt x="2374882" y="1930758"/>
                          <a:pt x="2209912" y="2101837"/>
                          <a:pt x="2057162" y="2150717"/>
                        </a:cubicBezTo>
                        <a:lnTo>
                          <a:pt x="2038832" y="2156827"/>
                        </a:lnTo>
                        <a:lnTo>
                          <a:pt x="2044942" y="2138497"/>
                        </a:lnTo>
                        <a:cubicBezTo>
                          <a:pt x="2057162" y="2107947"/>
                          <a:pt x="2063272" y="2083507"/>
                          <a:pt x="2063272" y="2065177"/>
                        </a:cubicBezTo>
                        <a:cubicBezTo>
                          <a:pt x="2020502" y="2126277"/>
                          <a:pt x="1861642" y="2309577"/>
                          <a:pt x="1519482" y="2291247"/>
                        </a:cubicBezTo>
                        <a:lnTo>
                          <a:pt x="1501152" y="2291247"/>
                        </a:lnTo>
                        <a:close/>
                        <a:moveTo>
                          <a:pt x="1660012" y="2107947"/>
                        </a:moveTo>
                        <a:cubicBezTo>
                          <a:pt x="1617242" y="2187377"/>
                          <a:pt x="1556142" y="2254587"/>
                          <a:pt x="1531702" y="2279027"/>
                        </a:cubicBezTo>
                        <a:cubicBezTo>
                          <a:pt x="1916632" y="2291247"/>
                          <a:pt x="2057162" y="2040737"/>
                          <a:pt x="2063272" y="2040737"/>
                        </a:cubicBezTo>
                        <a:lnTo>
                          <a:pt x="2075492" y="2022407"/>
                        </a:lnTo>
                        <a:lnTo>
                          <a:pt x="2081602" y="2040737"/>
                        </a:lnTo>
                        <a:cubicBezTo>
                          <a:pt x="2081602" y="2040737"/>
                          <a:pt x="2087712" y="2083507"/>
                          <a:pt x="2069382" y="2132387"/>
                        </a:cubicBezTo>
                        <a:cubicBezTo>
                          <a:pt x="2209912" y="2077397"/>
                          <a:pt x="2380992" y="1906318"/>
                          <a:pt x="2374882" y="1802448"/>
                        </a:cubicBezTo>
                        <a:lnTo>
                          <a:pt x="2374882" y="1784118"/>
                        </a:lnTo>
                        <a:lnTo>
                          <a:pt x="2387102" y="1802448"/>
                        </a:lnTo>
                        <a:cubicBezTo>
                          <a:pt x="2411542" y="1832998"/>
                          <a:pt x="2423762" y="1863548"/>
                          <a:pt x="2429872" y="1881878"/>
                        </a:cubicBezTo>
                        <a:cubicBezTo>
                          <a:pt x="2558183" y="1594708"/>
                          <a:pt x="2478752" y="1441958"/>
                          <a:pt x="2478752" y="1441958"/>
                        </a:cubicBezTo>
                        <a:lnTo>
                          <a:pt x="2454312" y="1399188"/>
                        </a:lnTo>
                        <a:lnTo>
                          <a:pt x="2484862" y="1429738"/>
                        </a:lnTo>
                        <a:cubicBezTo>
                          <a:pt x="2484862" y="1429738"/>
                          <a:pt x="2521522" y="1466398"/>
                          <a:pt x="2539853" y="1496948"/>
                        </a:cubicBezTo>
                        <a:cubicBezTo>
                          <a:pt x="2570403" y="1350308"/>
                          <a:pt x="2515412" y="1283098"/>
                          <a:pt x="2515412" y="1283098"/>
                        </a:cubicBezTo>
                        <a:lnTo>
                          <a:pt x="2503192" y="1264768"/>
                        </a:lnTo>
                        <a:lnTo>
                          <a:pt x="2527632" y="1270878"/>
                        </a:lnTo>
                        <a:cubicBezTo>
                          <a:pt x="2527632" y="1270878"/>
                          <a:pt x="2576512" y="1283098"/>
                          <a:pt x="2631503" y="1350308"/>
                        </a:cubicBezTo>
                        <a:cubicBezTo>
                          <a:pt x="2668163" y="1050919"/>
                          <a:pt x="2613172" y="867619"/>
                          <a:pt x="2558183" y="769859"/>
                        </a:cubicBezTo>
                        <a:cubicBezTo>
                          <a:pt x="2503192" y="659879"/>
                          <a:pt x="2435982" y="629329"/>
                          <a:pt x="2435982" y="629329"/>
                        </a:cubicBezTo>
                        <a:lnTo>
                          <a:pt x="2429872" y="610999"/>
                        </a:lnTo>
                        <a:lnTo>
                          <a:pt x="2442092" y="604889"/>
                        </a:lnTo>
                        <a:cubicBezTo>
                          <a:pt x="2442092" y="604889"/>
                          <a:pt x="2466532" y="592669"/>
                          <a:pt x="2552072" y="592669"/>
                        </a:cubicBezTo>
                        <a:cubicBezTo>
                          <a:pt x="2527632" y="580449"/>
                          <a:pt x="2490972" y="562119"/>
                          <a:pt x="2442092" y="556009"/>
                        </a:cubicBezTo>
                        <a:cubicBezTo>
                          <a:pt x="2411542" y="549899"/>
                          <a:pt x="2380992" y="556009"/>
                          <a:pt x="2356552" y="562119"/>
                        </a:cubicBezTo>
                        <a:lnTo>
                          <a:pt x="2344332" y="568229"/>
                        </a:lnTo>
                        <a:lnTo>
                          <a:pt x="2344332" y="556009"/>
                        </a:lnTo>
                        <a:cubicBezTo>
                          <a:pt x="2356552" y="464359"/>
                          <a:pt x="2338222" y="403259"/>
                          <a:pt x="2326002" y="378820"/>
                        </a:cubicBezTo>
                        <a:lnTo>
                          <a:pt x="2283232" y="519349"/>
                        </a:lnTo>
                        <a:lnTo>
                          <a:pt x="2271012" y="494909"/>
                        </a:lnTo>
                        <a:cubicBezTo>
                          <a:pt x="2112152" y="140530"/>
                          <a:pt x="1910522" y="54990"/>
                          <a:pt x="1666122" y="24440"/>
                        </a:cubicBezTo>
                        <a:cubicBezTo>
                          <a:pt x="1568362" y="12220"/>
                          <a:pt x="1464492" y="12220"/>
                          <a:pt x="1348402" y="12220"/>
                        </a:cubicBezTo>
                        <a:cubicBezTo>
                          <a:pt x="450231" y="30550"/>
                          <a:pt x="181391" y="262730"/>
                          <a:pt x="114181" y="336050"/>
                        </a:cubicBezTo>
                        <a:cubicBezTo>
                          <a:pt x="132511" y="336050"/>
                          <a:pt x="163061" y="329940"/>
                          <a:pt x="211941" y="329940"/>
                        </a:cubicBezTo>
                        <a:lnTo>
                          <a:pt x="242491" y="329940"/>
                        </a:lnTo>
                        <a:lnTo>
                          <a:pt x="218051" y="342160"/>
                        </a:lnTo>
                        <a:cubicBezTo>
                          <a:pt x="-20239" y="458249"/>
                          <a:pt x="10311" y="684319"/>
                          <a:pt x="22531" y="739309"/>
                        </a:cubicBezTo>
                        <a:lnTo>
                          <a:pt x="83631" y="659879"/>
                        </a:lnTo>
                        <a:lnTo>
                          <a:pt x="77521" y="690429"/>
                        </a:lnTo>
                        <a:cubicBezTo>
                          <a:pt x="77521" y="690429"/>
                          <a:pt x="53081" y="788189"/>
                          <a:pt x="108071" y="916499"/>
                        </a:cubicBezTo>
                        <a:cubicBezTo>
                          <a:pt x="138621" y="989819"/>
                          <a:pt x="144731" y="1044809"/>
                          <a:pt x="144731" y="1081469"/>
                        </a:cubicBezTo>
                        <a:cubicBezTo>
                          <a:pt x="169171" y="1026479"/>
                          <a:pt x="181391" y="953159"/>
                          <a:pt x="193611" y="885949"/>
                        </a:cubicBezTo>
                        <a:cubicBezTo>
                          <a:pt x="205831" y="818739"/>
                          <a:pt x="218051" y="757639"/>
                          <a:pt x="236381" y="708759"/>
                        </a:cubicBezTo>
                        <a:lnTo>
                          <a:pt x="236381" y="702649"/>
                        </a:lnTo>
                        <a:lnTo>
                          <a:pt x="279151" y="714869"/>
                        </a:lnTo>
                        <a:cubicBezTo>
                          <a:pt x="303591" y="690429"/>
                          <a:pt x="517441" y="507129"/>
                          <a:pt x="761841" y="531569"/>
                        </a:cubicBezTo>
                        <a:lnTo>
                          <a:pt x="792391" y="531569"/>
                        </a:lnTo>
                        <a:lnTo>
                          <a:pt x="761841" y="549899"/>
                        </a:lnTo>
                        <a:cubicBezTo>
                          <a:pt x="523551" y="635439"/>
                          <a:pt x="425791" y="720979"/>
                          <a:pt x="401351" y="751529"/>
                        </a:cubicBezTo>
                        <a:cubicBezTo>
                          <a:pt x="450231" y="769859"/>
                          <a:pt x="639641" y="830959"/>
                          <a:pt x="712961" y="879839"/>
                        </a:cubicBezTo>
                        <a:cubicBezTo>
                          <a:pt x="804611" y="782079"/>
                          <a:pt x="975691" y="714869"/>
                          <a:pt x="981801" y="708759"/>
                        </a:cubicBezTo>
                        <a:lnTo>
                          <a:pt x="987911" y="720979"/>
                        </a:lnTo>
                        <a:cubicBezTo>
                          <a:pt x="987911" y="720979"/>
                          <a:pt x="853491" y="806519"/>
                          <a:pt x="792391" y="910389"/>
                        </a:cubicBezTo>
                        <a:cubicBezTo>
                          <a:pt x="902371" y="928719"/>
                          <a:pt x="975691" y="971489"/>
                          <a:pt x="994021" y="983709"/>
                        </a:cubicBezTo>
                        <a:cubicBezTo>
                          <a:pt x="1018461" y="959269"/>
                          <a:pt x="1116221" y="843179"/>
                          <a:pt x="1256752" y="812629"/>
                        </a:cubicBezTo>
                        <a:lnTo>
                          <a:pt x="1293412" y="806519"/>
                        </a:lnTo>
                        <a:lnTo>
                          <a:pt x="1262862" y="830959"/>
                        </a:lnTo>
                        <a:cubicBezTo>
                          <a:pt x="1152882" y="910389"/>
                          <a:pt x="1091781" y="1002039"/>
                          <a:pt x="1073451" y="1032589"/>
                        </a:cubicBezTo>
                        <a:lnTo>
                          <a:pt x="1262862" y="1130349"/>
                        </a:lnTo>
                        <a:cubicBezTo>
                          <a:pt x="1287302" y="1112019"/>
                          <a:pt x="1397282" y="1032589"/>
                          <a:pt x="1507262" y="983709"/>
                        </a:cubicBezTo>
                        <a:lnTo>
                          <a:pt x="1550032" y="965379"/>
                        </a:lnTo>
                        <a:lnTo>
                          <a:pt x="1519482" y="995929"/>
                        </a:lnTo>
                        <a:cubicBezTo>
                          <a:pt x="1415612" y="1093689"/>
                          <a:pt x="1360622" y="1167009"/>
                          <a:pt x="1348402" y="1185338"/>
                        </a:cubicBezTo>
                        <a:lnTo>
                          <a:pt x="1476712" y="1258658"/>
                        </a:lnTo>
                        <a:cubicBezTo>
                          <a:pt x="1495042" y="1246438"/>
                          <a:pt x="1611132" y="1185338"/>
                          <a:pt x="1678342" y="1105909"/>
                        </a:cubicBezTo>
                        <a:lnTo>
                          <a:pt x="1690562" y="1112019"/>
                        </a:lnTo>
                        <a:cubicBezTo>
                          <a:pt x="1653902" y="1167009"/>
                          <a:pt x="1623352" y="1203669"/>
                          <a:pt x="1605022" y="1228108"/>
                        </a:cubicBezTo>
                        <a:lnTo>
                          <a:pt x="1727222" y="1142569"/>
                        </a:lnTo>
                        <a:lnTo>
                          <a:pt x="1702782" y="1307538"/>
                        </a:lnTo>
                        <a:lnTo>
                          <a:pt x="1812762" y="1197559"/>
                        </a:lnTo>
                        <a:lnTo>
                          <a:pt x="1812762" y="1215888"/>
                        </a:lnTo>
                        <a:cubicBezTo>
                          <a:pt x="1812762" y="1221998"/>
                          <a:pt x="1788322" y="1668028"/>
                          <a:pt x="1678342" y="1912428"/>
                        </a:cubicBezTo>
                        <a:cubicBezTo>
                          <a:pt x="1751662" y="1851328"/>
                          <a:pt x="1824982" y="1820778"/>
                          <a:pt x="1886082" y="1826888"/>
                        </a:cubicBezTo>
                        <a:cubicBezTo>
                          <a:pt x="1910522" y="1826888"/>
                          <a:pt x="1928852" y="1839108"/>
                          <a:pt x="1947182" y="1851328"/>
                        </a:cubicBezTo>
                        <a:cubicBezTo>
                          <a:pt x="1977732" y="1881878"/>
                          <a:pt x="1989952" y="1936868"/>
                          <a:pt x="1977732" y="1997967"/>
                        </a:cubicBezTo>
                        <a:cubicBezTo>
                          <a:pt x="1959402" y="2083507"/>
                          <a:pt x="1904412" y="2144607"/>
                          <a:pt x="1824982" y="2181267"/>
                        </a:cubicBezTo>
                        <a:cubicBezTo>
                          <a:pt x="1751662" y="2211817"/>
                          <a:pt x="1696672" y="2193487"/>
                          <a:pt x="1672232" y="2144607"/>
                        </a:cubicBezTo>
                        <a:cubicBezTo>
                          <a:pt x="1666122" y="2132387"/>
                          <a:pt x="1666122" y="2120167"/>
                          <a:pt x="1660012" y="2107947"/>
                        </a:cubicBezTo>
                        <a:close/>
                      </a:path>
                    </a:pathLst>
                  </a:custGeom>
                  <a:solidFill>
                    <a:srgbClr val="0A0A0A"/>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89" name="Graphic 16">
                  <a:extLst>
                    <a:ext uri="{FF2B5EF4-FFF2-40B4-BE49-F238E27FC236}">
                      <a16:creationId xmlns:a16="http://schemas.microsoft.com/office/drawing/2014/main" id="{957DB12E-FBA7-4CF9-9D75-FBD1FDF846A3}"/>
                    </a:ext>
                  </a:extLst>
                </p:cNvPr>
                <p:cNvGrpSpPr/>
                <p:nvPr/>
              </p:nvGrpSpPr>
              <p:grpSpPr>
                <a:xfrm>
                  <a:off x="652615" y="4572546"/>
                  <a:ext cx="2078227" cy="1928958"/>
                  <a:chOff x="652615" y="4572546"/>
                  <a:chExt cx="2078227" cy="1928958"/>
                </a:xfrm>
              </p:grpSpPr>
              <p:sp>
                <p:nvSpPr>
                  <p:cNvPr id="195" name="Freeform: Shape 194">
                    <a:extLst>
                      <a:ext uri="{FF2B5EF4-FFF2-40B4-BE49-F238E27FC236}">
                        <a16:creationId xmlns:a16="http://schemas.microsoft.com/office/drawing/2014/main" id="{541B73A5-F0FD-4AB0-A301-3016B94F68DA}"/>
                      </a:ext>
                    </a:extLst>
                  </p:cNvPr>
                  <p:cNvSpPr/>
                  <p:nvPr/>
                </p:nvSpPr>
                <p:spPr>
                  <a:xfrm>
                    <a:off x="660587" y="4578948"/>
                    <a:ext cx="2064001" cy="1919563"/>
                  </a:xfrm>
                  <a:custGeom>
                    <a:avLst/>
                    <a:gdLst>
                      <a:gd name="connsiteX0" fmla="*/ 1912823 w 2064001"/>
                      <a:gd name="connsiteY0" fmla="*/ 1633314 h 1919563"/>
                      <a:gd name="connsiteX1" fmla="*/ 2028913 w 2064001"/>
                      <a:gd name="connsiteY1" fmla="*/ 1321704 h 1919563"/>
                      <a:gd name="connsiteX2" fmla="*/ 1747853 w 2064001"/>
                      <a:gd name="connsiteY2" fmla="*/ 1407244 h 1919563"/>
                      <a:gd name="connsiteX3" fmla="*/ 1900603 w 2064001"/>
                      <a:gd name="connsiteY3" fmla="*/ 680155 h 1919563"/>
                      <a:gd name="connsiteX4" fmla="*/ 1790623 w 2064001"/>
                      <a:gd name="connsiteY4" fmla="*/ 790135 h 1919563"/>
                      <a:gd name="connsiteX5" fmla="*/ 1808953 w 2064001"/>
                      <a:gd name="connsiteY5" fmla="*/ 619055 h 1919563"/>
                      <a:gd name="connsiteX6" fmla="*/ 1650092 w 2064001"/>
                      <a:gd name="connsiteY6" fmla="*/ 729035 h 1919563"/>
                      <a:gd name="connsiteX7" fmla="*/ 1772293 w 2064001"/>
                      <a:gd name="connsiteY7" fmla="*/ 570175 h 1919563"/>
                      <a:gd name="connsiteX8" fmla="*/ 1564552 w 2064001"/>
                      <a:gd name="connsiteY8" fmla="*/ 722925 h 1919563"/>
                      <a:gd name="connsiteX9" fmla="*/ 1424022 w 2064001"/>
                      <a:gd name="connsiteY9" fmla="*/ 643495 h 1919563"/>
                      <a:gd name="connsiteX10" fmla="*/ 1601212 w 2064001"/>
                      <a:gd name="connsiteY10" fmla="*/ 441865 h 1919563"/>
                      <a:gd name="connsiteX11" fmla="*/ 1350702 w 2064001"/>
                      <a:gd name="connsiteY11" fmla="*/ 588505 h 1919563"/>
                      <a:gd name="connsiteX12" fmla="*/ 1149072 w 2064001"/>
                      <a:gd name="connsiteY12" fmla="*/ 484635 h 1919563"/>
                      <a:gd name="connsiteX13" fmla="*/ 1344592 w 2064001"/>
                      <a:gd name="connsiteY13" fmla="*/ 276896 h 1919563"/>
                      <a:gd name="connsiteX14" fmla="*/ 1081862 w 2064001"/>
                      <a:gd name="connsiteY14" fmla="*/ 454085 h 1919563"/>
                      <a:gd name="connsiteX15" fmla="*/ 868012 w 2064001"/>
                      <a:gd name="connsiteY15" fmla="*/ 374655 h 1919563"/>
                      <a:gd name="connsiteX16" fmla="*/ 1069642 w 2064001"/>
                      <a:gd name="connsiteY16" fmla="*/ 173026 h 1919563"/>
                      <a:gd name="connsiteX17" fmla="*/ 800802 w 2064001"/>
                      <a:gd name="connsiteY17" fmla="*/ 344106 h 1919563"/>
                      <a:gd name="connsiteX18" fmla="*/ 476972 w 2064001"/>
                      <a:gd name="connsiteY18" fmla="*/ 209686 h 1919563"/>
                      <a:gd name="connsiteX19" fmla="*/ 849682 w 2064001"/>
                      <a:gd name="connsiteY19" fmla="*/ 1946 h 1919563"/>
                      <a:gd name="connsiteX20" fmla="*/ 373102 w 2064001"/>
                      <a:gd name="connsiteY20" fmla="*/ 191356 h 1919563"/>
                      <a:gd name="connsiteX21" fmla="*/ 330332 w 2064001"/>
                      <a:gd name="connsiteY21" fmla="*/ 179136 h 1919563"/>
                      <a:gd name="connsiteX22" fmla="*/ 220351 w 2064001"/>
                      <a:gd name="connsiteY22" fmla="*/ 588505 h 1919563"/>
                      <a:gd name="connsiteX23" fmla="*/ 214241 w 2064001"/>
                      <a:gd name="connsiteY23" fmla="*/ 600725 h 1919563"/>
                      <a:gd name="connsiteX24" fmla="*/ 61491 w 2064001"/>
                      <a:gd name="connsiteY24" fmla="*/ 1352254 h 1919563"/>
                      <a:gd name="connsiteX25" fmla="*/ 629722 w 2064001"/>
                      <a:gd name="connsiteY25" fmla="*/ 1896044 h 1919563"/>
                      <a:gd name="connsiteX26" fmla="*/ 1607323 w 2064001"/>
                      <a:gd name="connsiteY26" fmla="*/ 1749404 h 1919563"/>
                      <a:gd name="connsiteX27" fmla="*/ 1753962 w 2064001"/>
                      <a:gd name="connsiteY27" fmla="*/ 1541664 h 1919563"/>
                      <a:gd name="connsiteX28" fmla="*/ 1912823 w 2064001"/>
                      <a:gd name="connsiteY28" fmla="*/ 1633314 h 191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4001" h="1919563">
                        <a:moveTo>
                          <a:pt x="1912823" y="1633314"/>
                        </a:moveTo>
                        <a:cubicBezTo>
                          <a:pt x="2071683" y="1566104"/>
                          <a:pt x="2096123" y="1382804"/>
                          <a:pt x="2028913" y="1321704"/>
                        </a:cubicBezTo>
                        <a:cubicBezTo>
                          <a:pt x="1973923" y="1266714"/>
                          <a:pt x="1851723" y="1303374"/>
                          <a:pt x="1747853" y="1407244"/>
                        </a:cubicBezTo>
                        <a:cubicBezTo>
                          <a:pt x="1870053" y="1175064"/>
                          <a:pt x="1900603" y="680155"/>
                          <a:pt x="1900603" y="680155"/>
                        </a:cubicBezTo>
                        <a:lnTo>
                          <a:pt x="1790623" y="790135"/>
                        </a:lnTo>
                        <a:lnTo>
                          <a:pt x="1808953" y="619055"/>
                        </a:lnTo>
                        <a:lnTo>
                          <a:pt x="1650092" y="729035"/>
                        </a:lnTo>
                        <a:cubicBezTo>
                          <a:pt x="1650092" y="729035"/>
                          <a:pt x="1680642" y="698485"/>
                          <a:pt x="1772293" y="570175"/>
                        </a:cubicBezTo>
                        <a:cubicBezTo>
                          <a:pt x="1686753" y="661825"/>
                          <a:pt x="1564552" y="722925"/>
                          <a:pt x="1564552" y="722925"/>
                        </a:cubicBezTo>
                        <a:lnTo>
                          <a:pt x="1424022" y="643495"/>
                        </a:lnTo>
                        <a:cubicBezTo>
                          <a:pt x="1424022" y="643495"/>
                          <a:pt x="1466792" y="564065"/>
                          <a:pt x="1601212" y="441865"/>
                        </a:cubicBezTo>
                        <a:cubicBezTo>
                          <a:pt x="1472902" y="496855"/>
                          <a:pt x="1350702" y="588505"/>
                          <a:pt x="1350702" y="588505"/>
                        </a:cubicBezTo>
                        <a:lnTo>
                          <a:pt x="1149072" y="484635"/>
                        </a:lnTo>
                        <a:cubicBezTo>
                          <a:pt x="1149072" y="484635"/>
                          <a:pt x="1210172" y="368545"/>
                          <a:pt x="1344592" y="276896"/>
                        </a:cubicBezTo>
                        <a:cubicBezTo>
                          <a:pt x="1185732" y="313556"/>
                          <a:pt x="1081862" y="454085"/>
                          <a:pt x="1081862" y="454085"/>
                        </a:cubicBezTo>
                        <a:cubicBezTo>
                          <a:pt x="1081862" y="454085"/>
                          <a:pt x="1002432" y="399095"/>
                          <a:pt x="868012" y="374655"/>
                        </a:cubicBezTo>
                        <a:cubicBezTo>
                          <a:pt x="929112" y="264676"/>
                          <a:pt x="1069642" y="173026"/>
                          <a:pt x="1069642" y="173026"/>
                        </a:cubicBezTo>
                        <a:cubicBezTo>
                          <a:pt x="1069642" y="173026"/>
                          <a:pt x="886342" y="246346"/>
                          <a:pt x="800802" y="344106"/>
                        </a:cubicBezTo>
                        <a:cubicBezTo>
                          <a:pt x="727482" y="289116"/>
                          <a:pt x="476972" y="209686"/>
                          <a:pt x="476972" y="209686"/>
                        </a:cubicBezTo>
                        <a:cubicBezTo>
                          <a:pt x="476972" y="209686"/>
                          <a:pt x="562512" y="105816"/>
                          <a:pt x="849682" y="1946"/>
                        </a:cubicBezTo>
                        <a:cubicBezTo>
                          <a:pt x="586952" y="-22494"/>
                          <a:pt x="373102" y="191356"/>
                          <a:pt x="373102" y="191356"/>
                        </a:cubicBezTo>
                        <a:cubicBezTo>
                          <a:pt x="373102" y="191356"/>
                          <a:pt x="373102" y="191356"/>
                          <a:pt x="330332" y="179136"/>
                        </a:cubicBezTo>
                        <a:cubicBezTo>
                          <a:pt x="287562" y="295226"/>
                          <a:pt x="287562" y="484635"/>
                          <a:pt x="220351" y="588505"/>
                        </a:cubicBezTo>
                        <a:cubicBezTo>
                          <a:pt x="220351" y="594615"/>
                          <a:pt x="214241" y="594615"/>
                          <a:pt x="214241" y="600725"/>
                        </a:cubicBezTo>
                        <a:cubicBezTo>
                          <a:pt x="-48489" y="973435"/>
                          <a:pt x="-30159" y="1175064"/>
                          <a:pt x="61491" y="1352254"/>
                        </a:cubicBezTo>
                        <a:cubicBezTo>
                          <a:pt x="153141" y="1529444"/>
                          <a:pt x="434202" y="1853274"/>
                          <a:pt x="629722" y="1896044"/>
                        </a:cubicBezTo>
                        <a:cubicBezTo>
                          <a:pt x="935222" y="1957144"/>
                          <a:pt x="1424022" y="1896044"/>
                          <a:pt x="1607323" y="1749404"/>
                        </a:cubicBezTo>
                        <a:cubicBezTo>
                          <a:pt x="1607323" y="1749404"/>
                          <a:pt x="1698973" y="1657754"/>
                          <a:pt x="1753962" y="1541664"/>
                        </a:cubicBezTo>
                        <a:cubicBezTo>
                          <a:pt x="1753962" y="1572214"/>
                          <a:pt x="1772293" y="1682194"/>
                          <a:pt x="1912823" y="1633314"/>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6" name="Freeform: Shape 195">
                    <a:extLst>
                      <a:ext uri="{FF2B5EF4-FFF2-40B4-BE49-F238E27FC236}">
                        <a16:creationId xmlns:a16="http://schemas.microsoft.com/office/drawing/2014/main" id="{E8CDC53D-85F4-4D72-B488-C200E8033909}"/>
                      </a:ext>
                    </a:extLst>
                  </p:cNvPr>
                  <p:cNvSpPr/>
                  <p:nvPr/>
                </p:nvSpPr>
                <p:spPr>
                  <a:xfrm>
                    <a:off x="652615" y="4572546"/>
                    <a:ext cx="2078227" cy="1928958"/>
                  </a:xfrm>
                  <a:custGeom>
                    <a:avLst/>
                    <a:gdLst>
                      <a:gd name="connsiteX0" fmla="*/ 729344 w 2078227"/>
                      <a:gd name="connsiteY0" fmla="*/ 1920775 h 1928958"/>
                      <a:gd name="connsiteX1" fmla="*/ 637694 w 2078227"/>
                      <a:gd name="connsiteY1" fmla="*/ 1908555 h 1928958"/>
                      <a:gd name="connsiteX2" fmla="*/ 63354 w 2078227"/>
                      <a:gd name="connsiteY2" fmla="*/ 1364766 h 1928958"/>
                      <a:gd name="connsiteX3" fmla="*/ 203884 w 2078227"/>
                      <a:gd name="connsiteY3" fmla="*/ 607127 h 1928958"/>
                      <a:gd name="connsiteX4" fmla="*/ 209994 w 2078227"/>
                      <a:gd name="connsiteY4" fmla="*/ 594907 h 1928958"/>
                      <a:gd name="connsiteX5" fmla="*/ 277204 w 2078227"/>
                      <a:gd name="connsiteY5" fmla="*/ 356617 h 1928958"/>
                      <a:gd name="connsiteX6" fmla="*/ 319974 w 2078227"/>
                      <a:gd name="connsiteY6" fmla="*/ 179427 h 1928958"/>
                      <a:gd name="connsiteX7" fmla="*/ 319974 w 2078227"/>
                      <a:gd name="connsiteY7" fmla="*/ 173317 h 1928958"/>
                      <a:gd name="connsiteX8" fmla="*/ 362744 w 2078227"/>
                      <a:gd name="connsiteY8" fmla="*/ 185537 h 1928958"/>
                      <a:gd name="connsiteX9" fmla="*/ 845434 w 2078227"/>
                      <a:gd name="connsiteY9" fmla="*/ 2238 h 1928958"/>
                      <a:gd name="connsiteX10" fmla="*/ 875984 w 2078227"/>
                      <a:gd name="connsiteY10" fmla="*/ 2238 h 1928958"/>
                      <a:gd name="connsiteX11" fmla="*/ 857654 w 2078227"/>
                      <a:gd name="connsiteY11" fmla="*/ 14458 h 1928958"/>
                      <a:gd name="connsiteX12" fmla="*/ 497164 w 2078227"/>
                      <a:gd name="connsiteY12" fmla="*/ 216087 h 1928958"/>
                      <a:gd name="connsiteX13" fmla="*/ 808774 w 2078227"/>
                      <a:gd name="connsiteY13" fmla="*/ 344397 h 1928958"/>
                      <a:gd name="connsiteX14" fmla="*/ 1077614 w 2078227"/>
                      <a:gd name="connsiteY14" fmla="*/ 173317 h 1928958"/>
                      <a:gd name="connsiteX15" fmla="*/ 1083725 w 2078227"/>
                      <a:gd name="connsiteY15" fmla="*/ 185537 h 1928958"/>
                      <a:gd name="connsiteX16" fmla="*/ 888204 w 2078227"/>
                      <a:gd name="connsiteY16" fmla="*/ 374947 h 1928958"/>
                      <a:gd name="connsiteX17" fmla="*/ 1089835 w 2078227"/>
                      <a:gd name="connsiteY17" fmla="*/ 448267 h 1928958"/>
                      <a:gd name="connsiteX18" fmla="*/ 1352565 w 2078227"/>
                      <a:gd name="connsiteY18" fmla="*/ 277187 h 1928958"/>
                      <a:gd name="connsiteX19" fmla="*/ 1389225 w 2078227"/>
                      <a:gd name="connsiteY19" fmla="*/ 271077 h 1928958"/>
                      <a:gd name="connsiteX20" fmla="*/ 1358675 w 2078227"/>
                      <a:gd name="connsiteY20" fmla="*/ 295517 h 1928958"/>
                      <a:gd name="connsiteX21" fmla="*/ 1169265 w 2078227"/>
                      <a:gd name="connsiteY21" fmla="*/ 497147 h 1928958"/>
                      <a:gd name="connsiteX22" fmla="*/ 1358675 w 2078227"/>
                      <a:gd name="connsiteY22" fmla="*/ 594907 h 1928958"/>
                      <a:gd name="connsiteX23" fmla="*/ 1603075 w 2078227"/>
                      <a:gd name="connsiteY23" fmla="*/ 448267 h 1928958"/>
                      <a:gd name="connsiteX24" fmla="*/ 1645845 w 2078227"/>
                      <a:gd name="connsiteY24" fmla="*/ 429937 h 1928958"/>
                      <a:gd name="connsiteX25" fmla="*/ 1615295 w 2078227"/>
                      <a:gd name="connsiteY25" fmla="*/ 460487 h 1928958"/>
                      <a:gd name="connsiteX26" fmla="*/ 1444215 w 2078227"/>
                      <a:gd name="connsiteY26" fmla="*/ 649897 h 1928958"/>
                      <a:gd name="connsiteX27" fmla="*/ 1572525 w 2078227"/>
                      <a:gd name="connsiteY27" fmla="*/ 723217 h 1928958"/>
                      <a:gd name="connsiteX28" fmla="*/ 1774155 w 2078227"/>
                      <a:gd name="connsiteY28" fmla="*/ 570467 h 1928958"/>
                      <a:gd name="connsiteX29" fmla="*/ 1786375 w 2078227"/>
                      <a:gd name="connsiteY29" fmla="*/ 576577 h 1928958"/>
                      <a:gd name="connsiteX30" fmla="*/ 1700835 w 2078227"/>
                      <a:gd name="connsiteY30" fmla="*/ 692667 h 1928958"/>
                      <a:gd name="connsiteX31" fmla="*/ 1823035 w 2078227"/>
                      <a:gd name="connsiteY31" fmla="*/ 607127 h 1928958"/>
                      <a:gd name="connsiteX32" fmla="*/ 1798595 w 2078227"/>
                      <a:gd name="connsiteY32" fmla="*/ 772097 h 1928958"/>
                      <a:gd name="connsiteX33" fmla="*/ 1908575 w 2078227"/>
                      <a:gd name="connsiteY33" fmla="*/ 662117 h 1928958"/>
                      <a:gd name="connsiteX34" fmla="*/ 1908575 w 2078227"/>
                      <a:gd name="connsiteY34" fmla="*/ 680447 h 1928958"/>
                      <a:gd name="connsiteX35" fmla="*/ 1774155 w 2078227"/>
                      <a:gd name="connsiteY35" fmla="*/ 1376986 h 1928958"/>
                      <a:gd name="connsiteX36" fmla="*/ 1981895 w 2078227"/>
                      <a:gd name="connsiteY36" fmla="*/ 1291446 h 1928958"/>
                      <a:gd name="connsiteX37" fmla="*/ 2042995 w 2078227"/>
                      <a:gd name="connsiteY37" fmla="*/ 1315886 h 1928958"/>
                      <a:gd name="connsiteX38" fmla="*/ 2073545 w 2078227"/>
                      <a:gd name="connsiteY38" fmla="*/ 1462526 h 1928958"/>
                      <a:gd name="connsiteX39" fmla="*/ 1920795 w 2078227"/>
                      <a:gd name="connsiteY39" fmla="*/ 1645826 h 1928958"/>
                      <a:gd name="connsiteX40" fmla="*/ 1835255 w 2078227"/>
                      <a:gd name="connsiteY40" fmla="*/ 1658046 h 1928958"/>
                      <a:gd name="connsiteX41" fmla="*/ 1835255 w 2078227"/>
                      <a:gd name="connsiteY41" fmla="*/ 1658046 h 1928958"/>
                      <a:gd name="connsiteX42" fmla="*/ 1755825 w 2078227"/>
                      <a:gd name="connsiteY42" fmla="*/ 1572506 h 1928958"/>
                      <a:gd name="connsiteX43" fmla="*/ 1615295 w 2078227"/>
                      <a:gd name="connsiteY43" fmla="*/ 1755805 h 1928958"/>
                      <a:gd name="connsiteX44" fmla="*/ 729344 w 2078227"/>
                      <a:gd name="connsiteY44" fmla="*/ 1920775 h 1928958"/>
                      <a:gd name="connsiteX45" fmla="*/ 332194 w 2078227"/>
                      <a:gd name="connsiteY45" fmla="*/ 191647 h 1928958"/>
                      <a:gd name="connsiteX46" fmla="*/ 295534 w 2078227"/>
                      <a:gd name="connsiteY46" fmla="*/ 356617 h 1928958"/>
                      <a:gd name="connsiteX47" fmla="*/ 222214 w 2078227"/>
                      <a:gd name="connsiteY47" fmla="*/ 601017 h 1928958"/>
                      <a:gd name="connsiteX48" fmla="*/ 216104 w 2078227"/>
                      <a:gd name="connsiteY48" fmla="*/ 613237 h 1928958"/>
                      <a:gd name="connsiteX49" fmla="*/ 75574 w 2078227"/>
                      <a:gd name="connsiteY49" fmla="*/ 1352546 h 1928958"/>
                      <a:gd name="connsiteX50" fmla="*/ 643804 w 2078227"/>
                      <a:gd name="connsiteY50" fmla="*/ 1890225 h 1928958"/>
                      <a:gd name="connsiteX51" fmla="*/ 735454 w 2078227"/>
                      <a:gd name="connsiteY51" fmla="*/ 1902445 h 1928958"/>
                      <a:gd name="connsiteX52" fmla="*/ 1615295 w 2078227"/>
                      <a:gd name="connsiteY52" fmla="*/ 1743585 h 1928958"/>
                      <a:gd name="connsiteX53" fmla="*/ 1761935 w 2078227"/>
                      <a:gd name="connsiteY53" fmla="*/ 1541956 h 1928958"/>
                      <a:gd name="connsiteX54" fmla="*/ 1780265 w 2078227"/>
                      <a:gd name="connsiteY54" fmla="*/ 1505296 h 1928958"/>
                      <a:gd name="connsiteX55" fmla="*/ 1774155 w 2078227"/>
                      <a:gd name="connsiteY55" fmla="*/ 1548066 h 1928958"/>
                      <a:gd name="connsiteX56" fmla="*/ 1841365 w 2078227"/>
                      <a:gd name="connsiteY56" fmla="*/ 1645826 h 1928958"/>
                      <a:gd name="connsiteX57" fmla="*/ 1841365 w 2078227"/>
                      <a:gd name="connsiteY57" fmla="*/ 1645826 h 1928958"/>
                      <a:gd name="connsiteX58" fmla="*/ 1914685 w 2078227"/>
                      <a:gd name="connsiteY58" fmla="*/ 1633606 h 1928958"/>
                      <a:gd name="connsiteX59" fmla="*/ 2055215 w 2078227"/>
                      <a:gd name="connsiteY59" fmla="*/ 1462526 h 1928958"/>
                      <a:gd name="connsiteX60" fmla="*/ 2030775 w 2078227"/>
                      <a:gd name="connsiteY60" fmla="*/ 1328106 h 1928958"/>
                      <a:gd name="connsiteX61" fmla="*/ 1981895 w 2078227"/>
                      <a:gd name="connsiteY61" fmla="*/ 1303666 h 1928958"/>
                      <a:gd name="connsiteX62" fmla="*/ 1761935 w 2078227"/>
                      <a:gd name="connsiteY62" fmla="*/ 1413646 h 1928958"/>
                      <a:gd name="connsiteX63" fmla="*/ 1731385 w 2078227"/>
                      <a:gd name="connsiteY63" fmla="*/ 1444196 h 1928958"/>
                      <a:gd name="connsiteX64" fmla="*/ 1755825 w 2078227"/>
                      <a:gd name="connsiteY64" fmla="*/ 1401426 h 1928958"/>
                      <a:gd name="connsiteX65" fmla="*/ 1902465 w 2078227"/>
                      <a:gd name="connsiteY65" fmla="*/ 698777 h 1928958"/>
                      <a:gd name="connsiteX66" fmla="*/ 1792485 w 2078227"/>
                      <a:gd name="connsiteY66" fmla="*/ 808757 h 1928958"/>
                      <a:gd name="connsiteX67" fmla="*/ 1816925 w 2078227"/>
                      <a:gd name="connsiteY67" fmla="*/ 631567 h 1928958"/>
                      <a:gd name="connsiteX68" fmla="*/ 1670285 w 2078227"/>
                      <a:gd name="connsiteY68" fmla="*/ 729327 h 1928958"/>
                      <a:gd name="connsiteX69" fmla="*/ 1658065 w 2078227"/>
                      <a:gd name="connsiteY69" fmla="*/ 717107 h 1928958"/>
                      <a:gd name="connsiteX70" fmla="*/ 1731385 w 2078227"/>
                      <a:gd name="connsiteY70" fmla="*/ 625457 h 1928958"/>
                      <a:gd name="connsiteX71" fmla="*/ 1578635 w 2078227"/>
                      <a:gd name="connsiteY71" fmla="*/ 729327 h 1928958"/>
                      <a:gd name="connsiteX72" fmla="*/ 1572525 w 2078227"/>
                      <a:gd name="connsiteY72" fmla="*/ 729327 h 1928958"/>
                      <a:gd name="connsiteX73" fmla="*/ 1419775 w 2078227"/>
                      <a:gd name="connsiteY73" fmla="*/ 643787 h 1928958"/>
                      <a:gd name="connsiteX74" fmla="*/ 1425885 w 2078227"/>
                      <a:gd name="connsiteY74" fmla="*/ 637677 h 1928958"/>
                      <a:gd name="connsiteX75" fmla="*/ 1566415 w 2078227"/>
                      <a:gd name="connsiteY75" fmla="*/ 466597 h 1928958"/>
                      <a:gd name="connsiteX76" fmla="*/ 1358675 w 2078227"/>
                      <a:gd name="connsiteY76" fmla="*/ 594907 h 1928958"/>
                      <a:gd name="connsiteX77" fmla="*/ 1352565 w 2078227"/>
                      <a:gd name="connsiteY77" fmla="*/ 594907 h 1928958"/>
                      <a:gd name="connsiteX78" fmla="*/ 1144825 w 2078227"/>
                      <a:gd name="connsiteY78" fmla="*/ 497147 h 1928958"/>
                      <a:gd name="connsiteX79" fmla="*/ 1150935 w 2078227"/>
                      <a:gd name="connsiteY79" fmla="*/ 491037 h 1928958"/>
                      <a:gd name="connsiteX80" fmla="*/ 1315905 w 2078227"/>
                      <a:gd name="connsiteY80" fmla="*/ 307737 h 1928958"/>
                      <a:gd name="connsiteX81" fmla="*/ 1095945 w 2078227"/>
                      <a:gd name="connsiteY81" fmla="*/ 466597 h 1928958"/>
                      <a:gd name="connsiteX82" fmla="*/ 1089835 w 2078227"/>
                      <a:gd name="connsiteY82" fmla="*/ 472707 h 1928958"/>
                      <a:gd name="connsiteX83" fmla="*/ 1083725 w 2078227"/>
                      <a:gd name="connsiteY83" fmla="*/ 466597 h 1928958"/>
                      <a:gd name="connsiteX84" fmla="*/ 869874 w 2078227"/>
                      <a:gd name="connsiteY84" fmla="*/ 387167 h 1928958"/>
                      <a:gd name="connsiteX85" fmla="*/ 857654 w 2078227"/>
                      <a:gd name="connsiteY85" fmla="*/ 387167 h 1928958"/>
                      <a:gd name="connsiteX86" fmla="*/ 863764 w 2078227"/>
                      <a:gd name="connsiteY86" fmla="*/ 381057 h 1928958"/>
                      <a:gd name="connsiteX87" fmla="*/ 1016514 w 2078227"/>
                      <a:gd name="connsiteY87" fmla="*/ 216087 h 1928958"/>
                      <a:gd name="connsiteX88" fmla="*/ 814884 w 2078227"/>
                      <a:gd name="connsiteY88" fmla="*/ 356617 h 1928958"/>
                      <a:gd name="connsiteX89" fmla="*/ 808774 w 2078227"/>
                      <a:gd name="connsiteY89" fmla="*/ 362727 h 1928958"/>
                      <a:gd name="connsiteX90" fmla="*/ 802664 w 2078227"/>
                      <a:gd name="connsiteY90" fmla="*/ 356617 h 1928958"/>
                      <a:gd name="connsiteX91" fmla="*/ 478834 w 2078227"/>
                      <a:gd name="connsiteY91" fmla="*/ 222197 h 1928958"/>
                      <a:gd name="connsiteX92" fmla="*/ 466614 w 2078227"/>
                      <a:gd name="connsiteY92" fmla="*/ 216087 h 1928958"/>
                      <a:gd name="connsiteX93" fmla="*/ 472724 w 2078227"/>
                      <a:gd name="connsiteY93" fmla="*/ 209977 h 1928958"/>
                      <a:gd name="connsiteX94" fmla="*/ 814884 w 2078227"/>
                      <a:gd name="connsiteY94" fmla="*/ 8348 h 1928958"/>
                      <a:gd name="connsiteX95" fmla="*/ 374964 w 2078227"/>
                      <a:gd name="connsiteY95" fmla="*/ 191647 h 1928958"/>
                      <a:gd name="connsiteX96" fmla="*/ 374964 w 2078227"/>
                      <a:gd name="connsiteY96" fmla="*/ 191647 h 1928958"/>
                      <a:gd name="connsiteX97" fmla="*/ 332194 w 2078227"/>
                      <a:gd name="connsiteY97" fmla="*/ 191647 h 192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078227" h="1928958">
                        <a:moveTo>
                          <a:pt x="729344" y="1920775"/>
                        </a:moveTo>
                        <a:cubicBezTo>
                          <a:pt x="698794" y="1914665"/>
                          <a:pt x="662134" y="1914665"/>
                          <a:pt x="637694" y="1908555"/>
                        </a:cubicBezTo>
                        <a:cubicBezTo>
                          <a:pt x="429954" y="1865785"/>
                          <a:pt x="148894" y="1523626"/>
                          <a:pt x="63354" y="1364766"/>
                        </a:cubicBezTo>
                        <a:cubicBezTo>
                          <a:pt x="-22186" y="1205906"/>
                          <a:pt x="-58846" y="1004276"/>
                          <a:pt x="203884" y="607127"/>
                        </a:cubicBezTo>
                        <a:cubicBezTo>
                          <a:pt x="203884" y="601017"/>
                          <a:pt x="209994" y="601017"/>
                          <a:pt x="209994" y="594907"/>
                        </a:cubicBezTo>
                        <a:cubicBezTo>
                          <a:pt x="246654" y="533807"/>
                          <a:pt x="264984" y="442157"/>
                          <a:pt x="277204" y="356617"/>
                        </a:cubicBezTo>
                        <a:cubicBezTo>
                          <a:pt x="289424" y="289407"/>
                          <a:pt x="301644" y="228307"/>
                          <a:pt x="319974" y="179427"/>
                        </a:cubicBezTo>
                        <a:lnTo>
                          <a:pt x="319974" y="173317"/>
                        </a:lnTo>
                        <a:lnTo>
                          <a:pt x="362744" y="185537"/>
                        </a:lnTo>
                        <a:cubicBezTo>
                          <a:pt x="387184" y="161097"/>
                          <a:pt x="601034" y="-22202"/>
                          <a:pt x="845434" y="2238"/>
                        </a:cubicBezTo>
                        <a:lnTo>
                          <a:pt x="875984" y="2238"/>
                        </a:lnTo>
                        <a:lnTo>
                          <a:pt x="857654" y="14458"/>
                        </a:lnTo>
                        <a:cubicBezTo>
                          <a:pt x="619364" y="99997"/>
                          <a:pt x="521604" y="185537"/>
                          <a:pt x="497164" y="216087"/>
                        </a:cubicBezTo>
                        <a:cubicBezTo>
                          <a:pt x="546044" y="234417"/>
                          <a:pt x="735454" y="295517"/>
                          <a:pt x="808774" y="344397"/>
                        </a:cubicBezTo>
                        <a:cubicBezTo>
                          <a:pt x="900424" y="246637"/>
                          <a:pt x="1071504" y="179427"/>
                          <a:pt x="1077614" y="173317"/>
                        </a:cubicBezTo>
                        <a:lnTo>
                          <a:pt x="1083725" y="185537"/>
                        </a:lnTo>
                        <a:cubicBezTo>
                          <a:pt x="1083725" y="185537"/>
                          <a:pt x="949304" y="271077"/>
                          <a:pt x="888204" y="374947"/>
                        </a:cubicBezTo>
                        <a:cubicBezTo>
                          <a:pt x="998184" y="393277"/>
                          <a:pt x="1071504" y="436047"/>
                          <a:pt x="1089835" y="448267"/>
                        </a:cubicBezTo>
                        <a:cubicBezTo>
                          <a:pt x="1114275" y="423827"/>
                          <a:pt x="1212035" y="307737"/>
                          <a:pt x="1352565" y="277187"/>
                        </a:cubicBezTo>
                        <a:lnTo>
                          <a:pt x="1389225" y="271077"/>
                        </a:lnTo>
                        <a:lnTo>
                          <a:pt x="1358675" y="295517"/>
                        </a:lnTo>
                        <a:cubicBezTo>
                          <a:pt x="1248695" y="374947"/>
                          <a:pt x="1187595" y="466597"/>
                          <a:pt x="1169265" y="497147"/>
                        </a:cubicBezTo>
                        <a:lnTo>
                          <a:pt x="1358675" y="594907"/>
                        </a:lnTo>
                        <a:cubicBezTo>
                          <a:pt x="1383115" y="576577"/>
                          <a:pt x="1493095" y="497147"/>
                          <a:pt x="1603075" y="448267"/>
                        </a:cubicBezTo>
                        <a:lnTo>
                          <a:pt x="1645845" y="429937"/>
                        </a:lnTo>
                        <a:lnTo>
                          <a:pt x="1615295" y="460487"/>
                        </a:lnTo>
                        <a:cubicBezTo>
                          <a:pt x="1511425" y="558247"/>
                          <a:pt x="1456435" y="631567"/>
                          <a:pt x="1444215" y="649897"/>
                        </a:cubicBezTo>
                        <a:lnTo>
                          <a:pt x="1572525" y="723217"/>
                        </a:lnTo>
                        <a:cubicBezTo>
                          <a:pt x="1590855" y="710997"/>
                          <a:pt x="1706945" y="649897"/>
                          <a:pt x="1774155" y="570467"/>
                        </a:cubicBezTo>
                        <a:lnTo>
                          <a:pt x="1786375" y="576577"/>
                        </a:lnTo>
                        <a:cubicBezTo>
                          <a:pt x="1749715" y="631567"/>
                          <a:pt x="1719165" y="668227"/>
                          <a:pt x="1700835" y="692667"/>
                        </a:cubicBezTo>
                        <a:lnTo>
                          <a:pt x="1823035" y="607127"/>
                        </a:lnTo>
                        <a:lnTo>
                          <a:pt x="1798595" y="772097"/>
                        </a:lnTo>
                        <a:lnTo>
                          <a:pt x="1908575" y="662117"/>
                        </a:lnTo>
                        <a:lnTo>
                          <a:pt x="1908575" y="680447"/>
                        </a:lnTo>
                        <a:cubicBezTo>
                          <a:pt x="1908575" y="686557"/>
                          <a:pt x="1884135" y="1132586"/>
                          <a:pt x="1774155" y="1376986"/>
                        </a:cubicBezTo>
                        <a:cubicBezTo>
                          <a:pt x="1847475" y="1315886"/>
                          <a:pt x="1920795" y="1285336"/>
                          <a:pt x="1981895" y="1291446"/>
                        </a:cubicBezTo>
                        <a:cubicBezTo>
                          <a:pt x="2006335" y="1291446"/>
                          <a:pt x="2024665" y="1303666"/>
                          <a:pt x="2042995" y="1315886"/>
                        </a:cubicBezTo>
                        <a:cubicBezTo>
                          <a:pt x="2073545" y="1346436"/>
                          <a:pt x="2085765" y="1401426"/>
                          <a:pt x="2073545" y="1462526"/>
                        </a:cubicBezTo>
                        <a:cubicBezTo>
                          <a:pt x="2055215" y="1548066"/>
                          <a:pt x="2000225" y="1609165"/>
                          <a:pt x="1920795" y="1645826"/>
                        </a:cubicBezTo>
                        <a:cubicBezTo>
                          <a:pt x="1890245" y="1658046"/>
                          <a:pt x="1859695" y="1664155"/>
                          <a:pt x="1835255" y="1658046"/>
                        </a:cubicBezTo>
                        <a:lnTo>
                          <a:pt x="1835255" y="1658046"/>
                        </a:lnTo>
                        <a:cubicBezTo>
                          <a:pt x="1780265" y="1651935"/>
                          <a:pt x="1761935" y="1609165"/>
                          <a:pt x="1755825" y="1572506"/>
                        </a:cubicBezTo>
                        <a:cubicBezTo>
                          <a:pt x="1700835" y="1676375"/>
                          <a:pt x="1621405" y="1755805"/>
                          <a:pt x="1615295" y="1755805"/>
                        </a:cubicBezTo>
                        <a:cubicBezTo>
                          <a:pt x="1450325" y="1896335"/>
                          <a:pt x="1022624" y="1951325"/>
                          <a:pt x="729344" y="1920775"/>
                        </a:cubicBezTo>
                        <a:close/>
                        <a:moveTo>
                          <a:pt x="332194" y="191647"/>
                        </a:moveTo>
                        <a:cubicBezTo>
                          <a:pt x="313864" y="240527"/>
                          <a:pt x="301644" y="295517"/>
                          <a:pt x="295534" y="356617"/>
                        </a:cubicBezTo>
                        <a:cubicBezTo>
                          <a:pt x="277204" y="442157"/>
                          <a:pt x="264984" y="533807"/>
                          <a:pt x="222214" y="601017"/>
                        </a:cubicBezTo>
                        <a:cubicBezTo>
                          <a:pt x="222214" y="607127"/>
                          <a:pt x="216104" y="607127"/>
                          <a:pt x="216104" y="613237"/>
                        </a:cubicBezTo>
                        <a:cubicBezTo>
                          <a:pt x="-46626" y="1004276"/>
                          <a:pt x="-9966" y="1199796"/>
                          <a:pt x="75574" y="1352546"/>
                        </a:cubicBezTo>
                        <a:cubicBezTo>
                          <a:pt x="173334" y="1541956"/>
                          <a:pt x="448284" y="1853565"/>
                          <a:pt x="643804" y="1890225"/>
                        </a:cubicBezTo>
                        <a:cubicBezTo>
                          <a:pt x="674354" y="1896335"/>
                          <a:pt x="704904" y="1902445"/>
                          <a:pt x="735454" y="1902445"/>
                        </a:cubicBezTo>
                        <a:cubicBezTo>
                          <a:pt x="1022624" y="1932995"/>
                          <a:pt x="1450325" y="1878005"/>
                          <a:pt x="1615295" y="1743585"/>
                        </a:cubicBezTo>
                        <a:cubicBezTo>
                          <a:pt x="1615295" y="1743585"/>
                          <a:pt x="1706945" y="1651935"/>
                          <a:pt x="1761935" y="1541956"/>
                        </a:cubicBezTo>
                        <a:lnTo>
                          <a:pt x="1780265" y="1505296"/>
                        </a:lnTo>
                        <a:lnTo>
                          <a:pt x="1774155" y="1548066"/>
                        </a:lnTo>
                        <a:cubicBezTo>
                          <a:pt x="1774155" y="1572506"/>
                          <a:pt x="1780265" y="1639715"/>
                          <a:pt x="1841365" y="1645826"/>
                        </a:cubicBezTo>
                        <a:lnTo>
                          <a:pt x="1841365" y="1645826"/>
                        </a:lnTo>
                        <a:cubicBezTo>
                          <a:pt x="1859695" y="1645826"/>
                          <a:pt x="1890245" y="1645826"/>
                          <a:pt x="1914685" y="1633606"/>
                        </a:cubicBezTo>
                        <a:cubicBezTo>
                          <a:pt x="2018555" y="1590836"/>
                          <a:pt x="2049105" y="1499186"/>
                          <a:pt x="2055215" y="1462526"/>
                        </a:cubicBezTo>
                        <a:cubicBezTo>
                          <a:pt x="2067435" y="1407536"/>
                          <a:pt x="2055215" y="1358656"/>
                          <a:pt x="2030775" y="1328106"/>
                        </a:cubicBezTo>
                        <a:cubicBezTo>
                          <a:pt x="2018555" y="1315886"/>
                          <a:pt x="2000225" y="1309776"/>
                          <a:pt x="1981895" y="1303666"/>
                        </a:cubicBezTo>
                        <a:cubicBezTo>
                          <a:pt x="1920795" y="1297556"/>
                          <a:pt x="1835255" y="1340326"/>
                          <a:pt x="1761935" y="1413646"/>
                        </a:cubicBezTo>
                        <a:lnTo>
                          <a:pt x="1731385" y="1444196"/>
                        </a:lnTo>
                        <a:lnTo>
                          <a:pt x="1755825" y="1401426"/>
                        </a:lnTo>
                        <a:cubicBezTo>
                          <a:pt x="1865805" y="1199796"/>
                          <a:pt x="1896355" y="790427"/>
                          <a:pt x="1902465" y="698777"/>
                        </a:cubicBezTo>
                        <a:lnTo>
                          <a:pt x="1792485" y="808757"/>
                        </a:lnTo>
                        <a:lnTo>
                          <a:pt x="1816925" y="631567"/>
                        </a:lnTo>
                        <a:lnTo>
                          <a:pt x="1670285" y="729327"/>
                        </a:lnTo>
                        <a:lnTo>
                          <a:pt x="1658065" y="717107"/>
                        </a:lnTo>
                        <a:cubicBezTo>
                          <a:pt x="1658065" y="717107"/>
                          <a:pt x="1682505" y="692667"/>
                          <a:pt x="1731385" y="625457"/>
                        </a:cubicBezTo>
                        <a:cubicBezTo>
                          <a:pt x="1658065" y="686557"/>
                          <a:pt x="1578635" y="729327"/>
                          <a:pt x="1578635" y="729327"/>
                        </a:cubicBezTo>
                        <a:lnTo>
                          <a:pt x="1572525" y="729327"/>
                        </a:lnTo>
                        <a:lnTo>
                          <a:pt x="1419775" y="643787"/>
                        </a:lnTo>
                        <a:lnTo>
                          <a:pt x="1425885" y="637677"/>
                        </a:lnTo>
                        <a:cubicBezTo>
                          <a:pt x="1425885" y="631567"/>
                          <a:pt x="1462545" y="570467"/>
                          <a:pt x="1566415" y="466597"/>
                        </a:cubicBezTo>
                        <a:cubicBezTo>
                          <a:pt x="1456435" y="521587"/>
                          <a:pt x="1358675" y="594907"/>
                          <a:pt x="1358675" y="594907"/>
                        </a:cubicBezTo>
                        <a:lnTo>
                          <a:pt x="1352565" y="594907"/>
                        </a:lnTo>
                        <a:lnTo>
                          <a:pt x="1144825" y="497147"/>
                        </a:lnTo>
                        <a:lnTo>
                          <a:pt x="1150935" y="491037"/>
                        </a:lnTo>
                        <a:cubicBezTo>
                          <a:pt x="1150935" y="491037"/>
                          <a:pt x="1205925" y="393277"/>
                          <a:pt x="1315905" y="307737"/>
                        </a:cubicBezTo>
                        <a:cubicBezTo>
                          <a:pt x="1181485" y="356617"/>
                          <a:pt x="1095945" y="466597"/>
                          <a:pt x="1095945" y="466597"/>
                        </a:cubicBezTo>
                        <a:lnTo>
                          <a:pt x="1089835" y="472707"/>
                        </a:lnTo>
                        <a:lnTo>
                          <a:pt x="1083725" y="466597"/>
                        </a:lnTo>
                        <a:cubicBezTo>
                          <a:pt x="1083725" y="466597"/>
                          <a:pt x="1004294" y="411607"/>
                          <a:pt x="869874" y="387167"/>
                        </a:cubicBezTo>
                        <a:lnTo>
                          <a:pt x="857654" y="387167"/>
                        </a:lnTo>
                        <a:lnTo>
                          <a:pt x="863764" y="381057"/>
                        </a:lnTo>
                        <a:cubicBezTo>
                          <a:pt x="900424" y="313847"/>
                          <a:pt x="967634" y="252747"/>
                          <a:pt x="1016514" y="216087"/>
                        </a:cubicBezTo>
                        <a:cubicBezTo>
                          <a:pt x="955414" y="246637"/>
                          <a:pt x="863764" y="295517"/>
                          <a:pt x="814884" y="356617"/>
                        </a:cubicBezTo>
                        <a:lnTo>
                          <a:pt x="808774" y="362727"/>
                        </a:lnTo>
                        <a:lnTo>
                          <a:pt x="802664" y="356617"/>
                        </a:lnTo>
                        <a:cubicBezTo>
                          <a:pt x="735454" y="301627"/>
                          <a:pt x="484944" y="222197"/>
                          <a:pt x="478834" y="222197"/>
                        </a:cubicBezTo>
                        <a:lnTo>
                          <a:pt x="466614" y="216087"/>
                        </a:lnTo>
                        <a:lnTo>
                          <a:pt x="472724" y="209977"/>
                        </a:lnTo>
                        <a:cubicBezTo>
                          <a:pt x="478834" y="203867"/>
                          <a:pt x="552154" y="112217"/>
                          <a:pt x="814884" y="8348"/>
                        </a:cubicBezTo>
                        <a:cubicBezTo>
                          <a:pt x="576594" y="8348"/>
                          <a:pt x="381074" y="191647"/>
                          <a:pt x="374964" y="191647"/>
                        </a:cubicBezTo>
                        <a:lnTo>
                          <a:pt x="374964" y="191647"/>
                        </a:lnTo>
                        <a:lnTo>
                          <a:pt x="332194" y="191647"/>
                        </a:ln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90" name="Freeform: Shape 189">
                  <a:extLst>
                    <a:ext uri="{FF2B5EF4-FFF2-40B4-BE49-F238E27FC236}">
                      <a16:creationId xmlns:a16="http://schemas.microsoft.com/office/drawing/2014/main" id="{6A7EB188-7BE9-4833-8095-E15F78E03E16}"/>
                    </a:ext>
                  </a:extLst>
                </p:cNvPr>
                <p:cNvSpPr/>
                <p:nvPr/>
              </p:nvSpPr>
              <p:spPr>
                <a:xfrm>
                  <a:off x="1724119" y="5671527"/>
                  <a:ext cx="330530" cy="146115"/>
                </a:xfrm>
                <a:custGeom>
                  <a:avLst/>
                  <a:gdLst>
                    <a:gd name="connsiteX0" fmla="*/ 268840 w 330530"/>
                    <a:gd name="connsiteY0" fmla="*/ 9165 h 146115"/>
                    <a:gd name="connsiteX1" fmla="*/ 164970 w 330530"/>
                    <a:gd name="connsiteY1" fmla="*/ 9165 h 146115"/>
                    <a:gd name="connsiteX2" fmla="*/ 128310 w 330530"/>
                    <a:gd name="connsiteY2" fmla="*/ 15275 h 146115"/>
                    <a:gd name="connsiteX3" fmla="*/ 0 w 330530"/>
                    <a:gd name="connsiteY3" fmla="*/ 137475 h 146115"/>
                    <a:gd name="connsiteX4" fmla="*/ 12220 w 330530"/>
                    <a:gd name="connsiteY4" fmla="*/ 143585 h 146115"/>
                    <a:gd name="connsiteX5" fmla="*/ 219960 w 330530"/>
                    <a:gd name="connsiteY5" fmla="*/ 106925 h 146115"/>
                    <a:gd name="connsiteX6" fmla="*/ 329940 w 330530"/>
                    <a:gd name="connsiteY6" fmla="*/ 70265 h 146115"/>
                    <a:gd name="connsiteX7" fmla="*/ 268840 w 330530"/>
                    <a:gd name="connsiteY7" fmla="*/ 9165 h 1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530" h="146115">
                      <a:moveTo>
                        <a:pt x="268840" y="9165"/>
                      </a:moveTo>
                      <a:cubicBezTo>
                        <a:pt x="232180" y="-3055"/>
                        <a:pt x="195520" y="-3055"/>
                        <a:pt x="164970" y="9165"/>
                      </a:cubicBezTo>
                      <a:cubicBezTo>
                        <a:pt x="152750" y="9165"/>
                        <a:pt x="140530" y="15275"/>
                        <a:pt x="128310" y="15275"/>
                      </a:cubicBezTo>
                      <a:cubicBezTo>
                        <a:pt x="73320" y="33605"/>
                        <a:pt x="18330" y="76375"/>
                        <a:pt x="0" y="137475"/>
                      </a:cubicBezTo>
                      <a:cubicBezTo>
                        <a:pt x="0" y="143585"/>
                        <a:pt x="6110" y="149695"/>
                        <a:pt x="12220" y="143585"/>
                      </a:cubicBezTo>
                      <a:cubicBezTo>
                        <a:pt x="67210" y="94705"/>
                        <a:pt x="152750" y="94705"/>
                        <a:pt x="219960" y="106925"/>
                      </a:cubicBezTo>
                      <a:cubicBezTo>
                        <a:pt x="262730" y="113035"/>
                        <a:pt x="317720" y="119145"/>
                        <a:pt x="329940" y="70265"/>
                      </a:cubicBezTo>
                      <a:cubicBezTo>
                        <a:pt x="336050" y="39715"/>
                        <a:pt x="293280" y="21385"/>
                        <a:pt x="268840" y="9165"/>
                      </a:cubicBezTo>
                      <a:close/>
                    </a:path>
                  </a:pathLst>
                </a:custGeom>
                <a:solidFill>
                  <a:srgbClr val="EEB4CF">
                    <a:alpha val="4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1" name="Freeform: Shape 190">
                  <a:extLst>
                    <a:ext uri="{FF2B5EF4-FFF2-40B4-BE49-F238E27FC236}">
                      <a16:creationId xmlns:a16="http://schemas.microsoft.com/office/drawing/2014/main" id="{2C711A8D-BB9E-47FA-8403-433D82E6B016}"/>
                    </a:ext>
                  </a:extLst>
                </p:cNvPr>
                <p:cNvSpPr/>
                <p:nvPr/>
              </p:nvSpPr>
              <p:spPr>
                <a:xfrm>
                  <a:off x="910813" y="5827332"/>
                  <a:ext cx="825526" cy="452244"/>
                </a:xfrm>
                <a:custGeom>
                  <a:avLst/>
                  <a:gdLst>
                    <a:gd name="connsiteX0" fmla="*/ 25116 w 825526"/>
                    <a:gd name="connsiteY0" fmla="*/ 0 h 452244"/>
                    <a:gd name="connsiteX1" fmla="*/ 220636 w 825526"/>
                    <a:gd name="connsiteY1" fmla="*/ 177190 h 452244"/>
                    <a:gd name="connsiteX2" fmla="*/ 733877 w 825526"/>
                    <a:gd name="connsiteY2" fmla="*/ 164970 h 452244"/>
                    <a:gd name="connsiteX3" fmla="*/ 691107 w 825526"/>
                    <a:gd name="connsiteY3" fmla="*/ 146640 h 452244"/>
                    <a:gd name="connsiteX4" fmla="*/ 825527 w 825526"/>
                    <a:gd name="connsiteY4" fmla="*/ 226070 h 452244"/>
                    <a:gd name="connsiteX5" fmla="*/ 764427 w 825526"/>
                    <a:gd name="connsiteY5" fmla="*/ 195520 h 452244"/>
                    <a:gd name="connsiteX6" fmla="*/ 507807 w 825526"/>
                    <a:gd name="connsiteY6" fmla="*/ 452140 h 452244"/>
                    <a:gd name="connsiteX7" fmla="*/ 177866 w 825526"/>
                    <a:gd name="connsiteY7" fmla="*/ 201630 h 452244"/>
                    <a:gd name="connsiteX8" fmla="*/ 25116 w 825526"/>
                    <a:gd name="connsiteY8" fmla="*/ 0 h 45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526" h="452244">
                      <a:moveTo>
                        <a:pt x="25116" y="0"/>
                      </a:moveTo>
                      <a:cubicBezTo>
                        <a:pt x="25116" y="0"/>
                        <a:pt x="-17654" y="54990"/>
                        <a:pt x="220636" y="177190"/>
                      </a:cubicBezTo>
                      <a:cubicBezTo>
                        <a:pt x="306176" y="219960"/>
                        <a:pt x="562797" y="232180"/>
                        <a:pt x="733877" y="164970"/>
                      </a:cubicBezTo>
                      <a:cubicBezTo>
                        <a:pt x="703327" y="146640"/>
                        <a:pt x="691107" y="146640"/>
                        <a:pt x="691107" y="146640"/>
                      </a:cubicBezTo>
                      <a:cubicBezTo>
                        <a:pt x="691107" y="146640"/>
                        <a:pt x="794977" y="128310"/>
                        <a:pt x="825527" y="226070"/>
                      </a:cubicBezTo>
                      <a:cubicBezTo>
                        <a:pt x="776647" y="195520"/>
                        <a:pt x="764427" y="195520"/>
                        <a:pt x="764427" y="195520"/>
                      </a:cubicBezTo>
                      <a:cubicBezTo>
                        <a:pt x="764427" y="195520"/>
                        <a:pt x="709437" y="458249"/>
                        <a:pt x="507807" y="452140"/>
                      </a:cubicBezTo>
                      <a:cubicBezTo>
                        <a:pt x="324506" y="446029"/>
                        <a:pt x="318396" y="299390"/>
                        <a:pt x="177866" y="201630"/>
                      </a:cubicBezTo>
                      <a:cubicBezTo>
                        <a:pt x="31226" y="97760"/>
                        <a:pt x="-42094" y="42770"/>
                        <a:pt x="25116" y="0"/>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2" name="Freeform: Shape 191">
                  <a:extLst>
                    <a:ext uri="{FF2B5EF4-FFF2-40B4-BE49-F238E27FC236}">
                      <a16:creationId xmlns:a16="http://schemas.microsoft.com/office/drawing/2014/main" id="{82834D76-81C1-4F0B-BFEB-0F293FD4DE65}"/>
                    </a:ext>
                  </a:extLst>
                </p:cNvPr>
                <p:cNvSpPr/>
                <p:nvPr/>
              </p:nvSpPr>
              <p:spPr>
                <a:xfrm>
                  <a:off x="734299" y="5279343"/>
                  <a:ext cx="1729131" cy="633528"/>
                </a:xfrm>
                <a:custGeom>
                  <a:avLst/>
                  <a:gdLst>
                    <a:gd name="connsiteX0" fmla="*/ 287170 w 1729131"/>
                    <a:gd name="connsiteY0" fmla="*/ 254709 h 633528"/>
                    <a:gd name="connsiteX1" fmla="*/ 427700 w 1729131"/>
                    <a:gd name="connsiteY1" fmla="*/ 175280 h 633528"/>
                    <a:gd name="connsiteX2" fmla="*/ 525460 w 1729131"/>
                    <a:gd name="connsiteY2" fmla="*/ 89740 h 633528"/>
                    <a:gd name="connsiteX3" fmla="*/ 574340 w 1729131"/>
                    <a:gd name="connsiteY3" fmla="*/ 266929 h 633528"/>
                    <a:gd name="connsiteX4" fmla="*/ 1032591 w 1729131"/>
                    <a:gd name="connsiteY4" fmla="*/ 590759 h 633528"/>
                    <a:gd name="connsiteX5" fmla="*/ 1380861 w 1729131"/>
                    <a:gd name="connsiteY5" fmla="*/ 419679 h 633528"/>
                    <a:gd name="connsiteX6" fmla="*/ 1704691 w 1729131"/>
                    <a:gd name="connsiteY6" fmla="*/ 633529 h 633528"/>
                    <a:gd name="connsiteX7" fmla="*/ 1729131 w 1729131"/>
                    <a:gd name="connsiteY7" fmla="*/ 554099 h 633528"/>
                    <a:gd name="connsiteX8" fmla="*/ 1356421 w 1729131"/>
                    <a:gd name="connsiteY8" fmla="*/ 303589 h 633528"/>
                    <a:gd name="connsiteX9" fmla="*/ 892061 w 1729131"/>
                    <a:gd name="connsiteY9" fmla="*/ 468559 h 633528"/>
                    <a:gd name="connsiteX10" fmla="*/ 665990 w 1729131"/>
                    <a:gd name="connsiteY10" fmla="*/ 126399 h 633528"/>
                    <a:gd name="connsiteX11" fmla="*/ 458250 w 1729131"/>
                    <a:gd name="connsiteY11" fmla="*/ 16420 h 633528"/>
                    <a:gd name="connsiteX12" fmla="*/ 207740 w 1729131"/>
                    <a:gd name="connsiteY12" fmla="*/ 181389 h 633528"/>
                    <a:gd name="connsiteX13" fmla="*/ 24440 w 1729131"/>
                    <a:gd name="connsiteY13" fmla="*/ 77520 h 633528"/>
                    <a:gd name="connsiteX14" fmla="*/ 0 w 1729131"/>
                    <a:gd name="connsiteY14" fmla="*/ 132510 h 633528"/>
                    <a:gd name="connsiteX15" fmla="*/ 287170 w 1729131"/>
                    <a:gd name="connsiteY15" fmla="*/ 254709 h 6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9131" h="633528">
                      <a:moveTo>
                        <a:pt x="287170" y="254709"/>
                      </a:moveTo>
                      <a:cubicBezTo>
                        <a:pt x="366600" y="248599"/>
                        <a:pt x="391040" y="242489"/>
                        <a:pt x="427700" y="175280"/>
                      </a:cubicBezTo>
                      <a:cubicBezTo>
                        <a:pt x="464360" y="108070"/>
                        <a:pt x="452140" y="71410"/>
                        <a:pt x="525460" y="89740"/>
                      </a:cubicBezTo>
                      <a:cubicBezTo>
                        <a:pt x="598780" y="108070"/>
                        <a:pt x="598780" y="132510"/>
                        <a:pt x="574340" y="266929"/>
                      </a:cubicBezTo>
                      <a:cubicBezTo>
                        <a:pt x="549900" y="401349"/>
                        <a:pt x="757641" y="529659"/>
                        <a:pt x="1032591" y="590759"/>
                      </a:cubicBezTo>
                      <a:cubicBezTo>
                        <a:pt x="1307541" y="651859"/>
                        <a:pt x="1380861" y="419679"/>
                        <a:pt x="1380861" y="419679"/>
                      </a:cubicBezTo>
                      <a:lnTo>
                        <a:pt x="1704691" y="633529"/>
                      </a:lnTo>
                      <a:lnTo>
                        <a:pt x="1729131" y="554099"/>
                      </a:lnTo>
                      <a:cubicBezTo>
                        <a:pt x="1729131" y="554099"/>
                        <a:pt x="1710801" y="529659"/>
                        <a:pt x="1356421" y="303589"/>
                      </a:cubicBezTo>
                      <a:cubicBezTo>
                        <a:pt x="1295321" y="474669"/>
                        <a:pt x="1160901" y="572429"/>
                        <a:pt x="892061" y="468559"/>
                      </a:cubicBezTo>
                      <a:cubicBezTo>
                        <a:pt x="623220" y="364689"/>
                        <a:pt x="659880" y="224159"/>
                        <a:pt x="665990" y="126399"/>
                      </a:cubicBezTo>
                      <a:cubicBezTo>
                        <a:pt x="678211" y="34750"/>
                        <a:pt x="482690" y="-32460"/>
                        <a:pt x="458250" y="16420"/>
                      </a:cubicBezTo>
                      <a:cubicBezTo>
                        <a:pt x="397150" y="156949"/>
                        <a:pt x="342160" y="211939"/>
                        <a:pt x="207740" y="181389"/>
                      </a:cubicBezTo>
                      <a:cubicBezTo>
                        <a:pt x="128310" y="163059"/>
                        <a:pt x="61100" y="108070"/>
                        <a:pt x="24440" y="77520"/>
                      </a:cubicBezTo>
                      <a:cubicBezTo>
                        <a:pt x="12220" y="95850"/>
                        <a:pt x="6110" y="114180"/>
                        <a:pt x="0" y="132510"/>
                      </a:cubicBezTo>
                      <a:cubicBezTo>
                        <a:pt x="91650" y="205829"/>
                        <a:pt x="226070" y="254709"/>
                        <a:pt x="287170" y="254709"/>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3" name="Freeform: Shape 192">
                  <a:extLst>
                    <a:ext uri="{FF2B5EF4-FFF2-40B4-BE49-F238E27FC236}">
                      <a16:creationId xmlns:a16="http://schemas.microsoft.com/office/drawing/2014/main" id="{CAF714E8-D7F7-4DAD-9919-B0113165425C}"/>
                    </a:ext>
                  </a:extLst>
                </p:cNvPr>
                <p:cNvSpPr/>
                <p:nvPr/>
              </p:nvSpPr>
              <p:spPr>
                <a:xfrm>
                  <a:off x="1608029" y="5127931"/>
                  <a:ext cx="378820" cy="161721"/>
                </a:xfrm>
                <a:custGeom>
                  <a:avLst/>
                  <a:gdLst>
                    <a:gd name="connsiteX0" fmla="*/ 0 w 378820"/>
                    <a:gd name="connsiteY0" fmla="*/ 70072 h 161721"/>
                    <a:gd name="connsiteX1" fmla="*/ 378820 w 378820"/>
                    <a:gd name="connsiteY1" fmla="*/ 161722 h 161721"/>
                    <a:gd name="connsiteX2" fmla="*/ 0 w 378820"/>
                    <a:gd name="connsiteY2" fmla="*/ 70072 h 161721"/>
                  </a:gdLst>
                  <a:ahLst/>
                  <a:cxnLst>
                    <a:cxn ang="0">
                      <a:pos x="connsiteX0" y="connsiteY0"/>
                    </a:cxn>
                    <a:cxn ang="0">
                      <a:pos x="connsiteX1" y="connsiteY1"/>
                    </a:cxn>
                    <a:cxn ang="0">
                      <a:pos x="connsiteX2" y="connsiteY2"/>
                    </a:cxn>
                  </a:cxnLst>
                  <a:rect l="l" t="t" r="r" b="b"/>
                  <a:pathLst>
                    <a:path w="378820" h="161721">
                      <a:moveTo>
                        <a:pt x="0" y="70072"/>
                      </a:moveTo>
                      <a:cubicBezTo>
                        <a:pt x="0" y="70072"/>
                        <a:pt x="201630" y="-21578"/>
                        <a:pt x="378820" y="161722"/>
                      </a:cubicBezTo>
                      <a:cubicBezTo>
                        <a:pt x="342160" y="57852"/>
                        <a:pt x="195520" y="-88788"/>
                        <a:pt x="0" y="70072"/>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4" name="Freeform: Shape 193">
                  <a:extLst>
                    <a:ext uri="{FF2B5EF4-FFF2-40B4-BE49-F238E27FC236}">
                      <a16:creationId xmlns:a16="http://schemas.microsoft.com/office/drawing/2014/main" id="{82A553A5-8A88-47E6-83FC-15D8374619E2}"/>
                    </a:ext>
                  </a:extLst>
                </p:cNvPr>
                <p:cNvSpPr/>
                <p:nvPr/>
              </p:nvSpPr>
              <p:spPr>
                <a:xfrm>
                  <a:off x="652558" y="4578948"/>
                  <a:ext cx="2061382" cy="1913453"/>
                </a:xfrm>
                <a:custGeom>
                  <a:avLst/>
                  <a:gdLst>
                    <a:gd name="connsiteX0" fmla="*/ 1920852 w 2061382"/>
                    <a:gd name="connsiteY0" fmla="*/ 1578324 h 1913453"/>
                    <a:gd name="connsiteX1" fmla="*/ 1951402 w 2061382"/>
                    <a:gd name="connsiteY1" fmla="*/ 1413354 h 1913453"/>
                    <a:gd name="connsiteX2" fmla="*/ 1969732 w 2061382"/>
                    <a:gd name="connsiteY2" fmla="*/ 1333924 h 1913453"/>
                    <a:gd name="connsiteX3" fmla="*/ 2061382 w 2061382"/>
                    <a:gd name="connsiteY3" fmla="*/ 1388914 h 1913453"/>
                    <a:gd name="connsiteX4" fmla="*/ 2030832 w 2061382"/>
                    <a:gd name="connsiteY4" fmla="*/ 1321704 h 1913453"/>
                    <a:gd name="connsiteX5" fmla="*/ 1749772 w 2061382"/>
                    <a:gd name="connsiteY5" fmla="*/ 1407244 h 1913453"/>
                    <a:gd name="connsiteX6" fmla="*/ 1902522 w 2061382"/>
                    <a:gd name="connsiteY6" fmla="*/ 680155 h 1913453"/>
                    <a:gd name="connsiteX7" fmla="*/ 1792542 w 2061382"/>
                    <a:gd name="connsiteY7" fmla="*/ 790135 h 1913453"/>
                    <a:gd name="connsiteX8" fmla="*/ 1816982 w 2061382"/>
                    <a:gd name="connsiteY8" fmla="*/ 619055 h 1913453"/>
                    <a:gd name="connsiteX9" fmla="*/ 1658122 w 2061382"/>
                    <a:gd name="connsiteY9" fmla="*/ 729035 h 1913453"/>
                    <a:gd name="connsiteX10" fmla="*/ 1780322 w 2061382"/>
                    <a:gd name="connsiteY10" fmla="*/ 570175 h 1913453"/>
                    <a:gd name="connsiteX11" fmla="*/ 1572582 w 2061382"/>
                    <a:gd name="connsiteY11" fmla="*/ 722925 h 1913453"/>
                    <a:gd name="connsiteX12" fmla="*/ 1432052 w 2061382"/>
                    <a:gd name="connsiteY12" fmla="*/ 643495 h 1913453"/>
                    <a:gd name="connsiteX13" fmla="*/ 1609242 w 2061382"/>
                    <a:gd name="connsiteY13" fmla="*/ 441865 h 1913453"/>
                    <a:gd name="connsiteX14" fmla="*/ 1358732 w 2061382"/>
                    <a:gd name="connsiteY14" fmla="*/ 588505 h 1913453"/>
                    <a:gd name="connsiteX15" fmla="*/ 1157102 w 2061382"/>
                    <a:gd name="connsiteY15" fmla="*/ 484635 h 1913453"/>
                    <a:gd name="connsiteX16" fmla="*/ 1352622 w 2061382"/>
                    <a:gd name="connsiteY16" fmla="*/ 276896 h 1913453"/>
                    <a:gd name="connsiteX17" fmla="*/ 1089892 w 2061382"/>
                    <a:gd name="connsiteY17" fmla="*/ 454085 h 1913453"/>
                    <a:gd name="connsiteX18" fmla="*/ 876042 w 2061382"/>
                    <a:gd name="connsiteY18" fmla="*/ 374655 h 1913453"/>
                    <a:gd name="connsiteX19" fmla="*/ 1077672 w 2061382"/>
                    <a:gd name="connsiteY19" fmla="*/ 173026 h 1913453"/>
                    <a:gd name="connsiteX20" fmla="*/ 808832 w 2061382"/>
                    <a:gd name="connsiteY20" fmla="*/ 344106 h 1913453"/>
                    <a:gd name="connsiteX21" fmla="*/ 485001 w 2061382"/>
                    <a:gd name="connsiteY21" fmla="*/ 209686 h 1913453"/>
                    <a:gd name="connsiteX22" fmla="*/ 857712 w 2061382"/>
                    <a:gd name="connsiteY22" fmla="*/ 1946 h 1913453"/>
                    <a:gd name="connsiteX23" fmla="*/ 381131 w 2061382"/>
                    <a:gd name="connsiteY23" fmla="*/ 191356 h 1913453"/>
                    <a:gd name="connsiteX24" fmla="*/ 338361 w 2061382"/>
                    <a:gd name="connsiteY24" fmla="*/ 179136 h 1913453"/>
                    <a:gd name="connsiteX25" fmla="*/ 301701 w 2061382"/>
                    <a:gd name="connsiteY25" fmla="*/ 331886 h 1913453"/>
                    <a:gd name="connsiteX26" fmla="*/ 307811 w 2061382"/>
                    <a:gd name="connsiteY26" fmla="*/ 319666 h 1913453"/>
                    <a:gd name="connsiteX27" fmla="*/ 491111 w 2061382"/>
                    <a:gd name="connsiteY27" fmla="*/ 166916 h 1913453"/>
                    <a:gd name="connsiteX28" fmla="*/ 393351 w 2061382"/>
                    <a:gd name="connsiteY28" fmla="*/ 252456 h 1913453"/>
                    <a:gd name="connsiteX29" fmla="*/ 784392 w 2061382"/>
                    <a:gd name="connsiteY29" fmla="*/ 399095 h 1913453"/>
                    <a:gd name="connsiteX30" fmla="*/ 869932 w 2061382"/>
                    <a:gd name="connsiteY30" fmla="*/ 319666 h 1913453"/>
                    <a:gd name="connsiteX31" fmla="*/ 814942 w 2061382"/>
                    <a:gd name="connsiteY31" fmla="*/ 435755 h 1913453"/>
                    <a:gd name="connsiteX32" fmla="*/ 1065452 w 2061382"/>
                    <a:gd name="connsiteY32" fmla="*/ 509075 h 1913453"/>
                    <a:gd name="connsiteX33" fmla="*/ 1150992 w 2061382"/>
                    <a:gd name="connsiteY33" fmla="*/ 447975 h 1913453"/>
                    <a:gd name="connsiteX34" fmla="*/ 1108222 w 2061382"/>
                    <a:gd name="connsiteY34" fmla="*/ 533515 h 1913453"/>
                    <a:gd name="connsiteX35" fmla="*/ 1315962 w 2061382"/>
                    <a:gd name="connsiteY35" fmla="*/ 655715 h 1913453"/>
                    <a:gd name="connsiteX36" fmla="*/ 1438162 w 2061382"/>
                    <a:gd name="connsiteY36" fmla="*/ 582395 h 1913453"/>
                    <a:gd name="connsiteX37" fmla="*/ 1358732 w 2061382"/>
                    <a:gd name="connsiteY37" fmla="*/ 680155 h 1913453"/>
                    <a:gd name="connsiteX38" fmla="*/ 1529812 w 2061382"/>
                    <a:gd name="connsiteY38" fmla="*/ 784025 h 1913453"/>
                    <a:gd name="connsiteX39" fmla="*/ 1627572 w 2061382"/>
                    <a:gd name="connsiteY39" fmla="*/ 753475 h 1913453"/>
                    <a:gd name="connsiteX40" fmla="*/ 1603132 w 2061382"/>
                    <a:gd name="connsiteY40" fmla="*/ 845125 h 1913453"/>
                    <a:gd name="connsiteX41" fmla="*/ 1719222 w 2061382"/>
                    <a:gd name="connsiteY41" fmla="*/ 747365 h 1913453"/>
                    <a:gd name="connsiteX42" fmla="*/ 1707002 w 2061382"/>
                    <a:gd name="connsiteY42" fmla="*/ 1223944 h 1913453"/>
                    <a:gd name="connsiteX43" fmla="*/ 1150992 w 2061382"/>
                    <a:gd name="connsiteY43" fmla="*/ 1834944 h 1913453"/>
                    <a:gd name="connsiteX44" fmla="*/ 228381 w 2061382"/>
                    <a:gd name="connsiteY44" fmla="*/ 1498894 h 1913453"/>
                    <a:gd name="connsiteX45" fmla="*/ 75631 w 2061382"/>
                    <a:gd name="connsiteY45" fmla="*/ 820685 h 1913453"/>
                    <a:gd name="connsiteX46" fmla="*/ 75631 w 2061382"/>
                    <a:gd name="connsiteY46" fmla="*/ 820685 h 1913453"/>
                    <a:gd name="connsiteX47" fmla="*/ 57301 w 2061382"/>
                    <a:gd name="connsiteY47" fmla="*/ 1346144 h 1913453"/>
                    <a:gd name="connsiteX48" fmla="*/ 625531 w 2061382"/>
                    <a:gd name="connsiteY48" fmla="*/ 1889933 h 1913453"/>
                    <a:gd name="connsiteX49" fmla="*/ 1603132 w 2061382"/>
                    <a:gd name="connsiteY49" fmla="*/ 1743294 h 1913453"/>
                    <a:gd name="connsiteX50" fmla="*/ 1749772 w 2061382"/>
                    <a:gd name="connsiteY50" fmla="*/ 1535554 h 1913453"/>
                    <a:gd name="connsiteX51" fmla="*/ 1835312 w 2061382"/>
                    <a:gd name="connsiteY51" fmla="*/ 1645534 h 1913453"/>
                    <a:gd name="connsiteX52" fmla="*/ 1920852 w 2061382"/>
                    <a:gd name="connsiteY52" fmla="*/ 1578324 h 19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61382" h="1913453">
                      <a:moveTo>
                        <a:pt x="1920852" y="1578324"/>
                      </a:moveTo>
                      <a:cubicBezTo>
                        <a:pt x="2036942" y="1523334"/>
                        <a:pt x="2012502" y="1413354"/>
                        <a:pt x="1951402" y="1413354"/>
                      </a:cubicBezTo>
                      <a:cubicBezTo>
                        <a:pt x="1890302" y="1413354"/>
                        <a:pt x="1896412" y="1346144"/>
                        <a:pt x="1969732" y="1333924"/>
                      </a:cubicBezTo>
                      <a:cubicBezTo>
                        <a:pt x="2018612" y="1327814"/>
                        <a:pt x="2049162" y="1358364"/>
                        <a:pt x="2061382" y="1388914"/>
                      </a:cubicBezTo>
                      <a:cubicBezTo>
                        <a:pt x="2055272" y="1358364"/>
                        <a:pt x="2049162" y="1333924"/>
                        <a:pt x="2030832" y="1321704"/>
                      </a:cubicBezTo>
                      <a:cubicBezTo>
                        <a:pt x="1975842" y="1266714"/>
                        <a:pt x="1853642" y="1303374"/>
                        <a:pt x="1749772" y="1407244"/>
                      </a:cubicBezTo>
                      <a:cubicBezTo>
                        <a:pt x="1871972" y="1175064"/>
                        <a:pt x="1902522" y="680155"/>
                        <a:pt x="1902522" y="680155"/>
                      </a:cubicBezTo>
                      <a:lnTo>
                        <a:pt x="1792542" y="790135"/>
                      </a:lnTo>
                      <a:lnTo>
                        <a:pt x="1816982" y="619055"/>
                      </a:lnTo>
                      <a:lnTo>
                        <a:pt x="1658122" y="729035"/>
                      </a:lnTo>
                      <a:cubicBezTo>
                        <a:pt x="1658122" y="729035"/>
                        <a:pt x="1688672" y="698485"/>
                        <a:pt x="1780322" y="570175"/>
                      </a:cubicBezTo>
                      <a:cubicBezTo>
                        <a:pt x="1694782" y="661825"/>
                        <a:pt x="1572582" y="722925"/>
                        <a:pt x="1572582" y="722925"/>
                      </a:cubicBezTo>
                      <a:lnTo>
                        <a:pt x="1432052" y="643495"/>
                      </a:lnTo>
                      <a:cubicBezTo>
                        <a:pt x="1432052" y="643495"/>
                        <a:pt x="1474822" y="564065"/>
                        <a:pt x="1609242" y="441865"/>
                      </a:cubicBezTo>
                      <a:cubicBezTo>
                        <a:pt x="1480932" y="496855"/>
                        <a:pt x="1358732" y="588505"/>
                        <a:pt x="1358732" y="588505"/>
                      </a:cubicBezTo>
                      <a:lnTo>
                        <a:pt x="1157102" y="484635"/>
                      </a:lnTo>
                      <a:cubicBezTo>
                        <a:pt x="1157102" y="484635"/>
                        <a:pt x="1218202" y="368545"/>
                        <a:pt x="1352622" y="276896"/>
                      </a:cubicBezTo>
                      <a:cubicBezTo>
                        <a:pt x="1193762" y="313556"/>
                        <a:pt x="1089892" y="454085"/>
                        <a:pt x="1089892" y="454085"/>
                      </a:cubicBezTo>
                      <a:cubicBezTo>
                        <a:pt x="1089892" y="454085"/>
                        <a:pt x="1010462" y="399095"/>
                        <a:pt x="876042" y="374655"/>
                      </a:cubicBezTo>
                      <a:cubicBezTo>
                        <a:pt x="937142" y="264676"/>
                        <a:pt x="1077672" y="173026"/>
                        <a:pt x="1077672" y="173026"/>
                      </a:cubicBezTo>
                      <a:cubicBezTo>
                        <a:pt x="1077672" y="173026"/>
                        <a:pt x="894372" y="246346"/>
                        <a:pt x="808832" y="344106"/>
                      </a:cubicBezTo>
                      <a:cubicBezTo>
                        <a:pt x="735511" y="289116"/>
                        <a:pt x="485001" y="209686"/>
                        <a:pt x="485001" y="209686"/>
                      </a:cubicBezTo>
                      <a:cubicBezTo>
                        <a:pt x="485001" y="209686"/>
                        <a:pt x="570541" y="105816"/>
                        <a:pt x="857712" y="1946"/>
                      </a:cubicBezTo>
                      <a:cubicBezTo>
                        <a:pt x="594981" y="-22494"/>
                        <a:pt x="381131" y="191356"/>
                        <a:pt x="381131" y="191356"/>
                      </a:cubicBezTo>
                      <a:cubicBezTo>
                        <a:pt x="381131" y="191356"/>
                        <a:pt x="381131" y="191356"/>
                        <a:pt x="338361" y="179136"/>
                      </a:cubicBezTo>
                      <a:cubicBezTo>
                        <a:pt x="320031" y="221906"/>
                        <a:pt x="307811" y="276896"/>
                        <a:pt x="301701" y="331886"/>
                      </a:cubicBezTo>
                      <a:cubicBezTo>
                        <a:pt x="301701" y="325776"/>
                        <a:pt x="307811" y="325776"/>
                        <a:pt x="307811" y="319666"/>
                      </a:cubicBezTo>
                      <a:cubicBezTo>
                        <a:pt x="362801" y="197466"/>
                        <a:pt x="491111" y="166916"/>
                        <a:pt x="491111" y="166916"/>
                      </a:cubicBezTo>
                      <a:lnTo>
                        <a:pt x="393351" y="252456"/>
                      </a:lnTo>
                      <a:lnTo>
                        <a:pt x="784392" y="399095"/>
                      </a:lnTo>
                      <a:lnTo>
                        <a:pt x="869932" y="319666"/>
                      </a:lnTo>
                      <a:lnTo>
                        <a:pt x="814942" y="435755"/>
                      </a:lnTo>
                      <a:lnTo>
                        <a:pt x="1065452" y="509075"/>
                      </a:lnTo>
                      <a:lnTo>
                        <a:pt x="1150992" y="447975"/>
                      </a:lnTo>
                      <a:lnTo>
                        <a:pt x="1108222" y="533515"/>
                      </a:lnTo>
                      <a:lnTo>
                        <a:pt x="1315962" y="655715"/>
                      </a:lnTo>
                      <a:lnTo>
                        <a:pt x="1438162" y="582395"/>
                      </a:lnTo>
                      <a:lnTo>
                        <a:pt x="1358732" y="680155"/>
                      </a:lnTo>
                      <a:lnTo>
                        <a:pt x="1529812" y="784025"/>
                      </a:lnTo>
                      <a:lnTo>
                        <a:pt x="1627572" y="753475"/>
                      </a:lnTo>
                      <a:lnTo>
                        <a:pt x="1603132" y="845125"/>
                      </a:lnTo>
                      <a:cubicBezTo>
                        <a:pt x="1603132" y="845125"/>
                        <a:pt x="1603132" y="845125"/>
                        <a:pt x="1719222" y="747365"/>
                      </a:cubicBezTo>
                      <a:cubicBezTo>
                        <a:pt x="1700892" y="857345"/>
                        <a:pt x="1792542" y="900115"/>
                        <a:pt x="1707002" y="1223944"/>
                      </a:cubicBezTo>
                      <a:cubicBezTo>
                        <a:pt x="1627572" y="1547774"/>
                        <a:pt x="1487042" y="1773844"/>
                        <a:pt x="1150992" y="1834944"/>
                      </a:cubicBezTo>
                      <a:cubicBezTo>
                        <a:pt x="649971" y="1926594"/>
                        <a:pt x="527771" y="1859384"/>
                        <a:pt x="228381" y="1498894"/>
                      </a:cubicBezTo>
                      <a:cubicBezTo>
                        <a:pt x="-77119" y="1132294"/>
                        <a:pt x="75631" y="820685"/>
                        <a:pt x="75631" y="820685"/>
                      </a:cubicBezTo>
                      <a:lnTo>
                        <a:pt x="75631" y="820685"/>
                      </a:lnTo>
                      <a:cubicBezTo>
                        <a:pt x="-34349" y="1058975"/>
                        <a:pt x="-9909" y="1211724"/>
                        <a:pt x="57301" y="1346144"/>
                      </a:cubicBezTo>
                      <a:cubicBezTo>
                        <a:pt x="148951" y="1523334"/>
                        <a:pt x="430011" y="1847163"/>
                        <a:pt x="625531" y="1889933"/>
                      </a:cubicBezTo>
                      <a:cubicBezTo>
                        <a:pt x="931032" y="1951033"/>
                        <a:pt x="1419832" y="1889933"/>
                        <a:pt x="1603132" y="1743294"/>
                      </a:cubicBezTo>
                      <a:cubicBezTo>
                        <a:pt x="1603132" y="1743294"/>
                        <a:pt x="1694782" y="1651644"/>
                        <a:pt x="1749772" y="1535554"/>
                      </a:cubicBezTo>
                      <a:cubicBezTo>
                        <a:pt x="1743662" y="1566104"/>
                        <a:pt x="1755882" y="1645534"/>
                        <a:pt x="1835312" y="1645534"/>
                      </a:cubicBezTo>
                      <a:cubicBezTo>
                        <a:pt x="1847532" y="1627204"/>
                        <a:pt x="1871972" y="1602764"/>
                        <a:pt x="1920852" y="1578324"/>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76" name="Freeform: Shape 75">
                <a:extLst>
                  <a:ext uri="{FF2B5EF4-FFF2-40B4-BE49-F238E27FC236}">
                    <a16:creationId xmlns:a16="http://schemas.microsoft.com/office/drawing/2014/main" id="{319E0F13-FE4D-4F6B-8FD1-2FC6BC1AA73C}"/>
                  </a:ext>
                </a:extLst>
              </p:cNvPr>
              <p:cNvSpPr/>
              <p:nvPr/>
            </p:nvSpPr>
            <p:spPr>
              <a:xfrm>
                <a:off x="972589" y="4906628"/>
                <a:ext cx="201630" cy="169175"/>
              </a:xfrm>
              <a:custGeom>
                <a:avLst/>
                <a:gdLst>
                  <a:gd name="connsiteX0" fmla="*/ 0 w 201630"/>
                  <a:gd name="connsiteY0" fmla="*/ 53086 h 169175"/>
                  <a:gd name="connsiteX1" fmla="*/ 201630 w 201630"/>
                  <a:gd name="connsiteY1" fmla="*/ 169176 h 169175"/>
                  <a:gd name="connsiteX2" fmla="*/ 0 w 201630"/>
                  <a:gd name="connsiteY2" fmla="*/ 53086 h 169175"/>
                </a:gdLst>
                <a:ahLst/>
                <a:cxnLst>
                  <a:cxn ang="0">
                    <a:pos x="connsiteX0" y="connsiteY0"/>
                  </a:cxn>
                  <a:cxn ang="0">
                    <a:pos x="connsiteX1" y="connsiteY1"/>
                  </a:cxn>
                  <a:cxn ang="0">
                    <a:pos x="connsiteX2" y="connsiteY2"/>
                  </a:cxn>
                </a:cxnLst>
                <a:rect l="l" t="t" r="r" b="b"/>
                <a:pathLst>
                  <a:path w="201630" h="169175">
                    <a:moveTo>
                      <a:pt x="0" y="53086"/>
                    </a:moveTo>
                    <a:cubicBezTo>
                      <a:pt x="0" y="53086"/>
                      <a:pt x="146640" y="10316"/>
                      <a:pt x="201630" y="169176"/>
                    </a:cubicBezTo>
                    <a:cubicBezTo>
                      <a:pt x="201630" y="40866"/>
                      <a:pt x="134420" y="-69114"/>
                      <a:pt x="0" y="53086"/>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7" name="Graphic 16">
                <a:extLst>
                  <a:ext uri="{FF2B5EF4-FFF2-40B4-BE49-F238E27FC236}">
                    <a16:creationId xmlns:a16="http://schemas.microsoft.com/office/drawing/2014/main" id="{583E0A09-F909-4AAB-B94A-E64B33E10E76}"/>
                  </a:ext>
                </a:extLst>
              </p:cNvPr>
              <p:cNvGrpSpPr/>
              <p:nvPr/>
            </p:nvGrpSpPr>
            <p:grpSpPr>
              <a:xfrm>
                <a:off x="966479" y="4874173"/>
                <a:ext cx="213850" cy="189409"/>
                <a:chOff x="966479" y="4874173"/>
                <a:chExt cx="213850" cy="189409"/>
              </a:xfrm>
            </p:grpSpPr>
            <p:sp>
              <p:nvSpPr>
                <p:cNvPr id="185" name="Freeform: Shape 184">
                  <a:extLst>
                    <a:ext uri="{FF2B5EF4-FFF2-40B4-BE49-F238E27FC236}">
                      <a16:creationId xmlns:a16="http://schemas.microsoft.com/office/drawing/2014/main" id="{B0870BDE-E88C-444C-B343-A8A59B8D02F4}"/>
                    </a:ext>
                  </a:extLst>
                </p:cNvPr>
                <p:cNvSpPr/>
                <p:nvPr/>
              </p:nvSpPr>
              <p:spPr>
                <a:xfrm>
                  <a:off x="997029" y="4878730"/>
                  <a:ext cx="177190" cy="142083"/>
                </a:xfrm>
                <a:custGeom>
                  <a:avLst/>
                  <a:gdLst>
                    <a:gd name="connsiteX0" fmla="*/ 0 w 177190"/>
                    <a:gd name="connsiteY0" fmla="*/ 44323 h 142083"/>
                    <a:gd name="connsiteX1" fmla="*/ 177190 w 177190"/>
                    <a:gd name="connsiteY1" fmla="*/ 142083 h 142083"/>
                    <a:gd name="connsiteX2" fmla="*/ 0 w 177190"/>
                    <a:gd name="connsiteY2" fmla="*/ 44323 h 142083"/>
                  </a:gdLst>
                  <a:ahLst/>
                  <a:cxnLst>
                    <a:cxn ang="0">
                      <a:pos x="connsiteX0" y="connsiteY0"/>
                    </a:cxn>
                    <a:cxn ang="0">
                      <a:pos x="connsiteX1" y="connsiteY1"/>
                    </a:cxn>
                    <a:cxn ang="0">
                      <a:pos x="connsiteX2" y="connsiteY2"/>
                    </a:cxn>
                  </a:cxnLst>
                  <a:rect l="l" t="t" r="r" b="b"/>
                  <a:pathLst>
                    <a:path w="177190" h="142083">
                      <a:moveTo>
                        <a:pt x="0" y="44323"/>
                      </a:moveTo>
                      <a:cubicBezTo>
                        <a:pt x="0" y="44323"/>
                        <a:pt x="128310" y="7663"/>
                        <a:pt x="177190" y="142083"/>
                      </a:cubicBezTo>
                      <a:cubicBezTo>
                        <a:pt x="177190" y="38213"/>
                        <a:pt x="122200" y="-59547"/>
                        <a:pt x="0" y="44323"/>
                      </a:cubicBezTo>
                      <a:close/>
                    </a:path>
                  </a:pathLst>
                </a:custGeom>
                <a:solidFill>
                  <a:srgbClr val="424241"/>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6" name="Freeform: Shape 185">
                  <a:extLst>
                    <a:ext uri="{FF2B5EF4-FFF2-40B4-BE49-F238E27FC236}">
                      <a16:creationId xmlns:a16="http://schemas.microsoft.com/office/drawing/2014/main" id="{331853CE-C740-43C9-B2CF-6BFD3EF7B67B}"/>
                    </a:ext>
                  </a:extLst>
                </p:cNvPr>
                <p:cNvSpPr/>
                <p:nvPr/>
              </p:nvSpPr>
              <p:spPr>
                <a:xfrm>
                  <a:off x="966479" y="4874173"/>
                  <a:ext cx="213850" cy="189409"/>
                </a:xfrm>
                <a:custGeom>
                  <a:avLst/>
                  <a:gdLst>
                    <a:gd name="connsiteX0" fmla="*/ 213850 w 213850"/>
                    <a:gd name="connsiteY0" fmla="*/ 189410 h 189409"/>
                    <a:gd name="connsiteX1" fmla="*/ 201630 w 213850"/>
                    <a:gd name="connsiteY1" fmla="*/ 152750 h 189409"/>
                    <a:gd name="connsiteX2" fmla="*/ 85540 w 213850"/>
                    <a:gd name="connsiteY2" fmla="*/ 54990 h 189409"/>
                    <a:gd name="connsiteX3" fmla="*/ 30550 w 213850"/>
                    <a:gd name="connsiteY3" fmla="*/ 61100 h 189409"/>
                    <a:gd name="connsiteX4" fmla="*/ 0 w 213850"/>
                    <a:gd name="connsiteY4" fmla="*/ 73320 h 189409"/>
                    <a:gd name="connsiteX5" fmla="*/ 24440 w 213850"/>
                    <a:gd name="connsiteY5" fmla="*/ 48880 h 189409"/>
                    <a:gd name="connsiteX6" fmla="*/ 128310 w 213850"/>
                    <a:gd name="connsiteY6" fmla="*/ 0 h 189409"/>
                    <a:gd name="connsiteX7" fmla="*/ 207740 w 213850"/>
                    <a:gd name="connsiteY7" fmla="*/ 152750 h 189409"/>
                    <a:gd name="connsiteX8" fmla="*/ 213850 w 213850"/>
                    <a:gd name="connsiteY8" fmla="*/ 189410 h 189409"/>
                    <a:gd name="connsiteX9" fmla="*/ 85540 w 213850"/>
                    <a:gd name="connsiteY9" fmla="*/ 42770 h 189409"/>
                    <a:gd name="connsiteX10" fmla="*/ 195520 w 213850"/>
                    <a:gd name="connsiteY10" fmla="*/ 116090 h 189409"/>
                    <a:gd name="connsiteX11" fmla="*/ 128310 w 213850"/>
                    <a:gd name="connsiteY11" fmla="*/ 12220 h 189409"/>
                    <a:gd name="connsiteX12" fmla="*/ 54990 w 213850"/>
                    <a:gd name="connsiteY12" fmla="*/ 36660 h 189409"/>
                    <a:gd name="connsiteX13" fmla="*/ 85540 w 213850"/>
                    <a:gd name="connsiteY13" fmla="*/ 4277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850" h="189409">
                      <a:moveTo>
                        <a:pt x="213850" y="189410"/>
                      </a:moveTo>
                      <a:lnTo>
                        <a:pt x="201630" y="152750"/>
                      </a:lnTo>
                      <a:cubicBezTo>
                        <a:pt x="177190" y="79430"/>
                        <a:pt x="122200" y="54990"/>
                        <a:pt x="85540" y="54990"/>
                      </a:cubicBezTo>
                      <a:cubicBezTo>
                        <a:pt x="54990" y="48880"/>
                        <a:pt x="30550" y="61100"/>
                        <a:pt x="30550" y="61100"/>
                      </a:cubicBezTo>
                      <a:lnTo>
                        <a:pt x="0" y="73320"/>
                      </a:lnTo>
                      <a:lnTo>
                        <a:pt x="24440" y="48880"/>
                      </a:lnTo>
                      <a:cubicBezTo>
                        <a:pt x="61100" y="12220"/>
                        <a:pt x="97760" y="0"/>
                        <a:pt x="128310" y="0"/>
                      </a:cubicBezTo>
                      <a:cubicBezTo>
                        <a:pt x="189410" y="6110"/>
                        <a:pt x="213850" y="79430"/>
                        <a:pt x="207740" y="152750"/>
                      </a:cubicBezTo>
                      <a:lnTo>
                        <a:pt x="213850" y="189410"/>
                      </a:lnTo>
                      <a:close/>
                      <a:moveTo>
                        <a:pt x="85540" y="42770"/>
                      </a:moveTo>
                      <a:cubicBezTo>
                        <a:pt x="122200" y="48880"/>
                        <a:pt x="164970" y="61100"/>
                        <a:pt x="195520" y="116090"/>
                      </a:cubicBezTo>
                      <a:cubicBezTo>
                        <a:pt x="189410" y="67210"/>
                        <a:pt x="171080" y="18330"/>
                        <a:pt x="128310" y="12220"/>
                      </a:cubicBezTo>
                      <a:cubicBezTo>
                        <a:pt x="109980" y="12220"/>
                        <a:pt x="79430" y="18330"/>
                        <a:pt x="54990" y="36660"/>
                      </a:cubicBezTo>
                      <a:cubicBezTo>
                        <a:pt x="67210" y="36660"/>
                        <a:pt x="73320" y="36660"/>
                        <a:pt x="85540" y="42770"/>
                      </a:cubicBezTo>
                      <a:close/>
                    </a:path>
                  </a:pathLst>
                </a:custGeom>
                <a:solidFill>
                  <a:srgbClr val="00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78" name="Freeform: Shape 77">
                <a:extLst>
                  <a:ext uri="{FF2B5EF4-FFF2-40B4-BE49-F238E27FC236}">
                    <a16:creationId xmlns:a16="http://schemas.microsoft.com/office/drawing/2014/main" id="{0FF84B8C-C10E-4C42-9E4A-3A33C3696E63}"/>
                  </a:ext>
                </a:extLst>
              </p:cNvPr>
              <p:cNvSpPr/>
              <p:nvPr/>
            </p:nvSpPr>
            <p:spPr>
              <a:xfrm>
                <a:off x="997029" y="4903746"/>
                <a:ext cx="177190" cy="117067"/>
              </a:xfrm>
              <a:custGeom>
                <a:avLst/>
                <a:gdLst>
                  <a:gd name="connsiteX0" fmla="*/ 158860 w 177190"/>
                  <a:gd name="connsiteY0" fmla="*/ 37638 h 117067"/>
                  <a:gd name="connsiteX1" fmla="*/ 128310 w 177190"/>
                  <a:gd name="connsiteY1" fmla="*/ 13198 h 117067"/>
                  <a:gd name="connsiteX2" fmla="*/ 24440 w 177190"/>
                  <a:gd name="connsiteY2" fmla="*/ 978 h 117067"/>
                  <a:gd name="connsiteX3" fmla="*/ 0 w 177190"/>
                  <a:gd name="connsiteY3" fmla="*/ 19308 h 117067"/>
                  <a:gd name="connsiteX4" fmla="*/ 177190 w 177190"/>
                  <a:gd name="connsiteY4" fmla="*/ 117067 h 117067"/>
                  <a:gd name="connsiteX5" fmla="*/ 171080 w 177190"/>
                  <a:gd name="connsiteY5" fmla="*/ 37638 h 117067"/>
                  <a:gd name="connsiteX6" fmla="*/ 158860 w 177190"/>
                  <a:gd name="connsiteY6" fmla="*/ 37638 h 11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90" h="117067">
                    <a:moveTo>
                      <a:pt x="158860" y="37638"/>
                    </a:moveTo>
                    <a:cubicBezTo>
                      <a:pt x="146640" y="25418"/>
                      <a:pt x="140530" y="19308"/>
                      <a:pt x="128310" y="13198"/>
                    </a:cubicBezTo>
                    <a:cubicBezTo>
                      <a:pt x="97760" y="-5132"/>
                      <a:pt x="61100" y="978"/>
                      <a:pt x="24440" y="978"/>
                    </a:cubicBezTo>
                    <a:cubicBezTo>
                      <a:pt x="18330" y="7088"/>
                      <a:pt x="6110" y="13198"/>
                      <a:pt x="0" y="19308"/>
                    </a:cubicBezTo>
                    <a:cubicBezTo>
                      <a:pt x="0" y="19308"/>
                      <a:pt x="128310" y="-17352"/>
                      <a:pt x="177190" y="117067"/>
                    </a:cubicBezTo>
                    <a:cubicBezTo>
                      <a:pt x="177190" y="86518"/>
                      <a:pt x="177190" y="62078"/>
                      <a:pt x="171080" y="37638"/>
                    </a:cubicBezTo>
                    <a:cubicBezTo>
                      <a:pt x="164970" y="43748"/>
                      <a:pt x="164970" y="37638"/>
                      <a:pt x="158860" y="37638"/>
                    </a:cubicBezTo>
                    <a:close/>
                  </a:path>
                </a:pathLst>
              </a:custGeom>
              <a:solidFill>
                <a:srgbClr val="424241">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9" name="Freeform: Shape 78">
                <a:extLst>
                  <a:ext uri="{FF2B5EF4-FFF2-40B4-BE49-F238E27FC236}">
                    <a16:creationId xmlns:a16="http://schemas.microsoft.com/office/drawing/2014/main" id="{1306D893-0201-4F50-A624-747D06F34E33}"/>
                  </a:ext>
                </a:extLst>
              </p:cNvPr>
              <p:cNvSpPr/>
              <p:nvPr/>
            </p:nvSpPr>
            <p:spPr>
              <a:xfrm>
                <a:off x="1509022" y="5310007"/>
                <a:ext cx="557257" cy="377019"/>
              </a:xfrm>
              <a:custGeom>
                <a:avLst/>
                <a:gdLst>
                  <a:gd name="connsiteX0" fmla="*/ 86788 w 557257"/>
                  <a:gd name="connsiteY0" fmla="*/ 34635 h 377019"/>
                  <a:gd name="connsiteX1" fmla="*/ 31797 w 557257"/>
                  <a:gd name="connsiteY1" fmla="*/ 144615 h 377019"/>
                  <a:gd name="connsiteX2" fmla="*/ 416728 w 557257"/>
                  <a:gd name="connsiteY2" fmla="*/ 46855 h 377019"/>
                  <a:gd name="connsiteX3" fmla="*/ 557258 w 557257"/>
                  <a:gd name="connsiteY3" fmla="*/ 272925 h 377019"/>
                  <a:gd name="connsiteX4" fmla="*/ 202878 w 557257"/>
                  <a:gd name="connsiteY4" fmla="*/ 370685 h 377019"/>
                  <a:gd name="connsiteX5" fmla="*/ 1247 w 557257"/>
                  <a:gd name="connsiteY5" fmla="*/ 205715 h 377019"/>
                  <a:gd name="connsiteX6" fmla="*/ 86788 w 557257"/>
                  <a:gd name="connsiteY6" fmla="*/ 34635 h 37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57" h="377019">
                    <a:moveTo>
                      <a:pt x="86788" y="34635"/>
                    </a:moveTo>
                    <a:lnTo>
                      <a:pt x="31797" y="144615"/>
                    </a:lnTo>
                    <a:cubicBezTo>
                      <a:pt x="31797" y="144615"/>
                      <a:pt x="135668" y="-99784"/>
                      <a:pt x="416728" y="46855"/>
                    </a:cubicBezTo>
                    <a:cubicBezTo>
                      <a:pt x="538928" y="107955"/>
                      <a:pt x="557258" y="272925"/>
                      <a:pt x="557258" y="272925"/>
                    </a:cubicBezTo>
                    <a:cubicBezTo>
                      <a:pt x="557258" y="272925"/>
                      <a:pt x="410618" y="407345"/>
                      <a:pt x="202878" y="370685"/>
                    </a:cubicBezTo>
                    <a:cubicBezTo>
                      <a:pt x="56238" y="340135"/>
                      <a:pt x="1247" y="205715"/>
                      <a:pt x="1247" y="205715"/>
                    </a:cubicBezTo>
                    <a:cubicBezTo>
                      <a:pt x="1247" y="205715"/>
                      <a:pt x="-17083" y="150725"/>
                      <a:pt x="86788" y="34635"/>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0" name="Freeform: Shape 79">
                <a:extLst>
                  <a:ext uri="{FF2B5EF4-FFF2-40B4-BE49-F238E27FC236}">
                    <a16:creationId xmlns:a16="http://schemas.microsoft.com/office/drawing/2014/main" id="{724B0793-1AB5-4881-BBD0-1BEC2444CAD6}"/>
                  </a:ext>
                </a:extLst>
              </p:cNvPr>
              <p:cNvSpPr/>
              <p:nvPr/>
            </p:nvSpPr>
            <p:spPr>
              <a:xfrm>
                <a:off x="1528599" y="5325135"/>
                <a:ext cx="482690" cy="334346"/>
              </a:xfrm>
              <a:custGeom>
                <a:avLst/>
                <a:gdLst>
                  <a:gd name="connsiteX0" fmla="*/ 0 w 482690"/>
                  <a:gd name="connsiteY0" fmla="*/ 184478 h 334346"/>
                  <a:gd name="connsiteX1" fmla="*/ 250510 w 482690"/>
                  <a:gd name="connsiteY1" fmla="*/ 1178 h 334346"/>
                  <a:gd name="connsiteX2" fmla="*/ 482690 w 482690"/>
                  <a:gd name="connsiteY2" fmla="*/ 245578 h 334346"/>
                  <a:gd name="connsiteX3" fmla="*/ 0 w 482690"/>
                  <a:gd name="connsiteY3" fmla="*/ 184478 h 334346"/>
                </a:gdLst>
                <a:ahLst/>
                <a:cxnLst>
                  <a:cxn ang="0">
                    <a:pos x="connsiteX0" y="connsiteY0"/>
                  </a:cxn>
                  <a:cxn ang="0">
                    <a:pos x="connsiteX1" y="connsiteY1"/>
                  </a:cxn>
                  <a:cxn ang="0">
                    <a:pos x="connsiteX2" y="connsiteY2"/>
                  </a:cxn>
                  <a:cxn ang="0">
                    <a:pos x="connsiteX3" y="connsiteY3"/>
                  </a:cxn>
                </a:cxnLst>
                <a:rect l="l" t="t" r="r" b="b"/>
                <a:pathLst>
                  <a:path w="482690" h="334346">
                    <a:moveTo>
                      <a:pt x="0" y="184478"/>
                    </a:moveTo>
                    <a:cubicBezTo>
                      <a:pt x="0" y="184478"/>
                      <a:pt x="67210" y="-17152"/>
                      <a:pt x="250510" y="1178"/>
                    </a:cubicBezTo>
                    <a:cubicBezTo>
                      <a:pt x="433810" y="19508"/>
                      <a:pt x="482690" y="196698"/>
                      <a:pt x="482690" y="245578"/>
                    </a:cubicBezTo>
                    <a:cubicBezTo>
                      <a:pt x="378820" y="331118"/>
                      <a:pt x="103870" y="416658"/>
                      <a:pt x="0" y="184478"/>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1" name="Freeform: Shape 80">
                <a:extLst>
                  <a:ext uri="{FF2B5EF4-FFF2-40B4-BE49-F238E27FC236}">
                    <a16:creationId xmlns:a16="http://schemas.microsoft.com/office/drawing/2014/main" id="{4A0AB573-6955-4217-8F48-D3B7A34721F4}"/>
                  </a:ext>
                </a:extLst>
              </p:cNvPr>
              <p:cNvSpPr/>
              <p:nvPr/>
            </p:nvSpPr>
            <p:spPr>
              <a:xfrm>
                <a:off x="868719" y="4452584"/>
                <a:ext cx="329940" cy="305499"/>
              </a:xfrm>
              <a:custGeom>
                <a:avLst/>
                <a:gdLst>
                  <a:gd name="connsiteX0" fmla="*/ 329940 w 329940"/>
                  <a:gd name="connsiteY0" fmla="*/ 0 h 305499"/>
                  <a:gd name="connsiteX1" fmla="*/ 281060 w 329940"/>
                  <a:gd name="connsiteY1" fmla="*/ 18330 h 305499"/>
                  <a:gd name="connsiteX2" fmla="*/ 256620 w 329940"/>
                  <a:gd name="connsiteY2" fmla="*/ 30550 h 305499"/>
                  <a:gd name="connsiteX3" fmla="*/ 232180 w 329940"/>
                  <a:gd name="connsiteY3" fmla="*/ 42770 h 305499"/>
                  <a:gd name="connsiteX4" fmla="*/ 207740 w 329940"/>
                  <a:gd name="connsiteY4" fmla="*/ 54990 h 305499"/>
                  <a:gd name="connsiteX5" fmla="*/ 183300 w 329940"/>
                  <a:gd name="connsiteY5" fmla="*/ 67210 h 305499"/>
                  <a:gd name="connsiteX6" fmla="*/ 158860 w 329940"/>
                  <a:gd name="connsiteY6" fmla="*/ 79430 h 305499"/>
                  <a:gd name="connsiteX7" fmla="*/ 140530 w 329940"/>
                  <a:gd name="connsiteY7" fmla="*/ 91650 h 305499"/>
                  <a:gd name="connsiteX8" fmla="*/ 122200 w 329940"/>
                  <a:gd name="connsiteY8" fmla="*/ 116090 h 305499"/>
                  <a:gd name="connsiteX9" fmla="*/ 103870 w 329940"/>
                  <a:gd name="connsiteY9" fmla="*/ 134420 h 305499"/>
                  <a:gd name="connsiteX10" fmla="*/ 85540 w 329940"/>
                  <a:gd name="connsiteY10" fmla="*/ 152750 h 305499"/>
                  <a:gd name="connsiteX11" fmla="*/ 67210 w 329940"/>
                  <a:gd name="connsiteY11" fmla="*/ 171080 h 305499"/>
                  <a:gd name="connsiteX12" fmla="*/ 48880 w 329940"/>
                  <a:gd name="connsiteY12" fmla="*/ 189410 h 305499"/>
                  <a:gd name="connsiteX13" fmla="*/ 36660 w 329940"/>
                  <a:gd name="connsiteY13" fmla="*/ 213850 h 305499"/>
                  <a:gd name="connsiteX14" fmla="*/ 24440 w 329940"/>
                  <a:gd name="connsiteY14" fmla="*/ 238290 h 305499"/>
                  <a:gd name="connsiteX15" fmla="*/ 12220 w 329940"/>
                  <a:gd name="connsiteY15" fmla="*/ 256620 h 305499"/>
                  <a:gd name="connsiteX16" fmla="*/ 12220 w 329940"/>
                  <a:gd name="connsiteY16" fmla="*/ 250510 h 305499"/>
                  <a:gd name="connsiteX17" fmla="*/ 36660 w 329940"/>
                  <a:gd name="connsiteY17" fmla="*/ 262730 h 305499"/>
                  <a:gd name="connsiteX18" fmla="*/ 61100 w 329940"/>
                  <a:gd name="connsiteY18" fmla="*/ 274950 h 305499"/>
                  <a:gd name="connsiteX19" fmla="*/ 85540 w 329940"/>
                  <a:gd name="connsiteY19" fmla="*/ 287170 h 305499"/>
                  <a:gd name="connsiteX20" fmla="*/ 109980 w 329940"/>
                  <a:gd name="connsiteY20" fmla="*/ 305500 h 305499"/>
                  <a:gd name="connsiteX21" fmla="*/ 85540 w 329940"/>
                  <a:gd name="connsiteY21" fmla="*/ 293280 h 305499"/>
                  <a:gd name="connsiteX22" fmla="*/ 61100 w 329940"/>
                  <a:gd name="connsiteY22" fmla="*/ 281060 h 305499"/>
                  <a:gd name="connsiteX23" fmla="*/ 36660 w 329940"/>
                  <a:gd name="connsiteY23" fmla="*/ 268840 h 305499"/>
                  <a:gd name="connsiteX24" fmla="*/ 6110 w 329940"/>
                  <a:gd name="connsiteY24" fmla="*/ 262730 h 305499"/>
                  <a:gd name="connsiteX25" fmla="*/ 0 w 329940"/>
                  <a:gd name="connsiteY25" fmla="*/ 262730 h 305499"/>
                  <a:gd name="connsiteX26" fmla="*/ 0 w 329940"/>
                  <a:gd name="connsiteY26" fmla="*/ 256620 h 305499"/>
                  <a:gd name="connsiteX27" fmla="*/ 12220 w 329940"/>
                  <a:gd name="connsiteY27" fmla="*/ 232180 h 305499"/>
                  <a:gd name="connsiteX28" fmla="*/ 18330 w 329940"/>
                  <a:gd name="connsiteY28" fmla="*/ 219960 h 305499"/>
                  <a:gd name="connsiteX29" fmla="*/ 24440 w 329940"/>
                  <a:gd name="connsiteY29" fmla="*/ 207740 h 305499"/>
                  <a:gd name="connsiteX30" fmla="*/ 42770 w 329940"/>
                  <a:gd name="connsiteY30" fmla="*/ 183300 h 305499"/>
                  <a:gd name="connsiteX31" fmla="*/ 61100 w 329940"/>
                  <a:gd name="connsiteY31" fmla="*/ 158860 h 305499"/>
                  <a:gd name="connsiteX32" fmla="*/ 73320 w 329940"/>
                  <a:gd name="connsiteY32" fmla="*/ 140530 h 305499"/>
                  <a:gd name="connsiteX33" fmla="*/ 91650 w 329940"/>
                  <a:gd name="connsiteY33" fmla="*/ 122200 h 305499"/>
                  <a:gd name="connsiteX34" fmla="*/ 109980 w 329940"/>
                  <a:gd name="connsiteY34" fmla="*/ 103870 h 305499"/>
                  <a:gd name="connsiteX35" fmla="*/ 134420 w 329940"/>
                  <a:gd name="connsiteY35" fmla="*/ 85540 h 305499"/>
                  <a:gd name="connsiteX36" fmla="*/ 158860 w 329940"/>
                  <a:gd name="connsiteY36" fmla="*/ 73320 h 305499"/>
                  <a:gd name="connsiteX37" fmla="*/ 183300 w 329940"/>
                  <a:gd name="connsiteY37" fmla="*/ 61100 h 305499"/>
                  <a:gd name="connsiteX38" fmla="*/ 207740 w 329940"/>
                  <a:gd name="connsiteY38" fmla="*/ 48880 h 305499"/>
                  <a:gd name="connsiteX39" fmla="*/ 232180 w 329940"/>
                  <a:gd name="connsiteY39" fmla="*/ 36660 h 305499"/>
                  <a:gd name="connsiteX40" fmla="*/ 281060 w 329940"/>
                  <a:gd name="connsiteY40" fmla="*/ 18330 h 305499"/>
                  <a:gd name="connsiteX41" fmla="*/ 329940 w 329940"/>
                  <a:gd name="connsiteY41" fmla="*/ 0 h 3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9940" h="305499">
                    <a:moveTo>
                      <a:pt x="329940" y="0"/>
                    </a:moveTo>
                    <a:cubicBezTo>
                      <a:pt x="311610" y="6110"/>
                      <a:pt x="299390" y="12220"/>
                      <a:pt x="281060" y="18330"/>
                    </a:cubicBezTo>
                    <a:cubicBezTo>
                      <a:pt x="274950" y="24440"/>
                      <a:pt x="262730" y="24440"/>
                      <a:pt x="256620" y="30550"/>
                    </a:cubicBezTo>
                    <a:cubicBezTo>
                      <a:pt x="250510" y="36660"/>
                      <a:pt x="238290" y="36660"/>
                      <a:pt x="232180" y="42770"/>
                    </a:cubicBezTo>
                    <a:cubicBezTo>
                      <a:pt x="226070" y="48880"/>
                      <a:pt x="213850" y="48880"/>
                      <a:pt x="207740" y="54990"/>
                    </a:cubicBezTo>
                    <a:cubicBezTo>
                      <a:pt x="201630" y="61100"/>
                      <a:pt x="195520" y="61100"/>
                      <a:pt x="183300" y="67210"/>
                    </a:cubicBezTo>
                    <a:cubicBezTo>
                      <a:pt x="177190" y="73320"/>
                      <a:pt x="171080" y="73320"/>
                      <a:pt x="158860" y="79430"/>
                    </a:cubicBezTo>
                    <a:cubicBezTo>
                      <a:pt x="152750" y="85540"/>
                      <a:pt x="146640" y="91650"/>
                      <a:pt x="140530" y="91650"/>
                    </a:cubicBezTo>
                    <a:lnTo>
                      <a:pt x="122200" y="116090"/>
                    </a:lnTo>
                    <a:cubicBezTo>
                      <a:pt x="116090" y="122200"/>
                      <a:pt x="109980" y="128310"/>
                      <a:pt x="103870" y="134420"/>
                    </a:cubicBezTo>
                    <a:cubicBezTo>
                      <a:pt x="97760" y="140530"/>
                      <a:pt x="91650" y="146640"/>
                      <a:pt x="85540" y="152750"/>
                    </a:cubicBezTo>
                    <a:cubicBezTo>
                      <a:pt x="79430" y="158860"/>
                      <a:pt x="73320" y="164970"/>
                      <a:pt x="67210" y="171080"/>
                    </a:cubicBezTo>
                    <a:lnTo>
                      <a:pt x="48880" y="189410"/>
                    </a:lnTo>
                    <a:cubicBezTo>
                      <a:pt x="42770" y="195520"/>
                      <a:pt x="36660" y="201630"/>
                      <a:pt x="36660" y="213850"/>
                    </a:cubicBezTo>
                    <a:cubicBezTo>
                      <a:pt x="30550" y="219960"/>
                      <a:pt x="30550" y="226070"/>
                      <a:pt x="24440" y="238290"/>
                    </a:cubicBezTo>
                    <a:lnTo>
                      <a:pt x="12220" y="256620"/>
                    </a:lnTo>
                    <a:lnTo>
                      <a:pt x="12220" y="250510"/>
                    </a:lnTo>
                    <a:lnTo>
                      <a:pt x="36660" y="262730"/>
                    </a:lnTo>
                    <a:cubicBezTo>
                      <a:pt x="42770" y="268840"/>
                      <a:pt x="54990" y="268840"/>
                      <a:pt x="61100" y="274950"/>
                    </a:cubicBezTo>
                    <a:lnTo>
                      <a:pt x="85540" y="287170"/>
                    </a:lnTo>
                    <a:cubicBezTo>
                      <a:pt x="91650" y="293280"/>
                      <a:pt x="103870" y="299390"/>
                      <a:pt x="109980" y="305500"/>
                    </a:cubicBezTo>
                    <a:cubicBezTo>
                      <a:pt x="103870" y="299390"/>
                      <a:pt x="91650" y="299390"/>
                      <a:pt x="85540" y="293280"/>
                    </a:cubicBezTo>
                    <a:lnTo>
                      <a:pt x="61100" y="281060"/>
                    </a:lnTo>
                    <a:cubicBezTo>
                      <a:pt x="54990" y="274950"/>
                      <a:pt x="42770" y="274950"/>
                      <a:pt x="36660" y="268840"/>
                    </a:cubicBezTo>
                    <a:lnTo>
                      <a:pt x="6110" y="262730"/>
                    </a:lnTo>
                    <a:lnTo>
                      <a:pt x="0" y="262730"/>
                    </a:lnTo>
                    <a:lnTo>
                      <a:pt x="0" y="256620"/>
                    </a:lnTo>
                    <a:lnTo>
                      <a:pt x="12220" y="232180"/>
                    </a:lnTo>
                    <a:cubicBezTo>
                      <a:pt x="12220" y="226070"/>
                      <a:pt x="18330" y="226070"/>
                      <a:pt x="18330" y="219960"/>
                    </a:cubicBezTo>
                    <a:lnTo>
                      <a:pt x="24440" y="207740"/>
                    </a:lnTo>
                    <a:cubicBezTo>
                      <a:pt x="30550" y="195520"/>
                      <a:pt x="36660" y="189410"/>
                      <a:pt x="42770" y="183300"/>
                    </a:cubicBezTo>
                    <a:lnTo>
                      <a:pt x="61100" y="158860"/>
                    </a:lnTo>
                    <a:cubicBezTo>
                      <a:pt x="61100" y="152750"/>
                      <a:pt x="67210" y="146640"/>
                      <a:pt x="73320" y="140530"/>
                    </a:cubicBezTo>
                    <a:cubicBezTo>
                      <a:pt x="79430" y="134420"/>
                      <a:pt x="85540" y="128310"/>
                      <a:pt x="91650" y="122200"/>
                    </a:cubicBezTo>
                    <a:cubicBezTo>
                      <a:pt x="97760" y="116090"/>
                      <a:pt x="103870" y="109980"/>
                      <a:pt x="109980" y="103870"/>
                    </a:cubicBezTo>
                    <a:lnTo>
                      <a:pt x="134420" y="85540"/>
                    </a:lnTo>
                    <a:cubicBezTo>
                      <a:pt x="140530" y="79430"/>
                      <a:pt x="146640" y="73320"/>
                      <a:pt x="158860" y="73320"/>
                    </a:cubicBezTo>
                    <a:cubicBezTo>
                      <a:pt x="164970" y="67210"/>
                      <a:pt x="171080" y="61100"/>
                      <a:pt x="183300" y="61100"/>
                    </a:cubicBezTo>
                    <a:cubicBezTo>
                      <a:pt x="189410" y="54990"/>
                      <a:pt x="201630" y="54990"/>
                      <a:pt x="207740" y="48880"/>
                    </a:cubicBezTo>
                    <a:cubicBezTo>
                      <a:pt x="213850" y="42770"/>
                      <a:pt x="226070" y="42770"/>
                      <a:pt x="232180" y="36660"/>
                    </a:cubicBezTo>
                    <a:cubicBezTo>
                      <a:pt x="250510" y="30550"/>
                      <a:pt x="262730" y="24440"/>
                      <a:pt x="281060" y="18330"/>
                    </a:cubicBezTo>
                    <a:cubicBezTo>
                      <a:pt x="293280" y="6110"/>
                      <a:pt x="311610" y="6110"/>
                      <a:pt x="329940" y="0"/>
                    </a:cubicBezTo>
                    <a:close/>
                  </a:path>
                </a:pathLst>
              </a:custGeom>
              <a:solidFill>
                <a:srgbClr val="00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2" name="Freeform: Shape 81">
                <a:extLst>
                  <a:ext uri="{FF2B5EF4-FFF2-40B4-BE49-F238E27FC236}">
                    <a16:creationId xmlns:a16="http://schemas.microsoft.com/office/drawing/2014/main" id="{4F781E8F-4449-456B-9586-1DF79F60579E}"/>
                  </a:ext>
                </a:extLst>
              </p:cNvPr>
              <p:cNvSpPr/>
              <p:nvPr/>
            </p:nvSpPr>
            <p:spPr>
              <a:xfrm>
                <a:off x="2493980" y="6008428"/>
                <a:ext cx="153342" cy="106073"/>
              </a:xfrm>
              <a:custGeom>
                <a:avLst/>
                <a:gdLst>
                  <a:gd name="connsiteX0" fmla="*/ 97760 w 153342"/>
                  <a:gd name="connsiteY0" fmla="*/ 2204 h 106073"/>
                  <a:gd name="connsiteX1" fmla="*/ 0 w 153342"/>
                  <a:gd name="connsiteY1" fmla="*/ 106074 h 106073"/>
                  <a:gd name="connsiteX2" fmla="*/ 0 w 153342"/>
                  <a:gd name="connsiteY2" fmla="*/ 106074 h 106073"/>
                  <a:gd name="connsiteX3" fmla="*/ 36660 w 153342"/>
                  <a:gd name="connsiteY3" fmla="*/ 63304 h 106073"/>
                  <a:gd name="connsiteX4" fmla="*/ 48880 w 153342"/>
                  <a:gd name="connsiteY4" fmla="*/ 75524 h 106073"/>
                  <a:gd name="connsiteX5" fmla="*/ 61100 w 153342"/>
                  <a:gd name="connsiteY5" fmla="*/ 81634 h 106073"/>
                  <a:gd name="connsiteX6" fmla="*/ 79430 w 153342"/>
                  <a:gd name="connsiteY6" fmla="*/ 87744 h 106073"/>
                  <a:gd name="connsiteX7" fmla="*/ 79430 w 153342"/>
                  <a:gd name="connsiteY7" fmla="*/ 87744 h 106073"/>
                  <a:gd name="connsiteX8" fmla="*/ 79430 w 153342"/>
                  <a:gd name="connsiteY8" fmla="*/ 87744 h 106073"/>
                  <a:gd name="connsiteX9" fmla="*/ 79430 w 153342"/>
                  <a:gd name="connsiteY9" fmla="*/ 87744 h 106073"/>
                  <a:gd name="connsiteX10" fmla="*/ 79430 w 153342"/>
                  <a:gd name="connsiteY10" fmla="*/ 87744 h 106073"/>
                  <a:gd name="connsiteX11" fmla="*/ 73320 w 153342"/>
                  <a:gd name="connsiteY11" fmla="*/ 81634 h 106073"/>
                  <a:gd name="connsiteX12" fmla="*/ 61100 w 153342"/>
                  <a:gd name="connsiteY12" fmla="*/ 69414 h 106073"/>
                  <a:gd name="connsiteX13" fmla="*/ 54990 w 153342"/>
                  <a:gd name="connsiteY13" fmla="*/ 57194 h 106073"/>
                  <a:gd name="connsiteX14" fmla="*/ 48880 w 153342"/>
                  <a:gd name="connsiteY14" fmla="*/ 51084 h 106073"/>
                  <a:gd name="connsiteX15" fmla="*/ 61100 w 153342"/>
                  <a:gd name="connsiteY15" fmla="*/ 38864 h 106073"/>
                  <a:gd name="connsiteX16" fmla="*/ 103870 w 153342"/>
                  <a:gd name="connsiteY16" fmla="*/ 8314 h 106073"/>
                  <a:gd name="connsiteX17" fmla="*/ 152750 w 153342"/>
                  <a:gd name="connsiteY17" fmla="*/ 26644 h 106073"/>
                  <a:gd name="connsiteX18" fmla="*/ 152750 w 153342"/>
                  <a:gd name="connsiteY18" fmla="*/ 26644 h 106073"/>
                  <a:gd name="connsiteX19" fmla="*/ 97760 w 153342"/>
                  <a:gd name="connsiteY19" fmla="*/ 2204 h 10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342" h="106073">
                    <a:moveTo>
                      <a:pt x="97760" y="2204"/>
                    </a:moveTo>
                    <a:cubicBezTo>
                      <a:pt x="54990" y="20534"/>
                      <a:pt x="18330" y="63304"/>
                      <a:pt x="0" y="106074"/>
                    </a:cubicBezTo>
                    <a:cubicBezTo>
                      <a:pt x="0" y="106074"/>
                      <a:pt x="0" y="106074"/>
                      <a:pt x="0" y="106074"/>
                    </a:cubicBezTo>
                    <a:cubicBezTo>
                      <a:pt x="12220" y="93854"/>
                      <a:pt x="24440" y="75524"/>
                      <a:pt x="36660" y="63304"/>
                    </a:cubicBezTo>
                    <a:cubicBezTo>
                      <a:pt x="36660" y="69414"/>
                      <a:pt x="42770" y="75524"/>
                      <a:pt x="48880" y="75524"/>
                    </a:cubicBezTo>
                    <a:cubicBezTo>
                      <a:pt x="54990" y="81634"/>
                      <a:pt x="61100" y="81634"/>
                      <a:pt x="61100" y="81634"/>
                    </a:cubicBezTo>
                    <a:cubicBezTo>
                      <a:pt x="67210" y="81634"/>
                      <a:pt x="73320" y="87744"/>
                      <a:pt x="79430" y="87744"/>
                    </a:cubicBezTo>
                    <a:cubicBezTo>
                      <a:pt x="79430" y="87744"/>
                      <a:pt x="79430" y="87744"/>
                      <a:pt x="79430" y="87744"/>
                    </a:cubicBezTo>
                    <a:cubicBezTo>
                      <a:pt x="79430" y="87744"/>
                      <a:pt x="79430" y="87744"/>
                      <a:pt x="79430" y="87744"/>
                    </a:cubicBezTo>
                    <a:cubicBezTo>
                      <a:pt x="79430" y="87744"/>
                      <a:pt x="79430" y="87744"/>
                      <a:pt x="79430" y="87744"/>
                    </a:cubicBezTo>
                    <a:cubicBezTo>
                      <a:pt x="79430" y="87744"/>
                      <a:pt x="79430" y="87744"/>
                      <a:pt x="79430" y="87744"/>
                    </a:cubicBezTo>
                    <a:cubicBezTo>
                      <a:pt x="79430" y="81634"/>
                      <a:pt x="79430" y="81634"/>
                      <a:pt x="73320" y="81634"/>
                    </a:cubicBezTo>
                    <a:cubicBezTo>
                      <a:pt x="67210" y="75524"/>
                      <a:pt x="67210" y="75524"/>
                      <a:pt x="61100" y="69414"/>
                    </a:cubicBezTo>
                    <a:cubicBezTo>
                      <a:pt x="54990" y="69414"/>
                      <a:pt x="54990" y="63304"/>
                      <a:pt x="54990" y="57194"/>
                    </a:cubicBezTo>
                    <a:cubicBezTo>
                      <a:pt x="54990" y="57194"/>
                      <a:pt x="48880" y="51084"/>
                      <a:pt x="48880" y="51084"/>
                    </a:cubicBezTo>
                    <a:cubicBezTo>
                      <a:pt x="54990" y="44974"/>
                      <a:pt x="54990" y="44974"/>
                      <a:pt x="61100" y="38864"/>
                    </a:cubicBezTo>
                    <a:cubicBezTo>
                      <a:pt x="73320" y="26644"/>
                      <a:pt x="91650" y="14424"/>
                      <a:pt x="103870" y="8314"/>
                    </a:cubicBezTo>
                    <a:cubicBezTo>
                      <a:pt x="122200" y="2204"/>
                      <a:pt x="152750" y="2204"/>
                      <a:pt x="152750" y="26644"/>
                    </a:cubicBezTo>
                    <a:cubicBezTo>
                      <a:pt x="152750" y="26644"/>
                      <a:pt x="152750" y="26644"/>
                      <a:pt x="152750" y="26644"/>
                    </a:cubicBezTo>
                    <a:cubicBezTo>
                      <a:pt x="158860" y="2204"/>
                      <a:pt x="116090" y="-3906"/>
                      <a:pt x="97760" y="2204"/>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83" name="Graphic 16">
                <a:extLst>
                  <a:ext uri="{FF2B5EF4-FFF2-40B4-BE49-F238E27FC236}">
                    <a16:creationId xmlns:a16="http://schemas.microsoft.com/office/drawing/2014/main" id="{84F6ED61-E13E-46F8-90DC-216C2B66D397}"/>
                  </a:ext>
                </a:extLst>
              </p:cNvPr>
              <p:cNvGrpSpPr/>
              <p:nvPr/>
            </p:nvGrpSpPr>
            <p:grpSpPr>
              <a:xfrm>
                <a:off x="994498" y="5399633"/>
                <a:ext cx="212474" cy="329199"/>
                <a:chOff x="994498" y="5399633"/>
                <a:chExt cx="212474" cy="329199"/>
              </a:xfrm>
            </p:grpSpPr>
            <p:grpSp>
              <p:nvGrpSpPr>
                <p:cNvPr id="178" name="Graphic 16">
                  <a:extLst>
                    <a:ext uri="{FF2B5EF4-FFF2-40B4-BE49-F238E27FC236}">
                      <a16:creationId xmlns:a16="http://schemas.microsoft.com/office/drawing/2014/main" id="{8C334134-CBE5-4B2E-8638-C77450F1FD5B}"/>
                    </a:ext>
                  </a:extLst>
                </p:cNvPr>
                <p:cNvGrpSpPr/>
                <p:nvPr/>
              </p:nvGrpSpPr>
              <p:grpSpPr>
                <a:xfrm>
                  <a:off x="994498" y="5399633"/>
                  <a:ext cx="185830" cy="311609"/>
                  <a:chOff x="994498" y="5399633"/>
                  <a:chExt cx="185830" cy="311609"/>
                </a:xfrm>
                <a:solidFill>
                  <a:srgbClr val="BA8058"/>
                </a:solidFill>
              </p:grpSpPr>
              <p:sp>
                <p:nvSpPr>
                  <p:cNvPr id="183" name="Freeform: Shape 182">
                    <a:extLst>
                      <a:ext uri="{FF2B5EF4-FFF2-40B4-BE49-F238E27FC236}">
                        <a16:creationId xmlns:a16="http://schemas.microsoft.com/office/drawing/2014/main" id="{4BA5FEC8-AA25-43AA-A7DA-BDC9918191CE}"/>
                      </a:ext>
                    </a:extLst>
                  </p:cNvPr>
                  <p:cNvSpPr/>
                  <p:nvPr/>
                </p:nvSpPr>
                <p:spPr>
                  <a:xfrm>
                    <a:off x="1143669" y="5399633"/>
                    <a:ext cx="36659" cy="97759"/>
                  </a:xfrm>
                  <a:custGeom>
                    <a:avLst/>
                    <a:gdLst>
                      <a:gd name="connsiteX0" fmla="*/ 36660 w 36659"/>
                      <a:gd name="connsiteY0" fmla="*/ 0 h 97759"/>
                      <a:gd name="connsiteX1" fmla="*/ 36660 w 36659"/>
                      <a:gd name="connsiteY1" fmla="*/ 18330 h 97759"/>
                      <a:gd name="connsiteX2" fmla="*/ 36660 w 36659"/>
                      <a:gd name="connsiteY2" fmla="*/ 36660 h 97759"/>
                      <a:gd name="connsiteX3" fmla="*/ 30550 w 36659"/>
                      <a:gd name="connsiteY3" fmla="*/ 54990 h 97759"/>
                      <a:gd name="connsiteX4" fmla="*/ 24440 w 36659"/>
                      <a:gd name="connsiteY4" fmla="*/ 73320 h 97759"/>
                      <a:gd name="connsiteX5" fmla="*/ 12220 w 36659"/>
                      <a:gd name="connsiteY5" fmla="*/ 85540 h 97759"/>
                      <a:gd name="connsiteX6" fmla="*/ 0 w 36659"/>
                      <a:gd name="connsiteY6" fmla="*/ 97760 h 97759"/>
                      <a:gd name="connsiteX7" fmla="*/ 6110 w 36659"/>
                      <a:gd name="connsiteY7" fmla="*/ 85540 h 97759"/>
                      <a:gd name="connsiteX8" fmla="*/ 12220 w 36659"/>
                      <a:gd name="connsiteY8" fmla="*/ 73320 h 97759"/>
                      <a:gd name="connsiteX9" fmla="*/ 18330 w 36659"/>
                      <a:gd name="connsiteY9" fmla="*/ 54990 h 97759"/>
                      <a:gd name="connsiteX10" fmla="*/ 24440 w 36659"/>
                      <a:gd name="connsiteY10" fmla="*/ 36660 h 97759"/>
                      <a:gd name="connsiteX11" fmla="*/ 30550 w 36659"/>
                      <a:gd name="connsiteY11" fmla="*/ 18330 h 97759"/>
                      <a:gd name="connsiteX12" fmla="*/ 36660 w 36659"/>
                      <a:gd name="connsiteY12" fmla="*/ 0 h 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 h="97759">
                        <a:moveTo>
                          <a:pt x="36660" y="0"/>
                        </a:moveTo>
                        <a:cubicBezTo>
                          <a:pt x="36660" y="0"/>
                          <a:pt x="36660" y="6110"/>
                          <a:pt x="36660" y="18330"/>
                        </a:cubicBezTo>
                        <a:cubicBezTo>
                          <a:pt x="36660" y="24440"/>
                          <a:pt x="36660" y="30550"/>
                          <a:pt x="36660" y="36660"/>
                        </a:cubicBezTo>
                        <a:cubicBezTo>
                          <a:pt x="36660" y="42770"/>
                          <a:pt x="30550" y="48880"/>
                          <a:pt x="30550" y="54990"/>
                        </a:cubicBezTo>
                        <a:cubicBezTo>
                          <a:pt x="30550" y="61100"/>
                          <a:pt x="24440" y="67210"/>
                          <a:pt x="24440" y="73320"/>
                        </a:cubicBezTo>
                        <a:cubicBezTo>
                          <a:pt x="18330" y="79430"/>
                          <a:pt x="18330" y="85540"/>
                          <a:pt x="12220" y="85540"/>
                        </a:cubicBezTo>
                        <a:cubicBezTo>
                          <a:pt x="6110" y="91650"/>
                          <a:pt x="0" y="97760"/>
                          <a:pt x="0" y="97760"/>
                        </a:cubicBezTo>
                        <a:cubicBezTo>
                          <a:pt x="0" y="97760"/>
                          <a:pt x="0" y="91650"/>
                          <a:pt x="6110" y="85540"/>
                        </a:cubicBezTo>
                        <a:cubicBezTo>
                          <a:pt x="6110" y="79430"/>
                          <a:pt x="12220" y="73320"/>
                          <a:pt x="12220" y="73320"/>
                        </a:cubicBezTo>
                        <a:cubicBezTo>
                          <a:pt x="12220" y="67210"/>
                          <a:pt x="18330" y="61100"/>
                          <a:pt x="18330" y="54990"/>
                        </a:cubicBezTo>
                        <a:cubicBezTo>
                          <a:pt x="18330" y="48880"/>
                          <a:pt x="24440" y="42770"/>
                          <a:pt x="24440" y="36660"/>
                        </a:cubicBezTo>
                        <a:cubicBezTo>
                          <a:pt x="24440" y="30550"/>
                          <a:pt x="30550" y="24440"/>
                          <a:pt x="30550" y="18330"/>
                        </a:cubicBezTo>
                        <a:cubicBezTo>
                          <a:pt x="36660" y="6110"/>
                          <a:pt x="36660" y="0"/>
                          <a:pt x="36660" y="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4" name="Freeform: Shape 183">
                    <a:extLst>
                      <a:ext uri="{FF2B5EF4-FFF2-40B4-BE49-F238E27FC236}">
                        <a16:creationId xmlns:a16="http://schemas.microsoft.com/office/drawing/2014/main" id="{7D3796DF-6C99-457A-A269-59BB6E82F431}"/>
                      </a:ext>
                    </a:extLst>
                  </p:cNvPr>
                  <p:cNvSpPr/>
                  <p:nvPr/>
                </p:nvSpPr>
                <p:spPr>
                  <a:xfrm>
                    <a:off x="994498" y="5521833"/>
                    <a:ext cx="143060" cy="189409"/>
                  </a:xfrm>
                  <a:custGeom>
                    <a:avLst/>
                    <a:gdLst>
                      <a:gd name="connsiteX0" fmla="*/ 112511 w 143060"/>
                      <a:gd name="connsiteY0" fmla="*/ 0 h 189409"/>
                      <a:gd name="connsiteX1" fmla="*/ 100291 w 143060"/>
                      <a:gd name="connsiteY1" fmla="*/ 6110 h 189409"/>
                      <a:gd name="connsiteX2" fmla="*/ 81961 w 143060"/>
                      <a:gd name="connsiteY2" fmla="*/ 12220 h 189409"/>
                      <a:gd name="connsiteX3" fmla="*/ 57521 w 143060"/>
                      <a:gd name="connsiteY3" fmla="*/ 18330 h 189409"/>
                      <a:gd name="connsiteX4" fmla="*/ 45301 w 143060"/>
                      <a:gd name="connsiteY4" fmla="*/ 18330 h 189409"/>
                      <a:gd name="connsiteX5" fmla="*/ 33081 w 143060"/>
                      <a:gd name="connsiteY5" fmla="*/ 18330 h 189409"/>
                      <a:gd name="connsiteX6" fmla="*/ 20861 w 143060"/>
                      <a:gd name="connsiteY6" fmla="*/ 36660 h 189409"/>
                      <a:gd name="connsiteX7" fmla="*/ 14751 w 143060"/>
                      <a:gd name="connsiteY7" fmla="*/ 91650 h 189409"/>
                      <a:gd name="connsiteX8" fmla="*/ 45301 w 143060"/>
                      <a:gd name="connsiteY8" fmla="*/ 140530 h 189409"/>
                      <a:gd name="connsiteX9" fmla="*/ 69741 w 143060"/>
                      <a:gd name="connsiteY9" fmla="*/ 158860 h 189409"/>
                      <a:gd name="connsiteX10" fmla="*/ 94181 w 143060"/>
                      <a:gd name="connsiteY10" fmla="*/ 171080 h 189409"/>
                      <a:gd name="connsiteX11" fmla="*/ 112511 w 143060"/>
                      <a:gd name="connsiteY11" fmla="*/ 177190 h 189409"/>
                      <a:gd name="connsiteX12" fmla="*/ 130841 w 143060"/>
                      <a:gd name="connsiteY12" fmla="*/ 183300 h 189409"/>
                      <a:gd name="connsiteX13" fmla="*/ 143061 w 143060"/>
                      <a:gd name="connsiteY13" fmla="*/ 189410 h 189409"/>
                      <a:gd name="connsiteX14" fmla="*/ 130841 w 143060"/>
                      <a:gd name="connsiteY14" fmla="*/ 189410 h 189409"/>
                      <a:gd name="connsiteX15" fmla="*/ 112511 w 143060"/>
                      <a:gd name="connsiteY15" fmla="*/ 189410 h 189409"/>
                      <a:gd name="connsiteX16" fmla="*/ 88071 w 143060"/>
                      <a:gd name="connsiteY16" fmla="*/ 183300 h 189409"/>
                      <a:gd name="connsiteX17" fmla="*/ 39191 w 143060"/>
                      <a:gd name="connsiteY17" fmla="*/ 158860 h 189409"/>
                      <a:gd name="connsiteX18" fmla="*/ 2531 w 143060"/>
                      <a:gd name="connsiteY18" fmla="*/ 103870 h 189409"/>
                      <a:gd name="connsiteX19" fmla="*/ 8641 w 143060"/>
                      <a:gd name="connsiteY19" fmla="*/ 36660 h 189409"/>
                      <a:gd name="connsiteX20" fmla="*/ 33081 w 143060"/>
                      <a:gd name="connsiteY20" fmla="*/ 12220 h 189409"/>
                      <a:gd name="connsiteX21" fmla="*/ 45301 w 143060"/>
                      <a:gd name="connsiteY21" fmla="*/ 12220 h 189409"/>
                      <a:gd name="connsiteX22" fmla="*/ 57521 w 143060"/>
                      <a:gd name="connsiteY22" fmla="*/ 12220 h 189409"/>
                      <a:gd name="connsiteX23" fmla="*/ 81961 w 143060"/>
                      <a:gd name="connsiteY23" fmla="*/ 12220 h 189409"/>
                      <a:gd name="connsiteX24" fmla="*/ 100291 w 143060"/>
                      <a:gd name="connsiteY24" fmla="*/ 6110 h 189409"/>
                      <a:gd name="connsiteX25" fmla="*/ 112511 w 143060"/>
                      <a:gd name="connsiteY25" fmla="*/ 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3060" h="189409">
                        <a:moveTo>
                          <a:pt x="112511" y="0"/>
                        </a:moveTo>
                        <a:cubicBezTo>
                          <a:pt x="112511" y="0"/>
                          <a:pt x="106401" y="0"/>
                          <a:pt x="100291" y="6110"/>
                        </a:cubicBezTo>
                        <a:cubicBezTo>
                          <a:pt x="94181" y="6110"/>
                          <a:pt x="88071" y="12220"/>
                          <a:pt x="81961" y="12220"/>
                        </a:cubicBezTo>
                        <a:cubicBezTo>
                          <a:pt x="75851" y="12220"/>
                          <a:pt x="69741" y="18330"/>
                          <a:pt x="57521" y="18330"/>
                        </a:cubicBezTo>
                        <a:cubicBezTo>
                          <a:pt x="51411" y="18330"/>
                          <a:pt x="51411" y="18330"/>
                          <a:pt x="45301" y="18330"/>
                        </a:cubicBezTo>
                        <a:cubicBezTo>
                          <a:pt x="39191" y="18330"/>
                          <a:pt x="33081" y="18330"/>
                          <a:pt x="33081" y="18330"/>
                        </a:cubicBezTo>
                        <a:cubicBezTo>
                          <a:pt x="26971" y="24440"/>
                          <a:pt x="20861" y="30550"/>
                          <a:pt x="20861" y="36660"/>
                        </a:cubicBezTo>
                        <a:cubicBezTo>
                          <a:pt x="14751" y="54990"/>
                          <a:pt x="8641" y="73320"/>
                          <a:pt x="14751" y="91650"/>
                        </a:cubicBezTo>
                        <a:cubicBezTo>
                          <a:pt x="20861" y="109980"/>
                          <a:pt x="33081" y="128310"/>
                          <a:pt x="45301" y="140530"/>
                        </a:cubicBezTo>
                        <a:cubicBezTo>
                          <a:pt x="51411" y="146640"/>
                          <a:pt x="57521" y="152750"/>
                          <a:pt x="69741" y="158860"/>
                        </a:cubicBezTo>
                        <a:cubicBezTo>
                          <a:pt x="75851" y="164970"/>
                          <a:pt x="88071" y="164970"/>
                          <a:pt x="94181" y="171080"/>
                        </a:cubicBezTo>
                        <a:cubicBezTo>
                          <a:pt x="100291" y="171080"/>
                          <a:pt x="106401" y="177190"/>
                          <a:pt x="112511" y="177190"/>
                        </a:cubicBezTo>
                        <a:cubicBezTo>
                          <a:pt x="118621" y="177190"/>
                          <a:pt x="124731" y="183300"/>
                          <a:pt x="130841" y="183300"/>
                        </a:cubicBezTo>
                        <a:cubicBezTo>
                          <a:pt x="143061" y="183300"/>
                          <a:pt x="143061" y="189410"/>
                          <a:pt x="143061" y="189410"/>
                        </a:cubicBezTo>
                        <a:cubicBezTo>
                          <a:pt x="143061" y="189410"/>
                          <a:pt x="136951" y="189410"/>
                          <a:pt x="130841" y="189410"/>
                        </a:cubicBezTo>
                        <a:cubicBezTo>
                          <a:pt x="124731" y="189410"/>
                          <a:pt x="118621" y="189410"/>
                          <a:pt x="112511" y="189410"/>
                        </a:cubicBezTo>
                        <a:cubicBezTo>
                          <a:pt x="106401" y="189410"/>
                          <a:pt x="100291" y="189410"/>
                          <a:pt x="88071" y="183300"/>
                        </a:cubicBezTo>
                        <a:cubicBezTo>
                          <a:pt x="69741" y="177190"/>
                          <a:pt x="51411" y="171080"/>
                          <a:pt x="39191" y="158860"/>
                        </a:cubicBezTo>
                        <a:cubicBezTo>
                          <a:pt x="20861" y="146640"/>
                          <a:pt x="8641" y="128310"/>
                          <a:pt x="2531" y="103870"/>
                        </a:cubicBezTo>
                        <a:cubicBezTo>
                          <a:pt x="-3579" y="79430"/>
                          <a:pt x="2531" y="54990"/>
                          <a:pt x="8641" y="36660"/>
                        </a:cubicBezTo>
                        <a:cubicBezTo>
                          <a:pt x="14751" y="24440"/>
                          <a:pt x="20861" y="18330"/>
                          <a:pt x="33081" y="12220"/>
                        </a:cubicBezTo>
                        <a:cubicBezTo>
                          <a:pt x="39191" y="12220"/>
                          <a:pt x="45301" y="12220"/>
                          <a:pt x="45301" y="12220"/>
                        </a:cubicBezTo>
                        <a:cubicBezTo>
                          <a:pt x="51411" y="12220"/>
                          <a:pt x="51411" y="12220"/>
                          <a:pt x="57521" y="12220"/>
                        </a:cubicBezTo>
                        <a:cubicBezTo>
                          <a:pt x="63631" y="12220"/>
                          <a:pt x="69741" y="12220"/>
                          <a:pt x="81961" y="12220"/>
                        </a:cubicBezTo>
                        <a:cubicBezTo>
                          <a:pt x="88071" y="12220"/>
                          <a:pt x="94181" y="12220"/>
                          <a:pt x="100291" y="6110"/>
                        </a:cubicBezTo>
                        <a:cubicBezTo>
                          <a:pt x="106401" y="0"/>
                          <a:pt x="112511" y="0"/>
                          <a:pt x="112511" y="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79" name="Freeform: Shape 178">
                  <a:extLst>
                    <a:ext uri="{FF2B5EF4-FFF2-40B4-BE49-F238E27FC236}">
                      <a16:creationId xmlns:a16="http://schemas.microsoft.com/office/drawing/2014/main" id="{08684540-E5E6-4EF0-A17D-779EF27B346B}"/>
                    </a:ext>
                  </a:extLst>
                </p:cNvPr>
                <p:cNvSpPr/>
                <p:nvPr/>
              </p:nvSpPr>
              <p:spPr>
                <a:xfrm>
                  <a:off x="1001589" y="5552382"/>
                  <a:ext cx="205383" cy="176450"/>
                </a:xfrm>
                <a:custGeom>
                  <a:avLst/>
                  <a:gdLst>
                    <a:gd name="connsiteX0" fmla="*/ 19880 w 205383"/>
                    <a:gd name="connsiteY0" fmla="*/ 0 h 176450"/>
                    <a:gd name="connsiteX1" fmla="*/ 178740 w 205383"/>
                    <a:gd name="connsiteY1" fmla="*/ 128310 h 176450"/>
                    <a:gd name="connsiteX2" fmla="*/ 68760 w 205383"/>
                    <a:gd name="connsiteY2" fmla="*/ 158860 h 176450"/>
                    <a:gd name="connsiteX3" fmla="*/ 19880 w 205383"/>
                    <a:gd name="connsiteY3" fmla="*/ 0 h 176450"/>
                  </a:gdLst>
                  <a:ahLst/>
                  <a:cxnLst>
                    <a:cxn ang="0">
                      <a:pos x="connsiteX0" y="connsiteY0"/>
                    </a:cxn>
                    <a:cxn ang="0">
                      <a:pos x="connsiteX1" y="connsiteY1"/>
                    </a:cxn>
                    <a:cxn ang="0">
                      <a:pos x="connsiteX2" y="connsiteY2"/>
                    </a:cxn>
                    <a:cxn ang="0">
                      <a:pos x="connsiteX3" y="connsiteY3"/>
                    </a:cxn>
                  </a:cxnLst>
                  <a:rect l="l" t="t" r="r" b="b"/>
                  <a:pathLst>
                    <a:path w="205383" h="176450">
                      <a:moveTo>
                        <a:pt x="19880" y="0"/>
                      </a:moveTo>
                      <a:cubicBezTo>
                        <a:pt x="19880" y="0"/>
                        <a:pt x="-4560" y="97760"/>
                        <a:pt x="178740" y="128310"/>
                      </a:cubicBezTo>
                      <a:cubicBezTo>
                        <a:pt x="252060" y="140530"/>
                        <a:pt x="160410" y="207740"/>
                        <a:pt x="68760" y="158860"/>
                      </a:cubicBezTo>
                      <a:cubicBezTo>
                        <a:pt x="-22890" y="109980"/>
                        <a:pt x="-4560" y="24440"/>
                        <a:pt x="19880" y="0"/>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80" name="Graphic 16">
                  <a:extLst>
                    <a:ext uri="{FF2B5EF4-FFF2-40B4-BE49-F238E27FC236}">
                      <a16:creationId xmlns:a16="http://schemas.microsoft.com/office/drawing/2014/main" id="{19F2A753-D91E-4E43-A7CC-0721B2BFE62A}"/>
                    </a:ext>
                  </a:extLst>
                </p:cNvPr>
                <p:cNvGrpSpPr/>
                <p:nvPr/>
              </p:nvGrpSpPr>
              <p:grpSpPr>
                <a:xfrm>
                  <a:off x="1038033" y="5527604"/>
                  <a:ext cx="130075" cy="100456"/>
                  <a:chOff x="1038033" y="5527604"/>
                  <a:chExt cx="130075" cy="100456"/>
                </a:xfrm>
                <a:solidFill>
                  <a:srgbClr val="FFD6B6">
                    <a:alpha val="40000"/>
                  </a:srgbClr>
                </a:solidFill>
              </p:grpSpPr>
              <p:sp>
                <p:nvSpPr>
                  <p:cNvPr id="181" name="Freeform: Shape 180">
                    <a:extLst>
                      <a:ext uri="{FF2B5EF4-FFF2-40B4-BE49-F238E27FC236}">
                        <a16:creationId xmlns:a16="http://schemas.microsoft.com/office/drawing/2014/main" id="{A72AE5F7-44D7-4D7F-B53F-BBBC2037CE0D}"/>
                      </a:ext>
                    </a:extLst>
                  </p:cNvPr>
                  <p:cNvSpPr/>
                  <p:nvPr/>
                </p:nvSpPr>
                <p:spPr>
                  <a:xfrm rot="1716765">
                    <a:off x="1046694" y="5547282"/>
                    <a:ext cx="97762" cy="61101"/>
                  </a:xfrm>
                  <a:custGeom>
                    <a:avLst/>
                    <a:gdLst>
                      <a:gd name="connsiteX0" fmla="*/ 97763 w 97762"/>
                      <a:gd name="connsiteY0" fmla="*/ 30551 h 61101"/>
                      <a:gd name="connsiteX1" fmla="*/ 48881 w 97762"/>
                      <a:gd name="connsiteY1" fmla="*/ 61102 h 61101"/>
                      <a:gd name="connsiteX2" fmla="*/ 0 w 97762"/>
                      <a:gd name="connsiteY2" fmla="*/ 30551 h 61101"/>
                      <a:gd name="connsiteX3" fmla="*/ 48881 w 97762"/>
                      <a:gd name="connsiteY3" fmla="*/ 0 h 61101"/>
                      <a:gd name="connsiteX4" fmla="*/ 97763 w 97762"/>
                      <a:gd name="connsiteY4" fmla="*/ 30551 h 6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62" h="61101">
                        <a:moveTo>
                          <a:pt x="97763" y="30551"/>
                        </a:moveTo>
                        <a:cubicBezTo>
                          <a:pt x="97763" y="47424"/>
                          <a:pt x="75878" y="61102"/>
                          <a:pt x="48881" y="61102"/>
                        </a:cubicBezTo>
                        <a:cubicBezTo>
                          <a:pt x="21885" y="61102"/>
                          <a:pt x="0" y="47424"/>
                          <a:pt x="0" y="30551"/>
                        </a:cubicBezTo>
                        <a:cubicBezTo>
                          <a:pt x="0" y="13678"/>
                          <a:pt x="21885" y="0"/>
                          <a:pt x="48881" y="0"/>
                        </a:cubicBezTo>
                        <a:cubicBezTo>
                          <a:pt x="75878" y="0"/>
                          <a:pt x="97763" y="13678"/>
                          <a:pt x="97763" y="30551"/>
                        </a:cubicBezTo>
                        <a:close/>
                      </a:path>
                    </a:pathLst>
                  </a:custGeom>
                  <a:solidFill>
                    <a:srgbClr val="FFD6B6">
                      <a:alpha val="40000"/>
                    </a:srgbClr>
                  </a:solidFill>
                  <a:ln w="6104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2" name="Freeform: Shape 181">
                    <a:extLst>
                      <a:ext uri="{FF2B5EF4-FFF2-40B4-BE49-F238E27FC236}">
                        <a16:creationId xmlns:a16="http://schemas.microsoft.com/office/drawing/2014/main" id="{14AA029B-E33C-4786-A7E4-7B990AC92006}"/>
                      </a:ext>
                    </a:extLst>
                  </p:cNvPr>
                  <p:cNvSpPr/>
                  <p:nvPr/>
                </p:nvSpPr>
                <p:spPr>
                  <a:xfrm>
                    <a:off x="1143669" y="5607372"/>
                    <a:ext cx="24439" cy="18329"/>
                  </a:xfrm>
                  <a:custGeom>
                    <a:avLst/>
                    <a:gdLst>
                      <a:gd name="connsiteX0" fmla="*/ 24440 w 24439"/>
                      <a:gd name="connsiteY0" fmla="*/ 12220 h 18329"/>
                      <a:gd name="connsiteX1" fmla="*/ 12220 w 24439"/>
                      <a:gd name="connsiteY1" fmla="*/ 18330 h 18329"/>
                      <a:gd name="connsiteX2" fmla="*/ 0 w 24439"/>
                      <a:gd name="connsiteY2" fmla="*/ 6110 h 18329"/>
                      <a:gd name="connsiteX3" fmla="*/ 12220 w 24439"/>
                      <a:gd name="connsiteY3" fmla="*/ 0 h 18329"/>
                      <a:gd name="connsiteX4" fmla="*/ 24440 w 24439"/>
                      <a:gd name="connsiteY4" fmla="*/ 12220 h 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9" h="18329">
                        <a:moveTo>
                          <a:pt x="24440" y="12220"/>
                        </a:moveTo>
                        <a:cubicBezTo>
                          <a:pt x="24440" y="18330"/>
                          <a:pt x="18330" y="18330"/>
                          <a:pt x="12220" y="18330"/>
                        </a:cubicBezTo>
                        <a:cubicBezTo>
                          <a:pt x="6110" y="18330"/>
                          <a:pt x="0" y="12220"/>
                          <a:pt x="0" y="6110"/>
                        </a:cubicBezTo>
                        <a:cubicBezTo>
                          <a:pt x="0" y="0"/>
                          <a:pt x="6110" y="0"/>
                          <a:pt x="12220" y="0"/>
                        </a:cubicBezTo>
                        <a:cubicBezTo>
                          <a:pt x="18330" y="0"/>
                          <a:pt x="24440" y="6110"/>
                          <a:pt x="24440" y="12220"/>
                        </a:cubicBezTo>
                        <a:close/>
                      </a:path>
                    </a:pathLst>
                  </a:custGeom>
                  <a:solidFill>
                    <a:srgbClr val="FFD6B6">
                      <a:alpha val="4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84" name="Freeform: Shape 83">
                <a:extLst>
                  <a:ext uri="{FF2B5EF4-FFF2-40B4-BE49-F238E27FC236}">
                    <a16:creationId xmlns:a16="http://schemas.microsoft.com/office/drawing/2014/main" id="{3B60E124-A086-49A1-AB94-4E419F9C7C2D}"/>
                  </a:ext>
                </a:extLst>
              </p:cNvPr>
              <p:cNvSpPr/>
              <p:nvPr/>
            </p:nvSpPr>
            <p:spPr>
              <a:xfrm>
                <a:off x="1131449" y="5998412"/>
                <a:ext cx="537680" cy="250681"/>
              </a:xfrm>
              <a:custGeom>
                <a:avLst/>
                <a:gdLst>
                  <a:gd name="connsiteX0" fmla="*/ 0 w 537680"/>
                  <a:gd name="connsiteY0" fmla="*/ 24440 h 250681"/>
                  <a:gd name="connsiteX1" fmla="*/ 537680 w 537680"/>
                  <a:gd name="connsiteY1" fmla="*/ 0 h 250681"/>
                  <a:gd name="connsiteX2" fmla="*/ 293280 w 537680"/>
                  <a:gd name="connsiteY2" fmla="*/ 250510 h 250681"/>
                  <a:gd name="connsiteX3" fmla="*/ 0 w 537680"/>
                  <a:gd name="connsiteY3" fmla="*/ 24440 h 250681"/>
                </a:gdLst>
                <a:ahLst/>
                <a:cxnLst>
                  <a:cxn ang="0">
                    <a:pos x="connsiteX0" y="connsiteY0"/>
                  </a:cxn>
                  <a:cxn ang="0">
                    <a:pos x="connsiteX1" y="connsiteY1"/>
                  </a:cxn>
                  <a:cxn ang="0">
                    <a:pos x="connsiteX2" y="connsiteY2"/>
                  </a:cxn>
                  <a:cxn ang="0">
                    <a:pos x="connsiteX3" y="connsiteY3"/>
                  </a:cxn>
                </a:cxnLst>
                <a:rect l="l" t="t" r="r" b="b"/>
                <a:pathLst>
                  <a:path w="537680" h="250681">
                    <a:moveTo>
                      <a:pt x="0" y="24440"/>
                    </a:moveTo>
                    <a:cubicBezTo>
                      <a:pt x="0" y="24440"/>
                      <a:pt x="299390" y="109980"/>
                      <a:pt x="537680" y="0"/>
                    </a:cubicBezTo>
                    <a:cubicBezTo>
                      <a:pt x="476580" y="134420"/>
                      <a:pt x="446030" y="244400"/>
                      <a:pt x="293280" y="250510"/>
                    </a:cubicBezTo>
                    <a:cubicBezTo>
                      <a:pt x="134420" y="256620"/>
                      <a:pt x="73320" y="97760"/>
                      <a:pt x="0" y="24440"/>
                    </a:cubicBezTo>
                    <a:close/>
                  </a:path>
                </a:pathLst>
              </a:custGeom>
              <a:solidFill>
                <a:srgbClr val="A33044"/>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Freeform: Shape 84">
                <a:extLst>
                  <a:ext uri="{FF2B5EF4-FFF2-40B4-BE49-F238E27FC236}">
                    <a16:creationId xmlns:a16="http://schemas.microsoft.com/office/drawing/2014/main" id="{9738F392-C6AF-4E93-A2FA-1E8E951D23FE}"/>
                  </a:ext>
                </a:extLst>
              </p:cNvPr>
              <p:cNvSpPr/>
              <p:nvPr/>
            </p:nvSpPr>
            <p:spPr>
              <a:xfrm>
                <a:off x="1241429" y="6004522"/>
                <a:ext cx="421590" cy="158859"/>
              </a:xfrm>
              <a:custGeom>
                <a:avLst/>
                <a:gdLst>
                  <a:gd name="connsiteX0" fmla="*/ 128310 w 421590"/>
                  <a:gd name="connsiteY0" fmla="*/ 158860 h 158859"/>
                  <a:gd name="connsiteX1" fmla="*/ 372710 w 421590"/>
                  <a:gd name="connsiteY1" fmla="*/ 109980 h 158859"/>
                  <a:gd name="connsiteX2" fmla="*/ 421590 w 421590"/>
                  <a:gd name="connsiteY2" fmla="*/ 0 h 158859"/>
                  <a:gd name="connsiteX3" fmla="*/ 0 w 421590"/>
                  <a:gd name="connsiteY3" fmla="*/ 48880 h 158859"/>
                  <a:gd name="connsiteX4" fmla="*/ 128310 w 421590"/>
                  <a:gd name="connsiteY4" fmla="*/ 158860 h 15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90" h="158859">
                    <a:moveTo>
                      <a:pt x="128310" y="158860"/>
                    </a:moveTo>
                    <a:cubicBezTo>
                      <a:pt x="189410" y="158860"/>
                      <a:pt x="287170" y="146640"/>
                      <a:pt x="372710" y="109980"/>
                    </a:cubicBezTo>
                    <a:cubicBezTo>
                      <a:pt x="391040" y="73320"/>
                      <a:pt x="403260" y="36660"/>
                      <a:pt x="421590" y="0"/>
                    </a:cubicBezTo>
                    <a:cubicBezTo>
                      <a:pt x="274950" y="67210"/>
                      <a:pt x="109980" y="61100"/>
                      <a:pt x="0" y="48880"/>
                    </a:cubicBezTo>
                    <a:cubicBezTo>
                      <a:pt x="30550" y="79430"/>
                      <a:pt x="79430" y="152750"/>
                      <a:pt x="128310" y="15886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86" name="Graphic 16">
                <a:extLst>
                  <a:ext uri="{FF2B5EF4-FFF2-40B4-BE49-F238E27FC236}">
                    <a16:creationId xmlns:a16="http://schemas.microsoft.com/office/drawing/2014/main" id="{37A91224-B18E-4652-A205-7CAADC5ED29A}"/>
                  </a:ext>
                </a:extLst>
              </p:cNvPr>
              <p:cNvGrpSpPr/>
              <p:nvPr/>
            </p:nvGrpSpPr>
            <p:grpSpPr>
              <a:xfrm>
                <a:off x="1694945" y="5359125"/>
                <a:ext cx="243024" cy="288755"/>
                <a:chOff x="1694945" y="5359125"/>
                <a:chExt cx="243024" cy="288755"/>
              </a:xfrm>
            </p:grpSpPr>
            <p:sp>
              <p:nvSpPr>
                <p:cNvPr id="171" name="Freeform: Shape 170">
                  <a:extLst>
                    <a:ext uri="{FF2B5EF4-FFF2-40B4-BE49-F238E27FC236}">
                      <a16:creationId xmlns:a16="http://schemas.microsoft.com/office/drawing/2014/main" id="{FEE5A834-4509-4B2E-9C85-2F234BD25C6A}"/>
                    </a:ext>
                  </a:extLst>
                </p:cNvPr>
                <p:cNvSpPr/>
                <p:nvPr/>
              </p:nvSpPr>
              <p:spPr>
                <a:xfrm>
                  <a:off x="1694945" y="5359125"/>
                  <a:ext cx="238401" cy="288755"/>
                </a:xfrm>
                <a:custGeom>
                  <a:avLst/>
                  <a:gdLst>
                    <a:gd name="connsiteX0" fmla="*/ 230805 w 238401"/>
                    <a:gd name="connsiteY0" fmla="*/ 174928 h 288755"/>
                    <a:gd name="connsiteX1" fmla="*/ 84165 w 238401"/>
                    <a:gd name="connsiteY1" fmla="*/ 284907 h 288755"/>
                    <a:gd name="connsiteX2" fmla="*/ 4735 w 238401"/>
                    <a:gd name="connsiteY2" fmla="*/ 113828 h 288755"/>
                    <a:gd name="connsiteX3" fmla="*/ 151375 w 238401"/>
                    <a:gd name="connsiteY3" fmla="*/ 3848 h 288755"/>
                    <a:gd name="connsiteX4" fmla="*/ 230805 w 238401"/>
                    <a:gd name="connsiteY4" fmla="*/ 174928 h 2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01" h="288755">
                      <a:moveTo>
                        <a:pt x="230805" y="174928"/>
                      </a:moveTo>
                      <a:cubicBezTo>
                        <a:pt x="212475" y="254357"/>
                        <a:pt x="145265" y="303238"/>
                        <a:pt x="84165" y="284907"/>
                      </a:cubicBezTo>
                      <a:cubicBezTo>
                        <a:pt x="23065" y="266578"/>
                        <a:pt x="-13595" y="193258"/>
                        <a:pt x="4735" y="113828"/>
                      </a:cubicBezTo>
                      <a:cubicBezTo>
                        <a:pt x="23065" y="34398"/>
                        <a:pt x="90275" y="-14482"/>
                        <a:pt x="151375" y="3848"/>
                      </a:cubicBezTo>
                      <a:cubicBezTo>
                        <a:pt x="218585" y="16068"/>
                        <a:pt x="255245" y="95498"/>
                        <a:pt x="230805" y="174928"/>
                      </a:cubicBezTo>
                      <a:close/>
                    </a:path>
                  </a:pathLst>
                </a:custGeom>
                <a:solidFill>
                  <a:srgbClr val="52C1C5"/>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2" name="Freeform: Shape 171">
                  <a:extLst>
                    <a:ext uri="{FF2B5EF4-FFF2-40B4-BE49-F238E27FC236}">
                      <a16:creationId xmlns:a16="http://schemas.microsoft.com/office/drawing/2014/main" id="{7F792CEC-A608-42CC-B887-B20BACAB06E8}"/>
                    </a:ext>
                  </a:extLst>
                </p:cNvPr>
                <p:cNvSpPr/>
                <p:nvPr/>
              </p:nvSpPr>
              <p:spPr>
                <a:xfrm>
                  <a:off x="1694945" y="5359125"/>
                  <a:ext cx="238401" cy="288755"/>
                </a:xfrm>
                <a:custGeom>
                  <a:avLst/>
                  <a:gdLst>
                    <a:gd name="connsiteX0" fmla="*/ 230805 w 238401"/>
                    <a:gd name="connsiteY0" fmla="*/ 174928 h 288755"/>
                    <a:gd name="connsiteX1" fmla="*/ 84165 w 238401"/>
                    <a:gd name="connsiteY1" fmla="*/ 284907 h 288755"/>
                    <a:gd name="connsiteX2" fmla="*/ 4735 w 238401"/>
                    <a:gd name="connsiteY2" fmla="*/ 113828 h 288755"/>
                    <a:gd name="connsiteX3" fmla="*/ 151375 w 238401"/>
                    <a:gd name="connsiteY3" fmla="*/ 3848 h 288755"/>
                    <a:gd name="connsiteX4" fmla="*/ 230805 w 238401"/>
                    <a:gd name="connsiteY4" fmla="*/ 174928 h 2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01" h="288755">
                      <a:moveTo>
                        <a:pt x="230805" y="174928"/>
                      </a:moveTo>
                      <a:cubicBezTo>
                        <a:pt x="212475" y="254357"/>
                        <a:pt x="145265" y="303238"/>
                        <a:pt x="84165" y="284907"/>
                      </a:cubicBezTo>
                      <a:cubicBezTo>
                        <a:pt x="23065" y="266578"/>
                        <a:pt x="-13595" y="193258"/>
                        <a:pt x="4735" y="113828"/>
                      </a:cubicBezTo>
                      <a:cubicBezTo>
                        <a:pt x="23065" y="34398"/>
                        <a:pt x="90275" y="-14482"/>
                        <a:pt x="151375" y="3848"/>
                      </a:cubicBezTo>
                      <a:cubicBezTo>
                        <a:pt x="218585" y="16068"/>
                        <a:pt x="255245" y="95498"/>
                        <a:pt x="230805" y="174928"/>
                      </a:cubicBezTo>
                      <a:close/>
                    </a:path>
                  </a:pathLst>
                </a:custGeom>
                <a:solidFill>
                  <a:srgbClr val="333332"/>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3" name="Freeform: Shape 172">
                  <a:extLst>
                    <a:ext uri="{FF2B5EF4-FFF2-40B4-BE49-F238E27FC236}">
                      <a16:creationId xmlns:a16="http://schemas.microsoft.com/office/drawing/2014/main" id="{B0A7053D-6638-4A6C-BFC9-54A0E2A30F9E}"/>
                    </a:ext>
                  </a:extLst>
                </p:cNvPr>
                <p:cNvSpPr/>
                <p:nvPr/>
              </p:nvSpPr>
              <p:spPr>
                <a:xfrm>
                  <a:off x="1727115" y="5403401"/>
                  <a:ext cx="177308" cy="218532"/>
                </a:xfrm>
                <a:custGeom>
                  <a:avLst/>
                  <a:gdLst>
                    <a:gd name="connsiteX0" fmla="*/ 174194 w 177308"/>
                    <a:gd name="connsiteY0" fmla="*/ 130651 h 218532"/>
                    <a:gd name="connsiteX1" fmla="*/ 64214 w 177308"/>
                    <a:gd name="connsiteY1" fmla="*/ 216191 h 218532"/>
                    <a:gd name="connsiteX2" fmla="*/ 3114 w 177308"/>
                    <a:gd name="connsiteY2" fmla="*/ 87881 h 218532"/>
                    <a:gd name="connsiteX3" fmla="*/ 113094 w 177308"/>
                    <a:gd name="connsiteY3" fmla="*/ 2341 h 218532"/>
                    <a:gd name="connsiteX4" fmla="*/ 174194 w 17730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08" h="218532">
                      <a:moveTo>
                        <a:pt x="174194" y="130651"/>
                      </a:moveTo>
                      <a:cubicBezTo>
                        <a:pt x="161974" y="191751"/>
                        <a:pt x="106984" y="228411"/>
                        <a:pt x="64214" y="216191"/>
                      </a:cubicBezTo>
                      <a:cubicBezTo>
                        <a:pt x="15334" y="203971"/>
                        <a:pt x="-9106" y="142871"/>
                        <a:pt x="3114" y="87881"/>
                      </a:cubicBezTo>
                      <a:cubicBezTo>
                        <a:pt x="15334" y="26781"/>
                        <a:pt x="70324" y="-9879"/>
                        <a:pt x="113094" y="2341"/>
                      </a:cubicBezTo>
                      <a:cubicBezTo>
                        <a:pt x="161974" y="8451"/>
                        <a:pt x="186414" y="69551"/>
                        <a:pt x="174194" y="130651"/>
                      </a:cubicBezTo>
                      <a:close/>
                    </a:path>
                  </a:pathLst>
                </a:custGeom>
                <a:solidFill>
                  <a:srgbClr val="333332"/>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 name="Freeform: Shape 173">
                  <a:extLst>
                    <a:ext uri="{FF2B5EF4-FFF2-40B4-BE49-F238E27FC236}">
                      <a16:creationId xmlns:a16="http://schemas.microsoft.com/office/drawing/2014/main" id="{115E8A27-9A3E-43FF-9246-06348377A894}"/>
                    </a:ext>
                  </a:extLst>
                </p:cNvPr>
                <p:cNvSpPr/>
                <p:nvPr/>
              </p:nvSpPr>
              <p:spPr>
                <a:xfrm>
                  <a:off x="1747402" y="5415268"/>
                  <a:ext cx="144866" cy="176468"/>
                </a:xfrm>
                <a:custGeom>
                  <a:avLst/>
                  <a:gdLst>
                    <a:gd name="connsiteX0" fmla="*/ 141688 w 144866"/>
                    <a:gd name="connsiteY0" fmla="*/ 106564 h 176468"/>
                    <a:gd name="connsiteX1" fmla="*/ 50038 w 144866"/>
                    <a:gd name="connsiteY1" fmla="*/ 173774 h 176468"/>
                    <a:gd name="connsiteX2" fmla="*/ 1158 w 144866"/>
                    <a:gd name="connsiteY2" fmla="*/ 69905 h 176468"/>
                    <a:gd name="connsiteX3" fmla="*/ 92808 w 144866"/>
                    <a:gd name="connsiteY3" fmla="*/ 2695 h 176468"/>
                    <a:gd name="connsiteX4" fmla="*/ 141688 w 144866"/>
                    <a:gd name="connsiteY4" fmla="*/ 106564 h 176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66" h="176468">
                      <a:moveTo>
                        <a:pt x="141688" y="106564"/>
                      </a:moveTo>
                      <a:cubicBezTo>
                        <a:pt x="129468" y="155444"/>
                        <a:pt x="92808" y="185994"/>
                        <a:pt x="50038" y="173774"/>
                      </a:cubicBezTo>
                      <a:cubicBezTo>
                        <a:pt x="13378" y="161554"/>
                        <a:pt x="-4952" y="118784"/>
                        <a:pt x="1158" y="69905"/>
                      </a:cubicBezTo>
                      <a:cubicBezTo>
                        <a:pt x="13378" y="21025"/>
                        <a:pt x="50038" y="-9525"/>
                        <a:pt x="92808" y="2695"/>
                      </a:cubicBezTo>
                      <a:cubicBezTo>
                        <a:pt x="129468" y="14915"/>
                        <a:pt x="153908" y="57685"/>
                        <a:pt x="141688" y="106564"/>
                      </a:cubicBezTo>
                      <a:close/>
                    </a:path>
                  </a:pathLst>
                </a:custGeom>
                <a:solidFill>
                  <a:srgbClr val="0A0A0A"/>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 name="Freeform: Shape 174">
                  <a:extLst>
                    <a:ext uri="{FF2B5EF4-FFF2-40B4-BE49-F238E27FC236}">
                      <a16:creationId xmlns:a16="http://schemas.microsoft.com/office/drawing/2014/main" id="{7471E101-E4B7-4F37-914B-4F00287A7507}"/>
                    </a:ext>
                  </a:extLst>
                </p:cNvPr>
                <p:cNvSpPr/>
                <p:nvPr/>
              </p:nvSpPr>
              <p:spPr>
                <a:xfrm>
                  <a:off x="1700551" y="5448513"/>
                  <a:ext cx="237418" cy="199367"/>
                </a:xfrm>
                <a:custGeom>
                  <a:avLst/>
                  <a:gdLst>
                    <a:gd name="connsiteX0" fmla="*/ 11349 w 237418"/>
                    <a:gd name="connsiteY0" fmla="*/ 0 h 199367"/>
                    <a:gd name="connsiteX1" fmla="*/ 5239 w 237418"/>
                    <a:gd name="connsiteY1" fmla="*/ 24440 h 199367"/>
                    <a:gd name="connsiteX2" fmla="*/ 84669 w 237418"/>
                    <a:gd name="connsiteY2" fmla="*/ 195520 h 199367"/>
                    <a:gd name="connsiteX3" fmla="*/ 231309 w 237418"/>
                    <a:gd name="connsiteY3" fmla="*/ 85540 h 199367"/>
                    <a:gd name="connsiteX4" fmla="*/ 237419 w 237418"/>
                    <a:gd name="connsiteY4" fmla="*/ 61100 h 199367"/>
                    <a:gd name="connsiteX5" fmla="*/ 11349 w 237418"/>
                    <a:gd name="connsiteY5" fmla="*/ 0 h 19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18" h="199367">
                      <a:moveTo>
                        <a:pt x="11349" y="0"/>
                      </a:moveTo>
                      <a:cubicBezTo>
                        <a:pt x="11349" y="6110"/>
                        <a:pt x="5239" y="12220"/>
                        <a:pt x="5239" y="24440"/>
                      </a:cubicBezTo>
                      <a:cubicBezTo>
                        <a:pt x="-13091" y="103870"/>
                        <a:pt x="17459" y="177190"/>
                        <a:pt x="84669" y="195520"/>
                      </a:cubicBezTo>
                      <a:cubicBezTo>
                        <a:pt x="145769" y="213850"/>
                        <a:pt x="212979" y="164970"/>
                        <a:pt x="231309" y="85540"/>
                      </a:cubicBezTo>
                      <a:cubicBezTo>
                        <a:pt x="231309" y="79430"/>
                        <a:pt x="231309" y="73320"/>
                        <a:pt x="237419" y="61100"/>
                      </a:cubicBezTo>
                      <a:cubicBezTo>
                        <a:pt x="151879" y="85540"/>
                        <a:pt x="54119" y="73320"/>
                        <a:pt x="11349" y="0"/>
                      </a:cubicBezTo>
                      <a:close/>
                    </a:path>
                  </a:pathLst>
                </a:custGeom>
                <a:solidFill>
                  <a:srgbClr val="333332">
                    <a:alpha val="4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6" name="Freeform: Shape 175">
                  <a:extLst>
                    <a:ext uri="{FF2B5EF4-FFF2-40B4-BE49-F238E27FC236}">
                      <a16:creationId xmlns:a16="http://schemas.microsoft.com/office/drawing/2014/main" id="{B1422770-C2CF-4809-AD00-BC4EABFCB729}"/>
                    </a:ext>
                  </a:extLst>
                </p:cNvPr>
                <p:cNvSpPr/>
                <p:nvPr/>
              </p:nvSpPr>
              <p:spPr>
                <a:xfrm rot="1206887">
                  <a:off x="1735534" y="5411104"/>
                  <a:ext cx="73319" cy="85539"/>
                </a:xfrm>
                <a:custGeom>
                  <a:avLst/>
                  <a:gdLst>
                    <a:gd name="connsiteX0" fmla="*/ 73320 w 73319"/>
                    <a:gd name="connsiteY0" fmla="*/ 42770 h 85539"/>
                    <a:gd name="connsiteX1" fmla="*/ 36660 w 73319"/>
                    <a:gd name="connsiteY1" fmla="*/ 85539 h 85539"/>
                    <a:gd name="connsiteX2" fmla="*/ 0 w 73319"/>
                    <a:gd name="connsiteY2" fmla="*/ 42770 h 85539"/>
                    <a:gd name="connsiteX3" fmla="*/ 36660 w 73319"/>
                    <a:gd name="connsiteY3" fmla="*/ 0 h 85539"/>
                    <a:gd name="connsiteX4" fmla="*/ 73320 w 73319"/>
                    <a:gd name="connsiteY4" fmla="*/ 42770 h 8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9" h="85539">
                      <a:moveTo>
                        <a:pt x="73320" y="42770"/>
                      </a:moveTo>
                      <a:cubicBezTo>
                        <a:pt x="73320" y="66391"/>
                        <a:pt x="56907" y="85539"/>
                        <a:pt x="36660" y="85539"/>
                      </a:cubicBezTo>
                      <a:cubicBezTo>
                        <a:pt x="16413" y="85539"/>
                        <a:pt x="0" y="66391"/>
                        <a:pt x="0" y="42770"/>
                      </a:cubicBezTo>
                      <a:cubicBezTo>
                        <a:pt x="0" y="19149"/>
                        <a:pt x="16413" y="0"/>
                        <a:pt x="36660" y="0"/>
                      </a:cubicBezTo>
                      <a:cubicBezTo>
                        <a:pt x="56907" y="0"/>
                        <a:pt x="73320" y="19149"/>
                        <a:pt x="73320" y="4277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7" name="Freeform: Shape 176">
                  <a:extLst>
                    <a:ext uri="{FF2B5EF4-FFF2-40B4-BE49-F238E27FC236}">
                      <a16:creationId xmlns:a16="http://schemas.microsoft.com/office/drawing/2014/main" id="{054DA595-73D1-412A-A2BB-FCF2F0DB1712}"/>
                    </a:ext>
                  </a:extLst>
                </p:cNvPr>
                <p:cNvSpPr/>
                <p:nvPr/>
              </p:nvSpPr>
              <p:spPr>
                <a:xfrm rot="1207974">
                  <a:off x="1736400" y="5504347"/>
                  <a:ext cx="36660" cy="48880"/>
                </a:xfrm>
                <a:custGeom>
                  <a:avLst/>
                  <a:gdLst>
                    <a:gd name="connsiteX0" fmla="*/ 36660 w 36660"/>
                    <a:gd name="connsiteY0" fmla="*/ 24440 h 48880"/>
                    <a:gd name="connsiteX1" fmla="*/ 18330 w 36660"/>
                    <a:gd name="connsiteY1" fmla="*/ 48880 h 48880"/>
                    <a:gd name="connsiteX2" fmla="*/ 0 w 36660"/>
                    <a:gd name="connsiteY2" fmla="*/ 24440 h 48880"/>
                    <a:gd name="connsiteX3" fmla="*/ 18330 w 36660"/>
                    <a:gd name="connsiteY3" fmla="*/ 0 h 48880"/>
                    <a:gd name="connsiteX4" fmla="*/ 36660 w 36660"/>
                    <a:gd name="connsiteY4" fmla="*/ 24440 h 4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60" h="48880">
                      <a:moveTo>
                        <a:pt x="36660" y="24440"/>
                      </a:moveTo>
                      <a:cubicBezTo>
                        <a:pt x="36660" y="37938"/>
                        <a:pt x="28453" y="48880"/>
                        <a:pt x="18330" y="48880"/>
                      </a:cubicBezTo>
                      <a:cubicBezTo>
                        <a:pt x="8207" y="48880"/>
                        <a:pt x="0" y="37938"/>
                        <a:pt x="0" y="24440"/>
                      </a:cubicBezTo>
                      <a:cubicBezTo>
                        <a:pt x="0" y="10942"/>
                        <a:pt x="8207" y="0"/>
                        <a:pt x="18330" y="0"/>
                      </a:cubicBezTo>
                      <a:cubicBezTo>
                        <a:pt x="28454" y="0"/>
                        <a:pt x="36660" y="10942"/>
                        <a:pt x="36660" y="2444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7" name="Freeform: Shape 86">
                <a:extLst>
                  <a:ext uri="{FF2B5EF4-FFF2-40B4-BE49-F238E27FC236}">
                    <a16:creationId xmlns:a16="http://schemas.microsoft.com/office/drawing/2014/main" id="{F3EA6B35-4089-413F-B331-C83E9BB5F7E1}"/>
                  </a:ext>
                </a:extLst>
              </p:cNvPr>
              <p:cNvSpPr/>
              <p:nvPr/>
            </p:nvSpPr>
            <p:spPr>
              <a:xfrm>
                <a:off x="1528599" y="5326313"/>
                <a:ext cx="482690" cy="256619"/>
              </a:xfrm>
              <a:custGeom>
                <a:avLst/>
                <a:gdLst>
                  <a:gd name="connsiteX0" fmla="*/ 0 w 482690"/>
                  <a:gd name="connsiteY0" fmla="*/ 183300 h 256619"/>
                  <a:gd name="connsiteX1" fmla="*/ 12220 w 482690"/>
                  <a:gd name="connsiteY1" fmla="*/ 152750 h 256619"/>
                  <a:gd name="connsiteX2" fmla="*/ 30550 w 482690"/>
                  <a:gd name="connsiteY2" fmla="*/ 122200 h 256619"/>
                  <a:gd name="connsiteX3" fmla="*/ 54990 w 482690"/>
                  <a:gd name="connsiteY3" fmla="*/ 85540 h 256619"/>
                  <a:gd name="connsiteX4" fmla="*/ 73320 w 482690"/>
                  <a:gd name="connsiteY4" fmla="*/ 67210 h 256619"/>
                  <a:gd name="connsiteX5" fmla="*/ 91650 w 482690"/>
                  <a:gd name="connsiteY5" fmla="*/ 48880 h 256619"/>
                  <a:gd name="connsiteX6" fmla="*/ 116090 w 482690"/>
                  <a:gd name="connsiteY6" fmla="*/ 30550 h 256619"/>
                  <a:gd name="connsiteX7" fmla="*/ 128310 w 482690"/>
                  <a:gd name="connsiteY7" fmla="*/ 24440 h 256619"/>
                  <a:gd name="connsiteX8" fmla="*/ 140530 w 482690"/>
                  <a:gd name="connsiteY8" fmla="*/ 18330 h 256619"/>
                  <a:gd name="connsiteX9" fmla="*/ 201630 w 482690"/>
                  <a:gd name="connsiteY9" fmla="*/ 0 h 256619"/>
                  <a:gd name="connsiteX10" fmla="*/ 238290 w 482690"/>
                  <a:gd name="connsiteY10" fmla="*/ 0 h 256619"/>
                  <a:gd name="connsiteX11" fmla="*/ 268840 w 482690"/>
                  <a:gd name="connsiteY11" fmla="*/ 6110 h 256619"/>
                  <a:gd name="connsiteX12" fmla="*/ 336050 w 482690"/>
                  <a:gd name="connsiteY12" fmla="*/ 24440 h 256619"/>
                  <a:gd name="connsiteX13" fmla="*/ 391040 w 482690"/>
                  <a:gd name="connsiteY13" fmla="*/ 54990 h 256619"/>
                  <a:gd name="connsiteX14" fmla="*/ 433810 w 482690"/>
                  <a:gd name="connsiteY14" fmla="*/ 97760 h 256619"/>
                  <a:gd name="connsiteX15" fmla="*/ 464360 w 482690"/>
                  <a:gd name="connsiteY15" fmla="*/ 146640 h 256619"/>
                  <a:gd name="connsiteX16" fmla="*/ 470470 w 482690"/>
                  <a:gd name="connsiteY16" fmla="*/ 171080 h 256619"/>
                  <a:gd name="connsiteX17" fmla="*/ 476580 w 482690"/>
                  <a:gd name="connsiteY17" fmla="*/ 189410 h 256619"/>
                  <a:gd name="connsiteX18" fmla="*/ 482690 w 482690"/>
                  <a:gd name="connsiteY18" fmla="*/ 226070 h 256619"/>
                  <a:gd name="connsiteX19" fmla="*/ 482690 w 482690"/>
                  <a:gd name="connsiteY19" fmla="*/ 250510 h 256619"/>
                  <a:gd name="connsiteX20" fmla="*/ 482690 w 482690"/>
                  <a:gd name="connsiteY20" fmla="*/ 256620 h 256619"/>
                  <a:gd name="connsiteX21" fmla="*/ 482690 w 482690"/>
                  <a:gd name="connsiteY21" fmla="*/ 250510 h 256619"/>
                  <a:gd name="connsiteX22" fmla="*/ 476580 w 482690"/>
                  <a:gd name="connsiteY22" fmla="*/ 226070 h 256619"/>
                  <a:gd name="connsiteX23" fmla="*/ 470470 w 482690"/>
                  <a:gd name="connsiteY23" fmla="*/ 195520 h 256619"/>
                  <a:gd name="connsiteX24" fmla="*/ 464360 w 482690"/>
                  <a:gd name="connsiteY24" fmla="*/ 177190 h 256619"/>
                  <a:gd name="connsiteX25" fmla="*/ 452140 w 482690"/>
                  <a:gd name="connsiteY25" fmla="*/ 158860 h 256619"/>
                  <a:gd name="connsiteX26" fmla="*/ 421590 w 482690"/>
                  <a:gd name="connsiteY26" fmla="*/ 116090 h 256619"/>
                  <a:gd name="connsiteX27" fmla="*/ 378820 w 482690"/>
                  <a:gd name="connsiteY27" fmla="*/ 73320 h 256619"/>
                  <a:gd name="connsiteX28" fmla="*/ 323830 w 482690"/>
                  <a:gd name="connsiteY28" fmla="*/ 42770 h 256619"/>
                  <a:gd name="connsiteX29" fmla="*/ 262730 w 482690"/>
                  <a:gd name="connsiteY29" fmla="*/ 24440 h 256619"/>
                  <a:gd name="connsiteX30" fmla="*/ 232180 w 482690"/>
                  <a:gd name="connsiteY30" fmla="*/ 18330 h 256619"/>
                  <a:gd name="connsiteX31" fmla="*/ 201630 w 482690"/>
                  <a:gd name="connsiteY31" fmla="*/ 18330 h 256619"/>
                  <a:gd name="connsiteX32" fmla="*/ 140530 w 482690"/>
                  <a:gd name="connsiteY32" fmla="*/ 36660 h 256619"/>
                  <a:gd name="connsiteX33" fmla="*/ 128310 w 482690"/>
                  <a:gd name="connsiteY33" fmla="*/ 42770 h 256619"/>
                  <a:gd name="connsiteX34" fmla="*/ 116090 w 482690"/>
                  <a:gd name="connsiteY34" fmla="*/ 48880 h 256619"/>
                  <a:gd name="connsiteX35" fmla="*/ 91650 w 482690"/>
                  <a:gd name="connsiteY35" fmla="*/ 67210 h 256619"/>
                  <a:gd name="connsiteX36" fmla="*/ 73320 w 482690"/>
                  <a:gd name="connsiteY36" fmla="*/ 85540 h 256619"/>
                  <a:gd name="connsiteX37" fmla="*/ 54990 w 482690"/>
                  <a:gd name="connsiteY37" fmla="*/ 103870 h 256619"/>
                  <a:gd name="connsiteX38" fmla="*/ 30550 w 482690"/>
                  <a:gd name="connsiteY38" fmla="*/ 140530 h 256619"/>
                  <a:gd name="connsiteX39" fmla="*/ 12220 w 482690"/>
                  <a:gd name="connsiteY39" fmla="*/ 171080 h 256619"/>
                  <a:gd name="connsiteX40" fmla="*/ 0 w 482690"/>
                  <a:gd name="connsiteY40" fmla="*/ 183300 h 25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2690" h="256619">
                    <a:moveTo>
                      <a:pt x="0" y="183300"/>
                    </a:moveTo>
                    <a:cubicBezTo>
                      <a:pt x="0" y="183300"/>
                      <a:pt x="6110" y="171080"/>
                      <a:pt x="12220" y="152750"/>
                    </a:cubicBezTo>
                    <a:cubicBezTo>
                      <a:pt x="18330" y="146640"/>
                      <a:pt x="24440" y="134420"/>
                      <a:pt x="30550" y="122200"/>
                    </a:cubicBezTo>
                    <a:cubicBezTo>
                      <a:pt x="36660" y="109980"/>
                      <a:pt x="42770" y="97760"/>
                      <a:pt x="54990" y="85540"/>
                    </a:cubicBezTo>
                    <a:cubicBezTo>
                      <a:pt x="61100" y="79430"/>
                      <a:pt x="67210" y="73320"/>
                      <a:pt x="73320" y="67210"/>
                    </a:cubicBezTo>
                    <a:cubicBezTo>
                      <a:pt x="79430" y="61100"/>
                      <a:pt x="85540" y="54990"/>
                      <a:pt x="91650" y="48880"/>
                    </a:cubicBezTo>
                    <a:cubicBezTo>
                      <a:pt x="97760" y="42770"/>
                      <a:pt x="103870" y="36660"/>
                      <a:pt x="116090" y="30550"/>
                    </a:cubicBezTo>
                    <a:cubicBezTo>
                      <a:pt x="122200" y="30550"/>
                      <a:pt x="122200" y="24440"/>
                      <a:pt x="128310" y="24440"/>
                    </a:cubicBezTo>
                    <a:cubicBezTo>
                      <a:pt x="134420" y="24440"/>
                      <a:pt x="140530" y="18330"/>
                      <a:pt x="140530" y="18330"/>
                    </a:cubicBezTo>
                    <a:cubicBezTo>
                      <a:pt x="158860" y="6110"/>
                      <a:pt x="183300" y="6110"/>
                      <a:pt x="201630" y="0"/>
                    </a:cubicBezTo>
                    <a:cubicBezTo>
                      <a:pt x="213850" y="0"/>
                      <a:pt x="226070" y="0"/>
                      <a:pt x="238290" y="0"/>
                    </a:cubicBezTo>
                    <a:cubicBezTo>
                      <a:pt x="250510" y="0"/>
                      <a:pt x="262730" y="0"/>
                      <a:pt x="268840" y="6110"/>
                    </a:cubicBezTo>
                    <a:cubicBezTo>
                      <a:pt x="293280" y="12220"/>
                      <a:pt x="311610" y="18330"/>
                      <a:pt x="336050" y="24440"/>
                    </a:cubicBezTo>
                    <a:cubicBezTo>
                      <a:pt x="354380" y="30550"/>
                      <a:pt x="372710" y="42770"/>
                      <a:pt x="391040" y="54990"/>
                    </a:cubicBezTo>
                    <a:cubicBezTo>
                      <a:pt x="409370" y="67210"/>
                      <a:pt x="421590" y="85540"/>
                      <a:pt x="433810" y="97760"/>
                    </a:cubicBezTo>
                    <a:cubicBezTo>
                      <a:pt x="446030" y="109980"/>
                      <a:pt x="452140" y="128310"/>
                      <a:pt x="464360" y="146640"/>
                    </a:cubicBezTo>
                    <a:cubicBezTo>
                      <a:pt x="470470" y="152750"/>
                      <a:pt x="470470" y="158860"/>
                      <a:pt x="470470" y="171080"/>
                    </a:cubicBezTo>
                    <a:cubicBezTo>
                      <a:pt x="470470" y="177190"/>
                      <a:pt x="476580" y="183300"/>
                      <a:pt x="476580" y="189410"/>
                    </a:cubicBezTo>
                    <a:cubicBezTo>
                      <a:pt x="476580" y="201630"/>
                      <a:pt x="482690" y="213850"/>
                      <a:pt x="482690" y="226070"/>
                    </a:cubicBezTo>
                    <a:cubicBezTo>
                      <a:pt x="482690" y="238290"/>
                      <a:pt x="482690" y="244400"/>
                      <a:pt x="482690" y="250510"/>
                    </a:cubicBezTo>
                    <a:cubicBezTo>
                      <a:pt x="482690" y="256620"/>
                      <a:pt x="482690" y="256620"/>
                      <a:pt x="482690" y="256620"/>
                    </a:cubicBezTo>
                    <a:cubicBezTo>
                      <a:pt x="482690" y="256620"/>
                      <a:pt x="482690" y="256620"/>
                      <a:pt x="482690" y="250510"/>
                    </a:cubicBezTo>
                    <a:cubicBezTo>
                      <a:pt x="482690" y="244400"/>
                      <a:pt x="482690" y="238290"/>
                      <a:pt x="476580" y="226070"/>
                    </a:cubicBezTo>
                    <a:cubicBezTo>
                      <a:pt x="476580" y="213850"/>
                      <a:pt x="470470" y="207740"/>
                      <a:pt x="470470" y="195520"/>
                    </a:cubicBezTo>
                    <a:cubicBezTo>
                      <a:pt x="470470" y="189410"/>
                      <a:pt x="464360" y="183300"/>
                      <a:pt x="464360" y="177190"/>
                    </a:cubicBezTo>
                    <a:cubicBezTo>
                      <a:pt x="458250" y="171080"/>
                      <a:pt x="458250" y="164970"/>
                      <a:pt x="452140" y="158860"/>
                    </a:cubicBezTo>
                    <a:cubicBezTo>
                      <a:pt x="446030" y="146640"/>
                      <a:pt x="433810" y="128310"/>
                      <a:pt x="421590" y="116090"/>
                    </a:cubicBezTo>
                    <a:cubicBezTo>
                      <a:pt x="409370" y="103870"/>
                      <a:pt x="397150" y="91650"/>
                      <a:pt x="378820" y="73320"/>
                    </a:cubicBezTo>
                    <a:cubicBezTo>
                      <a:pt x="360490" y="61100"/>
                      <a:pt x="342160" y="48880"/>
                      <a:pt x="323830" y="42770"/>
                    </a:cubicBezTo>
                    <a:cubicBezTo>
                      <a:pt x="305500" y="36660"/>
                      <a:pt x="281060" y="30550"/>
                      <a:pt x="262730" y="24440"/>
                    </a:cubicBezTo>
                    <a:cubicBezTo>
                      <a:pt x="250510" y="24440"/>
                      <a:pt x="238290" y="24440"/>
                      <a:pt x="232180" y="18330"/>
                    </a:cubicBezTo>
                    <a:cubicBezTo>
                      <a:pt x="219960" y="18330"/>
                      <a:pt x="213850" y="18330"/>
                      <a:pt x="201630" y="18330"/>
                    </a:cubicBezTo>
                    <a:cubicBezTo>
                      <a:pt x="183300" y="18330"/>
                      <a:pt x="158860" y="24440"/>
                      <a:pt x="140530" y="36660"/>
                    </a:cubicBezTo>
                    <a:cubicBezTo>
                      <a:pt x="134420" y="36660"/>
                      <a:pt x="134420" y="42770"/>
                      <a:pt x="128310" y="42770"/>
                    </a:cubicBezTo>
                    <a:cubicBezTo>
                      <a:pt x="122200" y="42770"/>
                      <a:pt x="122200" y="48880"/>
                      <a:pt x="116090" y="48880"/>
                    </a:cubicBezTo>
                    <a:cubicBezTo>
                      <a:pt x="109980" y="54990"/>
                      <a:pt x="97760" y="61100"/>
                      <a:pt x="91650" y="67210"/>
                    </a:cubicBezTo>
                    <a:cubicBezTo>
                      <a:pt x="85540" y="73320"/>
                      <a:pt x="79430" y="79430"/>
                      <a:pt x="73320" y="85540"/>
                    </a:cubicBezTo>
                    <a:cubicBezTo>
                      <a:pt x="67210" y="91650"/>
                      <a:pt x="61100" y="97760"/>
                      <a:pt x="54990" y="103870"/>
                    </a:cubicBezTo>
                    <a:cubicBezTo>
                      <a:pt x="42770" y="116090"/>
                      <a:pt x="36660" y="128310"/>
                      <a:pt x="30550" y="140530"/>
                    </a:cubicBezTo>
                    <a:cubicBezTo>
                      <a:pt x="24440" y="152750"/>
                      <a:pt x="18330" y="158860"/>
                      <a:pt x="12220" y="171080"/>
                    </a:cubicBezTo>
                    <a:cubicBezTo>
                      <a:pt x="6110" y="177190"/>
                      <a:pt x="0" y="183300"/>
                      <a:pt x="0" y="183300"/>
                    </a:cubicBezTo>
                    <a:close/>
                  </a:path>
                </a:pathLst>
              </a:custGeom>
              <a:solidFill>
                <a:srgbClr val="1D1D1B"/>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8" name="Freeform: Shape 87">
                <a:extLst>
                  <a:ext uri="{FF2B5EF4-FFF2-40B4-BE49-F238E27FC236}">
                    <a16:creationId xmlns:a16="http://schemas.microsoft.com/office/drawing/2014/main" id="{13E28ACD-C2FE-46E5-ADBD-BC2F926BB366}"/>
                  </a:ext>
                </a:extLst>
              </p:cNvPr>
              <p:cNvSpPr/>
              <p:nvPr/>
            </p:nvSpPr>
            <p:spPr>
              <a:xfrm>
                <a:off x="1546929" y="5546273"/>
                <a:ext cx="439920" cy="134419"/>
              </a:xfrm>
              <a:custGeom>
                <a:avLst/>
                <a:gdLst>
                  <a:gd name="connsiteX0" fmla="*/ 0 w 439920"/>
                  <a:gd name="connsiteY0" fmla="*/ 0 h 134419"/>
                  <a:gd name="connsiteX1" fmla="*/ 12220 w 439920"/>
                  <a:gd name="connsiteY1" fmla="*/ 18330 h 134419"/>
                  <a:gd name="connsiteX2" fmla="*/ 30550 w 439920"/>
                  <a:gd name="connsiteY2" fmla="*/ 36660 h 134419"/>
                  <a:gd name="connsiteX3" fmla="*/ 54990 w 439920"/>
                  <a:gd name="connsiteY3" fmla="*/ 54990 h 134419"/>
                  <a:gd name="connsiteX4" fmla="*/ 67210 w 439920"/>
                  <a:gd name="connsiteY4" fmla="*/ 67210 h 134419"/>
                  <a:gd name="connsiteX5" fmla="*/ 85540 w 439920"/>
                  <a:gd name="connsiteY5" fmla="*/ 79430 h 134419"/>
                  <a:gd name="connsiteX6" fmla="*/ 103870 w 439920"/>
                  <a:gd name="connsiteY6" fmla="*/ 91650 h 134419"/>
                  <a:gd name="connsiteX7" fmla="*/ 122200 w 439920"/>
                  <a:gd name="connsiteY7" fmla="*/ 97760 h 134419"/>
                  <a:gd name="connsiteX8" fmla="*/ 140530 w 439920"/>
                  <a:gd name="connsiteY8" fmla="*/ 103870 h 134419"/>
                  <a:gd name="connsiteX9" fmla="*/ 158860 w 439920"/>
                  <a:gd name="connsiteY9" fmla="*/ 109980 h 134419"/>
                  <a:gd name="connsiteX10" fmla="*/ 183300 w 439920"/>
                  <a:gd name="connsiteY10" fmla="*/ 116090 h 134419"/>
                  <a:gd name="connsiteX11" fmla="*/ 195520 w 439920"/>
                  <a:gd name="connsiteY11" fmla="*/ 116090 h 134419"/>
                  <a:gd name="connsiteX12" fmla="*/ 207740 w 439920"/>
                  <a:gd name="connsiteY12" fmla="*/ 116090 h 134419"/>
                  <a:gd name="connsiteX13" fmla="*/ 250510 w 439920"/>
                  <a:gd name="connsiteY13" fmla="*/ 116090 h 134419"/>
                  <a:gd name="connsiteX14" fmla="*/ 293280 w 439920"/>
                  <a:gd name="connsiteY14" fmla="*/ 109980 h 134419"/>
                  <a:gd name="connsiteX15" fmla="*/ 329940 w 439920"/>
                  <a:gd name="connsiteY15" fmla="*/ 103870 h 134419"/>
                  <a:gd name="connsiteX16" fmla="*/ 366600 w 439920"/>
                  <a:gd name="connsiteY16" fmla="*/ 91650 h 134419"/>
                  <a:gd name="connsiteX17" fmla="*/ 397150 w 439920"/>
                  <a:gd name="connsiteY17" fmla="*/ 79430 h 134419"/>
                  <a:gd name="connsiteX18" fmla="*/ 421590 w 439920"/>
                  <a:gd name="connsiteY18" fmla="*/ 73320 h 134419"/>
                  <a:gd name="connsiteX19" fmla="*/ 439920 w 439920"/>
                  <a:gd name="connsiteY19" fmla="*/ 67210 h 134419"/>
                  <a:gd name="connsiteX20" fmla="*/ 421590 w 439920"/>
                  <a:gd name="connsiteY20" fmla="*/ 79430 h 134419"/>
                  <a:gd name="connsiteX21" fmla="*/ 403260 w 439920"/>
                  <a:gd name="connsiteY21" fmla="*/ 91650 h 134419"/>
                  <a:gd name="connsiteX22" fmla="*/ 372710 w 439920"/>
                  <a:gd name="connsiteY22" fmla="*/ 103870 h 134419"/>
                  <a:gd name="connsiteX23" fmla="*/ 336050 w 439920"/>
                  <a:gd name="connsiteY23" fmla="*/ 116090 h 134419"/>
                  <a:gd name="connsiteX24" fmla="*/ 299390 w 439920"/>
                  <a:gd name="connsiteY24" fmla="*/ 128310 h 134419"/>
                  <a:gd name="connsiteX25" fmla="*/ 256620 w 439920"/>
                  <a:gd name="connsiteY25" fmla="*/ 134420 h 134419"/>
                  <a:gd name="connsiteX26" fmla="*/ 213850 w 439920"/>
                  <a:gd name="connsiteY26" fmla="*/ 134420 h 134419"/>
                  <a:gd name="connsiteX27" fmla="*/ 201630 w 439920"/>
                  <a:gd name="connsiteY27" fmla="*/ 134420 h 134419"/>
                  <a:gd name="connsiteX28" fmla="*/ 189410 w 439920"/>
                  <a:gd name="connsiteY28" fmla="*/ 134420 h 134419"/>
                  <a:gd name="connsiteX29" fmla="*/ 164970 w 439920"/>
                  <a:gd name="connsiteY29" fmla="*/ 128310 h 134419"/>
                  <a:gd name="connsiteX30" fmla="*/ 140530 w 439920"/>
                  <a:gd name="connsiteY30" fmla="*/ 122200 h 134419"/>
                  <a:gd name="connsiteX31" fmla="*/ 122200 w 439920"/>
                  <a:gd name="connsiteY31" fmla="*/ 116090 h 134419"/>
                  <a:gd name="connsiteX32" fmla="*/ 103870 w 439920"/>
                  <a:gd name="connsiteY32" fmla="*/ 109980 h 134419"/>
                  <a:gd name="connsiteX33" fmla="*/ 85540 w 439920"/>
                  <a:gd name="connsiteY33" fmla="*/ 97760 h 134419"/>
                  <a:gd name="connsiteX34" fmla="*/ 67210 w 439920"/>
                  <a:gd name="connsiteY34" fmla="*/ 85540 h 134419"/>
                  <a:gd name="connsiteX35" fmla="*/ 54990 w 439920"/>
                  <a:gd name="connsiteY35" fmla="*/ 73320 h 134419"/>
                  <a:gd name="connsiteX36" fmla="*/ 42770 w 439920"/>
                  <a:gd name="connsiteY36" fmla="*/ 61100 h 134419"/>
                  <a:gd name="connsiteX37" fmla="*/ 30550 w 439920"/>
                  <a:gd name="connsiteY37" fmla="*/ 48880 h 134419"/>
                  <a:gd name="connsiteX38" fmla="*/ 6110 w 439920"/>
                  <a:gd name="connsiteY38" fmla="*/ 18330 h 134419"/>
                  <a:gd name="connsiteX39" fmla="*/ 0 w 439920"/>
                  <a:gd name="connsiteY39" fmla="*/ 0 h 13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9920" h="134419">
                    <a:moveTo>
                      <a:pt x="0" y="0"/>
                    </a:moveTo>
                    <a:cubicBezTo>
                      <a:pt x="0" y="0"/>
                      <a:pt x="6110" y="6110"/>
                      <a:pt x="12220" y="18330"/>
                    </a:cubicBezTo>
                    <a:cubicBezTo>
                      <a:pt x="18330" y="24440"/>
                      <a:pt x="18330" y="30550"/>
                      <a:pt x="30550" y="36660"/>
                    </a:cubicBezTo>
                    <a:cubicBezTo>
                      <a:pt x="36660" y="42770"/>
                      <a:pt x="42770" y="48880"/>
                      <a:pt x="54990" y="54990"/>
                    </a:cubicBezTo>
                    <a:cubicBezTo>
                      <a:pt x="61100" y="61100"/>
                      <a:pt x="61100" y="61100"/>
                      <a:pt x="67210" y="67210"/>
                    </a:cubicBezTo>
                    <a:cubicBezTo>
                      <a:pt x="73320" y="73320"/>
                      <a:pt x="79430" y="73320"/>
                      <a:pt x="85540" y="79430"/>
                    </a:cubicBezTo>
                    <a:cubicBezTo>
                      <a:pt x="91650" y="85540"/>
                      <a:pt x="97760" y="85540"/>
                      <a:pt x="103870" y="91650"/>
                    </a:cubicBezTo>
                    <a:cubicBezTo>
                      <a:pt x="109980" y="91650"/>
                      <a:pt x="116090" y="97760"/>
                      <a:pt x="122200" y="97760"/>
                    </a:cubicBezTo>
                    <a:cubicBezTo>
                      <a:pt x="128310" y="103870"/>
                      <a:pt x="134420" y="103870"/>
                      <a:pt x="140530" y="103870"/>
                    </a:cubicBezTo>
                    <a:cubicBezTo>
                      <a:pt x="146640" y="103870"/>
                      <a:pt x="152750" y="109980"/>
                      <a:pt x="158860" y="109980"/>
                    </a:cubicBezTo>
                    <a:cubicBezTo>
                      <a:pt x="164970" y="109980"/>
                      <a:pt x="171080" y="109980"/>
                      <a:pt x="183300" y="116090"/>
                    </a:cubicBezTo>
                    <a:lnTo>
                      <a:pt x="195520" y="116090"/>
                    </a:lnTo>
                    <a:lnTo>
                      <a:pt x="207740" y="116090"/>
                    </a:lnTo>
                    <a:cubicBezTo>
                      <a:pt x="219960" y="116090"/>
                      <a:pt x="238290" y="116090"/>
                      <a:pt x="250510" y="116090"/>
                    </a:cubicBezTo>
                    <a:cubicBezTo>
                      <a:pt x="262730" y="116090"/>
                      <a:pt x="281060" y="116090"/>
                      <a:pt x="293280" y="109980"/>
                    </a:cubicBezTo>
                    <a:cubicBezTo>
                      <a:pt x="305500" y="103870"/>
                      <a:pt x="317720" y="103870"/>
                      <a:pt x="329940" y="103870"/>
                    </a:cubicBezTo>
                    <a:cubicBezTo>
                      <a:pt x="342160" y="97760"/>
                      <a:pt x="354380" y="97760"/>
                      <a:pt x="366600" y="91650"/>
                    </a:cubicBezTo>
                    <a:cubicBezTo>
                      <a:pt x="378820" y="91650"/>
                      <a:pt x="384930" y="85540"/>
                      <a:pt x="397150" y="79430"/>
                    </a:cubicBezTo>
                    <a:cubicBezTo>
                      <a:pt x="403260" y="73320"/>
                      <a:pt x="415480" y="73320"/>
                      <a:pt x="421590" y="73320"/>
                    </a:cubicBezTo>
                    <a:cubicBezTo>
                      <a:pt x="433810" y="67210"/>
                      <a:pt x="439920" y="67210"/>
                      <a:pt x="439920" y="67210"/>
                    </a:cubicBezTo>
                    <a:cubicBezTo>
                      <a:pt x="439920" y="67210"/>
                      <a:pt x="433810" y="73320"/>
                      <a:pt x="421590" y="79430"/>
                    </a:cubicBezTo>
                    <a:cubicBezTo>
                      <a:pt x="415480" y="85540"/>
                      <a:pt x="409370" y="85540"/>
                      <a:pt x="403260" y="91650"/>
                    </a:cubicBezTo>
                    <a:cubicBezTo>
                      <a:pt x="397150" y="97760"/>
                      <a:pt x="384930" y="103870"/>
                      <a:pt x="372710" y="103870"/>
                    </a:cubicBezTo>
                    <a:cubicBezTo>
                      <a:pt x="360490" y="109980"/>
                      <a:pt x="348270" y="109980"/>
                      <a:pt x="336050" y="116090"/>
                    </a:cubicBezTo>
                    <a:cubicBezTo>
                      <a:pt x="323830" y="122200"/>
                      <a:pt x="311610" y="122200"/>
                      <a:pt x="299390" y="128310"/>
                    </a:cubicBezTo>
                    <a:cubicBezTo>
                      <a:pt x="287170" y="134420"/>
                      <a:pt x="268840" y="134420"/>
                      <a:pt x="256620" y="134420"/>
                    </a:cubicBezTo>
                    <a:cubicBezTo>
                      <a:pt x="244400" y="134420"/>
                      <a:pt x="226070" y="134420"/>
                      <a:pt x="213850" y="134420"/>
                    </a:cubicBezTo>
                    <a:lnTo>
                      <a:pt x="201630" y="134420"/>
                    </a:lnTo>
                    <a:lnTo>
                      <a:pt x="189410" y="134420"/>
                    </a:lnTo>
                    <a:cubicBezTo>
                      <a:pt x="183300" y="134420"/>
                      <a:pt x="171080" y="134420"/>
                      <a:pt x="164970" y="128310"/>
                    </a:cubicBezTo>
                    <a:cubicBezTo>
                      <a:pt x="158860" y="128310"/>
                      <a:pt x="152750" y="122200"/>
                      <a:pt x="140530" y="122200"/>
                    </a:cubicBezTo>
                    <a:cubicBezTo>
                      <a:pt x="134420" y="122200"/>
                      <a:pt x="128310" y="116090"/>
                      <a:pt x="122200" y="116090"/>
                    </a:cubicBezTo>
                    <a:cubicBezTo>
                      <a:pt x="116090" y="116090"/>
                      <a:pt x="109980" y="109980"/>
                      <a:pt x="103870" y="109980"/>
                    </a:cubicBezTo>
                    <a:cubicBezTo>
                      <a:pt x="97760" y="103870"/>
                      <a:pt x="91650" y="103870"/>
                      <a:pt x="85540" y="97760"/>
                    </a:cubicBezTo>
                    <a:cubicBezTo>
                      <a:pt x="79430" y="91650"/>
                      <a:pt x="73320" y="91650"/>
                      <a:pt x="67210" y="85540"/>
                    </a:cubicBezTo>
                    <a:cubicBezTo>
                      <a:pt x="61100" y="79430"/>
                      <a:pt x="54990" y="79430"/>
                      <a:pt x="54990" y="73320"/>
                    </a:cubicBezTo>
                    <a:cubicBezTo>
                      <a:pt x="48880" y="67210"/>
                      <a:pt x="48880" y="67210"/>
                      <a:pt x="42770" y="61100"/>
                    </a:cubicBezTo>
                    <a:cubicBezTo>
                      <a:pt x="36660" y="54990"/>
                      <a:pt x="36660" y="54990"/>
                      <a:pt x="30550" y="48880"/>
                    </a:cubicBezTo>
                    <a:cubicBezTo>
                      <a:pt x="12220" y="30550"/>
                      <a:pt x="12220" y="18330"/>
                      <a:pt x="6110" y="18330"/>
                    </a:cubicBezTo>
                    <a:cubicBezTo>
                      <a:pt x="0" y="6110"/>
                      <a:pt x="0" y="0"/>
                      <a:pt x="0" y="0"/>
                    </a:cubicBezTo>
                    <a:close/>
                  </a:path>
                </a:pathLst>
              </a:custGeom>
              <a:solidFill>
                <a:srgbClr val="1D1D1B"/>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Freeform: Shape 88">
                <a:extLst>
                  <a:ext uri="{FF2B5EF4-FFF2-40B4-BE49-F238E27FC236}">
                    <a16:creationId xmlns:a16="http://schemas.microsoft.com/office/drawing/2014/main" id="{2D056B63-FB55-4D48-ACD5-0E3E5B7CBDCA}"/>
                  </a:ext>
                </a:extLst>
              </p:cNvPr>
              <p:cNvSpPr/>
              <p:nvPr/>
            </p:nvSpPr>
            <p:spPr>
              <a:xfrm>
                <a:off x="1730229" y="5320203"/>
                <a:ext cx="299390" cy="189409"/>
              </a:xfrm>
              <a:custGeom>
                <a:avLst/>
                <a:gdLst>
                  <a:gd name="connsiteX0" fmla="*/ 0 w 299390"/>
                  <a:gd name="connsiteY0" fmla="*/ 12220 h 189409"/>
                  <a:gd name="connsiteX1" fmla="*/ 18330 w 299390"/>
                  <a:gd name="connsiteY1" fmla="*/ 6110 h 189409"/>
                  <a:gd name="connsiteX2" fmla="*/ 61100 w 299390"/>
                  <a:gd name="connsiteY2" fmla="*/ 0 h 189409"/>
                  <a:gd name="connsiteX3" fmla="*/ 91650 w 299390"/>
                  <a:gd name="connsiteY3" fmla="*/ 0 h 189409"/>
                  <a:gd name="connsiteX4" fmla="*/ 122200 w 299390"/>
                  <a:gd name="connsiteY4" fmla="*/ 6110 h 189409"/>
                  <a:gd name="connsiteX5" fmla="*/ 158860 w 299390"/>
                  <a:gd name="connsiteY5" fmla="*/ 18330 h 189409"/>
                  <a:gd name="connsiteX6" fmla="*/ 189410 w 299390"/>
                  <a:gd name="connsiteY6" fmla="*/ 36660 h 189409"/>
                  <a:gd name="connsiteX7" fmla="*/ 219960 w 299390"/>
                  <a:gd name="connsiteY7" fmla="*/ 54990 h 189409"/>
                  <a:gd name="connsiteX8" fmla="*/ 244400 w 299390"/>
                  <a:gd name="connsiteY8" fmla="*/ 79430 h 189409"/>
                  <a:gd name="connsiteX9" fmla="*/ 262730 w 299390"/>
                  <a:gd name="connsiteY9" fmla="*/ 103870 h 189409"/>
                  <a:gd name="connsiteX10" fmla="*/ 274950 w 299390"/>
                  <a:gd name="connsiteY10" fmla="*/ 128310 h 189409"/>
                  <a:gd name="connsiteX11" fmla="*/ 287170 w 299390"/>
                  <a:gd name="connsiteY11" fmla="*/ 152750 h 189409"/>
                  <a:gd name="connsiteX12" fmla="*/ 293280 w 299390"/>
                  <a:gd name="connsiteY12" fmla="*/ 171080 h 189409"/>
                  <a:gd name="connsiteX13" fmla="*/ 299390 w 299390"/>
                  <a:gd name="connsiteY13" fmla="*/ 189410 h 189409"/>
                  <a:gd name="connsiteX14" fmla="*/ 293280 w 299390"/>
                  <a:gd name="connsiteY14" fmla="*/ 177190 h 189409"/>
                  <a:gd name="connsiteX15" fmla="*/ 281060 w 299390"/>
                  <a:gd name="connsiteY15" fmla="*/ 158860 h 189409"/>
                  <a:gd name="connsiteX16" fmla="*/ 268840 w 299390"/>
                  <a:gd name="connsiteY16" fmla="*/ 140530 h 189409"/>
                  <a:gd name="connsiteX17" fmla="*/ 250510 w 299390"/>
                  <a:gd name="connsiteY17" fmla="*/ 116090 h 189409"/>
                  <a:gd name="connsiteX18" fmla="*/ 232180 w 299390"/>
                  <a:gd name="connsiteY18" fmla="*/ 91650 h 189409"/>
                  <a:gd name="connsiteX19" fmla="*/ 207740 w 299390"/>
                  <a:gd name="connsiteY19" fmla="*/ 67210 h 189409"/>
                  <a:gd name="connsiteX20" fmla="*/ 177190 w 299390"/>
                  <a:gd name="connsiteY20" fmla="*/ 48880 h 189409"/>
                  <a:gd name="connsiteX21" fmla="*/ 146640 w 299390"/>
                  <a:gd name="connsiteY21" fmla="*/ 30550 h 189409"/>
                  <a:gd name="connsiteX22" fmla="*/ 116090 w 299390"/>
                  <a:gd name="connsiteY22" fmla="*/ 18330 h 189409"/>
                  <a:gd name="connsiteX23" fmla="*/ 85540 w 299390"/>
                  <a:gd name="connsiteY23" fmla="*/ 12220 h 189409"/>
                  <a:gd name="connsiteX24" fmla="*/ 54990 w 299390"/>
                  <a:gd name="connsiteY24" fmla="*/ 6110 h 189409"/>
                  <a:gd name="connsiteX25" fmla="*/ 12220 w 299390"/>
                  <a:gd name="connsiteY25" fmla="*/ 6110 h 189409"/>
                  <a:gd name="connsiteX26" fmla="*/ 0 w 299390"/>
                  <a:gd name="connsiteY26" fmla="*/ 1222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9390" h="189409">
                    <a:moveTo>
                      <a:pt x="0" y="12220"/>
                    </a:moveTo>
                    <a:cubicBezTo>
                      <a:pt x="0" y="12220"/>
                      <a:pt x="6110" y="12220"/>
                      <a:pt x="18330" y="6110"/>
                    </a:cubicBezTo>
                    <a:cubicBezTo>
                      <a:pt x="30550" y="6110"/>
                      <a:pt x="42770" y="0"/>
                      <a:pt x="61100" y="0"/>
                    </a:cubicBezTo>
                    <a:cubicBezTo>
                      <a:pt x="67210" y="0"/>
                      <a:pt x="79430" y="0"/>
                      <a:pt x="91650" y="0"/>
                    </a:cubicBezTo>
                    <a:cubicBezTo>
                      <a:pt x="103870" y="0"/>
                      <a:pt x="116090" y="0"/>
                      <a:pt x="122200" y="6110"/>
                    </a:cubicBezTo>
                    <a:cubicBezTo>
                      <a:pt x="134420" y="6110"/>
                      <a:pt x="146640" y="12220"/>
                      <a:pt x="158860" y="18330"/>
                    </a:cubicBezTo>
                    <a:cubicBezTo>
                      <a:pt x="171080" y="24440"/>
                      <a:pt x="183300" y="30550"/>
                      <a:pt x="189410" y="36660"/>
                    </a:cubicBezTo>
                    <a:cubicBezTo>
                      <a:pt x="201630" y="42770"/>
                      <a:pt x="207740" y="48880"/>
                      <a:pt x="219960" y="54990"/>
                    </a:cubicBezTo>
                    <a:cubicBezTo>
                      <a:pt x="226070" y="61100"/>
                      <a:pt x="238290" y="73320"/>
                      <a:pt x="244400" y="79430"/>
                    </a:cubicBezTo>
                    <a:cubicBezTo>
                      <a:pt x="250510" y="85540"/>
                      <a:pt x="256620" y="97760"/>
                      <a:pt x="262730" y="103870"/>
                    </a:cubicBezTo>
                    <a:cubicBezTo>
                      <a:pt x="268840" y="109980"/>
                      <a:pt x="274950" y="122200"/>
                      <a:pt x="274950" y="128310"/>
                    </a:cubicBezTo>
                    <a:cubicBezTo>
                      <a:pt x="281060" y="134420"/>
                      <a:pt x="281060" y="140530"/>
                      <a:pt x="287170" y="152750"/>
                    </a:cubicBezTo>
                    <a:cubicBezTo>
                      <a:pt x="287170" y="158860"/>
                      <a:pt x="293280" y="164970"/>
                      <a:pt x="293280" y="171080"/>
                    </a:cubicBezTo>
                    <a:cubicBezTo>
                      <a:pt x="299390" y="183300"/>
                      <a:pt x="299390" y="189410"/>
                      <a:pt x="299390" y="189410"/>
                    </a:cubicBezTo>
                    <a:cubicBezTo>
                      <a:pt x="299390" y="189410"/>
                      <a:pt x="293280" y="183300"/>
                      <a:pt x="293280" y="177190"/>
                    </a:cubicBezTo>
                    <a:cubicBezTo>
                      <a:pt x="293280" y="171080"/>
                      <a:pt x="287170" y="164970"/>
                      <a:pt x="281060" y="158860"/>
                    </a:cubicBezTo>
                    <a:cubicBezTo>
                      <a:pt x="274950" y="152750"/>
                      <a:pt x="274950" y="146640"/>
                      <a:pt x="268840" y="140530"/>
                    </a:cubicBezTo>
                    <a:cubicBezTo>
                      <a:pt x="262730" y="134420"/>
                      <a:pt x="256620" y="122200"/>
                      <a:pt x="250510" y="116090"/>
                    </a:cubicBezTo>
                    <a:cubicBezTo>
                      <a:pt x="244400" y="109980"/>
                      <a:pt x="238290" y="97760"/>
                      <a:pt x="232180" y="91650"/>
                    </a:cubicBezTo>
                    <a:cubicBezTo>
                      <a:pt x="226070" y="85540"/>
                      <a:pt x="213850" y="79430"/>
                      <a:pt x="207740" y="67210"/>
                    </a:cubicBezTo>
                    <a:cubicBezTo>
                      <a:pt x="195520" y="61100"/>
                      <a:pt x="189410" y="54990"/>
                      <a:pt x="177190" y="48880"/>
                    </a:cubicBezTo>
                    <a:cubicBezTo>
                      <a:pt x="164970" y="42770"/>
                      <a:pt x="158860" y="36660"/>
                      <a:pt x="146640" y="30550"/>
                    </a:cubicBezTo>
                    <a:cubicBezTo>
                      <a:pt x="134420" y="24440"/>
                      <a:pt x="128310" y="24440"/>
                      <a:pt x="116090" y="18330"/>
                    </a:cubicBezTo>
                    <a:cubicBezTo>
                      <a:pt x="103870" y="18330"/>
                      <a:pt x="97760" y="12220"/>
                      <a:pt x="85540" y="12220"/>
                    </a:cubicBezTo>
                    <a:cubicBezTo>
                      <a:pt x="73320" y="12220"/>
                      <a:pt x="67210" y="12220"/>
                      <a:pt x="54990" y="6110"/>
                    </a:cubicBezTo>
                    <a:cubicBezTo>
                      <a:pt x="36660" y="6110"/>
                      <a:pt x="24440" y="6110"/>
                      <a:pt x="12220" y="6110"/>
                    </a:cubicBezTo>
                    <a:cubicBezTo>
                      <a:pt x="6110" y="12220"/>
                      <a:pt x="0" y="12220"/>
                      <a:pt x="0" y="12220"/>
                    </a:cubicBezTo>
                    <a:close/>
                  </a:path>
                </a:pathLst>
              </a:custGeom>
              <a:solidFill>
                <a:srgbClr val="1D1D1B"/>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BC9DF77D-B9B1-4BF2-8CC3-A635B800070A}"/>
                  </a:ext>
                </a:extLst>
              </p:cNvPr>
              <p:cNvSpPr/>
              <p:nvPr/>
            </p:nvSpPr>
            <p:spPr>
              <a:xfrm>
                <a:off x="1522489" y="5362973"/>
                <a:ext cx="483578" cy="308728"/>
              </a:xfrm>
              <a:custGeom>
                <a:avLst/>
                <a:gdLst>
                  <a:gd name="connsiteX0" fmla="*/ 378820 w 483578"/>
                  <a:gd name="connsiteY0" fmla="*/ 12220 h 308728"/>
                  <a:gd name="connsiteX1" fmla="*/ 384930 w 483578"/>
                  <a:gd name="connsiteY1" fmla="*/ 18330 h 308728"/>
                  <a:gd name="connsiteX2" fmla="*/ 348270 w 483578"/>
                  <a:gd name="connsiteY2" fmla="*/ 262730 h 308728"/>
                  <a:gd name="connsiteX3" fmla="*/ 48880 w 483578"/>
                  <a:gd name="connsiteY3" fmla="*/ 140530 h 308728"/>
                  <a:gd name="connsiteX4" fmla="*/ 134420 w 483578"/>
                  <a:gd name="connsiteY4" fmla="*/ 0 h 308728"/>
                  <a:gd name="connsiteX5" fmla="*/ 128310 w 483578"/>
                  <a:gd name="connsiteY5" fmla="*/ 0 h 308728"/>
                  <a:gd name="connsiteX6" fmla="*/ 0 w 483578"/>
                  <a:gd name="connsiteY6" fmla="*/ 158860 h 308728"/>
                  <a:gd name="connsiteX7" fmla="*/ 482690 w 483578"/>
                  <a:gd name="connsiteY7" fmla="*/ 219960 h 308728"/>
                  <a:gd name="connsiteX8" fmla="*/ 378820 w 483578"/>
                  <a:gd name="connsiteY8" fmla="*/ 12220 h 30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578" h="308728">
                    <a:moveTo>
                      <a:pt x="378820" y="12220"/>
                    </a:moveTo>
                    <a:cubicBezTo>
                      <a:pt x="378820" y="12220"/>
                      <a:pt x="384930" y="18330"/>
                      <a:pt x="384930" y="18330"/>
                    </a:cubicBezTo>
                    <a:cubicBezTo>
                      <a:pt x="415480" y="48880"/>
                      <a:pt x="549900" y="201630"/>
                      <a:pt x="348270" y="262730"/>
                    </a:cubicBezTo>
                    <a:cubicBezTo>
                      <a:pt x="140530" y="317720"/>
                      <a:pt x="36660" y="207740"/>
                      <a:pt x="48880" y="140530"/>
                    </a:cubicBezTo>
                    <a:cubicBezTo>
                      <a:pt x="67210" y="73320"/>
                      <a:pt x="134420" y="0"/>
                      <a:pt x="134420" y="0"/>
                    </a:cubicBezTo>
                    <a:lnTo>
                      <a:pt x="128310" y="0"/>
                    </a:lnTo>
                    <a:cubicBezTo>
                      <a:pt x="36660" y="48880"/>
                      <a:pt x="0" y="158860"/>
                      <a:pt x="0" y="158860"/>
                    </a:cubicBezTo>
                    <a:cubicBezTo>
                      <a:pt x="103870" y="391039"/>
                      <a:pt x="378820" y="305500"/>
                      <a:pt x="482690" y="219960"/>
                    </a:cubicBezTo>
                    <a:cubicBezTo>
                      <a:pt x="488800" y="177190"/>
                      <a:pt x="464360" y="67210"/>
                      <a:pt x="378820" y="12220"/>
                    </a:cubicBezTo>
                    <a:close/>
                  </a:path>
                </a:pathLst>
              </a:custGeom>
              <a:solidFill>
                <a:srgbClr val="D8D8D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1" name="Graphic 16">
                <a:extLst>
                  <a:ext uri="{FF2B5EF4-FFF2-40B4-BE49-F238E27FC236}">
                    <a16:creationId xmlns:a16="http://schemas.microsoft.com/office/drawing/2014/main" id="{D7148C80-EF81-4585-8E49-95E1DDFAC680}"/>
                  </a:ext>
                </a:extLst>
              </p:cNvPr>
              <p:cNvGrpSpPr/>
              <p:nvPr/>
            </p:nvGrpSpPr>
            <p:grpSpPr>
              <a:xfrm>
                <a:off x="1571369" y="5097129"/>
                <a:ext cx="415480" cy="180303"/>
                <a:chOff x="1571369" y="5097129"/>
                <a:chExt cx="415480" cy="180303"/>
              </a:xfrm>
            </p:grpSpPr>
            <p:sp>
              <p:nvSpPr>
                <p:cNvPr id="169" name="Freeform: Shape 168">
                  <a:extLst>
                    <a:ext uri="{FF2B5EF4-FFF2-40B4-BE49-F238E27FC236}">
                      <a16:creationId xmlns:a16="http://schemas.microsoft.com/office/drawing/2014/main" id="{368BF4FA-B12E-458C-BE92-6C882B03A03E}"/>
                    </a:ext>
                  </a:extLst>
                </p:cNvPr>
                <p:cNvSpPr/>
                <p:nvPr/>
              </p:nvSpPr>
              <p:spPr>
                <a:xfrm>
                  <a:off x="1620249" y="5102607"/>
                  <a:ext cx="348270" cy="150385"/>
                </a:xfrm>
                <a:custGeom>
                  <a:avLst/>
                  <a:gdLst>
                    <a:gd name="connsiteX0" fmla="*/ 0 w 348270"/>
                    <a:gd name="connsiteY0" fmla="*/ 64846 h 150385"/>
                    <a:gd name="connsiteX1" fmla="*/ 348270 w 348270"/>
                    <a:gd name="connsiteY1" fmla="*/ 150386 h 150385"/>
                    <a:gd name="connsiteX2" fmla="*/ 0 w 348270"/>
                    <a:gd name="connsiteY2" fmla="*/ 64846 h 150385"/>
                  </a:gdLst>
                  <a:ahLst/>
                  <a:cxnLst>
                    <a:cxn ang="0">
                      <a:pos x="connsiteX0" y="connsiteY0"/>
                    </a:cxn>
                    <a:cxn ang="0">
                      <a:pos x="connsiteX1" y="connsiteY1"/>
                    </a:cxn>
                    <a:cxn ang="0">
                      <a:pos x="connsiteX2" y="connsiteY2"/>
                    </a:cxn>
                  </a:cxnLst>
                  <a:rect l="l" t="t" r="r" b="b"/>
                  <a:pathLst>
                    <a:path w="348270" h="150385">
                      <a:moveTo>
                        <a:pt x="0" y="64846"/>
                      </a:moveTo>
                      <a:cubicBezTo>
                        <a:pt x="0" y="64846"/>
                        <a:pt x="183300" y="-14584"/>
                        <a:pt x="348270" y="150386"/>
                      </a:cubicBezTo>
                      <a:cubicBezTo>
                        <a:pt x="317720" y="52626"/>
                        <a:pt x="183300" y="-81794"/>
                        <a:pt x="0" y="64846"/>
                      </a:cubicBezTo>
                      <a:close/>
                    </a:path>
                  </a:pathLst>
                </a:custGeom>
                <a:solidFill>
                  <a:srgbClr val="424241"/>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0" name="Freeform: Shape 169">
                  <a:extLst>
                    <a:ext uri="{FF2B5EF4-FFF2-40B4-BE49-F238E27FC236}">
                      <a16:creationId xmlns:a16="http://schemas.microsoft.com/office/drawing/2014/main" id="{9930B86B-E169-44A1-B832-52C17C91A4D4}"/>
                    </a:ext>
                  </a:extLst>
                </p:cNvPr>
                <p:cNvSpPr/>
                <p:nvPr/>
              </p:nvSpPr>
              <p:spPr>
                <a:xfrm>
                  <a:off x="1571369" y="5097129"/>
                  <a:ext cx="415480" cy="180303"/>
                </a:xfrm>
                <a:custGeom>
                  <a:avLst/>
                  <a:gdLst>
                    <a:gd name="connsiteX0" fmla="*/ 415480 w 415480"/>
                    <a:gd name="connsiteY0" fmla="*/ 180304 h 180303"/>
                    <a:gd name="connsiteX1" fmla="*/ 391040 w 415480"/>
                    <a:gd name="connsiteY1" fmla="*/ 161974 h 180303"/>
                    <a:gd name="connsiteX2" fmla="*/ 195520 w 415480"/>
                    <a:gd name="connsiteY2" fmla="*/ 58104 h 180303"/>
                    <a:gd name="connsiteX3" fmla="*/ 54990 w 415480"/>
                    <a:gd name="connsiteY3" fmla="*/ 76434 h 180303"/>
                    <a:gd name="connsiteX4" fmla="*/ 0 w 415480"/>
                    <a:gd name="connsiteY4" fmla="*/ 100874 h 180303"/>
                    <a:gd name="connsiteX5" fmla="*/ 42770 w 415480"/>
                    <a:gd name="connsiteY5" fmla="*/ 64214 h 180303"/>
                    <a:gd name="connsiteX6" fmla="*/ 226070 w 415480"/>
                    <a:gd name="connsiteY6" fmla="*/ 3114 h 180303"/>
                    <a:gd name="connsiteX7" fmla="*/ 403260 w 415480"/>
                    <a:gd name="connsiteY7" fmla="*/ 155864 h 180303"/>
                    <a:gd name="connsiteX8" fmla="*/ 415480 w 415480"/>
                    <a:gd name="connsiteY8" fmla="*/ 180304 h 180303"/>
                    <a:gd name="connsiteX9" fmla="*/ 195520 w 415480"/>
                    <a:gd name="connsiteY9" fmla="*/ 45884 h 180303"/>
                    <a:gd name="connsiteX10" fmla="*/ 372710 w 415480"/>
                    <a:gd name="connsiteY10" fmla="*/ 125314 h 180303"/>
                    <a:gd name="connsiteX11" fmla="*/ 219960 w 415480"/>
                    <a:gd name="connsiteY11" fmla="*/ 15334 h 180303"/>
                    <a:gd name="connsiteX12" fmla="*/ 85540 w 415480"/>
                    <a:gd name="connsiteY12" fmla="*/ 51994 h 180303"/>
                    <a:gd name="connsiteX13" fmla="*/ 195520 w 415480"/>
                    <a:gd name="connsiteY13" fmla="*/ 45884 h 1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5480" h="180303">
                      <a:moveTo>
                        <a:pt x="415480" y="180304"/>
                      </a:moveTo>
                      <a:lnTo>
                        <a:pt x="391040" y="161974"/>
                      </a:lnTo>
                      <a:cubicBezTo>
                        <a:pt x="336050" y="100874"/>
                        <a:pt x="268840" y="70324"/>
                        <a:pt x="195520" y="58104"/>
                      </a:cubicBezTo>
                      <a:cubicBezTo>
                        <a:pt x="116090" y="51994"/>
                        <a:pt x="54990" y="76434"/>
                        <a:pt x="54990" y="76434"/>
                      </a:cubicBezTo>
                      <a:lnTo>
                        <a:pt x="0" y="100874"/>
                      </a:lnTo>
                      <a:lnTo>
                        <a:pt x="42770" y="64214"/>
                      </a:lnTo>
                      <a:cubicBezTo>
                        <a:pt x="103870" y="15334"/>
                        <a:pt x="164970" y="-9106"/>
                        <a:pt x="226070" y="3114"/>
                      </a:cubicBezTo>
                      <a:cubicBezTo>
                        <a:pt x="317720" y="15334"/>
                        <a:pt x="378820" y="88654"/>
                        <a:pt x="403260" y="155864"/>
                      </a:cubicBezTo>
                      <a:lnTo>
                        <a:pt x="415480" y="180304"/>
                      </a:lnTo>
                      <a:close/>
                      <a:moveTo>
                        <a:pt x="195520" y="45884"/>
                      </a:moveTo>
                      <a:cubicBezTo>
                        <a:pt x="262730" y="51994"/>
                        <a:pt x="323830" y="82544"/>
                        <a:pt x="372710" y="125314"/>
                      </a:cubicBezTo>
                      <a:cubicBezTo>
                        <a:pt x="342160" y="70324"/>
                        <a:pt x="287170" y="21444"/>
                        <a:pt x="219960" y="15334"/>
                      </a:cubicBezTo>
                      <a:cubicBezTo>
                        <a:pt x="177190" y="9224"/>
                        <a:pt x="134420" y="21444"/>
                        <a:pt x="85540" y="51994"/>
                      </a:cubicBezTo>
                      <a:cubicBezTo>
                        <a:pt x="116090" y="45884"/>
                        <a:pt x="152750" y="39774"/>
                        <a:pt x="195520" y="45884"/>
                      </a:cubicBezTo>
                      <a:close/>
                    </a:path>
                  </a:pathLst>
                </a:custGeom>
                <a:solidFill>
                  <a:srgbClr val="00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2" name="Freeform: Shape 91">
                <a:extLst>
                  <a:ext uri="{FF2B5EF4-FFF2-40B4-BE49-F238E27FC236}">
                    <a16:creationId xmlns:a16="http://schemas.microsoft.com/office/drawing/2014/main" id="{54184883-9074-4F59-A23D-66838403D3D7}"/>
                  </a:ext>
                </a:extLst>
              </p:cNvPr>
              <p:cNvSpPr/>
              <p:nvPr/>
            </p:nvSpPr>
            <p:spPr>
              <a:xfrm>
                <a:off x="1620249" y="5122392"/>
                <a:ext cx="348270" cy="130601"/>
              </a:xfrm>
              <a:custGeom>
                <a:avLst/>
                <a:gdLst>
                  <a:gd name="connsiteX0" fmla="*/ 293280 w 348270"/>
                  <a:gd name="connsiteY0" fmla="*/ 45061 h 130601"/>
                  <a:gd name="connsiteX1" fmla="*/ 232180 w 348270"/>
                  <a:gd name="connsiteY1" fmla="*/ 20621 h 130601"/>
                  <a:gd name="connsiteX2" fmla="*/ 67210 w 348270"/>
                  <a:gd name="connsiteY2" fmla="*/ 2291 h 130601"/>
                  <a:gd name="connsiteX3" fmla="*/ 0 w 348270"/>
                  <a:gd name="connsiteY3" fmla="*/ 45061 h 130601"/>
                  <a:gd name="connsiteX4" fmla="*/ 348270 w 348270"/>
                  <a:gd name="connsiteY4" fmla="*/ 130601 h 130601"/>
                  <a:gd name="connsiteX5" fmla="*/ 293280 w 348270"/>
                  <a:gd name="connsiteY5" fmla="*/ 45061 h 13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270" h="130601">
                    <a:moveTo>
                      <a:pt x="293280" y="45061"/>
                    </a:moveTo>
                    <a:cubicBezTo>
                      <a:pt x="274950" y="32841"/>
                      <a:pt x="256620" y="26731"/>
                      <a:pt x="232180" y="20621"/>
                    </a:cubicBezTo>
                    <a:cubicBezTo>
                      <a:pt x="177190" y="2291"/>
                      <a:pt x="122200" y="-3819"/>
                      <a:pt x="67210" y="2291"/>
                    </a:cubicBezTo>
                    <a:cubicBezTo>
                      <a:pt x="42770" y="14511"/>
                      <a:pt x="24440" y="26731"/>
                      <a:pt x="0" y="45061"/>
                    </a:cubicBezTo>
                    <a:cubicBezTo>
                      <a:pt x="0" y="45061"/>
                      <a:pt x="183300" y="-34369"/>
                      <a:pt x="348270" y="130601"/>
                    </a:cubicBezTo>
                    <a:cubicBezTo>
                      <a:pt x="336050" y="100051"/>
                      <a:pt x="317720" y="69501"/>
                      <a:pt x="293280" y="45061"/>
                    </a:cubicBezTo>
                    <a:close/>
                  </a:path>
                </a:pathLst>
              </a:custGeom>
              <a:solidFill>
                <a:srgbClr val="424241">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3" name="Graphic 16">
                <a:extLst>
                  <a:ext uri="{FF2B5EF4-FFF2-40B4-BE49-F238E27FC236}">
                    <a16:creationId xmlns:a16="http://schemas.microsoft.com/office/drawing/2014/main" id="{97B13438-2C4B-458E-AF4A-1FA6FEC30AFC}"/>
                  </a:ext>
                </a:extLst>
              </p:cNvPr>
              <p:cNvGrpSpPr/>
              <p:nvPr/>
            </p:nvGrpSpPr>
            <p:grpSpPr>
              <a:xfrm>
                <a:off x="917599" y="5839552"/>
                <a:ext cx="806520" cy="507129"/>
                <a:chOff x="917599" y="5839552"/>
                <a:chExt cx="806520" cy="507129"/>
              </a:xfrm>
              <a:solidFill>
                <a:srgbClr val="BA8058"/>
              </a:solidFill>
            </p:grpSpPr>
            <p:grpSp>
              <p:nvGrpSpPr>
                <p:cNvPr id="164" name="Graphic 16">
                  <a:extLst>
                    <a:ext uri="{FF2B5EF4-FFF2-40B4-BE49-F238E27FC236}">
                      <a16:creationId xmlns:a16="http://schemas.microsoft.com/office/drawing/2014/main" id="{3391C4DC-79AF-4491-B7DB-CA9A7B258591}"/>
                    </a:ext>
                  </a:extLst>
                </p:cNvPr>
                <p:cNvGrpSpPr/>
                <p:nvPr/>
              </p:nvGrpSpPr>
              <p:grpSpPr>
                <a:xfrm>
                  <a:off x="917599" y="5839552"/>
                  <a:ext cx="806520" cy="507129"/>
                  <a:chOff x="917599" y="5839552"/>
                  <a:chExt cx="806520" cy="507129"/>
                </a:xfrm>
                <a:solidFill>
                  <a:srgbClr val="BA8058"/>
                </a:solidFill>
              </p:grpSpPr>
              <p:sp>
                <p:nvSpPr>
                  <p:cNvPr id="166" name="Freeform: Shape 165">
                    <a:extLst>
                      <a:ext uri="{FF2B5EF4-FFF2-40B4-BE49-F238E27FC236}">
                        <a16:creationId xmlns:a16="http://schemas.microsoft.com/office/drawing/2014/main" id="{A84BB16B-23D9-487F-ACD3-D01F0DDF62FE}"/>
                      </a:ext>
                    </a:extLst>
                  </p:cNvPr>
                  <p:cNvSpPr/>
                  <p:nvPr/>
                </p:nvSpPr>
                <p:spPr>
                  <a:xfrm>
                    <a:off x="1388069" y="6316131"/>
                    <a:ext cx="116090" cy="30549"/>
                  </a:xfrm>
                  <a:custGeom>
                    <a:avLst/>
                    <a:gdLst>
                      <a:gd name="connsiteX0" fmla="*/ 0 w 116090"/>
                      <a:gd name="connsiteY0" fmla="*/ 12220 h 30549"/>
                      <a:gd name="connsiteX1" fmla="*/ 0 w 116090"/>
                      <a:gd name="connsiteY1" fmla="*/ 12220 h 30549"/>
                      <a:gd name="connsiteX2" fmla="*/ 18330 w 116090"/>
                      <a:gd name="connsiteY2" fmla="*/ 12220 h 30549"/>
                      <a:gd name="connsiteX3" fmla="*/ 24440 w 116090"/>
                      <a:gd name="connsiteY3" fmla="*/ 12220 h 30549"/>
                      <a:gd name="connsiteX4" fmla="*/ 36660 w 116090"/>
                      <a:gd name="connsiteY4" fmla="*/ 12220 h 30549"/>
                      <a:gd name="connsiteX5" fmla="*/ 48880 w 116090"/>
                      <a:gd name="connsiteY5" fmla="*/ 12220 h 30549"/>
                      <a:gd name="connsiteX6" fmla="*/ 61100 w 116090"/>
                      <a:gd name="connsiteY6" fmla="*/ 12220 h 30549"/>
                      <a:gd name="connsiteX7" fmla="*/ 73320 w 116090"/>
                      <a:gd name="connsiteY7" fmla="*/ 12220 h 30549"/>
                      <a:gd name="connsiteX8" fmla="*/ 85540 w 116090"/>
                      <a:gd name="connsiteY8" fmla="*/ 6110 h 30549"/>
                      <a:gd name="connsiteX9" fmla="*/ 91650 w 116090"/>
                      <a:gd name="connsiteY9" fmla="*/ 6110 h 30549"/>
                      <a:gd name="connsiteX10" fmla="*/ 97760 w 116090"/>
                      <a:gd name="connsiteY10" fmla="*/ 6110 h 30549"/>
                      <a:gd name="connsiteX11" fmla="*/ 116090 w 116090"/>
                      <a:gd name="connsiteY11" fmla="*/ 0 h 30549"/>
                      <a:gd name="connsiteX12" fmla="*/ 103870 w 116090"/>
                      <a:gd name="connsiteY12" fmla="*/ 12220 h 30549"/>
                      <a:gd name="connsiteX13" fmla="*/ 97760 w 116090"/>
                      <a:gd name="connsiteY13" fmla="*/ 18330 h 30549"/>
                      <a:gd name="connsiteX14" fmla="*/ 91650 w 116090"/>
                      <a:gd name="connsiteY14" fmla="*/ 24440 h 30549"/>
                      <a:gd name="connsiteX15" fmla="*/ 79430 w 116090"/>
                      <a:gd name="connsiteY15" fmla="*/ 30550 h 30549"/>
                      <a:gd name="connsiteX16" fmla="*/ 67210 w 116090"/>
                      <a:gd name="connsiteY16" fmla="*/ 30550 h 30549"/>
                      <a:gd name="connsiteX17" fmla="*/ 54990 w 116090"/>
                      <a:gd name="connsiteY17" fmla="*/ 30550 h 30549"/>
                      <a:gd name="connsiteX18" fmla="*/ 42770 w 116090"/>
                      <a:gd name="connsiteY18" fmla="*/ 30550 h 30549"/>
                      <a:gd name="connsiteX19" fmla="*/ 30550 w 116090"/>
                      <a:gd name="connsiteY19" fmla="*/ 30550 h 30549"/>
                      <a:gd name="connsiteX20" fmla="*/ 24440 w 116090"/>
                      <a:gd name="connsiteY20" fmla="*/ 30550 h 30549"/>
                      <a:gd name="connsiteX21" fmla="*/ 0 w 116090"/>
                      <a:gd name="connsiteY21" fmla="*/ 12220 h 30549"/>
                      <a:gd name="connsiteX22" fmla="*/ 0 w 116090"/>
                      <a:gd name="connsiteY22" fmla="*/ 1222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090" h="30549">
                        <a:moveTo>
                          <a:pt x="0" y="12220"/>
                        </a:moveTo>
                        <a:cubicBezTo>
                          <a:pt x="0" y="12220"/>
                          <a:pt x="0" y="12220"/>
                          <a:pt x="0" y="12220"/>
                        </a:cubicBezTo>
                        <a:cubicBezTo>
                          <a:pt x="6110" y="12220"/>
                          <a:pt x="12220" y="12220"/>
                          <a:pt x="18330" y="12220"/>
                        </a:cubicBezTo>
                        <a:cubicBezTo>
                          <a:pt x="18330" y="12220"/>
                          <a:pt x="24440" y="12220"/>
                          <a:pt x="24440" y="12220"/>
                        </a:cubicBezTo>
                        <a:cubicBezTo>
                          <a:pt x="24440" y="12220"/>
                          <a:pt x="30550" y="12220"/>
                          <a:pt x="36660" y="12220"/>
                        </a:cubicBezTo>
                        <a:cubicBezTo>
                          <a:pt x="42770" y="12220"/>
                          <a:pt x="42770" y="12220"/>
                          <a:pt x="48880" y="12220"/>
                        </a:cubicBezTo>
                        <a:cubicBezTo>
                          <a:pt x="54990" y="12220"/>
                          <a:pt x="54990" y="12220"/>
                          <a:pt x="61100" y="12220"/>
                        </a:cubicBezTo>
                        <a:cubicBezTo>
                          <a:pt x="67210" y="12220"/>
                          <a:pt x="67210" y="12220"/>
                          <a:pt x="73320" y="12220"/>
                        </a:cubicBezTo>
                        <a:cubicBezTo>
                          <a:pt x="79430" y="12220"/>
                          <a:pt x="79430" y="12220"/>
                          <a:pt x="85540" y="6110"/>
                        </a:cubicBezTo>
                        <a:cubicBezTo>
                          <a:pt x="91650" y="6110"/>
                          <a:pt x="91650" y="6110"/>
                          <a:pt x="91650" y="6110"/>
                        </a:cubicBezTo>
                        <a:cubicBezTo>
                          <a:pt x="91650" y="6110"/>
                          <a:pt x="97760" y="6110"/>
                          <a:pt x="97760" y="6110"/>
                        </a:cubicBezTo>
                        <a:cubicBezTo>
                          <a:pt x="109980" y="0"/>
                          <a:pt x="116090" y="0"/>
                          <a:pt x="116090" y="0"/>
                        </a:cubicBezTo>
                        <a:cubicBezTo>
                          <a:pt x="116090" y="0"/>
                          <a:pt x="109980" y="6110"/>
                          <a:pt x="103870" y="12220"/>
                        </a:cubicBezTo>
                        <a:cubicBezTo>
                          <a:pt x="103870" y="12220"/>
                          <a:pt x="97760" y="18330"/>
                          <a:pt x="97760" y="18330"/>
                        </a:cubicBezTo>
                        <a:cubicBezTo>
                          <a:pt x="97760" y="18330"/>
                          <a:pt x="91650" y="24440"/>
                          <a:pt x="91650" y="24440"/>
                        </a:cubicBezTo>
                        <a:cubicBezTo>
                          <a:pt x="85540" y="24440"/>
                          <a:pt x="85540" y="30550"/>
                          <a:pt x="79430" y="30550"/>
                        </a:cubicBezTo>
                        <a:cubicBezTo>
                          <a:pt x="73320" y="30550"/>
                          <a:pt x="73320" y="30550"/>
                          <a:pt x="67210" y="30550"/>
                        </a:cubicBezTo>
                        <a:cubicBezTo>
                          <a:pt x="61100" y="30550"/>
                          <a:pt x="61100" y="30550"/>
                          <a:pt x="54990" y="30550"/>
                        </a:cubicBezTo>
                        <a:cubicBezTo>
                          <a:pt x="48880" y="30550"/>
                          <a:pt x="48880" y="30550"/>
                          <a:pt x="42770" y="30550"/>
                        </a:cubicBezTo>
                        <a:cubicBezTo>
                          <a:pt x="36660" y="30550"/>
                          <a:pt x="36660" y="30550"/>
                          <a:pt x="30550" y="30550"/>
                        </a:cubicBezTo>
                        <a:cubicBezTo>
                          <a:pt x="24440" y="30550"/>
                          <a:pt x="24440" y="30550"/>
                          <a:pt x="24440" y="30550"/>
                        </a:cubicBezTo>
                        <a:cubicBezTo>
                          <a:pt x="12220" y="18330"/>
                          <a:pt x="6110" y="18330"/>
                          <a:pt x="0" y="12220"/>
                        </a:cubicBezTo>
                        <a:cubicBezTo>
                          <a:pt x="0" y="12220"/>
                          <a:pt x="0" y="12220"/>
                          <a:pt x="0" y="1222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7" name="Freeform: Shape 166">
                    <a:extLst>
                      <a:ext uri="{FF2B5EF4-FFF2-40B4-BE49-F238E27FC236}">
                        <a16:creationId xmlns:a16="http://schemas.microsoft.com/office/drawing/2014/main" id="{B3EA67E2-EE6C-4D03-BFBD-7A96D580542F}"/>
                      </a:ext>
                    </a:extLst>
                  </p:cNvPr>
                  <p:cNvSpPr/>
                  <p:nvPr/>
                </p:nvSpPr>
                <p:spPr>
                  <a:xfrm>
                    <a:off x="917599" y="5839552"/>
                    <a:ext cx="213850" cy="183299"/>
                  </a:xfrm>
                  <a:custGeom>
                    <a:avLst/>
                    <a:gdLst>
                      <a:gd name="connsiteX0" fmla="*/ 213850 w 213850"/>
                      <a:gd name="connsiteY0" fmla="*/ 183300 h 183299"/>
                      <a:gd name="connsiteX1" fmla="*/ 171080 w 213850"/>
                      <a:gd name="connsiteY1" fmla="*/ 164970 h 183299"/>
                      <a:gd name="connsiteX2" fmla="*/ 128310 w 213850"/>
                      <a:gd name="connsiteY2" fmla="*/ 146640 h 183299"/>
                      <a:gd name="connsiteX3" fmla="*/ 79430 w 213850"/>
                      <a:gd name="connsiteY3" fmla="*/ 116090 h 183299"/>
                      <a:gd name="connsiteX4" fmla="*/ 6110 w 213850"/>
                      <a:gd name="connsiteY4" fmla="*/ 42770 h 183299"/>
                      <a:gd name="connsiteX5" fmla="*/ 0 w 213850"/>
                      <a:gd name="connsiteY5" fmla="*/ 24440 h 183299"/>
                      <a:gd name="connsiteX6" fmla="*/ 0 w 213850"/>
                      <a:gd name="connsiteY6" fmla="*/ 6110 h 183299"/>
                      <a:gd name="connsiteX7" fmla="*/ 6110 w 213850"/>
                      <a:gd name="connsiteY7" fmla="*/ 0 h 183299"/>
                      <a:gd name="connsiteX8" fmla="*/ 6110 w 213850"/>
                      <a:gd name="connsiteY8" fmla="*/ 0 h 183299"/>
                      <a:gd name="connsiteX9" fmla="*/ 6110 w 213850"/>
                      <a:gd name="connsiteY9" fmla="*/ 0 h 183299"/>
                      <a:gd name="connsiteX10" fmla="*/ 6110 w 213850"/>
                      <a:gd name="connsiteY10" fmla="*/ 6110 h 183299"/>
                      <a:gd name="connsiteX11" fmla="*/ 6110 w 213850"/>
                      <a:gd name="connsiteY11" fmla="*/ 12220 h 183299"/>
                      <a:gd name="connsiteX12" fmla="*/ 6110 w 213850"/>
                      <a:gd name="connsiteY12" fmla="*/ 24440 h 183299"/>
                      <a:gd name="connsiteX13" fmla="*/ 12220 w 213850"/>
                      <a:gd name="connsiteY13" fmla="*/ 42770 h 183299"/>
                      <a:gd name="connsiteX14" fmla="*/ 42770 w 213850"/>
                      <a:gd name="connsiteY14" fmla="*/ 73320 h 183299"/>
                      <a:gd name="connsiteX15" fmla="*/ 85540 w 213850"/>
                      <a:gd name="connsiteY15" fmla="*/ 103870 h 183299"/>
                      <a:gd name="connsiteX16" fmla="*/ 134420 w 213850"/>
                      <a:gd name="connsiteY16" fmla="*/ 134420 h 183299"/>
                      <a:gd name="connsiteX17" fmla="*/ 177190 w 213850"/>
                      <a:gd name="connsiteY17" fmla="*/ 158860 h 183299"/>
                      <a:gd name="connsiteX18" fmla="*/ 207740 w 213850"/>
                      <a:gd name="connsiteY18" fmla="*/ 177190 h 183299"/>
                      <a:gd name="connsiteX19" fmla="*/ 213850 w 213850"/>
                      <a:gd name="connsiteY19" fmla="*/ 183300 h 18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850" h="183299">
                        <a:moveTo>
                          <a:pt x="213850" y="183300"/>
                        </a:moveTo>
                        <a:cubicBezTo>
                          <a:pt x="213850" y="183300"/>
                          <a:pt x="195520" y="177190"/>
                          <a:pt x="171080" y="164970"/>
                        </a:cubicBezTo>
                        <a:cubicBezTo>
                          <a:pt x="158860" y="158860"/>
                          <a:pt x="140530" y="152750"/>
                          <a:pt x="128310" y="146640"/>
                        </a:cubicBezTo>
                        <a:cubicBezTo>
                          <a:pt x="109980" y="140530"/>
                          <a:pt x="97760" y="128310"/>
                          <a:pt x="79430" y="116090"/>
                        </a:cubicBezTo>
                        <a:cubicBezTo>
                          <a:pt x="48880" y="97760"/>
                          <a:pt x="18330" y="67210"/>
                          <a:pt x="6110" y="42770"/>
                        </a:cubicBezTo>
                        <a:cubicBezTo>
                          <a:pt x="0" y="36660"/>
                          <a:pt x="0" y="30550"/>
                          <a:pt x="0" y="24440"/>
                        </a:cubicBezTo>
                        <a:cubicBezTo>
                          <a:pt x="0" y="18330"/>
                          <a:pt x="0" y="12220"/>
                          <a:pt x="0" y="6110"/>
                        </a:cubicBezTo>
                        <a:cubicBezTo>
                          <a:pt x="0" y="0"/>
                          <a:pt x="6110" y="0"/>
                          <a:pt x="6110" y="0"/>
                        </a:cubicBezTo>
                        <a:cubicBezTo>
                          <a:pt x="6110" y="0"/>
                          <a:pt x="6110" y="0"/>
                          <a:pt x="6110" y="0"/>
                        </a:cubicBezTo>
                        <a:cubicBezTo>
                          <a:pt x="6110" y="0"/>
                          <a:pt x="6110" y="0"/>
                          <a:pt x="6110" y="0"/>
                        </a:cubicBezTo>
                        <a:cubicBezTo>
                          <a:pt x="6110" y="0"/>
                          <a:pt x="6110" y="0"/>
                          <a:pt x="6110" y="6110"/>
                        </a:cubicBezTo>
                        <a:cubicBezTo>
                          <a:pt x="6110" y="6110"/>
                          <a:pt x="6110" y="12220"/>
                          <a:pt x="6110" y="12220"/>
                        </a:cubicBezTo>
                        <a:cubicBezTo>
                          <a:pt x="6110" y="18330"/>
                          <a:pt x="6110" y="18330"/>
                          <a:pt x="6110" y="24440"/>
                        </a:cubicBezTo>
                        <a:cubicBezTo>
                          <a:pt x="6110" y="30550"/>
                          <a:pt x="12220" y="36660"/>
                          <a:pt x="12220" y="42770"/>
                        </a:cubicBezTo>
                        <a:cubicBezTo>
                          <a:pt x="18330" y="54990"/>
                          <a:pt x="30550" y="67210"/>
                          <a:pt x="42770" y="73320"/>
                        </a:cubicBezTo>
                        <a:cubicBezTo>
                          <a:pt x="54990" y="85540"/>
                          <a:pt x="73320" y="97760"/>
                          <a:pt x="85540" y="103870"/>
                        </a:cubicBezTo>
                        <a:cubicBezTo>
                          <a:pt x="103870" y="116090"/>
                          <a:pt x="116090" y="122200"/>
                          <a:pt x="134420" y="134420"/>
                        </a:cubicBezTo>
                        <a:cubicBezTo>
                          <a:pt x="146640" y="146640"/>
                          <a:pt x="164970" y="152750"/>
                          <a:pt x="177190" y="158860"/>
                        </a:cubicBezTo>
                        <a:cubicBezTo>
                          <a:pt x="189410" y="164970"/>
                          <a:pt x="201630" y="171080"/>
                          <a:pt x="207740" y="177190"/>
                        </a:cubicBezTo>
                        <a:cubicBezTo>
                          <a:pt x="207740" y="183300"/>
                          <a:pt x="213850" y="183300"/>
                          <a:pt x="213850" y="18330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8" name="Freeform: Shape 167">
                    <a:extLst>
                      <a:ext uri="{FF2B5EF4-FFF2-40B4-BE49-F238E27FC236}">
                        <a16:creationId xmlns:a16="http://schemas.microsoft.com/office/drawing/2014/main" id="{C6AF2E20-FD53-4F47-A32E-44236A31C8EC}"/>
                      </a:ext>
                    </a:extLst>
                  </p:cNvPr>
                  <p:cNvSpPr/>
                  <p:nvPr/>
                </p:nvSpPr>
                <p:spPr>
                  <a:xfrm>
                    <a:off x="1626359" y="5980082"/>
                    <a:ext cx="97759" cy="54990"/>
                  </a:xfrm>
                  <a:custGeom>
                    <a:avLst/>
                    <a:gdLst>
                      <a:gd name="connsiteX0" fmla="*/ 0 w 97759"/>
                      <a:gd name="connsiteY0" fmla="*/ 0 h 54990"/>
                      <a:gd name="connsiteX1" fmla="*/ 18330 w 97759"/>
                      <a:gd name="connsiteY1" fmla="*/ 0 h 54990"/>
                      <a:gd name="connsiteX2" fmla="*/ 61100 w 97759"/>
                      <a:gd name="connsiteY2" fmla="*/ 12220 h 54990"/>
                      <a:gd name="connsiteX3" fmla="*/ 79430 w 97759"/>
                      <a:gd name="connsiteY3" fmla="*/ 24440 h 54990"/>
                      <a:gd name="connsiteX4" fmla="*/ 91650 w 97759"/>
                      <a:gd name="connsiteY4" fmla="*/ 36660 h 54990"/>
                      <a:gd name="connsiteX5" fmla="*/ 97760 w 97759"/>
                      <a:gd name="connsiteY5" fmla="*/ 48880 h 54990"/>
                      <a:gd name="connsiteX6" fmla="*/ 97760 w 97759"/>
                      <a:gd name="connsiteY6" fmla="*/ 54990 h 54990"/>
                      <a:gd name="connsiteX7" fmla="*/ 91650 w 97759"/>
                      <a:gd name="connsiteY7" fmla="*/ 48880 h 54990"/>
                      <a:gd name="connsiteX8" fmla="*/ 79430 w 97759"/>
                      <a:gd name="connsiteY8" fmla="*/ 42770 h 54990"/>
                      <a:gd name="connsiteX9" fmla="*/ 67210 w 97759"/>
                      <a:gd name="connsiteY9" fmla="*/ 30550 h 54990"/>
                      <a:gd name="connsiteX10" fmla="*/ 48880 w 97759"/>
                      <a:gd name="connsiteY10" fmla="*/ 18330 h 54990"/>
                      <a:gd name="connsiteX11" fmla="*/ 12220 w 97759"/>
                      <a:gd name="connsiteY11" fmla="*/ 0 h 54990"/>
                      <a:gd name="connsiteX12" fmla="*/ 0 w 97759"/>
                      <a:gd name="connsiteY12" fmla="*/ 0 h 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759" h="54990">
                        <a:moveTo>
                          <a:pt x="0" y="0"/>
                        </a:moveTo>
                        <a:cubicBezTo>
                          <a:pt x="0" y="0"/>
                          <a:pt x="6110" y="0"/>
                          <a:pt x="18330" y="0"/>
                        </a:cubicBezTo>
                        <a:cubicBezTo>
                          <a:pt x="30550" y="0"/>
                          <a:pt x="42770" y="6110"/>
                          <a:pt x="61100" y="12220"/>
                        </a:cubicBezTo>
                        <a:cubicBezTo>
                          <a:pt x="67210" y="18330"/>
                          <a:pt x="73320" y="18330"/>
                          <a:pt x="79430" y="24440"/>
                        </a:cubicBezTo>
                        <a:cubicBezTo>
                          <a:pt x="85540" y="30550"/>
                          <a:pt x="91650" y="36660"/>
                          <a:pt x="91650" y="36660"/>
                        </a:cubicBezTo>
                        <a:cubicBezTo>
                          <a:pt x="97760" y="42770"/>
                          <a:pt x="97760" y="48880"/>
                          <a:pt x="97760" y="48880"/>
                        </a:cubicBezTo>
                        <a:cubicBezTo>
                          <a:pt x="97760" y="54990"/>
                          <a:pt x="97760" y="54990"/>
                          <a:pt x="97760" y="54990"/>
                        </a:cubicBezTo>
                        <a:cubicBezTo>
                          <a:pt x="97760" y="54990"/>
                          <a:pt x="97760" y="54990"/>
                          <a:pt x="91650" y="48880"/>
                        </a:cubicBezTo>
                        <a:cubicBezTo>
                          <a:pt x="91650" y="48880"/>
                          <a:pt x="85540" y="42770"/>
                          <a:pt x="79430" y="42770"/>
                        </a:cubicBezTo>
                        <a:cubicBezTo>
                          <a:pt x="73320" y="36660"/>
                          <a:pt x="67210" y="36660"/>
                          <a:pt x="67210" y="30550"/>
                        </a:cubicBezTo>
                        <a:cubicBezTo>
                          <a:pt x="61100" y="24440"/>
                          <a:pt x="54990" y="24440"/>
                          <a:pt x="48880" y="18330"/>
                        </a:cubicBezTo>
                        <a:cubicBezTo>
                          <a:pt x="36660" y="12220"/>
                          <a:pt x="24440" y="6110"/>
                          <a:pt x="12220" y="0"/>
                        </a:cubicBezTo>
                        <a:cubicBezTo>
                          <a:pt x="6110" y="0"/>
                          <a:pt x="0" y="0"/>
                          <a:pt x="0" y="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65" name="Freeform: Shape 164">
                  <a:extLst>
                    <a:ext uri="{FF2B5EF4-FFF2-40B4-BE49-F238E27FC236}">
                      <a16:creationId xmlns:a16="http://schemas.microsoft.com/office/drawing/2014/main" id="{DA5AF069-58D5-434E-A1E1-91709E53D735}"/>
                    </a:ext>
                  </a:extLst>
                </p:cNvPr>
                <p:cNvSpPr/>
                <p:nvPr/>
              </p:nvSpPr>
              <p:spPr>
                <a:xfrm>
                  <a:off x="1107009" y="5986192"/>
                  <a:ext cx="568230" cy="268839"/>
                </a:xfrm>
                <a:custGeom>
                  <a:avLst/>
                  <a:gdLst>
                    <a:gd name="connsiteX0" fmla="*/ 281060 w 568230"/>
                    <a:gd name="connsiteY0" fmla="*/ 268840 h 268839"/>
                    <a:gd name="connsiteX1" fmla="*/ 73320 w 568230"/>
                    <a:gd name="connsiteY1" fmla="*/ 109980 h 268839"/>
                    <a:gd name="connsiteX2" fmla="*/ 18330 w 568230"/>
                    <a:gd name="connsiteY2" fmla="*/ 42770 h 268839"/>
                    <a:gd name="connsiteX3" fmla="*/ 0 w 568230"/>
                    <a:gd name="connsiteY3" fmla="*/ 24440 h 268839"/>
                    <a:gd name="connsiteX4" fmla="*/ 24440 w 568230"/>
                    <a:gd name="connsiteY4" fmla="*/ 30550 h 268839"/>
                    <a:gd name="connsiteX5" fmla="*/ 158860 w 568230"/>
                    <a:gd name="connsiteY5" fmla="*/ 54990 h 268839"/>
                    <a:gd name="connsiteX6" fmla="*/ 549900 w 568230"/>
                    <a:gd name="connsiteY6" fmla="*/ 6110 h 268839"/>
                    <a:gd name="connsiteX7" fmla="*/ 568230 w 568230"/>
                    <a:gd name="connsiteY7" fmla="*/ 0 h 268839"/>
                    <a:gd name="connsiteX8" fmla="*/ 568230 w 568230"/>
                    <a:gd name="connsiteY8" fmla="*/ 12220 h 268839"/>
                    <a:gd name="connsiteX9" fmla="*/ 549900 w 568230"/>
                    <a:gd name="connsiteY9" fmla="*/ 54990 h 268839"/>
                    <a:gd name="connsiteX10" fmla="*/ 317720 w 568230"/>
                    <a:gd name="connsiteY10" fmla="*/ 268840 h 268839"/>
                    <a:gd name="connsiteX11" fmla="*/ 281060 w 568230"/>
                    <a:gd name="connsiteY11" fmla="*/ 268840 h 268839"/>
                    <a:gd name="connsiteX12" fmla="*/ 48880 w 568230"/>
                    <a:gd name="connsiteY12" fmla="*/ 48880 h 268839"/>
                    <a:gd name="connsiteX13" fmla="*/ 85540 w 568230"/>
                    <a:gd name="connsiteY13" fmla="*/ 97760 h 268839"/>
                    <a:gd name="connsiteX14" fmla="*/ 281060 w 568230"/>
                    <a:gd name="connsiteY14" fmla="*/ 250510 h 268839"/>
                    <a:gd name="connsiteX15" fmla="*/ 311610 w 568230"/>
                    <a:gd name="connsiteY15" fmla="*/ 250510 h 268839"/>
                    <a:gd name="connsiteX16" fmla="*/ 531570 w 568230"/>
                    <a:gd name="connsiteY16" fmla="*/ 42770 h 268839"/>
                    <a:gd name="connsiteX17" fmla="*/ 543790 w 568230"/>
                    <a:gd name="connsiteY17" fmla="*/ 18330 h 268839"/>
                    <a:gd name="connsiteX18" fmla="*/ 158860 w 568230"/>
                    <a:gd name="connsiteY18" fmla="*/ 61100 h 268839"/>
                    <a:gd name="connsiteX19" fmla="*/ 48880 w 568230"/>
                    <a:gd name="connsiteY19" fmla="*/ 48880 h 26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8230" h="268839">
                      <a:moveTo>
                        <a:pt x="281060" y="268840"/>
                      </a:moveTo>
                      <a:cubicBezTo>
                        <a:pt x="183300" y="256620"/>
                        <a:pt x="122200" y="177190"/>
                        <a:pt x="73320" y="109980"/>
                      </a:cubicBezTo>
                      <a:cubicBezTo>
                        <a:pt x="54990" y="85540"/>
                        <a:pt x="36660" y="61100"/>
                        <a:pt x="18330" y="42770"/>
                      </a:cubicBezTo>
                      <a:lnTo>
                        <a:pt x="0" y="24440"/>
                      </a:lnTo>
                      <a:lnTo>
                        <a:pt x="24440" y="30550"/>
                      </a:lnTo>
                      <a:cubicBezTo>
                        <a:pt x="24440" y="30550"/>
                        <a:pt x="79430" y="48880"/>
                        <a:pt x="158860" y="54990"/>
                      </a:cubicBezTo>
                      <a:cubicBezTo>
                        <a:pt x="262730" y="67210"/>
                        <a:pt x="421590" y="67210"/>
                        <a:pt x="549900" y="6110"/>
                      </a:cubicBezTo>
                      <a:lnTo>
                        <a:pt x="568230" y="0"/>
                      </a:lnTo>
                      <a:lnTo>
                        <a:pt x="568230" y="12220"/>
                      </a:lnTo>
                      <a:cubicBezTo>
                        <a:pt x="562120" y="24440"/>
                        <a:pt x="556010" y="42770"/>
                        <a:pt x="549900" y="54990"/>
                      </a:cubicBezTo>
                      <a:cubicBezTo>
                        <a:pt x="501020" y="164970"/>
                        <a:pt x="458250" y="262730"/>
                        <a:pt x="317720" y="268840"/>
                      </a:cubicBezTo>
                      <a:cubicBezTo>
                        <a:pt x="305500" y="268840"/>
                        <a:pt x="293280" y="268840"/>
                        <a:pt x="281060" y="268840"/>
                      </a:cubicBezTo>
                      <a:close/>
                      <a:moveTo>
                        <a:pt x="48880" y="48880"/>
                      </a:moveTo>
                      <a:cubicBezTo>
                        <a:pt x="61100" y="67210"/>
                        <a:pt x="73320" y="79430"/>
                        <a:pt x="85540" y="97760"/>
                      </a:cubicBezTo>
                      <a:cubicBezTo>
                        <a:pt x="134420" y="164970"/>
                        <a:pt x="189410" y="244400"/>
                        <a:pt x="281060" y="250510"/>
                      </a:cubicBezTo>
                      <a:cubicBezTo>
                        <a:pt x="293280" y="250510"/>
                        <a:pt x="299390" y="250510"/>
                        <a:pt x="311610" y="250510"/>
                      </a:cubicBezTo>
                      <a:cubicBezTo>
                        <a:pt x="446030" y="244400"/>
                        <a:pt x="482690" y="158860"/>
                        <a:pt x="531570" y="42770"/>
                      </a:cubicBezTo>
                      <a:cubicBezTo>
                        <a:pt x="537680" y="36660"/>
                        <a:pt x="537680" y="24440"/>
                        <a:pt x="543790" y="18330"/>
                      </a:cubicBezTo>
                      <a:cubicBezTo>
                        <a:pt x="409370" y="73320"/>
                        <a:pt x="262730" y="73320"/>
                        <a:pt x="158860" y="61100"/>
                      </a:cubicBezTo>
                      <a:cubicBezTo>
                        <a:pt x="109980" y="61100"/>
                        <a:pt x="73320" y="54990"/>
                        <a:pt x="48880" y="4888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4" name="Graphic 16">
                <a:extLst>
                  <a:ext uri="{FF2B5EF4-FFF2-40B4-BE49-F238E27FC236}">
                    <a16:creationId xmlns:a16="http://schemas.microsoft.com/office/drawing/2014/main" id="{A50C4BA7-075E-42CB-A66E-CB7FB9ECA50C}"/>
                  </a:ext>
                </a:extLst>
              </p:cNvPr>
              <p:cNvGrpSpPr/>
              <p:nvPr/>
            </p:nvGrpSpPr>
            <p:grpSpPr>
              <a:xfrm>
                <a:off x="836361" y="5068107"/>
                <a:ext cx="255181" cy="386515"/>
                <a:chOff x="836361" y="5068107"/>
                <a:chExt cx="255181" cy="386515"/>
              </a:xfrm>
            </p:grpSpPr>
            <p:sp>
              <p:nvSpPr>
                <p:cNvPr id="149" name="Freeform: Shape 148">
                  <a:extLst>
                    <a:ext uri="{FF2B5EF4-FFF2-40B4-BE49-F238E27FC236}">
                      <a16:creationId xmlns:a16="http://schemas.microsoft.com/office/drawing/2014/main" id="{11A0A446-E67E-4381-A5C4-71CD477FC23B}"/>
                    </a:ext>
                  </a:extLst>
                </p:cNvPr>
                <p:cNvSpPr/>
                <p:nvPr/>
              </p:nvSpPr>
              <p:spPr>
                <a:xfrm>
                  <a:off x="836361" y="5068107"/>
                  <a:ext cx="255181" cy="386515"/>
                </a:xfrm>
                <a:custGeom>
                  <a:avLst/>
                  <a:gdLst>
                    <a:gd name="connsiteX0" fmla="*/ 252318 w 255181"/>
                    <a:gd name="connsiteY0" fmla="*/ 105456 h 386515"/>
                    <a:gd name="connsiteX1" fmla="*/ 197328 w 255181"/>
                    <a:gd name="connsiteY1" fmla="*/ 282645 h 386515"/>
                    <a:gd name="connsiteX2" fmla="*/ 142338 w 255181"/>
                    <a:gd name="connsiteY2" fmla="*/ 1586 h 386515"/>
                    <a:gd name="connsiteX3" fmla="*/ 20138 w 255181"/>
                    <a:gd name="connsiteY3" fmla="*/ 129895 h 386515"/>
                    <a:gd name="connsiteX4" fmla="*/ 136228 w 255181"/>
                    <a:gd name="connsiteY4" fmla="*/ 386515 h 386515"/>
                    <a:gd name="connsiteX5" fmla="*/ 252318 w 255181"/>
                    <a:gd name="connsiteY5" fmla="*/ 105456 h 38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181" h="386515">
                      <a:moveTo>
                        <a:pt x="252318" y="105456"/>
                      </a:moveTo>
                      <a:cubicBezTo>
                        <a:pt x="252318" y="105456"/>
                        <a:pt x="233988" y="221545"/>
                        <a:pt x="197328" y="282645"/>
                      </a:cubicBezTo>
                      <a:cubicBezTo>
                        <a:pt x="240098" y="166555"/>
                        <a:pt x="246208" y="32136"/>
                        <a:pt x="142338" y="1586"/>
                      </a:cubicBezTo>
                      <a:cubicBezTo>
                        <a:pt x="69018" y="-16744"/>
                        <a:pt x="20138" y="129895"/>
                        <a:pt x="20138" y="129895"/>
                      </a:cubicBezTo>
                      <a:cubicBezTo>
                        <a:pt x="20138" y="129895"/>
                        <a:pt x="-71512" y="276535"/>
                        <a:pt x="136228" y="386515"/>
                      </a:cubicBezTo>
                      <a:cubicBezTo>
                        <a:pt x="197328" y="331525"/>
                        <a:pt x="270648" y="221545"/>
                        <a:pt x="252318" y="105456"/>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50" name="Graphic 16">
                  <a:extLst>
                    <a:ext uri="{FF2B5EF4-FFF2-40B4-BE49-F238E27FC236}">
                      <a16:creationId xmlns:a16="http://schemas.microsoft.com/office/drawing/2014/main" id="{C103C245-D89E-4E6B-ABA2-6D30005FE56D}"/>
                    </a:ext>
                  </a:extLst>
                </p:cNvPr>
                <p:cNvGrpSpPr/>
                <p:nvPr/>
              </p:nvGrpSpPr>
              <p:grpSpPr>
                <a:xfrm>
                  <a:off x="847673" y="5069693"/>
                  <a:ext cx="216565" cy="366599"/>
                  <a:chOff x="847673" y="5069693"/>
                  <a:chExt cx="216565" cy="366599"/>
                </a:xfrm>
              </p:grpSpPr>
              <p:sp>
                <p:nvSpPr>
                  <p:cNvPr id="151" name="Freeform: Shape 150">
                    <a:extLst>
                      <a:ext uri="{FF2B5EF4-FFF2-40B4-BE49-F238E27FC236}">
                        <a16:creationId xmlns:a16="http://schemas.microsoft.com/office/drawing/2014/main" id="{E28510E3-773C-4446-9E99-16CF7A1E1C75}"/>
                      </a:ext>
                    </a:extLst>
                  </p:cNvPr>
                  <p:cNvSpPr/>
                  <p:nvPr/>
                </p:nvSpPr>
                <p:spPr>
                  <a:xfrm>
                    <a:off x="849597" y="5096951"/>
                    <a:ext cx="180736" cy="339342"/>
                  </a:xfrm>
                  <a:custGeom>
                    <a:avLst/>
                    <a:gdLst>
                      <a:gd name="connsiteX0" fmla="*/ 13012 w 180736"/>
                      <a:gd name="connsiteY0" fmla="*/ 107162 h 339342"/>
                      <a:gd name="connsiteX1" fmla="*/ 116882 w 180736"/>
                      <a:gd name="connsiteY1" fmla="*/ 339342 h 339342"/>
                      <a:gd name="connsiteX2" fmla="*/ 147432 w 180736"/>
                      <a:gd name="connsiteY2" fmla="*/ 21623 h 339342"/>
                      <a:gd name="connsiteX3" fmla="*/ 13012 w 180736"/>
                      <a:gd name="connsiteY3" fmla="*/ 107162 h 339342"/>
                    </a:gdLst>
                    <a:ahLst/>
                    <a:cxnLst>
                      <a:cxn ang="0">
                        <a:pos x="connsiteX0" y="connsiteY0"/>
                      </a:cxn>
                      <a:cxn ang="0">
                        <a:pos x="connsiteX1" y="connsiteY1"/>
                      </a:cxn>
                      <a:cxn ang="0">
                        <a:pos x="connsiteX2" y="connsiteY2"/>
                      </a:cxn>
                      <a:cxn ang="0">
                        <a:pos x="connsiteX3" y="connsiteY3"/>
                      </a:cxn>
                    </a:cxnLst>
                    <a:rect l="l" t="t" r="r" b="b"/>
                    <a:pathLst>
                      <a:path w="180736" h="339342">
                        <a:moveTo>
                          <a:pt x="13012" y="107162"/>
                        </a:moveTo>
                        <a:cubicBezTo>
                          <a:pt x="13012" y="107162"/>
                          <a:pt x="-54198" y="241582"/>
                          <a:pt x="116882" y="339342"/>
                        </a:cubicBezTo>
                        <a:cubicBezTo>
                          <a:pt x="177982" y="247692"/>
                          <a:pt x="208532" y="101052"/>
                          <a:pt x="147432" y="21623"/>
                        </a:cubicBezTo>
                        <a:cubicBezTo>
                          <a:pt x="92442" y="-57807"/>
                          <a:pt x="13012" y="107162"/>
                          <a:pt x="13012" y="107162"/>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52" name="Graphic 16">
                    <a:extLst>
                      <a:ext uri="{FF2B5EF4-FFF2-40B4-BE49-F238E27FC236}">
                        <a16:creationId xmlns:a16="http://schemas.microsoft.com/office/drawing/2014/main" id="{F038C838-162A-4DDD-9603-21FBBEAA64FF}"/>
                      </a:ext>
                    </a:extLst>
                  </p:cNvPr>
                  <p:cNvGrpSpPr/>
                  <p:nvPr/>
                </p:nvGrpSpPr>
                <p:grpSpPr>
                  <a:xfrm>
                    <a:off x="907661" y="5140672"/>
                    <a:ext cx="135965" cy="224400"/>
                    <a:chOff x="907661" y="5140672"/>
                    <a:chExt cx="135965" cy="224400"/>
                  </a:xfrm>
                </p:grpSpPr>
                <p:sp>
                  <p:nvSpPr>
                    <p:cNvPr id="157" name="Freeform: Shape 156">
                      <a:extLst>
                        <a:ext uri="{FF2B5EF4-FFF2-40B4-BE49-F238E27FC236}">
                          <a16:creationId xmlns:a16="http://schemas.microsoft.com/office/drawing/2014/main" id="{92024568-8FEC-4842-A89C-D8207B16E472}"/>
                        </a:ext>
                      </a:extLst>
                    </p:cNvPr>
                    <p:cNvSpPr/>
                    <p:nvPr/>
                  </p:nvSpPr>
                  <p:spPr>
                    <a:xfrm>
                      <a:off x="910408" y="5140672"/>
                      <a:ext cx="133218" cy="218532"/>
                    </a:xfrm>
                    <a:custGeom>
                      <a:avLst/>
                      <a:gdLst>
                        <a:gd name="connsiteX0" fmla="*/ 129391 w 133218"/>
                        <a:gd name="connsiteY0" fmla="*/ 130651 h 218532"/>
                        <a:gd name="connsiteX1" fmla="*/ 43851 w 133218"/>
                        <a:gd name="connsiteY1" fmla="*/ 216191 h 218532"/>
                        <a:gd name="connsiteX2" fmla="*/ 7191 w 133218"/>
                        <a:gd name="connsiteY2" fmla="*/ 87881 h 218532"/>
                        <a:gd name="connsiteX3" fmla="*/ 92731 w 133218"/>
                        <a:gd name="connsiteY3" fmla="*/ 2341 h 218532"/>
                        <a:gd name="connsiteX4" fmla="*/ 129391 w 13321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8" h="218532">
                          <a:moveTo>
                            <a:pt x="129391" y="130651"/>
                          </a:moveTo>
                          <a:cubicBezTo>
                            <a:pt x="117171" y="191751"/>
                            <a:pt x="80511" y="228411"/>
                            <a:pt x="43851" y="216191"/>
                          </a:cubicBezTo>
                          <a:cubicBezTo>
                            <a:pt x="7191" y="203971"/>
                            <a:pt x="-11139" y="148981"/>
                            <a:pt x="7191" y="87881"/>
                          </a:cubicBezTo>
                          <a:cubicBezTo>
                            <a:pt x="19411" y="26781"/>
                            <a:pt x="56071" y="-9879"/>
                            <a:pt x="92731" y="2341"/>
                          </a:cubicBezTo>
                          <a:cubicBezTo>
                            <a:pt x="123281" y="14561"/>
                            <a:pt x="141611" y="69551"/>
                            <a:pt x="129391" y="130651"/>
                          </a:cubicBezTo>
                          <a:close/>
                        </a:path>
                      </a:pathLst>
                    </a:custGeom>
                    <a:solidFill>
                      <a:srgbClr val="52C1C5"/>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8" name="Freeform: Shape 157">
                      <a:extLst>
                        <a:ext uri="{FF2B5EF4-FFF2-40B4-BE49-F238E27FC236}">
                          <a16:creationId xmlns:a16="http://schemas.microsoft.com/office/drawing/2014/main" id="{219C9E32-5768-467C-8FEF-A78AB1FCF4BF}"/>
                        </a:ext>
                      </a:extLst>
                    </p:cNvPr>
                    <p:cNvSpPr/>
                    <p:nvPr/>
                  </p:nvSpPr>
                  <p:spPr>
                    <a:xfrm>
                      <a:off x="910408" y="5140672"/>
                      <a:ext cx="133218" cy="218532"/>
                    </a:xfrm>
                    <a:custGeom>
                      <a:avLst/>
                      <a:gdLst>
                        <a:gd name="connsiteX0" fmla="*/ 129391 w 133218"/>
                        <a:gd name="connsiteY0" fmla="*/ 130651 h 218532"/>
                        <a:gd name="connsiteX1" fmla="*/ 43851 w 133218"/>
                        <a:gd name="connsiteY1" fmla="*/ 216191 h 218532"/>
                        <a:gd name="connsiteX2" fmla="*/ 7191 w 133218"/>
                        <a:gd name="connsiteY2" fmla="*/ 87881 h 218532"/>
                        <a:gd name="connsiteX3" fmla="*/ 92731 w 133218"/>
                        <a:gd name="connsiteY3" fmla="*/ 2341 h 218532"/>
                        <a:gd name="connsiteX4" fmla="*/ 129391 w 13321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8" h="218532">
                          <a:moveTo>
                            <a:pt x="129391" y="130651"/>
                          </a:moveTo>
                          <a:cubicBezTo>
                            <a:pt x="117171" y="191751"/>
                            <a:pt x="80511" y="228411"/>
                            <a:pt x="43851" y="216191"/>
                          </a:cubicBezTo>
                          <a:cubicBezTo>
                            <a:pt x="7191" y="203971"/>
                            <a:pt x="-11139" y="148981"/>
                            <a:pt x="7191" y="87881"/>
                          </a:cubicBezTo>
                          <a:cubicBezTo>
                            <a:pt x="19411" y="26781"/>
                            <a:pt x="56071" y="-9879"/>
                            <a:pt x="92731" y="2341"/>
                          </a:cubicBezTo>
                          <a:cubicBezTo>
                            <a:pt x="123281" y="14561"/>
                            <a:pt x="141611" y="69551"/>
                            <a:pt x="129391" y="130651"/>
                          </a:cubicBezTo>
                          <a:close/>
                        </a:path>
                      </a:pathLst>
                    </a:custGeom>
                    <a:solidFill>
                      <a:srgbClr val="333332"/>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9" name="Freeform: Shape 158">
                      <a:extLst>
                        <a:ext uri="{FF2B5EF4-FFF2-40B4-BE49-F238E27FC236}">
                          <a16:creationId xmlns:a16="http://schemas.microsoft.com/office/drawing/2014/main" id="{C6F58BA6-749C-4BCD-AFE9-9221A255DE8A}"/>
                        </a:ext>
                      </a:extLst>
                    </p:cNvPr>
                    <p:cNvSpPr/>
                    <p:nvPr/>
                  </p:nvSpPr>
                  <p:spPr>
                    <a:xfrm>
                      <a:off x="919819" y="5172785"/>
                      <a:ext cx="106332" cy="166526"/>
                    </a:xfrm>
                    <a:custGeom>
                      <a:avLst/>
                      <a:gdLst>
                        <a:gd name="connsiteX0" fmla="*/ 101650 w 106332"/>
                        <a:gd name="connsiteY0" fmla="*/ 98538 h 166526"/>
                        <a:gd name="connsiteX1" fmla="*/ 34440 w 106332"/>
                        <a:gd name="connsiteY1" fmla="*/ 165748 h 166526"/>
                        <a:gd name="connsiteX2" fmla="*/ 3890 w 106332"/>
                        <a:gd name="connsiteY2" fmla="*/ 67988 h 166526"/>
                        <a:gd name="connsiteX3" fmla="*/ 71100 w 106332"/>
                        <a:gd name="connsiteY3" fmla="*/ 779 h 166526"/>
                        <a:gd name="connsiteX4" fmla="*/ 101650 w 106332"/>
                        <a:gd name="connsiteY4" fmla="*/ 98538 h 16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32" h="166526">
                          <a:moveTo>
                            <a:pt x="101650" y="98538"/>
                          </a:moveTo>
                          <a:cubicBezTo>
                            <a:pt x="89430" y="141308"/>
                            <a:pt x="64990" y="171858"/>
                            <a:pt x="34440" y="165748"/>
                          </a:cubicBezTo>
                          <a:cubicBezTo>
                            <a:pt x="10000" y="159638"/>
                            <a:pt x="-8330" y="116868"/>
                            <a:pt x="3890" y="67988"/>
                          </a:cubicBezTo>
                          <a:cubicBezTo>
                            <a:pt x="16110" y="25218"/>
                            <a:pt x="40550" y="-5331"/>
                            <a:pt x="71100" y="779"/>
                          </a:cubicBezTo>
                          <a:cubicBezTo>
                            <a:pt x="101650" y="12998"/>
                            <a:pt x="113870" y="55768"/>
                            <a:pt x="101650" y="98538"/>
                          </a:cubicBezTo>
                          <a:close/>
                        </a:path>
                      </a:pathLst>
                    </a:custGeom>
                    <a:solidFill>
                      <a:srgbClr val="333332"/>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0" name="Freeform: Shape 159">
                      <a:extLst>
                        <a:ext uri="{FF2B5EF4-FFF2-40B4-BE49-F238E27FC236}">
                          <a16:creationId xmlns:a16="http://schemas.microsoft.com/office/drawing/2014/main" id="{88D20D55-D9DE-4CE0-9511-74032FC3B6F4}"/>
                        </a:ext>
                      </a:extLst>
                    </p:cNvPr>
                    <p:cNvSpPr/>
                    <p:nvPr/>
                  </p:nvSpPr>
                  <p:spPr>
                    <a:xfrm>
                      <a:off x="940449" y="5184847"/>
                      <a:ext cx="79703" cy="136291"/>
                    </a:xfrm>
                    <a:custGeom>
                      <a:avLst/>
                      <a:gdLst>
                        <a:gd name="connsiteX0" fmla="*/ 74909 w 79703"/>
                        <a:gd name="connsiteY0" fmla="*/ 80366 h 136291"/>
                        <a:gd name="connsiteX1" fmla="*/ 26029 w 79703"/>
                        <a:gd name="connsiteY1" fmla="*/ 135356 h 136291"/>
                        <a:gd name="connsiteX2" fmla="*/ 1589 w 79703"/>
                        <a:gd name="connsiteY2" fmla="*/ 55926 h 136291"/>
                        <a:gd name="connsiteX3" fmla="*/ 50469 w 79703"/>
                        <a:gd name="connsiteY3" fmla="*/ 936 h 136291"/>
                        <a:gd name="connsiteX4" fmla="*/ 74909 w 79703"/>
                        <a:gd name="connsiteY4" fmla="*/ 80366 h 13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03" h="136291">
                          <a:moveTo>
                            <a:pt x="74909" y="80366"/>
                          </a:moveTo>
                          <a:cubicBezTo>
                            <a:pt x="68799" y="117026"/>
                            <a:pt x="44359" y="141466"/>
                            <a:pt x="26029" y="135356"/>
                          </a:cubicBezTo>
                          <a:cubicBezTo>
                            <a:pt x="7699" y="129246"/>
                            <a:pt x="-4521" y="92586"/>
                            <a:pt x="1589" y="55926"/>
                          </a:cubicBezTo>
                          <a:cubicBezTo>
                            <a:pt x="7699" y="19266"/>
                            <a:pt x="32139" y="-5174"/>
                            <a:pt x="50469" y="936"/>
                          </a:cubicBezTo>
                          <a:cubicBezTo>
                            <a:pt x="74909" y="7046"/>
                            <a:pt x="87129" y="43706"/>
                            <a:pt x="74909" y="80366"/>
                          </a:cubicBezTo>
                          <a:close/>
                        </a:path>
                      </a:pathLst>
                    </a:custGeom>
                    <a:solidFill>
                      <a:srgbClr val="0A0A0A"/>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1" name="Freeform: Shape 160">
                      <a:extLst>
                        <a:ext uri="{FF2B5EF4-FFF2-40B4-BE49-F238E27FC236}">
                          <a16:creationId xmlns:a16="http://schemas.microsoft.com/office/drawing/2014/main" id="{0DEB740D-C009-4101-BC98-E90EB4019B04}"/>
                        </a:ext>
                      </a:extLst>
                    </p:cNvPr>
                    <p:cNvSpPr/>
                    <p:nvPr/>
                  </p:nvSpPr>
                  <p:spPr>
                    <a:xfrm>
                      <a:off x="907661" y="5216333"/>
                      <a:ext cx="126027" cy="148739"/>
                    </a:xfrm>
                    <a:custGeom>
                      <a:avLst/>
                      <a:gdLst>
                        <a:gd name="connsiteX0" fmla="*/ 9938 w 126027"/>
                        <a:gd name="connsiteY0" fmla="*/ 0 h 148739"/>
                        <a:gd name="connsiteX1" fmla="*/ 3828 w 126027"/>
                        <a:gd name="connsiteY1" fmla="*/ 18330 h 148739"/>
                        <a:gd name="connsiteX2" fmla="*/ 40488 w 126027"/>
                        <a:gd name="connsiteY2" fmla="*/ 146640 h 148739"/>
                        <a:gd name="connsiteX3" fmla="*/ 126028 w 126027"/>
                        <a:gd name="connsiteY3" fmla="*/ 61100 h 148739"/>
                        <a:gd name="connsiteX4" fmla="*/ 126028 w 126027"/>
                        <a:gd name="connsiteY4" fmla="*/ 42770 h 148739"/>
                        <a:gd name="connsiteX5" fmla="*/ 9938 w 126027"/>
                        <a:gd name="connsiteY5" fmla="*/ 0 h 14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7" h="148739">
                          <a:moveTo>
                            <a:pt x="9938" y="0"/>
                          </a:moveTo>
                          <a:cubicBezTo>
                            <a:pt x="9938" y="6110"/>
                            <a:pt x="3828" y="12220"/>
                            <a:pt x="3828" y="18330"/>
                          </a:cubicBezTo>
                          <a:cubicBezTo>
                            <a:pt x="-8392" y="79430"/>
                            <a:pt x="9938" y="134420"/>
                            <a:pt x="40488" y="146640"/>
                          </a:cubicBezTo>
                          <a:cubicBezTo>
                            <a:pt x="77148" y="158860"/>
                            <a:pt x="113808" y="116090"/>
                            <a:pt x="126028" y="61100"/>
                          </a:cubicBezTo>
                          <a:cubicBezTo>
                            <a:pt x="126028" y="54990"/>
                            <a:pt x="126028" y="48880"/>
                            <a:pt x="126028" y="42770"/>
                          </a:cubicBezTo>
                          <a:cubicBezTo>
                            <a:pt x="89368" y="61100"/>
                            <a:pt x="34378" y="48880"/>
                            <a:pt x="9938" y="0"/>
                          </a:cubicBezTo>
                          <a:close/>
                        </a:path>
                      </a:pathLst>
                    </a:custGeom>
                    <a:solidFill>
                      <a:srgbClr val="333332">
                        <a:alpha val="4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2" name="Freeform: Shape 161">
                      <a:extLst>
                        <a:ext uri="{FF2B5EF4-FFF2-40B4-BE49-F238E27FC236}">
                          <a16:creationId xmlns:a16="http://schemas.microsoft.com/office/drawing/2014/main" id="{4D2D56A7-971E-41D6-BC03-B02A09DA6103}"/>
                        </a:ext>
                      </a:extLst>
                    </p:cNvPr>
                    <p:cNvSpPr/>
                    <p:nvPr/>
                  </p:nvSpPr>
                  <p:spPr>
                    <a:xfrm>
                      <a:off x="929819" y="5178084"/>
                      <a:ext cx="45167" cy="70388"/>
                    </a:xfrm>
                    <a:custGeom>
                      <a:avLst/>
                      <a:gdLst>
                        <a:gd name="connsiteX0" fmla="*/ 42770 w 45167"/>
                        <a:gd name="connsiteY0" fmla="*/ 44359 h 70388"/>
                        <a:gd name="connsiteX1" fmla="*/ 12220 w 45167"/>
                        <a:gd name="connsiteY1" fmla="*/ 68799 h 70388"/>
                        <a:gd name="connsiteX2" fmla="*/ 0 w 45167"/>
                        <a:gd name="connsiteY2" fmla="*/ 26029 h 70388"/>
                        <a:gd name="connsiteX3" fmla="*/ 30550 w 45167"/>
                        <a:gd name="connsiteY3" fmla="*/ 1589 h 70388"/>
                        <a:gd name="connsiteX4" fmla="*/ 42770 w 45167"/>
                        <a:gd name="connsiteY4" fmla="*/ 44359 h 70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67" h="70388">
                          <a:moveTo>
                            <a:pt x="42770" y="44359"/>
                          </a:moveTo>
                          <a:cubicBezTo>
                            <a:pt x="36660" y="62689"/>
                            <a:pt x="24440" y="74909"/>
                            <a:pt x="12220" y="68799"/>
                          </a:cubicBezTo>
                          <a:cubicBezTo>
                            <a:pt x="0" y="62689"/>
                            <a:pt x="0" y="44359"/>
                            <a:pt x="0" y="26029"/>
                          </a:cubicBezTo>
                          <a:cubicBezTo>
                            <a:pt x="6110" y="7699"/>
                            <a:pt x="18330" y="-4521"/>
                            <a:pt x="30550" y="1589"/>
                          </a:cubicBezTo>
                          <a:cubicBezTo>
                            <a:pt x="42770" y="7699"/>
                            <a:pt x="48880" y="26029"/>
                            <a:pt x="42770" y="44359"/>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3" name="Freeform: Shape 162">
                      <a:extLst>
                        <a:ext uri="{FF2B5EF4-FFF2-40B4-BE49-F238E27FC236}">
                          <a16:creationId xmlns:a16="http://schemas.microsoft.com/office/drawing/2014/main" id="{7354960F-2701-4D4F-BAEA-DD5A98B72E8E}"/>
                        </a:ext>
                      </a:extLst>
                    </p:cNvPr>
                    <p:cNvSpPr/>
                    <p:nvPr/>
                  </p:nvSpPr>
                  <p:spPr>
                    <a:xfrm>
                      <a:off x="929819" y="5256706"/>
                      <a:ext cx="21045" cy="32946"/>
                    </a:xfrm>
                    <a:custGeom>
                      <a:avLst/>
                      <a:gdLst>
                        <a:gd name="connsiteX0" fmla="*/ 18330 w 21045"/>
                        <a:gd name="connsiteY0" fmla="*/ 20727 h 32946"/>
                        <a:gd name="connsiteX1" fmla="*/ 6110 w 21045"/>
                        <a:gd name="connsiteY1" fmla="*/ 32947 h 32946"/>
                        <a:gd name="connsiteX2" fmla="*/ 0 w 21045"/>
                        <a:gd name="connsiteY2" fmla="*/ 14617 h 32946"/>
                        <a:gd name="connsiteX3" fmla="*/ 18330 w 21045"/>
                        <a:gd name="connsiteY3" fmla="*/ 2397 h 32946"/>
                        <a:gd name="connsiteX4" fmla="*/ 18330 w 21045"/>
                        <a:gd name="connsiteY4" fmla="*/ 20727 h 32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 h="32946">
                          <a:moveTo>
                            <a:pt x="18330" y="20727"/>
                          </a:moveTo>
                          <a:cubicBezTo>
                            <a:pt x="18330" y="26837"/>
                            <a:pt x="12220" y="32947"/>
                            <a:pt x="6110" y="32947"/>
                          </a:cubicBezTo>
                          <a:cubicBezTo>
                            <a:pt x="0" y="32947"/>
                            <a:pt x="0" y="20727"/>
                            <a:pt x="0" y="14617"/>
                          </a:cubicBezTo>
                          <a:cubicBezTo>
                            <a:pt x="6110" y="2397"/>
                            <a:pt x="12220" y="-3713"/>
                            <a:pt x="18330" y="2397"/>
                          </a:cubicBezTo>
                          <a:cubicBezTo>
                            <a:pt x="18330" y="2397"/>
                            <a:pt x="24440" y="14617"/>
                            <a:pt x="18330" y="20727"/>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3" name="Freeform: Shape 152">
                    <a:extLst>
                      <a:ext uri="{FF2B5EF4-FFF2-40B4-BE49-F238E27FC236}">
                        <a16:creationId xmlns:a16="http://schemas.microsoft.com/office/drawing/2014/main" id="{F332BD0F-3995-4904-AD78-700FDE57D774}"/>
                      </a:ext>
                    </a:extLst>
                  </p:cNvPr>
                  <p:cNvSpPr/>
                  <p:nvPr/>
                </p:nvSpPr>
                <p:spPr>
                  <a:xfrm>
                    <a:off x="847673" y="5222443"/>
                    <a:ext cx="94365" cy="195519"/>
                  </a:xfrm>
                  <a:custGeom>
                    <a:avLst/>
                    <a:gdLst>
                      <a:gd name="connsiteX0" fmla="*/ 8826 w 94365"/>
                      <a:gd name="connsiteY0" fmla="*/ 0 h 195519"/>
                      <a:gd name="connsiteX1" fmla="*/ 8826 w 94365"/>
                      <a:gd name="connsiteY1" fmla="*/ 36660 h 195519"/>
                      <a:gd name="connsiteX2" fmla="*/ 14936 w 94365"/>
                      <a:gd name="connsiteY2" fmla="*/ 73320 h 195519"/>
                      <a:gd name="connsiteX3" fmla="*/ 21046 w 94365"/>
                      <a:gd name="connsiteY3" fmla="*/ 91650 h 195519"/>
                      <a:gd name="connsiteX4" fmla="*/ 27156 w 94365"/>
                      <a:gd name="connsiteY4" fmla="*/ 109980 h 195519"/>
                      <a:gd name="connsiteX5" fmla="*/ 39376 w 94365"/>
                      <a:gd name="connsiteY5" fmla="*/ 122200 h 195519"/>
                      <a:gd name="connsiteX6" fmla="*/ 51596 w 94365"/>
                      <a:gd name="connsiteY6" fmla="*/ 140530 h 195519"/>
                      <a:gd name="connsiteX7" fmla="*/ 63816 w 94365"/>
                      <a:gd name="connsiteY7" fmla="*/ 152750 h 195519"/>
                      <a:gd name="connsiteX8" fmla="*/ 76036 w 94365"/>
                      <a:gd name="connsiteY8" fmla="*/ 164970 h 195519"/>
                      <a:gd name="connsiteX9" fmla="*/ 94366 w 94365"/>
                      <a:gd name="connsiteY9" fmla="*/ 183300 h 195519"/>
                      <a:gd name="connsiteX10" fmla="*/ 94366 w 94365"/>
                      <a:gd name="connsiteY10" fmla="*/ 195520 h 195519"/>
                      <a:gd name="connsiteX11" fmla="*/ 88256 w 94365"/>
                      <a:gd name="connsiteY11" fmla="*/ 189410 h 195519"/>
                      <a:gd name="connsiteX12" fmla="*/ 63816 w 94365"/>
                      <a:gd name="connsiteY12" fmla="*/ 177190 h 195519"/>
                      <a:gd name="connsiteX13" fmla="*/ 51596 w 94365"/>
                      <a:gd name="connsiteY13" fmla="*/ 164970 h 195519"/>
                      <a:gd name="connsiteX14" fmla="*/ 39376 w 94365"/>
                      <a:gd name="connsiteY14" fmla="*/ 152750 h 195519"/>
                      <a:gd name="connsiteX15" fmla="*/ 27156 w 94365"/>
                      <a:gd name="connsiteY15" fmla="*/ 134420 h 195519"/>
                      <a:gd name="connsiteX16" fmla="*/ 14936 w 94365"/>
                      <a:gd name="connsiteY16" fmla="*/ 116090 h 195519"/>
                      <a:gd name="connsiteX17" fmla="*/ 8826 w 94365"/>
                      <a:gd name="connsiteY17" fmla="*/ 97760 h 195519"/>
                      <a:gd name="connsiteX18" fmla="*/ 2716 w 94365"/>
                      <a:gd name="connsiteY18" fmla="*/ 79430 h 195519"/>
                      <a:gd name="connsiteX19" fmla="*/ 2716 w 94365"/>
                      <a:gd name="connsiteY19" fmla="*/ 42770 h 195519"/>
                      <a:gd name="connsiteX20" fmla="*/ 8826 w 94365"/>
                      <a:gd name="connsiteY20" fmla="*/ 0 h 19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365" h="195519">
                        <a:moveTo>
                          <a:pt x="8826" y="0"/>
                        </a:moveTo>
                        <a:cubicBezTo>
                          <a:pt x="8826" y="0"/>
                          <a:pt x="8826" y="12220"/>
                          <a:pt x="8826" y="36660"/>
                        </a:cubicBezTo>
                        <a:cubicBezTo>
                          <a:pt x="8826" y="48880"/>
                          <a:pt x="8826" y="61100"/>
                          <a:pt x="14936" y="73320"/>
                        </a:cubicBezTo>
                        <a:cubicBezTo>
                          <a:pt x="14936" y="79430"/>
                          <a:pt x="21046" y="85540"/>
                          <a:pt x="21046" y="91650"/>
                        </a:cubicBezTo>
                        <a:cubicBezTo>
                          <a:pt x="21046" y="97760"/>
                          <a:pt x="27156" y="103870"/>
                          <a:pt x="27156" y="109980"/>
                        </a:cubicBezTo>
                        <a:cubicBezTo>
                          <a:pt x="33266" y="109980"/>
                          <a:pt x="33266" y="116090"/>
                          <a:pt x="39376" y="122200"/>
                        </a:cubicBezTo>
                        <a:cubicBezTo>
                          <a:pt x="45486" y="128310"/>
                          <a:pt x="45486" y="134420"/>
                          <a:pt x="51596" y="140530"/>
                        </a:cubicBezTo>
                        <a:cubicBezTo>
                          <a:pt x="57706" y="146640"/>
                          <a:pt x="57706" y="152750"/>
                          <a:pt x="63816" y="152750"/>
                        </a:cubicBezTo>
                        <a:cubicBezTo>
                          <a:pt x="69926" y="158860"/>
                          <a:pt x="69926" y="158860"/>
                          <a:pt x="76036" y="164970"/>
                        </a:cubicBezTo>
                        <a:cubicBezTo>
                          <a:pt x="82146" y="171080"/>
                          <a:pt x="88256" y="177190"/>
                          <a:pt x="94366" y="183300"/>
                        </a:cubicBezTo>
                        <a:cubicBezTo>
                          <a:pt x="94366" y="189410"/>
                          <a:pt x="94366" y="195520"/>
                          <a:pt x="94366" y="195520"/>
                        </a:cubicBezTo>
                        <a:cubicBezTo>
                          <a:pt x="94366" y="195520"/>
                          <a:pt x="88256" y="195520"/>
                          <a:pt x="88256" y="189410"/>
                        </a:cubicBezTo>
                        <a:cubicBezTo>
                          <a:pt x="82146" y="183300"/>
                          <a:pt x="76036" y="183300"/>
                          <a:pt x="63816" y="177190"/>
                        </a:cubicBezTo>
                        <a:cubicBezTo>
                          <a:pt x="57706" y="171080"/>
                          <a:pt x="57706" y="171080"/>
                          <a:pt x="51596" y="164970"/>
                        </a:cubicBezTo>
                        <a:cubicBezTo>
                          <a:pt x="45486" y="158860"/>
                          <a:pt x="45486" y="152750"/>
                          <a:pt x="39376" y="152750"/>
                        </a:cubicBezTo>
                        <a:cubicBezTo>
                          <a:pt x="33266" y="146640"/>
                          <a:pt x="33266" y="140530"/>
                          <a:pt x="27156" y="134420"/>
                        </a:cubicBezTo>
                        <a:cubicBezTo>
                          <a:pt x="21046" y="128310"/>
                          <a:pt x="21046" y="122200"/>
                          <a:pt x="14936" y="116090"/>
                        </a:cubicBezTo>
                        <a:cubicBezTo>
                          <a:pt x="14936" y="109980"/>
                          <a:pt x="8826" y="103870"/>
                          <a:pt x="8826" y="97760"/>
                        </a:cubicBezTo>
                        <a:cubicBezTo>
                          <a:pt x="8826" y="91650"/>
                          <a:pt x="2716" y="85540"/>
                          <a:pt x="2716" y="79430"/>
                        </a:cubicBezTo>
                        <a:cubicBezTo>
                          <a:pt x="2716" y="67210"/>
                          <a:pt x="-3394" y="54990"/>
                          <a:pt x="2716" y="42770"/>
                        </a:cubicBezTo>
                        <a:cubicBezTo>
                          <a:pt x="2716" y="12220"/>
                          <a:pt x="8826" y="0"/>
                          <a:pt x="8826" y="0"/>
                        </a:cubicBezTo>
                        <a:close/>
                      </a:path>
                    </a:pathLst>
                  </a:custGeom>
                  <a:solidFill>
                    <a:srgbClr val="1D1D1B"/>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4" name="Freeform: Shape 153">
                    <a:extLst>
                      <a:ext uri="{FF2B5EF4-FFF2-40B4-BE49-F238E27FC236}">
                        <a16:creationId xmlns:a16="http://schemas.microsoft.com/office/drawing/2014/main" id="{32E73767-239F-421B-AA75-1978FBD5DFBD}"/>
                      </a:ext>
                    </a:extLst>
                  </p:cNvPr>
                  <p:cNvSpPr/>
                  <p:nvPr/>
                </p:nvSpPr>
                <p:spPr>
                  <a:xfrm>
                    <a:off x="855707" y="5100243"/>
                    <a:ext cx="177981" cy="336049"/>
                  </a:xfrm>
                  <a:custGeom>
                    <a:avLst/>
                    <a:gdLst>
                      <a:gd name="connsiteX0" fmla="*/ 177982 w 177981"/>
                      <a:gd name="connsiteY0" fmla="*/ 128310 h 336049"/>
                      <a:gd name="connsiteX1" fmla="*/ 25232 w 177981"/>
                      <a:gd name="connsiteY1" fmla="*/ 213850 h 336049"/>
                      <a:gd name="connsiteX2" fmla="*/ 98552 w 177981"/>
                      <a:gd name="connsiteY2" fmla="*/ 0 h 336049"/>
                      <a:gd name="connsiteX3" fmla="*/ 13012 w 177981"/>
                      <a:gd name="connsiteY3" fmla="*/ 103870 h 336049"/>
                      <a:gd name="connsiteX4" fmla="*/ 116882 w 177981"/>
                      <a:gd name="connsiteY4" fmla="*/ 336050 h 336049"/>
                      <a:gd name="connsiteX5" fmla="*/ 177982 w 177981"/>
                      <a:gd name="connsiteY5" fmla="*/ 128310 h 3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81" h="336049">
                        <a:moveTo>
                          <a:pt x="177982" y="128310"/>
                        </a:moveTo>
                        <a:cubicBezTo>
                          <a:pt x="147432" y="329940"/>
                          <a:pt x="68002" y="305500"/>
                          <a:pt x="25232" y="213850"/>
                        </a:cubicBezTo>
                        <a:cubicBezTo>
                          <a:pt x="-17538" y="103870"/>
                          <a:pt x="55782" y="30550"/>
                          <a:pt x="98552" y="0"/>
                        </a:cubicBezTo>
                        <a:cubicBezTo>
                          <a:pt x="49672" y="18330"/>
                          <a:pt x="13012" y="103870"/>
                          <a:pt x="13012" y="103870"/>
                        </a:cubicBezTo>
                        <a:cubicBezTo>
                          <a:pt x="13012" y="103870"/>
                          <a:pt x="-54198" y="238290"/>
                          <a:pt x="116882" y="336050"/>
                        </a:cubicBezTo>
                        <a:cubicBezTo>
                          <a:pt x="153542" y="274950"/>
                          <a:pt x="177982" y="195520"/>
                          <a:pt x="177982" y="128310"/>
                        </a:cubicBezTo>
                        <a:close/>
                      </a:path>
                    </a:pathLst>
                  </a:custGeom>
                  <a:solidFill>
                    <a:srgbClr val="D8D8D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5" name="Freeform: Shape 154">
                    <a:extLst>
                      <a:ext uri="{FF2B5EF4-FFF2-40B4-BE49-F238E27FC236}">
                        <a16:creationId xmlns:a16="http://schemas.microsoft.com/office/drawing/2014/main" id="{8A46A433-1E70-410D-A4AC-CCCAAAFD7A73}"/>
                      </a:ext>
                    </a:extLst>
                  </p:cNvPr>
                  <p:cNvSpPr/>
                  <p:nvPr/>
                </p:nvSpPr>
                <p:spPr>
                  <a:xfrm>
                    <a:off x="972589" y="5069693"/>
                    <a:ext cx="91650" cy="232179"/>
                  </a:xfrm>
                  <a:custGeom>
                    <a:avLst/>
                    <a:gdLst>
                      <a:gd name="connsiteX0" fmla="*/ 0 w 91650"/>
                      <a:gd name="connsiteY0" fmla="*/ 6110 h 232179"/>
                      <a:gd name="connsiteX1" fmla="*/ 12220 w 91650"/>
                      <a:gd name="connsiteY1" fmla="*/ 6110 h 232179"/>
                      <a:gd name="connsiteX2" fmla="*/ 24440 w 91650"/>
                      <a:gd name="connsiteY2" fmla="*/ 12220 h 232179"/>
                      <a:gd name="connsiteX3" fmla="*/ 42770 w 91650"/>
                      <a:gd name="connsiteY3" fmla="*/ 18330 h 232179"/>
                      <a:gd name="connsiteX4" fmla="*/ 61100 w 91650"/>
                      <a:gd name="connsiteY4" fmla="*/ 30550 h 232179"/>
                      <a:gd name="connsiteX5" fmla="*/ 73320 w 91650"/>
                      <a:gd name="connsiteY5" fmla="*/ 48880 h 232179"/>
                      <a:gd name="connsiteX6" fmla="*/ 85540 w 91650"/>
                      <a:gd name="connsiteY6" fmla="*/ 73320 h 232179"/>
                      <a:gd name="connsiteX7" fmla="*/ 91650 w 91650"/>
                      <a:gd name="connsiteY7" fmla="*/ 97760 h 232179"/>
                      <a:gd name="connsiteX8" fmla="*/ 91650 w 91650"/>
                      <a:gd name="connsiteY8" fmla="*/ 122200 h 232179"/>
                      <a:gd name="connsiteX9" fmla="*/ 91650 w 91650"/>
                      <a:gd name="connsiteY9" fmla="*/ 146640 h 232179"/>
                      <a:gd name="connsiteX10" fmla="*/ 85540 w 91650"/>
                      <a:gd name="connsiteY10" fmla="*/ 189410 h 232179"/>
                      <a:gd name="connsiteX11" fmla="*/ 79430 w 91650"/>
                      <a:gd name="connsiteY11" fmla="*/ 219960 h 232179"/>
                      <a:gd name="connsiteX12" fmla="*/ 73320 w 91650"/>
                      <a:gd name="connsiteY12" fmla="*/ 232180 h 232179"/>
                      <a:gd name="connsiteX13" fmla="*/ 79430 w 91650"/>
                      <a:gd name="connsiteY13" fmla="*/ 189410 h 232179"/>
                      <a:gd name="connsiteX14" fmla="*/ 79430 w 91650"/>
                      <a:gd name="connsiteY14" fmla="*/ 146640 h 232179"/>
                      <a:gd name="connsiteX15" fmla="*/ 79430 w 91650"/>
                      <a:gd name="connsiteY15" fmla="*/ 122200 h 232179"/>
                      <a:gd name="connsiteX16" fmla="*/ 79430 w 91650"/>
                      <a:gd name="connsiteY16" fmla="*/ 97760 h 232179"/>
                      <a:gd name="connsiteX17" fmla="*/ 73320 w 91650"/>
                      <a:gd name="connsiteY17" fmla="*/ 73320 h 232179"/>
                      <a:gd name="connsiteX18" fmla="*/ 67210 w 91650"/>
                      <a:gd name="connsiteY18" fmla="*/ 48880 h 232179"/>
                      <a:gd name="connsiteX19" fmla="*/ 54990 w 91650"/>
                      <a:gd name="connsiteY19" fmla="*/ 30550 h 232179"/>
                      <a:gd name="connsiteX20" fmla="*/ 42770 w 91650"/>
                      <a:gd name="connsiteY20" fmla="*/ 18330 h 232179"/>
                      <a:gd name="connsiteX21" fmla="*/ 30550 w 91650"/>
                      <a:gd name="connsiteY21" fmla="*/ 6110 h 232179"/>
                      <a:gd name="connsiteX22" fmla="*/ 18330 w 91650"/>
                      <a:gd name="connsiteY22" fmla="*/ 0 h 232179"/>
                      <a:gd name="connsiteX23" fmla="*/ 0 w 91650"/>
                      <a:gd name="connsiteY23" fmla="*/ 6110 h 23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650" h="232179">
                        <a:moveTo>
                          <a:pt x="0" y="6110"/>
                        </a:moveTo>
                        <a:cubicBezTo>
                          <a:pt x="0" y="6110"/>
                          <a:pt x="6110" y="6110"/>
                          <a:pt x="12220" y="6110"/>
                        </a:cubicBezTo>
                        <a:cubicBezTo>
                          <a:pt x="18330" y="6110"/>
                          <a:pt x="18330" y="6110"/>
                          <a:pt x="24440" y="12220"/>
                        </a:cubicBezTo>
                        <a:cubicBezTo>
                          <a:pt x="30550" y="12220"/>
                          <a:pt x="36660" y="18330"/>
                          <a:pt x="42770" y="18330"/>
                        </a:cubicBezTo>
                        <a:cubicBezTo>
                          <a:pt x="48880" y="24440"/>
                          <a:pt x="54990" y="24440"/>
                          <a:pt x="61100" y="30550"/>
                        </a:cubicBezTo>
                        <a:cubicBezTo>
                          <a:pt x="67210" y="36660"/>
                          <a:pt x="73320" y="42770"/>
                          <a:pt x="73320" y="48880"/>
                        </a:cubicBezTo>
                        <a:cubicBezTo>
                          <a:pt x="79430" y="54990"/>
                          <a:pt x="79430" y="67210"/>
                          <a:pt x="85540" y="73320"/>
                        </a:cubicBezTo>
                        <a:cubicBezTo>
                          <a:pt x="85540" y="79430"/>
                          <a:pt x="91650" y="91650"/>
                          <a:pt x="91650" y="97760"/>
                        </a:cubicBezTo>
                        <a:cubicBezTo>
                          <a:pt x="91650" y="103870"/>
                          <a:pt x="91650" y="116090"/>
                          <a:pt x="91650" y="122200"/>
                        </a:cubicBezTo>
                        <a:cubicBezTo>
                          <a:pt x="91650" y="128310"/>
                          <a:pt x="91650" y="140530"/>
                          <a:pt x="91650" y="146640"/>
                        </a:cubicBezTo>
                        <a:cubicBezTo>
                          <a:pt x="91650" y="164970"/>
                          <a:pt x="85540" y="177190"/>
                          <a:pt x="85540" y="189410"/>
                        </a:cubicBezTo>
                        <a:cubicBezTo>
                          <a:pt x="85540" y="201630"/>
                          <a:pt x="79430" y="213850"/>
                          <a:pt x="79430" y="219960"/>
                        </a:cubicBezTo>
                        <a:cubicBezTo>
                          <a:pt x="79430" y="226070"/>
                          <a:pt x="73320" y="232180"/>
                          <a:pt x="73320" y="232180"/>
                        </a:cubicBezTo>
                        <a:cubicBezTo>
                          <a:pt x="73320" y="232180"/>
                          <a:pt x="73320" y="213850"/>
                          <a:pt x="79430" y="189410"/>
                        </a:cubicBezTo>
                        <a:cubicBezTo>
                          <a:pt x="79430" y="177190"/>
                          <a:pt x="79430" y="158860"/>
                          <a:pt x="79430" y="146640"/>
                        </a:cubicBezTo>
                        <a:cubicBezTo>
                          <a:pt x="79430" y="140530"/>
                          <a:pt x="79430" y="128310"/>
                          <a:pt x="79430" y="122200"/>
                        </a:cubicBezTo>
                        <a:cubicBezTo>
                          <a:pt x="79430" y="116090"/>
                          <a:pt x="79430" y="103870"/>
                          <a:pt x="79430" y="97760"/>
                        </a:cubicBezTo>
                        <a:cubicBezTo>
                          <a:pt x="79430" y="91650"/>
                          <a:pt x="79430" y="79430"/>
                          <a:pt x="73320" y="73320"/>
                        </a:cubicBezTo>
                        <a:cubicBezTo>
                          <a:pt x="73320" y="67210"/>
                          <a:pt x="67210" y="54990"/>
                          <a:pt x="67210" y="48880"/>
                        </a:cubicBezTo>
                        <a:cubicBezTo>
                          <a:pt x="67210" y="42770"/>
                          <a:pt x="61100" y="36660"/>
                          <a:pt x="54990" y="30550"/>
                        </a:cubicBezTo>
                        <a:cubicBezTo>
                          <a:pt x="48880" y="24440"/>
                          <a:pt x="48880" y="18330"/>
                          <a:pt x="42770" y="18330"/>
                        </a:cubicBezTo>
                        <a:cubicBezTo>
                          <a:pt x="36660" y="12220"/>
                          <a:pt x="30550" y="12220"/>
                          <a:pt x="30550" y="6110"/>
                        </a:cubicBezTo>
                        <a:cubicBezTo>
                          <a:pt x="24440" y="6110"/>
                          <a:pt x="24440" y="0"/>
                          <a:pt x="18330" y="0"/>
                        </a:cubicBezTo>
                        <a:cubicBezTo>
                          <a:pt x="6110" y="6110"/>
                          <a:pt x="0" y="6110"/>
                          <a:pt x="0" y="6110"/>
                        </a:cubicBezTo>
                        <a:close/>
                      </a:path>
                    </a:pathLst>
                  </a:custGeom>
                  <a:solidFill>
                    <a:srgbClr val="1D1D1B"/>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6" name="Freeform: Shape 155">
                    <a:extLst>
                      <a:ext uri="{FF2B5EF4-FFF2-40B4-BE49-F238E27FC236}">
                        <a16:creationId xmlns:a16="http://schemas.microsoft.com/office/drawing/2014/main" id="{421FFBB4-0CA7-4F3A-8C9E-F84BD013C4B7}"/>
                      </a:ext>
                    </a:extLst>
                  </p:cNvPr>
                  <p:cNvSpPr/>
                  <p:nvPr/>
                </p:nvSpPr>
                <p:spPr>
                  <a:xfrm>
                    <a:off x="874829" y="5088023"/>
                    <a:ext cx="179720" cy="348269"/>
                  </a:xfrm>
                  <a:custGeom>
                    <a:avLst/>
                    <a:gdLst>
                      <a:gd name="connsiteX0" fmla="*/ 0 w 179720"/>
                      <a:gd name="connsiteY0" fmla="*/ 79430 h 348269"/>
                      <a:gd name="connsiteX1" fmla="*/ 12220 w 179720"/>
                      <a:gd name="connsiteY1" fmla="*/ 61100 h 348269"/>
                      <a:gd name="connsiteX2" fmla="*/ 54990 w 179720"/>
                      <a:gd name="connsiteY2" fmla="*/ 18330 h 348269"/>
                      <a:gd name="connsiteX3" fmla="*/ 91650 w 179720"/>
                      <a:gd name="connsiteY3" fmla="*/ 0 h 348269"/>
                      <a:gd name="connsiteX4" fmla="*/ 116090 w 179720"/>
                      <a:gd name="connsiteY4" fmla="*/ 0 h 348269"/>
                      <a:gd name="connsiteX5" fmla="*/ 128310 w 179720"/>
                      <a:gd name="connsiteY5" fmla="*/ 6110 h 348269"/>
                      <a:gd name="connsiteX6" fmla="*/ 134420 w 179720"/>
                      <a:gd name="connsiteY6" fmla="*/ 12220 h 348269"/>
                      <a:gd name="connsiteX7" fmla="*/ 140530 w 179720"/>
                      <a:gd name="connsiteY7" fmla="*/ 18330 h 348269"/>
                      <a:gd name="connsiteX8" fmla="*/ 152750 w 179720"/>
                      <a:gd name="connsiteY8" fmla="*/ 36660 h 348269"/>
                      <a:gd name="connsiteX9" fmla="*/ 164970 w 179720"/>
                      <a:gd name="connsiteY9" fmla="*/ 61100 h 348269"/>
                      <a:gd name="connsiteX10" fmla="*/ 177190 w 179720"/>
                      <a:gd name="connsiteY10" fmla="*/ 109980 h 348269"/>
                      <a:gd name="connsiteX11" fmla="*/ 171080 w 179720"/>
                      <a:gd name="connsiteY11" fmla="*/ 201630 h 348269"/>
                      <a:gd name="connsiteX12" fmla="*/ 158860 w 179720"/>
                      <a:gd name="connsiteY12" fmla="*/ 244400 h 348269"/>
                      <a:gd name="connsiteX13" fmla="*/ 146640 w 179720"/>
                      <a:gd name="connsiteY13" fmla="*/ 281060 h 348269"/>
                      <a:gd name="connsiteX14" fmla="*/ 134420 w 179720"/>
                      <a:gd name="connsiteY14" fmla="*/ 311610 h 348269"/>
                      <a:gd name="connsiteX15" fmla="*/ 122200 w 179720"/>
                      <a:gd name="connsiteY15" fmla="*/ 329940 h 348269"/>
                      <a:gd name="connsiteX16" fmla="*/ 109980 w 179720"/>
                      <a:gd name="connsiteY16" fmla="*/ 348269 h 348269"/>
                      <a:gd name="connsiteX17" fmla="*/ 122200 w 179720"/>
                      <a:gd name="connsiteY17" fmla="*/ 329940 h 348269"/>
                      <a:gd name="connsiteX18" fmla="*/ 134420 w 179720"/>
                      <a:gd name="connsiteY18" fmla="*/ 305500 h 348269"/>
                      <a:gd name="connsiteX19" fmla="*/ 146640 w 179720"/>
                      <a:gd name="connsiteY19" fmla="*/ 274950 h 348269"/>
                      <a:gd name="connsiteX20" fmla="*/ 158860 w 179720"/>
                      <a:gd name="connsiteY20" fmla="*/ 238290 h 348269"/>
                      <a:gd name="connsiteX21" fmla="*/ 164970 w 179720"/>
                      <a:gd name="connsiteY21" fmla="*/ 195520 h 348269"/>
                      <a:gd name="connsiteX22" fmla="*/ 164970 w 179720"/>
                      <a:gd name="connsiteY22" fmla="*/ 103870 h 348269"/>
                      <a:gd name="connsiteX23" fmla="*/ 152750 w 179720"/>
                      <a:gd name="connsiteY23" fmla="*/ 61100 h 348269"/>
                      <a:gd name="connsiteX24" fmla="*/ 146640 w 179720"/>
                      <a:gd name="connsiteY24" fmla="*/ 42770 h 348269"/>
                      <a:gd name="connsiteX25" fmla="*/ 140530 w 179720"/>
                      <a:gd name="connsiteY25" fmla="*/ 36660 h 348269"/>
                      <a:gd name="connsiteX26" fmla="*/ 134420 w 179720"/>
                      <a:gd name="connsiteY26" fmla="*/ 30550 h 348269"/>
                      <a:gd name="connsiteX27" fmla="*/ 103870 w 179720"/>
                      <a:gd name="connsiteY27" fmla="*/ 18330 h 348269"/>
                      <a:gd name="connsiteX28" fmla="*/ 73320 w 179720"/>
                      <a:gd name="connsiteY28" fmla="*/ 30550 h 348269"/>
                      <a:gd name="connsiteX29" fmla="*/ 30550 w 179720"/>
                      <a:gd name="connsiteY29" fmla="*/ 67210 h 348269"/>
                      <a:gd name="connsiteX30" fmla="*/ 0 w 179720"/>
                      <a:gd name="connsiteY30" fmla="*/ 7943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9720" h="348269">
                        <a:moveTo>
                          <a:pt x="0" y="79430"/>
                        </a:moveTo>
                        <a:cubicBezTo>
                          <a:pt x="0" y="79430"/>
                          <a:pt x="6110" y="73320"/>
                          <a:pt x="12220" y="61100"/>
                        </a:cubicBezTo>
                        <a:cubicBezTo>
                          <a:pt x="18330" y="48880"/>
                          <a:pt x="30550" y="36660"/>
                          <a:pt x="54990" y="18330"/>
                        </a:cubicBezTo>
                        <a:cubicBezTo>
                          <a:pt x="67210" y="12220"/>
                          <a:pt x="73320" y="6110"/>
                          <a:pt x="91650" y="0"/>
                        </a:cubicBezTo>
                        <a:cubicBezTo>
                          <a:pt x="97760" y="0"/>
                          <a:pt x="109980" y="0"/>
                          <a:pt x="116090" y="0"/>
                        </a:cubicBezTo>
                        <a:cubicBezTo>
                          <a:pt x="122200" y="0"/>
                          <a:pt x="122200" y="6110"/>
                          <a:pt x="128310" y="6110"/>
                        </a:cubicBezTo>
                        <a:cubicBezTo>
                          <a:pt x="128310" y="6110"/>
                          <a:pt x="134420" y="6110"/>
                          <a:pt x="134420" y="12220"/>
                        </a:cubicBezTo>
                        <a:lnTo>
                          <a:pt x="140530" y="18330"/>
                        </a:lnTo>
                        <a:cubicBezTo>
                          <a:pt x="146640" y="24440"/>
                          <a:pt x="152750" y="30550"/>
                          <a:pt x="152750" y="36660"/>
                        </a:cubicBezTo>
                        <a:cubicBezTo>
                          <a:pt x="158860" y="42770"/>
                          <a:pt x="158860" y="48880"/>
                          <a:pt x="164970" y="61100"/>
                        </a:cubicBezTo>
                        <a:cubicBezTo>
                          <a:pt x="171080" y="73320"/>
                          <a:pt x="177190" y="91650"/>
                          <a:pt x="177190" y="109980"/>
                        </a:cubicBezTo>
                        <a:cubicBezTo>
                          <a:pt x="183300" y="140530"/>
                          <a:pt x="177190" y="177190"/>
                          <a:pt x="171080" y="201630"/>
                        </a:cubicBezTo>
                        <a:cubicBezTo>
                          <a:pt x="171080" y="213850"/>
                          <a:pt x="164970" y="232180"/>
                          <a:pt x="158860" y="244400"/>
                        </a:cubicBezTo>
                        <a:cubicBezTo>
                          <a:pt x="152750" y="256620"/>
                          <a:pt x="152750" y="268840"/>
                          <a:pt x="146640" y="281060"/>
                        </a:cubicBezTo>
                        <a:cubicBezTo>
                          <a:pt x="140530" y="293280"/>
                          <a:pt x="134420" y="299390"/>
                          <a:pt x="134420" y="311610"/>
                        </a:cubicBezTo>
                        <a:cubicBezTo>
                          <a:pt x="128310" y="317720"/>
                          <a:pt x="122200" y="329940"/>
                          <a:pt x="122200" y="329940"/>
                        </a:cubicBezTo>
                        <a:cubicBezTo>
                          <a:pt x="116090" y="342159"/>
                          <a:pt x="109980" y="348269"/>
                          <a:pt x="109980" y="348269"/>
                        </a:cubicBezTo>
                        <a:cubicBezTo>
                          <a:pt x="109980" y="348269"/>
                          <a:pt x="116090" y="342159"/>
                          <a:pt x="122200" y="329940"/>
                        </a:cubicBezTo>
                        <a:cubicBezTo>
                          <a:pt x="128310" y="323830"/>
                          <a:pt x="128310" y="317720"/>
                          <a:pt x="134420" y="305500"/>
                        </a:cubicBezTo>
                        <a:cubicBezTo>
                          <a:pt x="140530" y="299390"/>
                          <a:pt x="140530" y="287170"/>
                          <a:pt x="146640" y="274950"/>
                        </a:cubicBezTo>
                        <a:cubicBezTo>
                          <a:pt x="152750" y="262730"/>
                          <a:pt x="152750" y="250510"/>
                          <a:pt x="158860" y="238290"/>
                        </a:cubicBezTo>
                        <a:cubicBezTo>
                          <a:pt x="164970" y="226070"/>
                          <a:pt x="164970" y="213850"/>
                          <a:pt x="164970" y="195520"/>
                        </a:cubicBezTo>
                        <a:cubicBezTo>
                          <a:pt x="171080" y="164970"/>
                          <a:pt x="171080" y="134420"/>
                          <a:pt x="164970" y="103870"/>
                        </a:cubicBezTo>
                        <a:cubicBezTo>
                          <a:pt x="164970" y="91650"/>
                          <a:pt x="158860" y="73320"/>
                          <a:pt x="152750" y="61100"/>
                        </a:cubicBezTo>
                        <a:cubicBezTo>
                          <a:pt x="152750" y="54990"/>
                          <a:pt x="146640" y="48880"/>
                          <a:pt x="146640" y="42770"/>
                        </a:cubicBezTo>
                        <a:cubicBezTo>
                          <a:pt x="146640" y="36660"/>
                          <a:pt x="140530" y="36660"/>
                          <a:pt x="140530" y="36660"/>
                        </a:cubicBezTo>
                        <a:cubicBezTo>
                          <a:pt x="140530" y="36660"/>
                          <a:pt x="134420" y="30550"/>
                          <a:pt x="134420" y="30550"/>
                        </a:cubicBezTo>
                        <a:cubicBezTo>
                          <a:pt x="122200" y="18330"/>
                          <a:pt x="116090" y="18330"/>
                          <a:pt x="103870" y="18330"/>
                        </a:cubicBezTo>
                        <a:cubicBezTo>
                          <a:pt x="91650" y="18330"/>
                          <a:pt x="79430" y="24440"/>
                          <a:pt x="73320" y="30550"/>
                        </a:cubicBezTo>
                        <a:cubicBezTo>
                          <a:pt x="54990" y="42770"/>
                          <a:pt x="42770" y="54990"/>
                          <a:pt x="30550" y="67210"/>
                        </a:cubicBezTo>
                        <a:cubicBezTo>
                          <a:pt x="0" y="73320"/>
                          <a:pt x="0" y="79430"/>
                          <a:pt x="0" y="79430"/>
                        </a:cubicBezTo>
                        <a:close/>
                      </a:path>
                    </a:pathLst>
                  </a:custGeom>
                  <a:solidFill>
                    <a:srgbClr val="1D1D1B"/>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95" name="Freeform: Shape 94">
                <a:extLst>
                  <a:ext uri="{FF2B5EF4-FFF2-40B4-BE49-F238E27FC236}">
                    <a16:creationId xmlns:a16="http://schemas.microsoft.com/office/drawing/2014/main" id="{E28E3FA6-0FD3-48FE-95C5-372C1D23152F}"/>
                  </a:ext>
                </a:extLst>
              </p:cNvPr>
              <p:cNvSpPr/>
              <p:nvPr/>
            </p:nvSpPr>
            <p:spPr>
              <a:xfrm>
                <a:off x="2511387" y="5906762"/>
                <a:ext cx="216785" cy="311609"/>
              </a:xfrm>
              <a:custGeom>
                <a:avLst/>
                <a:gdLst>
                  <a:gd name="connsiteX0" fmla="*/ 117013 w 216785"/>
                  <a:gd name="connsiteY0" fmla="*/ 0 h 311609"/>
                  <a:gd name="connsiteX1" fmla="*/ 98683 w 216785"/>
                  <a:gd name="connsiteY1" fmla="*/ 79430 h 311609"/>
                  <a:gd name="connsiteX2" fmla="*/ 68133 w 216785"/>
                  <a:gd name="connsiteY2" fmla="*/ 244400 h 311609"/>
                  <a:gd name="connsiteX3" fmla="*/ 923 w 216785"/>
                  <a:gd name="connsiteY3" fmla="*/ 311610 h 311609"/>
                  <a:gd name="connsiteX4" fmla="*/ 68133 w 216785"/>
                  <a:gd name="connsiteY4" fmla="*/ 299390 h 311609"/>
                  <a:gd name="connsiteX5" fmla="*/ 214773 w 216785"/>
                  <a:gd name="connsiteY5" fmla="*/ 54990 h 311609"/>
                  <a:gd name="connsiteX6" fmla="*/ 117013 w 216785"/>
                  <a:gd name="connsiteY6" fmla="*/ 0 h 31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85" h="311609">
                    <a:moveTo>
                      <a:pt x="117013" y="0"/>
                    </a:moveTo>
                    <a:cubicBezTo>
                      <a:pt x="43693" y="12220"/>
                      <a:pt x="43693" y="79430"/>
                      <a:pt x="98683" y="79430"/>
                    </a:cubicBezTo>
                    <a:cubicBezTo>
                      <a:pt x="153673" y="79430"/>
                      <a:pt x="178113" y="189410"/>
                      <a:pt x="68133" y="244400"/>
                    </a:cubicBezTo>
                    <a:cubicBezTo>
                      <a:pt x="19253" y="262730"/>
                      <a:pt x="-5187" y="293280"/>
                      <a:pt x="923" y="311610"/>
                    </a:cubicBezTo>
                    <a:cubicBezTo>
                      <a:pt x="19253" y="311610"/>
                      <a:pt x="43693" y="305499"/>
                      <a:pt x="68133" y="299390"/>
                    </a:cubicBezTo>
                    <a:cubicBezTo>
                      <a:pt x="184223" y="250510"/>
                      <a:pt x="226993" y="134420"/>
                      <a:pt x="214773" y="54990"/>
                    </a:cubicBezTo>
                    <a:cubicBezTo>
                      <a:pt x="196443" y="24440"/>
                      <a:pt x="165893" y="0"/>
                      <a:pt x="117013" y="0"/>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6" name="Graphic 16">
                <a:extLst>
                  <a:ext uri="{FF2B5EF4-FFF2-40B4-BE49-F238E27FC236}">
                    <a16:creationId xmlns:a16="http://schemas.microsoft.com/office/drawing/2014/main" id="{03BD2DF8-1F76-4F6A-BB5E-36E30C85CEFB}"/>
                  </a:ext>
                </a:extLst>
              </p:cNvPr>
              <p:cNvGrpSpPr/>
              <p:nvPr/>
            </p:nvGrpSpPr>
            <p:grpSpPr>
              <a:xfrm>
                <a:off x="760307" y="4042327"/>
                <a:ext cx="2644274" cy="2287629"/>
                <a:chOff x="760307" y="4042327"/>
                <a:chExt cx="2644274" cy="2287629"/>
              </a:xfrm>
              <a:solidFill>
                <a:srgbClr val="333332"/>
              </a:solidFill>
            </p:grpSpPr>
            <p:sp>
              <p:nvSpPr>
                <p:cNvPr id="146" name="Freeform: Shape 145">
                  <a:extLst>
                    <a:ext uri="{FF2B5EF4-FFF2-40B4-BE49-F238E27FC236}">
                      <a16:creationId xmlns:a16="http://schemas.microsoft.com/office/drawing/2014/main" id="{300C4291-1B11-4D37-9755-862837103186}"/>
                    </a:ext>
                  </a:extLst>
                </p:cNvPr>
                <p:cNvSpPr/>
                <p:nvPr/>
              </p:nvSpPr>
              <p:spPr>
                <a:xfrm>
                  <a:off x="760307" y="4122644"/>
                  <a:ext cx="1739782" cy="1185338"/>
                </a:xfrm>
                <a:custGeom>
                  <a:avLst/>
                  <a:gdLst>
                    <a:gd name="connsiteX0" fmla="*/ 1739783 w 1739782"/>
                    <a:gd name="connsiteY0" fmla="*/ 910389 h 1185338"/>
                    <a:gd name="connsiteX1" fmla="*/ 1483163 w 1739782"/>
                    <a:gd name="connsiteY1" fmla="*/ 1105909 h 1185338"/>
                    <a:gd name="connsiteX2" fmla="*/ 1415953 w 1739782"/>
                    <a:gd name="connsiteY2" fmla="*/ 1063139 h 1185338"/>
                    <a:gd name="connsiteX3" fmla="*/ 1605363 w 1739782"/>
                    <a:gd name="connsiteY3" fmla="*/ 806519 h 1185338"/>
                    <a:gd name="connsiteX4" fmla="*/ 1257093 w 1739782"/>
                    <a:gd name="connsiteY4" fmla="*/ 971489 h 1185338"/>
                    <a:gd name="connsiteX5" fmla="*/ 1153222 w 1739782"/>
                    <a:gd name="connsiteY5" fmla="*/ 910389 h 1185338"/>
                    <a:gd name="connsiteX6" fmla="*/ 1385403 w 1739782"/>
                    <a:gd name="connsiteY6" fmla="*/ 678209 h 1185338"/>
                    <a:gd name="connsiteX7" fmla="*/ 982142 w 1739782"/>
                    <a:gd name="connsiteY7" fmla="*/ 830959 h 1185338"/>
                    <a:gd name="connsiteX8" fmla="*/ 859942 w 1739782"/>
                    <a:gd name="connsiteY8" fmla="*/ 775969 h 1185338"/>
                    <a:gd name="connsiteX9" fmla="*/ 1147112 w 1739782"/>
                    <a:gd name="connsiteY9" fmla="*/ 562119 h 1185338"/>
                    <a:gd name="connsiteX10" fmla="*/ 701082 w 1739782"/>
                    <a:gd name="connsiteY10" fmla="*/ 714869 h 1185338"/>
                    <a:gd name="connsiteX11" fmla="*/ 523892 w 1739782"/>
                    <a:gd name="connsiteY11" fmla="*/ 617109 h 1185338"/>
                    <a:gd name="connsiteX12" fmla="*/ 921042 w 1739782"/>
                    <a:gd name="connsiteY12" fmla="*/ 427699 h 1185338"/>
                    <a:gd name="connsiteX13" fmla="*/ 261162 w 1739782"/>
                    <a:gd name="connsiteY13" fmla="*/ 537679 h 1185338"/>
                    <a:gd name="connsiteX14" fmla="*/ 200062 w 1739782"/>
                    <a:gd name="connsiteY14" fmla="*/ 501019 h 1185338"/>
                    <a:gd name="connsiteX15" fmla="*/ 560552 w 1739782"/>
                    <a:gd name="connsiteY15" fmla="*/ 281060 h 1185338"/>
                    <a:gd name="connsiteX16" fmla="*/ 169512 w 1739782"/>
                    <a:gd name="connsiteY16" fmla="*/ 403259 h 1185338"/>
                    <a:gd name="connsiteX17" fmla="*/ 548332 w 1739782"/>
                    <a:gd name="connsiteY17" fmla="*/ 109980 h 1185338"/>
                    <a:gd name="connsiteX18" fmla="*/ 267272 w 1739782"/>
                    <a:gd name="connsiteY18" fmla="*/ 171080 h 1185338"/>
                    <a:gd name="connsiteX19" fmla="*/ 603322 w 1739782"/>
                    <a:gd name="connsiteY19" fmla="*/ 6110 h 1185338"/>
                    <a:gd name="connsiteX20" fmla="*/ 603322 w 1739782"/>
                    <a:gd name="connsiteY20" fmla="*/ 0 h 1185338"/>
                    <a:gd name="connsiteX21" fmla="*/ 83972 w 1739782"/>
                    <a:gd name="connsiteY21" fmla="*/ 268840 h 1185338"/>
                    <a:gd name="connsiteX22" fmla="*/ 206172 w 1739782"/>
                    <a:gd name="connsiteY22" fmla="*/ 250510 h 1185338"/>
                    <a:gd name="connsiteX23" fmla="*/ 10652 w 1739782"/>
                    <a:gd name="connsiteY23" fmla="*/ 672099 h 1185338"/>
                    <a:gd name="connsiteX24" fmla="*/ 59532 w 1739782"/>
                    <a:gd name="connsiteY24" fmla="*/ 610999 h 1185338"/>
                    <a:gd name="connsiteX25" fmla="*/ 90082 w 1739782"/>
                    <a:gd name="connsiteY25" fmla="*/ 843179 h 1185338"/>
                    <a:gd name="connsiteX26" fmla="*/ 114522 w 1739782"/>
                    <a:gd name="connsiteY26" fmla="*/ 1050919 h 1185338"/>
                    <a:gd name="connsiteX27" fmla="*/ 224502 w 1739782"/>
                    <a:gd name="connsiteY27" fmla="*/ 641549 h 1185338"/>
                    <a:gd name="connsiteX28" fmla="*/ 267272 w 1739782"/>
                    <a:gd name="connsiteY28" fmla="*/ 653769 h 1185338"/>
                    <a:gd name="connsiteX29" fmla="*/ 743852 w 1739782"/>
                    <a:gd name="connsiteY29" fmla="*/ 464359 h 1185338"/>
                    <a:gd name="connsiteX30" fmla="*/ 371142 w 1739782"/>
                    <a:gd name="connsiteY30" fmla="*/ 672099 h 1185338"/>
                    <a:gd name="connsiteX31" fmla="*/ 694972 w 1739782"/>
                    <a:gd name="connsiteY31" fmla="*/ 806519 h 1185338"/>
                    <a:gd name="connsiteX32" fmla="*/ 963812 w 1739782"/>
                    <a:gd name="connsiteY32" fmla="*/ 635439 h 1185338"/>
                    <a:gd name="connsiteX33" fmla="*/ 762182 w 1739782"/>
                    <a:gd name="connsiteY33" fmla="*/ 837069 h 1185338"/>
                    <a:gd name="connsiteX34" fmla="*/ 976032 w 1739782"/>
                    <a:gd name="connsiteY34" fmla="*/ 916499 h 1185338"/>
                    <a:gd name="connsiteX35" fmla="*/ 1238762 w 1739782"/>
                    <a:gd name="connsiteY35" fmla="*/ 739309 h 1185338"/>
                    <a:gd name="connsiteX36" fmla="*/ 1043242 w 1739782"/>
                    <a:gd name="connsiteY36" fmla="*/ 947049 h 1185338"/>
                    <a:gd name="connsiteX37" fmla="*/ 1244872 w 1739782"/>
                    <a:gd name="connsiteY37" fmla="*/ 1050919 h 1185338"/>
                    <a:gd name="connsiteX38" fmla="*/ 1495383 w 1739782"/>
                    <a:gd name="connsiteY38" fmla="*/ 904279 h 1185338"/>
                    <a:gd name="connsiteX39" fmla="*/ 1318193 w 1739782"/>
                    <a:gd name="connsiteY39" fmla="*/ 1105909 h 1185338"/>
                    <a:gd name="connsiteX40" fmla="*/ 1458723 w 1739782"/>
                    <a:gd name="connsiteY40" fmla="*/ 1185338 h 1185338"/>
                    <a:gd name="connsiteX41" fmla="*/ 1666463 w 1739782"/>
                    <a:gd name="connsiteY41" fmla="*/ 1032589 h 1185338"/>
                    <a:gd name="connsiteX42" fmla="*/ 1678683 w 1739782"/>
                    <a:gd name="connsiteY42" fmla="*/ 1026479 h 1185338"/>
                    <a:gd name="connsiteX43" fmla="*/ 1739783 w 1739782"/>
                    <a:gd name="connsiteY43" fmla="*/ 910389 h 118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9782" h="1185338">
                      <a:moveTo>
                        <a:pt x="1739783" y="910389"/>
                      </a:moveTo>
                      <a:cubicBezTo>
                        <a:pt x="1642023" y="1032589"/>
                        <a:pt x="1483163" y="1105909"/>
                        <a:pt x="1483163" y="1105909"/>
                      </a:cubicBezTo>
                      <a:lnTo>
                        <a:pt x="1415953" y="1063139"/>
                      </a:lnTo>
                      <a:lnTo>
                        <a:pt x="1605363" y="806519"/>
                      </a:lnTo>
                      <a:lnTo>
                        <a:pt x="1257093" y="971489"/>
                      </a:lnTo>
                      <a:lnTo>
                        <a:pt x="1153222" y="910389"/>
                      </a:lnTo>
                      <a:cubicBezTo>
                        <a:pt x="1153222" y="910389"/>
                        <a:pt x="1269312" y="757639"/>
                        <a:pt x="1385403" y="678209"/>
                      </a:cubicBezTo>
                      <a:cubicBezTo>
                        <a:pt x="1134892" y="647659"/>
                        <a:pt x="982142" y="830959"/>
                        <a:pt x="982142" y="830959"/>
                      </a:cubicBezTo>
                      <a:lnTo>
                        <a:pt x="859942" y="775969"/>
                      </a:lnTo>
                      <a:cubicBezTo>
                        <a:pt x="859942" y="775969"/>
                        <a:pt x="976032" y="641549"/>
                        <a:pt x="1147112" y="562119"/>
                      </a:cubicBezTo>
                      <a:cubicBezTo>
                        <a:pt x="908822" y="562119"/>
                        <a:pt x="701082" y="714869"/>
                        <a:pt x="701082" y="714869"/>
                      </a:cubicBezTo>
                      <a:lnTo>
                        <a:pt x="523892" y="617109"/>
                      </a:lnTo>
                      <a:cubicBezTo>
                        <a:pt x="523892" y="617109"/>
                        <a:pt x="676642" y="488799"/>
                        <a:pt x="921042" y="427699"/>
                      </a:cubicBezTo>
                      <a:cubicBezTo>
                        <a:pt x="664422" y="317720"/>
                        <a:pt x="261162" y="537679"/>
                        <a:pt x="261162" y="537679"/>
                      </a:cubicBezTo>
                      <a:cubicBezTo>
                        <a:pt x="261162" y="537679"/>
                        <a:pt x="261162" y="537679"/>
                        <a:pt x="200062" y="501019"/>
                      </a:cubicBezTo>
                      <a:cubicBezTo>
                        <a:pt x="310042" y="366600"/>
                        <a:pt x="560552" y="281060"/>
                        <a:pt x="560552" y="281060"/>
                      </a:cubicBezTo>
                      <a:cubicBezTo>
                        <a:pt x="560552" y="281060"/>
                        <a:pt x="328372" y="268840"/>
                        <a:pt x="169512" y="403259"/>
                      </a:cubicBezTo>
                      <a:cubicBezTo>
                        <a:pt x="291712" y="189410"/>
                        <a:pt x="548332" y="109980"/>
                        <a:pt x="548332" y="109980"/>
                      </a:cubicBezTo>
                      <a:cubicBezTo>
                        <a:pt x="548332" y="109980"/>
                        <a:pt x="450572" y="85540"/>
                        <a:pt x="267272" y="171080"/>
                      </a:cubicBezTo>
                      <a:cubicBezTo>
                        <a:pt x="395582" y="67210"/>
                        <a:pt x="603322" y="6110"/>
                        <a:pt x="603322" y="6110"/>
                      </a:cubicBezTo>
                      <a:lnTo>
                        <a:pt x="603322" y="0"/>
                      </a:lnTo>
                      <a:cubicBezTo>
                        <a:pt x="169512" y="109980"/>
                        <a:pt x="83972" y="268840"/>
                        <a:pt x="83972" y="268840"/>
                      </a:cubicBezTo>
                      <a:cubicBezTo>
                        <a:pt x="83972" y="268840"/>
                        <a:pt x="96192" y="250510"/>
                        <a:pt x="206172" y="250510"/>
                      </a:cubicBezTo>
                      <a:cubicBezTo>
                        <a:pt x="-68778" y="384930"/>
                        <a:pt x="10652" y="672099"/>
                        <a:pt x="10652" y="672099"/>
                      </a:cubicBezTo>
                      <a:lnTo>
                        <a:pt x="59532" y="610999"/>
                      </a:lnTo>
                      <a:cubicBezTo>
                        <a:pt x="59532" y="610999"/>
                        <a:pt x="35092" y="708759"/>
                        <a:pt x="90082" y="843179"/>
                      </a:cubicBezTo>
                      <a:cubicBezTo>
                        <a:pt x="145072" y="971489"/>
                        <a:pt x="114522" y="1050919"/>
                        <a:pt x="114522" y="1050919"/>
                      </a:cubicBezTo>
                      <a:cubicBezTo>
                        <a:pt x="181732" y="940939"/>
                        <a:pt x="181732" y="751529"/>
                        <a:pt x="224502" y="641549"/>
                      </a:cubicBezTo>
                      <a:cubicBezTo>
                        <a:pt x="267272" y="653769"/>
                        <a:pt x="267272" y="653769"/>
                        <a:pt x="267272" y="653769"/>
                      </a:cubicBezTo>
                      <a:cubicBezTo>
                        <a:pt x="267272" y="653769"/>
                        <a:pt x="481122" y="446029"/>
                        <a:pt x="743852" y="464359"/>
                      </a:cubicBezTo>
                      <a:cubicBezTo>
                        <a:pt x="456682" y="568229"/>
                        <a:pt x="371142" y="672099"/>
                        <a:pt x="371142" y="672099"/>
                      </a:cubicBezTo>
                      <a:cubicBezTo>
                        <a:pt x="371142" y="672099"/>
                        <a:pt x="621652" y="751529"/>
                        <a:pt x="694972" y="806519"/>
                      </a:cubicBezTo>
                      <a:cubicBezTo>
                        <a:pt x="780512" y="702649"/>
                        <a:pt x="963812" y="635439"/>
                        <a:pt x="963812" y="635439"/>
                      </a:cubicBezTo>
                      <a:cubicBezTo>
                        <a:pt x="963812" y="635439"/>
                        <a:pt x="823282" y="727089"/>
                        <a:pt x="762182" y="837069"/>
                      </a:cubicBezTo>
                      <a:cubicBezTo>
                        <a:pt x="896602" y="861509"/>
                        <a:pt x="976032" y="916499"/>
                        <a:pt x="976032" y="916499"/>
                      </a:cubicBezTo>
                      <a:cubicBezTo>
                        <a:pt x="976032" y="916499"/>
                        <a:pt x="1079902" y="782079"/>
                        <a:pt x="1238762" y="739309"/>
                      </a:cubicBezTo>
                      <a:cubicBezTo>
                        <a:pt x="1110452" y="830959"/>
                        <a:pt x="1043242" y="947049"/>
                        <a:pt x="1043242" y="947049"/>
                      </a:cubicBezTo>
                      <a:lnTo>
                        <a:pt x="1244872" y="1050919"/>
                      </a:lnTo>
                      <a:cubicBezTo>
                        <a:pt x="1244872" y="1050919"/>
                        <a:pt x="1367073" y="959269"/>
                        <a:pt x="1495383" y="904279"/>
                      </a:cubicBezTo>
                      <a:cubicBezTo>
                        <a:pt x="1367073" y="1020369"/>
                        <a:pt x="1318193" y="1105909"/>
                        <a:pt x="1318193" y="1105909"/>
                      </a:cubicBezTo>
                      <a:lnTo>
                        <a:pt x="1458723" y="1185338"/>
                      </a:lnTo>
                      <a:cubicBezTo>
                        <a:pt x="1458723" y="1185338"/>
                        <a:pt x="1587033" y="1118129"/>
                        <a:pt x="1666463" y="1032589"/>
                      </a:cubicBezTo>
                      <a:lnTo>
                        <a:pt x="1678683" y="1026479"/>
                      </a:lnTo>
                      <a:cubicBezTo>
                        <a:pt x="1697013" y="1008149"/>
                        <a:pt x="1709233" y="977599"/>
                        <a:pt x="1739783" y="910389"/>
                      </a:cubicBezTo>
                      <a:close/>
                    </a:path>
                  </a:pathLst>
                </a:custGeom>
                <a:solidFill>
                  <a:srgbClr val="333332"/>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7" name="Freeform: Shape 146">
                  <a:extLst>
                    <a:ext uri="{FF2B5EF4-FFF2-40B4-BE49-F238E27FC236}">
                      <a16:creationId xmlns:a16="http://schemas.microsoft.com/office/drawing/2014/main" id="{3AFBB515-81B9-46B0-B357-A8EB2837B501}"/>
                    </a:ext>
                  </a:extLst>
                </p:cNvPr>
                <p:cNvSpPr/>
                <p:nvPr/>
              </p:nvSpPr>
              <p:spPr>
                <a:xfrm>
                  <a:off x="2017400" y="4042327"/>
                  <a:ext cx="1387182" cy="2287629"/>
                </a:xfrm>
                <a:custGeom>
                  <a:avLst/>
                  <a:gdLst>
                    <a:gd name="connsiteX0" fmla="*/ 1374751 w 1387182"/>
                    <a:gd name="connsiteY0" fmla="*/ 1351196 h 2287629"/>
                    <a:gd name="connsiteX1" fmla="*/ 1173121 w 1387182"/>
                    <a:gd name="connsiteY1" fmla="*/ 605777 h 2287629"/>
                    <a:gd name="connsiteX2" fmla="*/ 1301431 w 1387182"/>
                    <a:gd name="connsiteY2" fmla="*/ 593557 h 2287629"/>
                    <a:gd name="connsiteX3" fmla="*/ 1075361 w 1387182"/>
                    <a:gd name="connsiteY3" fmla="*/ 550787 h 2287629"/>
                    <a:gd name="connsiteX4" fmla="*/ 1044811 w 1387182"/>
                    <a:gd name="connsiteY4" fmla="*/ 349157 h 2287629"/>
                    <a:gd name="connsiteX5" fmla="*/ 1002041 w 1387182"/>
                    <a:gd name="connsiteY5" fmla="*/ 483577 h 2287629"/>
                    <a:gd name="connsiteX6" fmla="*/ 73320 w 1387182"/>
                    <a:gd name="connsiteY6" fmla="*/ 888 h 2287629"/>
                    <a:gd name="connsiteX7" fmla="*/ 0 w 1387182"/>
                    <a:gd name="connsiteY7" fmla="*/ 888 h 2287629"/>
                    <a:gd name="connsiteX8" fmla="*/ 6110 w 1387182"/>
                    <a:gd name="connsiteY8" fmla="*/ 888 h 2287629"/>
                    <a:gd name="connsiteX9" fmla="*/ 922611 w 1387182"/>
                    <a:gd name="connsiteY9" fmla="*/ 538567 h 2287629"/>
                    <a:gd name="connsiteX10" fmla="*/ 476580 w 1387182"/>
                    <a:gd name="connsiteY10" fmla="*/ 294167 h 2287629"/>
                    <a:gd name="connsiteX11" fmla="*/ 812631 w 1387182"/>
                    <a:gd name="connsiteY11" fmla="*/ 685207 h 2287629"/>
                    <a:gd name="connsiteX12" fmla="*/ 1160901 w 1387182"/>
                    <a:gd name="connsiteY12" fmla="*/ 837956 h 2287629"/>
                    <a:gd name="connsiteX13" fmla="*/ 1069251 w 1387182"/>
                    <a:gd name="connsiteY13" fmla="*/ 617997 h 2287629"/>
                    <a:gd name="connsiteX14" fmla="*/ 1283101 w 1387182"/>
                    <a:gd name="connsiteY14" fmla="*/ 1186226 h 2287629"/>
                    <a:gd name="connsiteX15" fmla="*/ 1148681 w 1387182"/>
                    <a:gd name="connsiteY15" fmla="*/ 1039586 h 2287629"/>
                    <a:gd name="connsiteX16" fmla="*/ 1203671 w 1387182"/>
                    <a:gd name="connsiteY16" fmla="*/ 1320646 h 2287629"/>
                    <a:gd name="connsiteX17" fmla="*/ 1105911 w 1387182"/>
                    <a:gd name="connsiteY17" fmla="*/ 1094576 h 2287629"/>
                    <a:gd name="connsiteX18" fmla="*/ 1112021 w 1387182"/>
                    <a:gd name="connsiteY18" fmla="*/ 1595596 h 2287629"/>
                    <a:gd name="connsiteX19" fmla="*/ 965381 w 1387182"/>
                    <a:gd name="connsiteY19" fmla="*/ 1265656 h 2287629"/>
                    <a:gd name="connsiteX20" fmla="*/ 879841 w 1387182"/>
                    <a:gd name="connsiteY20" fmla="*/ 1723905 h 2287629"/>
                    <a:gd name="connsiteX21" fmla="*/ 788191 w 1387182"/>
                    <a:gd name="connsiteY21" fmla="*/ 1387856 h 2287629"/>
                    <a:gd name="connsiteX22" fmla="*/ 727090 w 1387182"/>
                    <a:gd name="connsiteY22" fmla="*/ 1595596 h 2287629"/>
                    <a:gd name="connsiteX23" fmla="*/ 702650 w 1387182"/>
                    <a:gd name="connsiteY23" fmla="*/ 1296206 h 2287629"/>
                    <a:gd name="connsiteX24" fmla="*/ 568230 w 1387182"/>
                    <a:gd name="connsiteY24" fmla="*/ 1693355 h 2287629"/>
                    <a:gd name="connsiteX25" fmla="*/ 623220 w 1387182"/>
                    <a:gd name="connsiteY25" fmla="*/ 1051806 h 2287629"/>
                    <a:gd name="connsiteX26" fmla="*/ 507130 w 1387182"/>
                    <a:gd name="connsiteY26" fmla="*/ 1210666 h 2287629"/>
                    <a:gd name="connsiteX27" fmla="*/ 549900 w 1387182"/>
                    <a:gd name="connsiteY27" fmla="*/ 1002926 h 2287629"/>
                    <a:gd name="connsiteX28" fmla="*/ 427700 w 1387182"/>
                    <a:gd name="connsiteY28" fmla="*/ 1094576 h 2287629"/>
                    <a:gd name="connsiteX29" fmla="*/ 415480 w 1387182"/>
                    <a:gd name="connsiteY29" fmla="*/ 1100686 h 2287629"/>
                    <a:gd name="connsiteX30" fmla="*/ 293280 w 1387182"/>
                    <a:gd name="connsiteY30" fmla="*/ 1259546 h 2287629"/>
                    <a:gd name="connsiteX31" fmla="*/ 452140 w 1387182"/>
                    <a:gd name="connsiteY31" fmla="*/ 1155676 h 2287629"/>
                    <a:gd name="connsiteX32" fmla="*/ 427700 w 1387182"/>
                    <a:gd name="connsiteY32" fmla="*/ 1326756 h 2287629"/>
                    <a:gd name="connsiteX33" fmla="*/ 537680 w 1387182"/>
                    <a:gd name="connsiteY33" fmla="*/ 1216776 h 2287629"/>
                    <a:gd name="connsiteX34" fmla="*/ 384930 w 1387182"/>
                    <a:gd name="connsiteY34" fmla="*/ 1943865 h 2287629"/>
                    <a:gd name="connsiteX35" fmla="*/ 665990 w 1387182"/>
                    <a:gd name="connsiteY35" fmla="*/ 1858325 h 2287629"/>
                    <a:gd name="connsiteX36" fmla="*/ 549900 w 1387182"/>
                    <a:gd name="connsiteY36" fmla="*/ 2169935 h 2287629"/>
                    <a:gd name="connsiteX37" fmla="*/ 397150 w 1387182"/>
                    <a:gd name="connsiteY37" fmla="*/ 2078285 h 2287629"/>
                    <a:gd name="connsiteX38" fmla="*/ 250510 w 1387182"/>
                    <a:gd name="connsiteY38" fmla="*/ 2286025 h 2287629"/>
                    <a:gd name="connsiteX39" fmla="*/ 800411 w 1387182"/>
                    <a:gd name="connsiteY39" fmla="*/ 2047735 h 2287629"/>
                    <a:gd name="connsiteX40" fmla="*/ 782081 w 1387182"/>
                    <a:gd name="connsiteY40" fmla="*/ 2145495 h 2287629"/>
                    <a:gd name="connsiteX41" fmla="*/ 1112021 w 1387182"/>
                    <a:gd name="connsiteY41" fmla="*/ 1797225 h 2287629"/>
                    <a:gd name="connsiteX42" fmla="*/ 1160901 w 1387182"/>
                    <a:gd name="connsiteY42" fmla="*/ 1888875 h 2287629"/>
                    <a:gd name="connsiteX43" fmla="*/ 1215891 w 1387182"/>
                    <a:gd name="connsiteY43" fmla="*/ 1424516 h 2287629"/>
                    <a:gd name="connsiteX44" fmla="*/ 1276991 w 1387182"/>
                    <a:gd name="connsiteY44" fmla="*/ 1510056 h 2287629"/>
                    <a:gd name="connsiteX45" fmla="*/ 1258661 w 1387182"/>
                    <a:gd name="connsiteY45" fmla="*/ 1271766 h 2287629"/>
                    <a:gd name="connsiteX46" fmla="*/ 1374751 w 1387182"/>
                    <a:gd name="connsiteY46" fmla="*/ 1351196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7182" h="2287629">
                      <a:moveTo>
                        <a:pt x="1374751" y="1351196"/>
                      </a:moveTo>
                      <a:cubicBezTo>
                        <a:pt x="1448071" y="746307"/>
                        <a:pt x="1173121" y="605777"/>
                        <a:pt x="1173121" y="605777"/>
                      </a:cubicBezTo>
                      <a:cubicBezTo>
                        <a:pt x="1173121" y="605777"/>
                        <a:pt x="1197561" y="593557"/>
                        <a:pt x="1301431" y="593557"/>
                      </a:cubicBezTo>
                      <a:cubicBezTo>
                        <a:pt x="1301431" y="593557"/>
                        <a:pt x="1191451" y="514127"/>
                        <a:pt x="1075361" y="550787"/>
                      </a:cubicBezTo>
                      <a:cubicBezTo>
                        <a:pt x="1087581" y="422477"/>
                        <a:pt x="1044811" y="349157"/>
                        <a:pt x="1044811" y="349157"/>
                      </a:cubicBezTo>
                      <a:cubicBezTo>
                        <a:pt x="1044811" y="349157"/>
                        <a:pt x="1044811" y="349157"/>
                        <a:pt x="1002041" y="483577"/>
                      </a:cubicBezTo>
                      <a:cubicBezTo>
                        <a:pt x="788191" y="6998"/>
                        <a:pt x="494910" y="-5222"/>
                        <a:pt x="73320" y="888"/>
                      </a:cubicBezTo>
                      <a:cubicBezTo>
                        <a:pt x="48880" y="888"/>
                        <a:pt x="24440" y="888"/>
                        <a:pt x="0" y="888"/>
                      </a:cubicBezTo>
                      <a:cubicBezTo>
                        <a:pt x="0" y="888"/>
                        <a:pt x="6110" y="888"/>
                        <a:pt x="6110" y="888"/>
                      </a:cubicBezTo>
                      <a:cubicBezTo>
                        <a:pt x="775970" y="19218"/>
                        <a:pt x="959271" y="385817"/>
                        <a:pt x="922611" y="538567"/>
                      </a:cubicBezTo>
                      <a:cubicBezTo>
                        <a:pt x="904281" y="324717"/>
                        <a:pt x="617110" y="220847"/>
                        <a:pt x="476580" y="294167"/>
                      </a:cubicBezTo>
                      <a:cubicBezTo>
                        <a:pt x="769861" y="300277"/>
                        <a:pt x="965381" y="544677"/>
                        <a:pt x="812631" y="685207"/>
                      </a:cubicBezTo>
                      <a:cubicBezTo>
                        <a:pt x="1081471" y="556897"/>
                        <a:pt x="1160901" y="837956"/>
                        <a:pt x="1160901" y="837956"/>
                      </a:cubicBezTo>
                      <a:cubicBezTo>
                        <a:pt x="1160901" y="837956"/>
                        <a:pt x="1185341" y="727977"/>
                        <a:pt x="1069251" y="617997"/>
                      </a:cubicBezTo>
                      <a:cubicBezTo>
                        <a:pt x="1283101" y="721867"/>
                        <a:pt x="1270881" y="923496"/>
                        <a:pt x="1283101" y="1186226"/>
                      </a:cubicBezTo>
                      <a:cubicBezTo>
                        <a:pt x="1234221" y="1094576"/>
                        <a:pt x="1148681" y="1039586"/>
                        <a:pt x="1148681" y="1039586"/>
                      </a:cubicBezTo>
                      <a:lnTo>
                        <a:pt x="1203671" y="1320646"/>
                      </a:lnTo>
                      <a:lnTo>
                        <a:pt x="1105911" y="1094576"/>
                      </a:lnTo>
                      <a:cubicBezTo>
                        <a:pt x="1105911" y="1094576"/>
                        <a:pt x="1154791" y="1296206"/>
                        <a:pt x="1112021" y="1595596"/>
                      </a:cubicBezTo>
                      <a:cubicBezTo>
                        <a:pt x="1124241" y="1424516"/>
                        <a:pt x="965381" y="1265656"/>
                        <a:pt x="965381" y="1265656"/>
                      </a:cubicBezTo>
                      <a:cubicBezTo>
                        <a:pt x="965381" y="1265656"/>
                        <a:pt x="947051" y="1503946"/>
                        <a:pt x="879841" y="1723905"/>
                      </a:cubicBezTo>
                      <a:cubicBezTo>
                        <a:pt x="892061" y="1528386"/>
                        <a:pt x="788191" y="1387856"/>
                        <a:pt x="788191" y="1387856"/>
                      </a:cubicBezTo>
                      <a:lnTo>
                        <a:pt x="727090" y="1595596"/>
                      </a:lnTo>
                      <a:lnTo>
                        <a:pt x="702650" y="1296206"/>
                      </a:lnTo>
                      <a:cubicBezTo>
                        <a:pt x="702650" y="1296206"/>
                        <a:pt x="665990" y="1479506"/>
                        <a:pt x="568230" y="1693355"/>
                      </a:cubicBezTo>
                      <a:cubicBezTo>
                        <a:pt x="635440" y="1412296"/>
                        <a:pt x="623220" y="1051806"/>
                        <a:pt x="623220" y="1051806"/>
                      </a:cubicBezTo>
                      <a:lnTo>
                        <a:pt x="507130" y="1210666"/>
                      </a:lnTo>
                      <a:lnTo>
                        <a:pt x="549900" y="1002926"/>
                      </a:lnTo>
                      <a:lnTo>
                        <a:pt x="427700" y="1094576"/>
                      </a:lnTo>
                      <a:cubicBezTo>
                        <a:pt x="421590" y="1100686"/>
                        <a:pt x="415480" y="1100686"/>
                        <a:pt x="415480" y="1100686"/>
                      </a:cubicBezTo>
                      <a:cubicBezTo>
                        <a:pt x="323830" y="1222886"/>
                        <a:pt x="293280" y="1259546"/>
                        <a:pt x="293280" y="1259546"/>
                      </a:cubicBezTo>
                      <a:lnTo>
                        <a:pt x="452140" y="1155676"/>
                      </a:lnTo>
                      <a:lnTo>
                        <a:pt x="427700" y="1326756"/>
                      </a:lnTo>
                      <a:lnTo>
                        <a:pt x="537680" y="1216776"/>
                      </a:lnTo>
                      <a:cubicBezTo>
                        <a:pt x="537680" y="1216776"/>
                        <a:pt x="513240" y="1711685"/>
                        <a:pt x="384930" y="1943865"/>
                      </a:cubicBezTo>
                      <a:cubicBezTo>
                        <a:pt x="488800" y="1839995"/>
                        <a:pt x="611000" y="1803335"/>
                        <a:pt x="665990" y="1858325"/>
                      </a:cubicBezTo>
                      <a:cubicBezTo>
                        <a:pt x="727090" y="1919425"/>
                        <a:pt x="708761" y="2108835"/>
                        <a:pt x="549900" y="2169935"/>
                      </a:cubicBezTo>
                      <a:cubicBezTo>
                        <a:pt x="409370" y="2224925"/>
                        <a:pt x="391040" y="2114945"/>
                        <a:pt x="397150" y="2078285"/>
                      </a:cubicBezTo>
                      <a:cubicBezTo>
                        <a:pt x="342160" y="2194375"/>
                        <a:pt x="250510" y="2286025"/>
                        <a:pt x="250510" y="2286025"/>
                      </a:cubicBezTo>
                      <a:cubicBezTo>
                        <a:pt x="659881" y="2310465"/>
                        <a:pt x="800411" y="2047735"/>
                        <a:pt x="800411" y="2047735"/>
                      </a:cubicBezTo>
                      <a:cubicBezTo>
                        <a:pt x="800411" y="2047735"/>
                        <a:pt x="806521" y="2096615"/>
                        <a:pt x="782081" y="2145495"/>
                      </a:cubicBezTo>
                      <a:cubicBezTo>
                        <a:pt x="947051" y="2090505"/>
                        <a:pt x="1112021" y="1901095"/>
                        <a:pt x="1112021" y="1797225"/>
                      </a:cubicBezTo>
                      <a:cubicBezTo>
                        <a:pt x="1148681" y="1839995"/>
                        <a:pt x="1160901" y="1888875"/>
                        <a:pt x="1160901" y="1888875"/>
                      </a:cubicBezTo>
                      <a:cubicBezTo>
                        <a:pt x="1307541" y="1583376"/>
                        <a:pt x="1215891" y="1424516"/>
                        <a:pt x="1215891" y="1424516"/>
                      </a:cubicBezTo>
                      <a:cubicBezTo>
                        <a:pt x="1215891" y="1424516"/>
                        <a:pt x="1270881" y="1473396"/>
                        <a:pt x="1276991" y="1510056"/>
                      </a:cubicBezTo>
                      <a:cubicBezTo>
                        <a:pt x="1319761" y="1338976"/>
                        <a:pt x="1258661" y="1271766"/>
                        <a:pt x="1258661" y="1271766"/>
                      </a:cubicBezTo>
                      <a:cubicBezTo>
                        <a:pt x="1258661" y="1271766"/>
                        <a:pt x="1307541" y="1277876"/>
                        <a:pt x="1374751" y="1351196"/>
                      </a:cubicBezTo>
                      <a:close/>
                    </a:path>
                  </a:pathLst>
                </a:custGeom>
                <a:solidFill>
                  <a:srgbClr val="333332"/>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8" name="Freeform: Shape 147">
                  <a:extLst>
                    <a:ext uri="{FF2B5EF4-FFF2-40B4-BE49-F238E27FC236}">
                      <a16:creationId xmlns:a16="http://schemas.microsoft.com/office/drawing/2014/main" id="{4EA6399E-A074-439B-B70D-521711ACF5A9}"/>
                    </a:ext>
                  </a:extLst>
                </p:cNvPr>
                <p:cNvSpPr/>
                <p:nvPr/>
              </p:nvSpPr>
              <p:spPr>
                <a:xfrm>
                  <a:off x="2432880" y="5136903"/>
                  <a:ext cx="12219" cy="10123"/>
                </a:xfrm>
                <a:custGeom>
                  <a:avLst/>
                  <a:gdLst>
                    <a:gd name="connsiteX0" fmla="*/ 12220 w 12219"/>
                    <a:gd name="connsiteY0" fmla="*/ 0 h 10123"/>
                    <a:gd name="connsiteX1" fmla="*/ 0 w 12219"/>
                    <a:gd name="connsiteY1" fmla="*/ 6110 h 10123"/>
                    <a:gd name="connsiteX2" fmla="*/ 12220 w 12219"/>
                    <a:gd name="connsiteY2" fmla="*/ 0 h 10123"/>
                  </a:gdLst>
                  <a:ahLst/>
                  <a:cxnLst>
                    <a:cxn ang="0">
                      <a:pos x="connsiteX0" y="connsiteY0"/>
                    </a:cxn>
                    <a:cxn ang="0">
                      <a:pos x="connsiteX1" y="connsiteY1"/>
                    </a:cxn>
                    <a:cxn ang="0">
                      <a:pos x="connsiteX2" y="connsiteY2"/>
                    </a:cxn>
                  </a:cxnLst>
                  <a:rect l="l" t="t" r="r" b="b"/>
                  <a:pathLst>
                    <a:path w="12219" h="10123">
                      <a:moveTo>
                        <a:pt x="12220" y="0"/>
                      </a:moveTo>
                      <a:lnTo>
                        <a:pt x="0" y="6110"/>
                      </a:lnTo>
                      <a:cubicBezTo>
                        <a:pt x="0" y="12220"/>
                        <a:pt x="6110" y="12220"/>
                        <a:pt x="12220" y="0"/>
                      </a:cubicBezTo>
                      <a:close/>
                    </a:path>
                  </a:pathLst>
                </a:custGeom>
                <a:solidFill>
                  <a:srgbClr val="333332"/>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7" name="Freeform: Shape 96">
                <a:extLst>
                  <a:ext uri="{FF2B5EF4-FFF2-40B4-BE49-F238E27FC236}">
                    <a16:creationId xmlns:a16="http://schemas.microsoft.com/office/drawing/2014/main" id="{FB3BCDE3-44D4-478E-A754-8844A62E6E0C}"/>
                  </a:ext>
                </a:extLst>
              </p:cNvPr>
              <p:cNvSpPr/>
              <p:nvPr/>
            </p:nvSpPr>
            <p:spPr>
              <a:xfrm>
                <a:off x="1880485" y="4420375"/>
                <a:ext cx="925104" cy="670300"/>
              </a:xfrm>
              <a:custGeom>
                <a:avLst/>
                <a:gdLst>
                  <a:gd name="connsiteX0" fmla="*/ 925105 w 925104"/>
                  <a:gd name="connsiteY0" fmla="*/ 246059 h 670300"/>
                  <a:gd name="connsiteX1" fmla="*/ 521845 w 925104"/>
                  <a:gd name="connsiteY1" fmla="*/ 630988 h 670300"/>
                  <a:gd name="connsiteX2" fmla="*/ 589055 w 925104"/>
                  <a:gd name="connsiteY2" fmla="*/ 447688 h 670300"/>
                  <a:gd name="connsiteX3" fmla="*/ 503514 w 925104"/>
                  <a:gd name="connsiteY3" fmla="*/ 362148 h 670300"/>
                  <a:gd name="connsiteX4" fmla="*/ 399644 w 925104"/>
                  <a:gd name="connsiteY4" fmla="*/ 270499 h 670300"/>
                  <a:gd name="connsiteX5" fmla="*/ 39154 w 925104"/>
                  <a:gd name="connsiteY5" fmla="*/ 337709 h 670300"/>
                  <a:gd name="connsiteX6" fmla="*/ 656265 w 925104"/>
                  <a:gd name="connsiteY6" fmla="*/ 1659 h 670300"/>
                  <a:gd name="connsiteX7" fmla="*/ 637935 w 925104"/>
                  <a:gd name="connsiteY7" fmla="*/ 81089 h 670300"/>
                  <a:gd name="connsiteX8" fmla="*/ 711255 w 925104"/>
                  <a:gd name="connsiteY8" fmla="*/ 172739 h 670300"/>
                  <a:gd name="connsiteX9" fmla="*/ 925105 w 925104"/>
                  <a:gd name="connsiteY9" fmla="*/ 246059 h 67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104" h="670300">
                    <a:moveTo>
                      <a:pt x="925105" y="246059"/>
                    </a:moveTo>
                    <a:cubicBezTo>
                      <a:pt x="925105" y="246059"/>
                      <a:pt x="772355" y="417138"/>
                      <a:pt x="521845" y="630988"/>
                    </a:cubicBezTo>
                    <a:cubicBezTo>
                      <a:pt x="393534" y="734858"/>
                      <a:pt x="491295" y="618768"/>
                      <a:pt x="589055" y="447688"/>
                    </a:cubicBezTo>
                    <a:cubicBezTo>
                      <a:pt x="692925" y="276609"/>
                      <a:pt x="417975" y="514898"/>
                      <a:pt x="503514" y="362148"/>
                    </a:cubicBezTo>
                    <a:cubicBezTo>
                      <a:pt x="589055" y="209399"/>
                      <a:pt x="320214" y="417138"/>
                      <a:pt x="399644" y="270499"/>
                    </a:cubicBezTo>
                    <a:cubicBezTo>
                      <a:pt x="479075" y="129969"/>
                      <a:pt x="198014" y="258279"/>
                      <a:pt x="39154" y="337709"/>
                    </a:cubicBezTo>
                    <a:cubicBezTo>
                      <a:pt x="-119706" y="417138"/>
                      <a:pt x="228564" y="87199"/>
                      <a:pt x="656265" y="1659"/>
                    </a:cubicBezTo>
                    <a:cubicBezTo>
                      <a:pt x="784575" y="-16671"/>
                      <a:pt x="485185" y="123859"/>
                      <a:pt x="637935" y="81089"/>
                    </a:cubicBezTo>
                    <a:cubicBezTo>
                      <a:pt x="790685" y="38319"/>
                      <a:pt x="454634" y="301049"/>
                      <a:pt x="711255" y="172739"/>
                    </a:cubicBezTo>
                    <a:cubicBezTo>
                      <a:pt x="973985" y="50539"/>
                      <a:pt x="430195" y="551558"/>
                      <a:pt x="925105" y="246059"/>
                    </a:cubicBezTo>
                    <a:close/>
                  </a:path>
                </a:pathLst>
              </a:custGeom>
              <a:solidFill>
                <a:srgbClr val="333332">
                  <a:alpha val="7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44464B19-5A9B-499F-BA79-261E68E3383E}"/>
                  </a:ext>
                </a:extLst>
              </p:cNvPr>
              <p:cNvSpPr/>
              <p:nvPr/>
            </p:nvSpPr>
            <p:spPr>
              <a:xfrm>
                <a:off x="2688004" y="4782524"/>
                <a:ext cx="392734" cy="505395"/>
              </a:xfrm>
              <a:custGeom>
                <a:avLst/>
                <a:gdLst>
                  <a:gd name="connsiteX0" fmla="*/ 178686 w 392734"/>
                  <a:gd name="connsiteY0" fmla="*/ 0 h 505395"/>
                  <a:gd name="connsiteX1" fmla="*/ 7606 w 392734"/>
                  <a:gd name="connsiteY1" fmla="*/ 427700 h 505395"/>
                  <a:gd name="connsiteX2" fmla="*/ 148136 w 392734"/>
                  <a:gd name="connsiteY2" fmla="*/ 226070 h 505395"/>
                  <a:gd name="connsiteX3" fmla="*/ 209236 w 392734"/>
                  <a:gd name="connsiteY3" fmla="*/ 317720 h 505395"/>
                  <a:gd name="connsiteX4" fmla="*/ 349767 w 392734"/>
                  <a:gd name="connsiteY4" fmla="*/ 421589 h 505395"/>
                  <a:gd name="connsiteX5" fmla="*/ 380317 w 392734"/>
                  <a:gd name="connsiteY5" fmla="*/ 164970 h 505395"/>
                  <a:gd name="connsiteX6" fmla="*/ 270337 w 392734"/>
                  <a:gd name="connsiteY6" fmla="*/ 103870 h 505395"/>
                  <a:gd name="connsiteX7" fmla="*/ 178686 w 392734"/>
                  <a:gd name="connsiteY7" fmla="*/ 0 h 5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734" h="505395">
                    <a:moveTo>
                      <a:pt x="178686" y="0"/>
                    </a:moveTo>
                    <a:cubicBezTo>
                      <a:pt x="178686" y="0"/>
                      <a:pt x="93146" y="67210"/>
                      <a:pt x="7606" y="427700"/>
                    </a:cubicBezTo>
                    <a:cubicBezTo>
                      <a:pt x="-29054" y="635439"/>
                      <a:pt x="74816" y="348270"/>
                      <a:pt x="148136" y="226070"/>
                    </a:cubicBezTo>
                    <a:cubicBezTo>
                      <a:pt x="221457" y="103870"/>
                      <a:pt x="87036" y="531569"/>
                      <a:pt x="209236" y="317720"/>
                    </a:cubicBezTo>
                    <a:cubicBezTo>
                      <a:pt x="337546" y="103870"/>
                      <a:pt x="288666" y="195520"/>
                      <a:pt x="349767" y="421589"/>
                    </a:cubicBezTo>
                    <a:cubicBezTo>
                      <a:pt x="410867" y="647659"/>
                      <a:pt x="392537" y="366600"/>
                      <a:pt x="380317" y="164970"/>
                    </a:cubicBezTo>
                    <a:cubicBezTo>
                      <a:pt x="368096" y="-42770"/>
                      <a:pt x="264227" y="336050"/>
                      <a:pt x="270337" y="103870"/>
                    </a:cubicBezTo>
                    <a:cubicBezTo>
                      <a:pt x="270337" y="-134420"/>
                      <a:pt x="50376" y="281060"/>
                      <a:pt x="178686" y="0"/>
                    </a:cubicBezTo>
                    <a:close/>
                  </a:path>
                </a:pathLst>
              </a:custGeom>
              <a:solidFill>
                <a:srgbClr val="333332">
                  <a:alpha val="7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9" name="Freeform: Shape 98">
                <a:extLst>
                  <a:ext uri="{FF2B5EF4-FFF2-40B4-BE49-F238E27FC236}">
                    <a16:creationId xmlns:a16="http://schemas.microsoft.com/office/drawing/2014/main" id="{6C2DD1DA-5364-4A89-BD27-84BA79860B6F}"/>
                  </a:ext>
                </a:extLst>
              </p:cNvPr>
              <p:cNvSpPr/>
              <p:nvPr/>
            </p:nvSpPr>
            <p:spPr>
              <a:xfrm>
                <a:off x="1233565" y="4098204"/>
                <a:ext cx="1262815" cy="518137"/>
              </a:xfrm>
              <a:custGeom>
                <a:avLst/>
                <a:gdLst>
                  <a:gd name="connsiteX0" fmla="*/ 1003795 w 1262815"/>
                  <a:gd name="connsiteY0" fmla="*/ 317720 h 518137"/>
                  <a:gd name="connsiteX1" fmla="*/ 618865 w 1262815"/>
                  <a:gd name="connsiteY1" fmla="*/ 482689 h 518137"/>
                  <a:gd name="connsiteX2" fmla="*/ 692185 w 1262815"/>
                  <a:gd name="connsiteY2" fmla="*/ 372710 h 518137"/>
                  <a:gd name="connsiteX3" fmla="*/ 484445 w 1262815"/>
                  <a:gd name="connsiteY3" fmla="*/ 293280 h 518137"/>
                  <a:gd name="connsiteX4" fmla="*/ 148395 w 1262815"/>
                  <a:gd name="connsiteY4" fmla="*/ 195520 h 518137"/>
                  <a:gd name="connsiteX5" fmla="*/ 820495 w 1262815"/>
                  <a:gd name="connsiteY5" fmla="*/ 0 h 518137"/>
                  <a:gd name="connsiteX6" fmla="*/ 979355 w 1262815"/>
                  <a:gd name="connsiteY6" fmla="*/ 91650 h 518137"/>
                  <a:gd name="connsiteX7" fmla="*/ 1052675 w 1262815"/>
                  <a:gd name="connsiteY7" fmla="*/ 195520 h 518137"/>
                  <a:gd name="connsiteX8" fmla="*/ 1003795 w 1262815"/>
                  <a:gd name="connsiteY8" fmla="*/ 317720 h 51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815" h="518137">
                    <a:moveTo>
                      <a:pt x="1003795" y="317720"/>
                    </a:moveTo>
                    <a:cubicBezTo>
                      <a:pt x="1003795" y="317720"/>
                      <a:pt x="948805" y="317720"/>
                      <a:pt x="618865" y="482689"/>
                    </a:cubicBezTo>
                    <a:cubicBezTo>
                      <a:pt x="392795" y="574339"/>
                      <a:pt x="521105" y="470469"/>
                      <a:pt x="692185" y="372710"/>
                    </a:cubicBezTo>
                    <a:cubicBezTo>
                      <a:pt x="863265" y="274950"/>
                      <a:pt x="350025" y="397149"/>
                      <a:pt x="484445" y="293280"/>
                    </a:cubicBezTo>
                    <a:cubicBezTo>
                      <a:pt x="618865" y="183300"/>
                      <a:pt x="490555" y="146640"/>
                      <a:pt x="148395" y="195520"/>
                    </a:cubicBezTo>
                    <a:cubicBezTo>
                      <a:pt x="-199876" y="244400"/>
                      <a:pt x="81185" y="36660"/>
                      <a:pt x="820495" y="0"/>
                    </a:cubicBezTo>
                    <a:cubicBezTo>
                      <a:pt x="1413166" y="18330"/>
                      <a:pt x="545545" y="54990"/>
                      <a:pt x="979355" y="91650"/>
                    </a:cubicBezTo>
                    <a:cubicBezTo>
                      <a:pt x="1413166" y="128310"/>
                      <a:pt x="624975" y="262730"/>
                      <a:pt x="1052675" y="195520"/>
                    </a:cubicBezTo>
                    <a:cubicBezTo>
                      <a:pt x="1474266" y="128310"/>
                      <a:pt x="1156545" y="256620"/>
                      <a:pt x="1003795" y="317720"/>
                    </a:cubicBezTo>
                    <a:close/>
                  </a:path>
                </a:pathLst>
              </a:custGeom>
              <a:solidFill>
                <a:srgbClr val="333332">
                  <a:alpha val="7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00" name="Graphic 16">
                <a:extLst>
                  <a:ext uri="{FF2B5EF4-FFF2-40B4-BE49-F238E27FC236}">
                    <a16:creationId xmlns:a16="http://schemas.microsoft.com/office/drawing/2014/main" id="{9112BEC5-AEF0-4DCF-B5E8-67075548009B}"/>
                  </a:ext>
                </a:extLst>
              </p:cNvPr>
              <p:cNvGrpSpPr/>
              <p:nvPr/>
            </p:nvGrpSpPr>
            <p:grpSpPr>
              <a:xfrm>
                <a:off x="1125339" y="5207826"/>
                <a:ext cx="323830" cy="259016"/>
                <a:chOff x="1125339" y="5207826"/>
                <a:chExt cx="323830" cy="259016"/>
              </a:xfrm>
            </p:grpSpPr>
            <p:grpSp>
              <p:nvGrpSpPr>
                <p:cNvPr id="140" name="Graphic 16">
                  <a:extLst>
                    <a:ext uri="{FF2B5EF4-FFF2-40B4-BE49-F238E27FC236}">
                      <a16:creationId xmlns:a16="http://schemas.microsoft.com/office/drawing/2014/main" id="{881898EC-A364-4FF5-8906-42F3CF966B60}"/>
                    </a:ext>
                  </a:extLst>
                </p:cNvPr>
                <p:cNvGrpSpPr/>
                <p:nvPr/>
              </p:nvGrpSpPr>
              <p:grpSpPr>
                <a:xfrm>
                  <a:off x="1125339" y="5207826"/>
                  <a:ext cx="323830" cy="259016"/>
                  <a:chOff x="1125339" y="5207826"/>
                  <a:chExt cx="323830" cy="259016"/>
                </a:xfrm>
              </p:grpSpPr>
              <p:sp>
                <p:nvSpPr>
                  <p:cNvPr id="144" name="Freeform: Shape 143">
                    <a:extLst>
                      <a:ext uri="{FF2B5EF4-FFF2-40B4-BE49-F238E27FC236}">
                        <a16:creationId xmlns:a16="http://schemas.microsoft.com/office/drawing/2014/main" id="{BAFC030F-8BEA-4901-96B3-FFD4641B6508}"/>
                      </a:ext>
                    </a:extLst>
                  </p:cNvPr>
                  <p:cNvSpPr/>
                  <p:nvPr/>
                </p:nvSpPr>
                <p:spPr>
                  <a:xfrm>
                    <a:off x="1137559" y="5218564"/>
                    <a:ext cx="293280" cy="223838"/>
                  </a:xfrm>
                  <a:custGeom>
                    <a:avLst/>
                    <a:gdLst>
                      <a:gd name="connsiteX0" fmla="*/ 0 w 293280"/>
                      <a:gd name="connsiteY0" fmla="*/ 113858 h 223838"/>
                      <a:gd name="connsiteX1" fmla="*/ 262730 w 293280"/>
                      <a:gd name="connsiteY1" fmla="*/ 223838 h 223838"/>
                      <a:gd name="connsiteX2" fmla="*/ 293280 w 293280"/>
                      <a:gd name="connsiteY2" fmla="*/ 113858 h 223838"/>
                      <a:gd name="connsiteX3" fmla="*/ 36660 w 293280"/>
                      <a:gd name="connsiteY3" fmla="*/ 16099 h 223838"/>
                      <a:gd name="connsiteX4" fmla="*/ 0 w 293280"/>
                      <a:gd name="connsiteY4" fmla="*/ 113858 h 223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80" h="223838">
                        <a:moveTo>
                          <a:pt x="0" y="113858"/>
                        </a:moveTo>
                        <a:cubicBezTo>
                          <a:pt x="0" y="113858"/>
                          <a:pt x="158860" y="3879"/>
                          <a:pt x="262730" y="223838"/>
                        </a:cubicBezTo>
                        <a:cubicBezTo>
                          <a:pt x="293280" y="113858"/>
                          <a:pt x="293280" y="113858"/>
                          <a:pt x="293280" y="113858"/>
                        </a:cubicBezTo>
                        <a:cubicBezTo>
                          <a:pt x="293280" y="113858"/>
                          <a:pt x="232180" y="-51111"/>
                          <a:pt x="36660" y="16099"/>
                        </a:cubicBezTo>
                        <a:cubicBezTo>
                          <a:pt x="18330" y="64978"/>
                          <a:pt x="0" y="113858"/>
                          <a:pt x="0" y="113858"/>
                        </a:cubicBezTo>
                        <a:close/>
                      </a:path>
                    </a:pathLst>
                  </a:custGeom>
                  <a:solidFill>
                    <a:srgbClr val="424241"/>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5" name="Freeform: Shape 144">
                    <a:extLst>
                      <a:ext uri="{FF2B5EF4-FFF2-40B4-BE49-F238E27FC236}">
                        <a16:creationId xmlns:a16="http://schemas.microsoft.com/office/drawing/2014/main" id="{D208CFA4-9F02-441C-9CD7-47C36161BD45}"/>
                      </a:ext>
                    </a:extLst>
                  </p:cNvPr>
                  <p:cNvSpPr/>
                  <p:nvPr/>
                </p:nvSpPr>
                <p:spPr>
                  <a:xfrm>
                    <a:off x="1125339" y="5207826"/>
                    <a:ext cx="323830" cy="259016"/>
                  </a:xfrm>
                  <a:custGeom>
                    <a:avLst/>
                    <a:gdLst>
                      <a:gd name="connsiteX0" fmla="*/ 274950 w 323830"/>
                      <a:gd name="connsiteY0" fmla="*/ 259017 h 259016"/>
                      <a:gd name="connsiteX1" fmla="*/ 268840 w 323830"/>
                      <a:gd name="connsiteY1" fmla="*/ 240687 h 259016"/>
                      <a:gd name="connsiteX2" fmla="*/ 122200 w 323830"/>
                      <a:gd name="connsiteY2" fmla="*/ 106267 h 259016"/>
                      <a:gd name="connsiteX3" fmla="*/ 18330 w 323830"/>
                      <a:gd name="connsiteY3" fmla="*/ 130707 h 259016"/>
                      <a:gd name="connsiteX4" fmla="*/ 0 w 323830"/>
                      <a:gd name="connsiteY4" fmla="*/ 142927 h 259016"/>
                      <a:gd name="connsiteX5" fmla="*/ 12220 w 323830"/>
                      <a:gd name="connsiteY5" fmla="*/ 118487 h 259016"/>
                      <a:gd name="connsiteX6" fmla="*/ 48880 w 323830"/>
                      <a:gd name="connsiteY6" fmla="*/ 20727 h 259016"/>
                      <a:gd name="connsiteX7" fmla="*/ 48880 w 323830"/>
                      <a:gd name="connsiteY7" fmla="*/ 14617 h 259016"/>
                      <a:gd name="connsiteX8" fmla="*/ 54990 w 323830"/>
                      <a:gd name="connsiteY8" fmla="*/ 14617 h 259016"/>
                      <a:gd name="connsiteX9" fmla="*/ 171080 w 323830"/>
                      <a:gd name="connsiteY9" fmla="*/ 2397 h 259016"/>
                      <a:gd name="connsiteX10" fmla="*/ 323830 w 323830"/>
                      <a:gd name="connsiteY10" fmla="*/ 118487 h 259016"/>
                      <a:gd name="connsiteX11" fmla="*/ 323830 w 323830"/>
                      <a:gd name="connsiteY11" fmla="*/ 118487 h 259016"/>
                      <a:gd name="connsiteX12" fmla="*/ 274950 w 323830"/>
                      <a:gd name="connsiteY12" fmla="*/ 259017 h 259016"/>
                      <a:gd name="connsiteX13" fmla="*/ 122200 w 323830"/>
                      <a:gd name="connsiteY13" fmla="*/ 94047 h 259016"/>
                      <a:gd name="connsiteX14" fmla="*/ 274950 w 323830"/>
                      <a:gd name="connsiteY14" fmla="*/ 222357 h 259016"/>
                      <a:gd name="connsiteX15" fmla="*/ 299390 w 323830"/>
                      <a:gd name="connsiteY15" fmla="*/ 130707 h 259016"/>
                      <a:gd name="connsiteX16" fmla="*/ 158860 w 323830"/>
                      <a:gd name="connsiteY16" fmla="*/ 26837 h 259016"/>
                      <a:gd name="connsiteX17" fmla="*/ 54990 w 323830"/>
                      <a:gd name="connsiteY17" fmla="*/ 39057 h 259016"/>
                      <a:gd name="connsiteX18" fmla="*/ 24440 w 323830"/>
                      <a:gd name="connsiteY18" fmla="*/ 118487 h 259016"/>
                      <a:gd name="connsiteX19" fmla="*/ 122200 w 323830"/>
                      <a:gd name="connsiteY19" fmla="*/ 94047 h 2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830" h="259016">
                        <a:moveTo>
                          <a:pt x="274950" y="259017"/>
                        </a:moveTo>
                        <a:lnTo>
                          <a:pt x="268840" y="240687"/>
                        </a:lnTo>
                        <a:cubicBezTo>
                          <a:pt x="232180" y="161257"/>
                          <a:pt x="183300" y="112377"/>
                          <a:pt x="122200" y="106267"/>
                        </a:cubicBezTo>
                        <a:cubicBezTo>
                          <a:pt x="67210" y="100157"/>
                          <a:pt x="18330" y="130707"/>
                          <a:pt x="18330" y="130707"/>
                        </a:cubicBezTo>
                        <a:lnTo>
                          <a:pt x="0" y="142927"/>
                        </a:lnTo>
                        <a:lnTo>
                          <a:pt x="12220" y="118487"/>
                        </a:lnTo>
                        <a:cubicBezTo>
                          <a:pt x="12220" y="118487"/>
                          <a:pt x="30550" y="69607"/>
                          <a:pt x="48880" y="20727"/>
                        </a:cubicBezTo>
                        <a:lnTo>
                          <a:pt x="48880" y="14617"/>
                        </a:lnTo>
                        <a:lnTo>
                          <a:pt x="54990" y="14617"/>
                        </a:lnTo>
                        <a:cubicBezTo>
                          <a:pt x="97760" y="2397"/>
                          <a:pt x="134420" y="-3713"/>
                          <a:pt x="171080" y="2397"/>
                        </a:cubicBezTo>
                        <a:cubicBezTo>
                          <a:pt x="287170" y="14617"/>
                          <a:pt x="323830" y="118487"/>
                          <a:pt x="323830" y="118487"/>
                        </a:cubicBezTo>
                        <a:lnTo>
                          <a:pt x="323830" y="118487"/>
                        </a:lnTo>
                        <a:lnTo>
                          <a:pt x="274950" y="259017"/>
                        </a:lnTo>
                        <a:close/>
                        <a:moveTo>
                          <a:pt x="122200" y="94047"/>
                        </a:moveTo>
                        <a:cubicBezTo>
                          <a:pt x="183300" y="100157"/>
                          <a:pt x="232180" y="142927"/>
                          <a:pt x="274950" y="222357"/>
                        </a:cubicBezTo>
                        <a:lnTo>
                          <a:pt x="299390" y="130707"/>
                        </a:lnTo>
                        <a:cubicBezTo>
                          <a:pt x="293280" y="118487"/>
                          <a:pt x="256620" y="32947"/>
                          <a:pt x="158860" y="26837"/>
                        </a:cubicBezTo>
                        <a:cubicBezTo>
                          <a:pt x="128310" y="20727"/>
                          <a:pt x="91650" y="26837"/>
                          <a:pt x="54990" y="39057"/>
                        </a:cubicBezTo>
                        <a:cubicBezTo>
                          <a:pt x="42770" y="69607"/>
                          <a:pt x="30550" y="100157"/>
                          <a:pt x="24440" y="118487"/>
                        </a:cubicBezTo>
                        <a:cubicBezTo>
                          <a:pt x="48880" y="100157"/>
                          <a:pt x="79430" y="87937"/>
                          <a:pt x="122200" y="94047"/>
                        </a:cubicBezTo>
                        <a:close/>
                      </a:path>
                    </a:pathLst>
                  </a:custGeom>
                  <a:solidFill>
                    <a:srgbClr val="00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1" name="Freeform: Shape 140">
                  <a:extLst>
                    <a:ext uri="{FF2B5EF4-FFF2-40B4-BE49-F238E27FC236}">
                      <a16:creationId xmlns:a16="http://schemas.microsoft.com/office/drawing/2014/main" id="{15A7867C-6EBA-40C3-B507-A949A1BEB062}"/>
                    </a:ext>
                  </a:extLst>
                </p:cNvPr>
                <p:cNvSpPr/>
                <p:nvPr/>
              </p:nvSpPr>
              <p:spPr>
                <a:xfrm>
                  <a:off x="1137559" y="5222443"/>
                  <a:ext cx="293280" cy="213849"/>
                </a:xfrm>
                <a:custGeom>
                  <a:avLst/>
                  <a:gdLst>
                    <a:gd name="connsiteX0" fmla="*/ 293280 w 293280"/>
                    <a:gd name="connsiteY0" fmla="*/ 109980 h 213849"/>
                    <a:gd name="connsiteX1" fmla="*/ 226070 w 293280"/>
                    <a:gd name="connsiteY1" fmla="*/ 24440 h 213849"/>
                    <a:gd name="connsiteX2" fmla="*/ 232180 w 293280"/>
                    <a:gd name="connsiteY2" fmla="*/ 24440 h 213849"/>
                    <a:gd name="connsiteX3" fmla="*/ 226070 w 293280"/>
                    <a:gd name="connsiteY3" fmla="*/ 116090 h 213849"/>
                    <a:gd name="connsiteX4" fmla="*/ 61100 w 293280"/>
                    <a:gd name="connsiteY4" fmla="*/ 48880 h 213849"/>
                    <a:gd name="connsiteX5" fmla="*/ 61100 w 293280"/>
                    <a:gd name="connsiteY5" fmla="*/ 0 h 213849"/>
                    <a:gd name="connsiteX6" fmla="*/ 36660 w 293280"/>
                    <a:gd name="connsiteY6" fmla="*/ 6110 h 213849"/>
                    <a:gd name="connsiteX7" fmla="*/ 0 w 293280"/>
                    <a:gd name="connsiteY7" fmla="*/ 103870 h 213849"/>
                    <a:gd name="connsiteX8" fmla="*/ 262730 w 293280"/>
                    <a:gd name="connsiteY8" fmla="*/ 213850 h 213849"/>
                    <a:gd name="connsiteX9" fmla="*/ 293280 w 293280"/>
                    <a:gd name="connsiteY9" fmla="*/ 109980 h 21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280" h="213849">
                      <a:moveTo>
                        <a:pt x="293280" y="109980"/>
                      </a:moveTo>
                      <a:cubicBezTo>
                        <a:pt x="293280" y="109980"/>
                        <a:pt x="274950" y="61100"/>
                        <a:pt x="226070" y="24440"/>
                      </a:cubicBezTo>
                      <a:cubicBezTo>
                        <a:pt x="226070" y="24440"/>
                        <a:pt x="226070" y="24440"/>
                        <a:pt x="232180" y="24440"/>
                      </a:cubicBezTo>
                      <a:cubicBezTo>
                        <a:pt x="299390" y="79430"/>
                        <a:pt x="268840" y="189410"/>
                        <a:pt x="226070" y="116090"/>
                      </a:cubicBezTo>
                      <a:cubicBezTo>
                        <a:pt x="183300" y="48880"/>
                        <a:pt x="97760" y="36660"/>
                        <a:pt x="61100" y="48880"/>
                      </a:cubicBezTo>
                      <a:cubicBezTo>
                        <a:pt x="36660" y="54990"/>
                        <a:pt x="48880" y="24440"/>
                        <a:pt x="61100" y="0"/>
                      </a:cubicBezTo>
                      <a:cubicBezTo>
                        <a:pt x="54990" y="0"/>
                        <a:pt x="48880" y="6110"/>
                        <a:pt x="36660" y="6110"/>
                      </a:cubicBezTo>
                      <a:cubicBezTo>
                        <a:pt x="18330" y="54990"/>
                        <a:pt x="0" y="103870"/>
                        <a:pt x="0" y="103870"/>
                      </a:cubicBezTo>
                      <a:cubicBezTo>
                        <a:pt x="0" y="103870"/>
                        <a:pt x="158860" y="-6110"/>
                        <a:pt x="262730" y="213850"/>
                      </a:cubicBezTo>
                      <a:cubicBezTo>
                        <a:pt x="293280" y="109980"/>
                        <a:pt x="293280" y="109980"/>
                        <a:pt x="293280" y="109980"/>
                      </a:cubicBezTo>
                      <a:close/>
                    </a:path>
                  </a:pathLst>
                </a:custGeom>
                <a:solidFill>
                  <a:srgbClr val="424241"/>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2" name="Freeform: Shape 141">
                  <a:extLst>
                    <a:ext uri="{FF2B5EF4-FFF2-40B4-BE49-F238E27FC236}">
                      <a16:creationId xmlns:a16="http://schemas.microsoft.com/office/drawing/2014/main" id="{A6AB2A0D-B415-4591-B3C9-6AA92C1D3696}"/>
                    </a:ext>
                  </a:extLst>
                </p:cNvPr>
                <p:cNvSpPr/>
                <p:nvPr/>
              </p:nvSpPr>
              <p:spPr>
                <a:xfrm>
                  <a:off x="1213675" y="5228806"/>
                  <a:ext cx="148732" cy="62620"/>
                </a:xfrm>
                <a:custGeom>
                  <a:avLst/>
                  <a:gdLst>
                    <a:gd name="connsiteX0" fmla="*/ 15534 w 148732"/>
                    <a:gd name="connsiteY0" fmla="*/ 18077 h 62620"/>
                    <a:gd name="connsiteX1" fmla="*/ 119404 w 148732"/>
                    <a:gd name="connsiteY1" fmla="*/ 48627 h 62620"/>
                    <a:gd name="connsiteX2" fmla="*/ 82744 w 148732"/>
                    <a:gd name="connsiteY2" fmla="*/ 5857 h 62620"/>
                    <a:gd name="connsiteX3" fmla="*/ 15534 w 148732"/>
                    <a:gd name="connsiteY3" fmla="*/ 18077 h 62620"/>
                  </a:gdLst>
                  <a:ahLst/>
                  <a:cxnLst>
                    <a:cxn ang="0">
                      <a:pos x="connsiteX0" y="connsiteY0"/>
                    </a:cxn>
                    <a:cxn ang="0">
                      <a:pos x="connsiteX1" y="connsiteY1"/>
                    </a:cxn>
                    <a:cxn ang="0">
                      <a:pos x="connsiteX2" y="connsiteY2"/>
                    </a:cxn>
                    <a:cxn ang="0">
                      <a:pos x="connsiteX3" y="connsiteY3"/>
                    </a:cxn>
                  </a:cxnLst>
                  <a:rect l="l" t="t" r="r" b="b"/>
                  <a:pathLst>
                    <a:path w="148732" h="62620">
                      <a:moveTo>
                        <a:pt x="15534" y="18077"/>
                      </a:moveTo>
                      <a:cubicBezTo>
                        <a:pt x="15534" y="18077"/>
                        <a:pt x="70524" y="5857"/>
                        <a:pt x="119404" y="48627"/>
                      </a:cubicBezTo>
                      <a:cubicBezTo>
                        <a:pt x="168284" y="91397"/>
                        <a:pt x="156064" y="24187"/>
                        <a:pt x="82744" y="5857"/>
                      </a:cubicBezTo>
                      <a:cubicBezTo>
                        <a:pt x="9424" y="-12473"/>
                        <a:pt x="-21126" y="18077"/>
                        <a:pt x="15534" y="18077"/>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3" name="Freeform: Shape 142">
                  <a:extLst>
                    <a:ext uri="{FF2B5EF4-FFF2-40B4-BE49-F238E27FC236}">
                      <a16:creationId xmlns:a16="http://schemas.microsoft.com/office/drawing/2014/main" id="{435619F1-2468-4E57-AE8B-B18DE16FBA10}"/>
                    </a:ext>
                  </a:extLst>
                </p:cNvPr>
                <p:cNvSpPr/>
                <p:nvPr/>
              </p:nvSpPr>
              <p:spPr>
                <a:xfrm rot="2234265">
                  <a:off x="1375328" y="5290715"/>
                  <a:ext cx="12219" cy="12219"/>
                </a:xfrm>
                <a:custGeom>
                  <a:avLst/>
                  <a:gdLst>
                    <a:gd name="connsiteX0" fmla="*/ 12219 w 12219"/>
                    <a:gd name="connsiteY0" fmla="*/ 6110 h 12219"/>
                    <a:gd name="connsiteX1" fmla="*/ 6110 w 12219"/>
                    <a:gd name="connsiteY1" fmla="*/ 12220 h 12219"/>
                    <a:gd name="connsiteX2" fmla="*/ 0 w 12219"/>
                    <a:gd name="connsiteY2" fmla="*/ 6110 h 12219"/>
                    <a:gd name="connsiteX3" fmla="*/ 6110 w 12219"/>
                    <a:gd name="connsiteY3" fmla="*/ 0 h 12219"/>
                    <a:gd name="connsiteX4" fmla="*/ 12219 w 12219"/>
                    <a:gd name="connsiteY4" fmla="*/ 611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 h="12219">
                      <a:moveTo>
                        <a:pt x="12219" y="6110"/>
                      </a:moveTo>
                      <a:cubicBezTo>
                        <a:pt x="12219" y="9484"/>
                        <a:pt x="9484" y="12220"/>
                        <a:pt x="6110" y="12220"/>
                      </a:cubicBezTo>
                      <a:cubicBezTo>
                        <a:pt x="2735" y="12220"/>
                        <a:pt x="0" y="9484"/>
                        <a:pt x="0" y="6110"/>
                      </a:cubicBezTo>
                      <a:cubicBezTo>
                        <a:pt x="0" y="2735"/>
                        <a:pt x="2735" y="0"/>
                        <a:pt x="6110" y="0"/>
                      </a:cubicBezTo>
                      <a:cubicBezTo>
                        <a:pt x="9484" y="0"/>
                        <a:pt x="12219" y="2735"/>
                        <a:pt x="12219" y="6110"/>
                      </a:cubicBezTo>
                      <a:close/>
                    </a:path>
                  </a:pathLst>
                </a:custGeom>
                <a:solidFill>
                  <a:srgbClr val="FFFFFF"/>
                </a:solidFill>
                <a:ln w="61036"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1" name="Graphic 16">
                <a:extLst>
                  <a:ext uri="{FF2B5EF4-FFF2-40B4-BE49-F238E27FC236}">
                    <a16:creationId xmlns:a16="http://schemas.microsoft.com/office/drawing/2014/main" id="{C61F1905-C23E-4FE1-B6D5-9E35024E7909}"/>
                  </a:ext>
                </a:extLst>
              </p:cNvPr>
              <p:cNvGrpSpPr/>
              <p:nvPr/>
            </p:nvGrpSpPr>
            <p:grpSpPr>
              <a:xfrm>
                <a:off x="2060170" y="5534053"/>
                <a:ext cx="513240" cy="366599"/>
                <a:chOff x="2060170" y="5534053"/>
                <a:chExt cx="513240" cy="366599"/>
              </a:xfrm>
            </p:grpSpPr>
            <p:grpSp>
              <p:nvGrpSpPr>
                <p:cNvPr id="134" name="Graphic 16">
                  <a:extLst>
                    <a:ext uri="{FF2B5EF4-FFF2-40B4-BE49-F238E27FC236}">
                      <a16:creationId xmlns:a16="http://schemas.microsoft.com/office/drawing/2014/main" id="{C6D92D75-A79D-421B-ACE3-934B85DC84D5}"/>
                    </a:ext>
                  </a:extLst>
                </p:cNvPr>
                <p:cNvGrpSpPr/>
                <p:nvPr/>
              </p:nvGrpSpPr>
              <p:grpSpPr>
                <a:xfrm>
                  <a:off x="2060170" y="5534053"/>
                  <a:ext cx="513240" cy="366599"/>
                  <a:chOff x="2060170" y="5534053"/>
                  <a:chExt cx="513240" cy="366599"/>
                </a:xfrm>
              </p:grpSpPr>
              <p:grpSp>
                <p:nvGrpSpPr>
                  <p:cNvPr id="136" name="Graphic 16">
                    <a:extLst>
                      <a:ext uri="{FF2B5EF4-FFF2-40B4-BE49-F238E27FC236}">
                        <a16:creationId xmlns:a16="http://schemas.microsoft.com/office/drawing/2014/main" id="{3970B338-C538-4821-B4D7-E1599C4CCCB4}"/>
                      </a:ext>
                    </a:extLst>
                  </p:cNvPr>
                  <p:cNvGrpSpPr/>
                  <p:nvPr/>
                </p:nvGrpSpPr>
                <p:grpSpPr>
                  <a:xfrm>
                    <a:off x="2060170" y="5534053"/>
                    <a:ext cx="513240" cy="366599"/>
                    <a:chOff x="2060170" y="5534053"/>
                    <a:chExt cx="513240" cy="366599"/>
                  </a:xfrm>
                </p:grpSpPr>
                <p:sp>
                  <p:nvSpPr>
                    <p:cNvPr id="138" name="Freeform: Shape 137">
                      <a:extLst>
                        <a:ext uri="{FF2B5EF4-FFF2-40B4-BE49-F238E27FC236}">
                          <a16:creationId xmlns:a16="http://schemas.microsoft.com/office/drawing/2014/main" id="{15A339AD-FC5B-48D5-A158-E7AADB74552E}"/>
                        </a:ext>
                      </a:extLst>
                    </p:cNvPr>
                    <p:cNvSpPr/>
                    <p:nvPr/>
                  </p:nvSpPr>
                  <p:spPr>
                    <a:xfrm>
                      <a:off x="2072390" y="5540163"/>
                      <a:ext cx="488800" cy="348269"/>
                    </a:xfrm>
                    <a:custGeom>
                      <a:avLst/>
                      <a:gdLst>
                        <a:gd name="connsiteX0" fmla="*/ 488800 w 488800"/>
                        <a:gd name="connsiteY0" fmla="*/ 329940 h 348269"/>
                        <a:gd name="connsiteX1" fmla="*/ 250510 w 488800"/>
                        <a:gd name="connsiteY1" fmla="*/ 128310 h 348269"/>
                        <a:gd name="connsiteX2" fmla="*/ 67210 w 488800"/>
                        <a:gd name="connsiteY2" fmla="*/ 0 h 348269"/>
                        <a:gd name="connsiteX3" fmla="*/ 0 w 488800"/>
                        <a:gd name="connsiteY3" fmla="*/ 54990 h 348269"/>
                        <a:gd name="connsiteX4" fmla="*/ 452140 w 488800"/>
                        <a:gd name="connsiteY4" fmla="*/ 348269 h 348269"/>
                        <a:gd name="connsiteX5" fmla="*/ 488800 w 488800"/>
                        <a:gd name="connsiteY5" fmla="*/ 32994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00" h="348269">
                          <a:moveTo>
                            <a:pt x="488800" y="329940"/>
                          </a:moveTo>
                          <a:cubicBezTo>
                            <a:pt x="415480" y="256620"/>
                            <a:pt x="311610" y="171080"/>
                            <a:pt x="250510" y="128310"/>
                          </a:cubicBezTo>
                          <a:cubicBezTo>
                            <a:pt x="146640" y="54990"/>
                            <a:pt x="67210" y="0"/>
                            <a:pt x="67210" y="0"/>
                          </a:cubicBezTo>
                          <a:lnTo>
                            <a:pt x="0" y="54990"/>
                          </a:lnTo>
                          <a:lnTo>
                            <a:pt x="452140" y="348269"/>
                          </a:lnTo>
                          <a:cubicBezTo>
                            <a:pt x="464360" y="342160"/>
                            <a:pt x="476580" y="336050"/>
                            <a:pt x="488800" y="329940"/>
                          </a:cubicBezTo>
                          <a:close/>
                        </a:path>
                      </a:pathLst>
                    </a:custGeom>
                    <a:solidFill>
                      <a:srgbClr val="424241"/>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9" name="Freeform: Shape 138">
                      <a:extLst>
                        <a:ext uri="{FF2B5EF4-FFF2-40B4-BE49-F238E27FC236}">
                          <a16:creationId xmlns:a16="http://schemas.microsoft.com/office/drawing/2014/main" id="{677F6DDB-2C9E-45C7-A205-BC534C735710}"/>
                        </a:ext>
                      </a:extLst>
                    </p:cNvPr>
                    <p:cNvSpPr/>
                    <p:nvPr/>
                  </p:nvSpPr>
                  <p:spPr>
                    <a:xfrm>
                      <a:off x="2060170" y="5534053"/>
                      <a:ext cx="513240" cy="366599"/>
                    </a:xfrm>
                    <a:custGeom>
                      <a:avLst/>
                      <a:gdLst>
                        <a:gd name="connsiteX0" fmla="*/ 464360 w 513240"/>
                        <a:gd name="connsiteY0" fmla="*/ 366600 h 366599"/>
                        <a:gd name="connsiteX1" fmla="*/ 0 w 513240"/>
                        <a:gd name="connsiteY1" fmla="*/ 67210 h 366599"/>
                        <a:gd name="connsiteX2" fmla="*/ 79430 w 513240"/>
                        <a:gd name="connsiteY2" fmla="*/ 0 h 366599"/>
                        <a:gd name="connsiteX3" fmla="*/ 85540 w 513240"/>
                        <a:gd name="connsiteY3" fmla="*/ 0 h 366599"/>
                        <a:gd name="connsiteX4" fmla="*/ 268840 w 513240"/>
                        <a:gd name="connsiteY4" fmla="*/ 128310 h 366599"/>
                        <a:gd name="connsiteX5" fmla="*/ 507130 w 513240"/>
                        <a:gd name="connsiteY5" fmla="*/ 329940 h 366599"/>
                        <a:gd name="connsiteX6" fmla="*/ 513240 w 513240"/>
                        <a:gd name="connsiteY6" fmla="*/ 336050 h 366599"/>
                        <a:gd name="connsiteX7" fmla="*/ 501020 w 513240"/>
                        <a:gd name="connsiteY7" fmla="*/ 342160 h 366599"/>
                        <a:gd name="connsiteX8" fmla="*/ 464360 w 513240"/>
                        <a:gd name="connsiteY8" fmla="*/ 366600 h 366599"/>
                        <a:gd name="connsiteX9" fmla="*/ 464360 w 513240"/>
                        <a:gd name="connsiteY9" fmla="*/ 366600 h 366599"/>
                        <a:gd name="connsiteX10" fmla="*/ 24440 w 513240"/>
                        <a:gd name="connsiteY10" fmla="*/ 61100 h 366599"/>
                        <a:gd name="connsiteX11" fmla="*/ 464360 w 513240"/>
                        <a:gd name="connsiteY11" fmla="*/ 348270 h 366599"/>
                        <a:gd name="connsiteX12" fmla="*/ 494910 w 513240"/>
                        <a:gd name="connsiteY12" fmla="*/ 336050 h 366599"/>
                        <a:gd name="connsiteX13" fmla="*/ 268840 w 513240"/>
                        <a:gd name="connsiteY13" fmla="*/ 146640 h 366599"/>
                        <a:gd name="connsiteX14" fmla="*/ 85540 w 513240"/>
                        <a:gd name="connsiteY14" fmla="*/ 18330 h 366599"/>
                        <a:gd name="connsiteX15" fmla="*/ 24440 w 513240"/>
                        <a:gd name="connsiteY15" fmla="*/ 61100 h 36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3240" h="366599">
                          <a:moveTo>
                            <a:pt x="464360" y="366600"/>
                          </a:moveTo>
                          <a:lnTo>
                            <a:pt x="0" y="67210"/>
                          </a:lnTo>
                          <a:lnTo>
                            <a:pt x="79430" y="0"/>
                          </a:lnTo>
                          <a:lnTo>
                            <a:pt x="85540" y="0"/>
                          </a:lnTo>
                          <a:cubicBezTo>
                            <a:pt x="85540" y="0"/>
                            <a:pt x="171080" y="54990"/>
                            <a:pt x="268840" y="128310"/>
                          </a:cubicBezTo>
                          <a:cubicBezTo>
                            <a:pt x="329940" y="171080"/>
                            <a:pt x="433810" y="256620"/>
                            <a:pt x="507130" y="329940"/>
                          </a:cubicBezTo>
                          <a:lnTo>
                            <a:pt x="513240" y="336050"/>
                          </a:lnTo>
                          <a:lnTo>
                            <a:pt x="501020" y="342160"/>
                          </a:lnTo>
                          <a:cubicBezTo>
                            <a:pt x="494910" y="348270"/>
                            <a:pt x="476580" y="354380"/>
                            <a:pt x="464360" y="366600"/>
                          </a:cubicBezTo>
                          <a:lnTo>
                            <a:pt x="464360" y="366600"/>
                          </a:lnTo>
                          <a:close/>
                          <a:moveTo>
                            <a:pt x="24440" y="61100"/>
                          </a:moveTo>
                          <a:lnTo>
                            <a:pt x="464360" y="348270"/>
                          </a:lnTo>
                          <a:cubicBezTo>
                            <a:pt x="476580" y="342160"/>
                            <a:pt x="482690" y="336050"/>
                            <a:pt x="494910" y="336050"/>
                          </a:cubicBezTo>
                          <a:cubicBezTo>
                            <a:pt x="421590" y="262730"/>
                            <a:pt x="323830" y="183300"/>
                            <a:pt x="268840" y="146640"/>
                          </a:cubicBezTo>
                          <a:cubicBezTo>
                            <a:pt x="177190" y="85540"/>
                            <a:pt x="103870" y="30550"/>
                            <a:pt x="85540" y="18330"/>
                          </a:cubicBezTo>
                          <a:lnTo>
                            <a:pt x="24440" y="61100"/>
                          </a:lnTo>
                          <a:close/>
                        </a:path>
                      </a:pathLst>
                    </a:custGeom>
                    <a:solidFill>
                      <a:srgbClr val="00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7" name="Freeform: Shape 136">
                    <a:extLst>
                      <a:ext uri="{FF2B5EF4-FFF2-40B4-BE49-F238E27FC236}">
                        <a16:creationId xmlns:a16="http://schemas.microsoft.com/office/drawing/2014/main" id="{B0BCF0C0-8849-4409-A400-C7D8F7191929}"/>
                      </a:ext>
                    </a:extLst>
                  </p:cNvPr>
                  <p:cNvSpPr/>
                  <p:nvPr/>
                </p:nvSpPr>
                <p:spPr>
                  <a:xfrm>
                    <a:off x="2072390" y="5540163"/>
                    <a:ext cx="476580" cy="348269"/>
                  </a:xfrm>
                  <a:custGeom>
                    <a:avLst/>
                    <a:gdLst>
                      <a:gd name="connsiteX0" fmla="*/ 476580 w 476580"/>
                      <a:gd name="connsiteY0" fmla="*/ 336050 h 348269"/>
                      <a:gd name="connsiteX1" fmla="*/ 85540 w 476580"/>
                      <a:gd name="connsiteY1" fmla="*/ 67210 h 348269"/>
                      <a:gd name="connsiteX2" fmla="*/ 91650 w 476580"/>
                      <a:gd name="connsiteY2" fmla="*/ 18330 h 348269"/>
                      <a:gd name="connsiteX3" fmla="*/ 67210 w 476580"/>
                      <a:gd name="connsiteY3" fmla="*/ 0 h 348269"/>
                      <a:gd name="connsiteX4" fmla="*/ 0 w 476580"/>
                      <a:gd name="connsiteY4" fmla="*/ 54990 h 348269"/>
                      <a:gd name="connsiteX5" fmla="*/ 452140 w 476580"/>
                      <a:gd name="connsiteY5" fmla="*/ 348269 h 348269"/>
                      <a:gd name="connsiteX6" fmla="*/ 476580 w 476580"/>
                      <a:gd name="connsiteY6" fmla="*/ 33605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580" h="348269">
                        <a:moveTo>
                          <a:pt x="476580" y="336050"/>
                        </a:moveTo>
                        <a:cubicBezTo>
                          <a:pt x="360490" y="250510"/>
                          <a:pt x="116090" y="79430"/>
                          <a:pt x="85540" y="67210"/>
                        </a:cubicBezTo>
                        <a:cubicBezTo>
                          <a:pt x="67210" y="54990"/>
                          <a:pt x="79430" y="36660"/>
                          <a:pt x="91650" y="18330"/>
                        </a:cubicBezTo>
                        <a:cubicBezTo>
                          <a:pt x="79430" y="6110"/>
                          <a:pt x="67210" y="0"/>
                          <a:pt x="67210" y="0"/>
                        </a:cubicBezTo>
                        <a:lnTo>
                          <a:pt x="0" y="54990"/>
                        </a:lnTo>
                        <a:lnTo>
                          <a:pt x="452140" y="348269"/>
                        </a:lnTo>
                        <a:cubicBezTo>
                          <a:pt x="458250" y="348269"/>
                          <a:pt x="464360" y="342160"/>
                          <a:pt x="476580" y="336050"/>
                        </a:cubicBezTo>
                        <a:close/>
                      </a:path>
                    </a:pathLst>
                  </a:custGeom>
                  <a:solidFill>
                    <a:srgbClr val="424241"/>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5" name="Freeform: Shape 134">
                  <a:extLst>
                    <a:ext uri="{FF2B5EF4-FFF2-40B4-BE49-F238E27FC236}">
                      <a16:creationId xmlns:a16="http://schemas.microsoft.com/office/drawing/2014/main" id="{CB58E724-5605-45B0-ACAF-FE907831F042}"/>
                    </a:ext>
                  </a:extLst>
                </p:cNvPr>
                <p:cNvSpPr/>
                <p:nvPr/>
              </p:nvSpPr>
              <p:spPr>
                <a:xfrm>
                  <a:off x="2204768" y="5601226"/>
                  <a:ext cx="186824" cy="131603"/>
                </a:xfrm>
                <a:custGeom>
                  <a:avLst/>
                  <a:gdLst>
                    <a:gd name="connsiteX0" fmla="*/ 20371 w 186824"/>
                    <a:gd name="connsiteY0" fmla="*/ 6147 h 131603"/>
                    <a:gd name="connsiteX1" fmla="*/ 185341 w 186824"/>
                    <a:gd name="connsiteY1" fmla="*/ 128347 h 131603"/>
                    <a:gd name="connsiteX2" fmla="*/ 20371 w 186824"/>
                    <a:gd name="connsiteY2" fmla="*/ 6147 h 131603"/>
                  </a:gdLst>
                  <a:ahLst/>
                  <a:cxnLst>
                    <a:cxn ang="0">
                      <a:pos x="connsiteX0" y="connsiteY0"/>
                    </a:cxn>
                    <a:cxn ang="0">
                      <a:pos x="connsiteX1" y="connsiteY1"/>
                    </a:cxn>
                    <a:cxn ang="0">
                      <a:pos x="connsiteX2" y="connsiteY2"/>
                    </a:cxn>
                  </a:cxnLst>
                  <a:rect l="l" t="t" r="r" b="b"/>
                  <a:pathLst>
                    <a:path w="186824" h="131603">
                      <a:moveTo>
                        <a:pt x="20371" y="6147"/>
                      </a:moveTo>
                      <a:cubicBezTo>
                        <a:pt x="20371" y="6147"/>
                        <a:pt x="154791" y="97797"/>
                        <a:pt x="185341" y="128347"/>
                      </a:cubicBezTo>
                      <a:cubicBezTo>
                        <a:pt x="209781" y="158897"/>
                        <a:pt x="-77389" y="-36623"/>
                        <a:pt x="20371" y="6147"/>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2" name="Graphic 16">
                <a:extLst>
                  <a:ext uri="{FF2B5EF4-FFF2-40B4-BE49-F238E27FC236}">
                    <a16:creationId xmlns:a16="http://schemas.microsoft.com/office/drawing/2014/main" id="{63065CCD-8BEE-44D4-AD1D-05D6422D206E}"/>
                  </a:ext>
                </a:extLst>
              </p:cNvPr>
              <p:cNvGrpSpPr/>
              <p:nvPr/>
            </p:nvGrpSpPr>
            <p:grpSpPr>
              <a:xfrm>
                <a:off x="1367778" y="5166200"/>
                <a:ext cx="796895" cy="657131"/>
                <a:chOff x="1367778" y="5166200"/>
                <a:chExt cx="796895" cy="657131"/>
              </a:xfrm>
            </p:grpSpPr>
            <p:grpSp>
              <p:nvGrpSpPr>
                <p:cNvPr id="119" name="Graphic 16">
                  <a:extLst>
                    <a:ext uri="{FF2B5EF4-FFF2-40B4-BE49-F238E27FC236}">
                      <a16:creationId xmlns:a16="http://schemas.microsoft.com/office/drawing/2014/main" id="{C138DA98-74B5-4D94-B744-FF9AED82E652}"/>
                    </a:ext>
                  </a:extLst>
                </p:cNvPr>
                <p:cNvGrpSpPr/>
                <p:nvPr/>
              </p:nvGrpSpPr>
              <p:grpSpPr>
                <a:xfrm>
                  <a:off x="1367778" y="5166200"/>
                  <a:ext cx="796895" cy="657131"/>
                  <a:chOff x="1367778" y="5166200"/>
                  <a:chExt cx="796895" cy="657131"/>
                </a:xfrm>
              </p:grpSpPr>
              <p:grpSp>
                <p:nvGrpSpPr>
                  <p:cNvPr id="129" name="Graphic 16">
                    <a:extLst>
                      <a:ext uri="{FF2B5EF4-FFF2-40B4-BE49-F238E27FC236}">
                        <a16:creationId xmlns:a16="http://schemas.microsoft.com/office/drawing/2014/main" id="{2A9A3B5F-EB89-45BD-AFC7-11B2E0C900F8}"/>
                      </a:ext>
                    </a:extLst>
                  </p:cNvPr>
                  <p:cNvGrpSpPr/>
                  <p:nvPr/>
                </p:nvGrpSpPr>
                <p:grpSpPr>
                  <a:xfrm>
                    <a:off x="1367778" y="5166200"/>
                    <a:ext cx="796895" cy="657131"/>
                    <a:chOff x="1367778" y="5166200"/>
                    <a:chExt cx="796895" cy="657131"/>
                  </a:xfrm>
                </p:grpSpPr>
                <p:sp>
                  <p:nvSpPr>
                    <p:cNvPr id="132" name="Freeform: Shape 131">
                      <a:extLst>
                        <a:ext uri="{FF2B5EF4-FFF2-40B4-BE49-F238E27FC236}">
                          <a16:creationId xmlns:a16="http://schemas.microsoft.com/office/drawing/2014/main" id="{4A2799ED-D5B8-4772-9DD2-6DE5A5C091A7}"/>
                        </a:ext>
                      </a:extLst>
                    </p:cNvPr>
                    <p:cNvSpPr/>
                    <p:nvPr/>
                  </p:nvSpPr>
                  <p:spPr>
                    <a:xfrm>
                      <a:off x="1379998" y="5175538"/>
                      <a:ext cx="784675" cy="646276"/>
                    </a:xfrm>
                    <a:custGeom>
                      <a:avLst/>
                      <a:gdLst>
                        <a:gd name="connsiteX0" fmla="*/ 771822 w 784675"/>
                        <a:gd name="connsiteY0" fmla="*/ 334074 h 646276"/>
                        <a:gd name="connsiteX1" fmla="*/ 655732 w 784675"/>
                        <a:gd name="connsiteY1" fmla="*/ 120225 h 646276"/>
                        <a:gd name="connsiteX2" fmla="*/ 240251 w 784675"/>
                        <a:gd name="connsiteY2" fmla="*/ 4135 h 646276"/>
                        <a:gd name="connsiteX3" fmla="*/ 38621 w 784675"/>
                        <a:gd name="connsiteY3" fmla="*/ 126335 h 646276"/>
                        <a:gd name="connsiteX4" fmla="*/ 1961 w 784675"/>
                        <a:gd name="connsiteY4" fmla="*/ 376844 h 646276"/>
                        <a:gd name="connsiteX5" fmla="*/ 331901 w 784675"/>
                        <a:gd name="connsiteY5" fmla="*/ 627354 h 646276"/>
                        <a:gd name="connsiteX6" fmla="*/ 655732 w 784675"/>
                        <a:gd name="connsiteY6" fmla="*/ 566254 h 646276"/>
                        <a:gd name="connsiteX7" fmla="*/ 771822 w 784675"/>
                        <a:gd name="connsiteY7" fmla="*/ 334074 h 646276"/>
                        <a:gd name="connsiteX8" fmla="*/ 606852 w 784675"/>
                        <a:gd name="connsiteY8" fmla="*/ 529594 h 646276"/>
                        <a:gd name="connsiteX9" fmla="*/ 331901 w 784675"/>
                        <a:gd name="connsiteY9" fmla="*/ 578474 h 646276"/>
                        <a:gd name="connsiteX10" fmla="*/ 50841 w 784675"/>
                        <a:gd name="connsiteY10" fmla="*/ 364624 h 646276"/>
                        <a:gd name="connsiteX11" fmla="*/ 81391 w 784675"/>
                        <a:gd name="connsiteY11" fmla="*/ 150775 h 646276"/>
                        <a:gd name="connsiteX12" fmla="*/ 252471 w 784675"/>
                        <a:gd name="connsiteY12" fmla="*/ 46905 h 646276"/>
                        <a:gd name="connsiteX13" fmla="*/ 606852 w 784675"/>
                        <a:gd name="connsiteY13" fmla="*/ 144665 h 646276"/>
                        <a:gd name="connsiteX14" fmla="*/ 704612 w 784675"/>
                        <a:gd name="connsiteY14" fmla="*/ 327964 h 646276"/>
                        <a:gd name="connsiteX15" fmla="*/ 606852 w 784675"/>
                        <a:gd name="connsiteY15" fmla="*/ 529594 h 6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4675" h="646276">
                          <a:moveTo>
                            <a:pt x="771822" y="334074"/>
                          </a:moveTo>
                          <a:cubicBezTo>
                            <a:pt x="802372" y="260755"/>
                            <a:pt x="784042" y="175215"/>
                            <a:pt x="655732" y="120225"/>
                          </a:cubicBezTo>
                          <a:cubicBezTo>
                            <a:pt x="527422" y="65235"/>
                            <a:pt x="295241" y="10245"/>
                            <a:pt x="240251" y="4135"/>
                          </a:cubicBezTo>
                          <a:cubicBezTo>
                            <a:pt x="185261" y="-1975"/>
                            <a:pt x="93611" y="-20305"/>
                            <a:pt x="38621" y="126335"/>
                          </a:cubicBezTo>
                          <a:cubicBezTo>
                            <a:pt x="38621" y="126335"/>
                            <a:pt x="-10259" y="236315"/>
                            <a:pt x="1961" y="376844"/>
                          </a:cubicBezTo>
                          <a:cubicBezTo>
                            <a:pt x="8071" y="474604"/>
                            <a:pt x="118051" y="547924"/>
                            <a:pt x="331901" y="627354"/>
                          </a:cubicBezTo>
                          <a:cubicBezTo>
                            <a:pt x="496872" y="676234"/>
                            <a:pt x="619072" y="621244"/>
                            <a:pt x="655732" y="566254"/>
                          </a:cubicBezTo>
                          <a:cubicBezTo>
                            <a:pt x="698502" y="480714"/>
                            <a:pt x="741272" y="407394"/>
                            <a:pt x="771822" y="334074"/>
                          </a:cubicBezTo>
                          <a:close/>
                          <a:moveTo>
                            <a:pt x="606852" y="529594"/>
                          </a:moveTo>
                          <a:cubicBezTo>
                            <a:pt x="582412" y="578474"/>
                            <a:pt x="472432" y="621244"/>
                            <a:pt x="331901" y="578474"/>
                          </a:cubicBezTo>
                          <a:cubicBezTo>
                            <a:pt x="148601" y="511264"/>
                            <a:pt x="56951" y="450164"/>
                            <a:pt x="50841" y="364624"/>
                          </a:cubicBezTo>
                          <a:cubicBezTo>
                            <a:pt x="44731" y="242425"/>
                            <a:pt x="81391" y="150775"/>
                            <a:pt x="81391" y="150775"/>
                          </a:cubicBezTo>
                          <a:cubicBezTo>
                            <a:pt x="130271" y="28575"/>
                            <a:pt x="203591" y="40795"/>
                            <a:pt x="252471" y="46905"/>
                          </a:cubicBezTo>
                          <a:cubicBezTo>
                            <a:pt x="301351" y="53015"/>
                            <a:pt x="496872" y="95785"/>
                            <a:pt x="606852" y="144665"/>
                          </a:cubicBezTo>
                          <a:cubicBezTo>
                            <a:pt x="716832" y="193545"/>
                            <a:pt x="735162" y="266865"/>
                            <a:pt x="704612" y="327964"/>
                          </a:cubicBezTo>
                          <a:cubicBezTo>
                            <a:pt x="680172" y="395174"/>
                            <a:pt x="649622" y="456274"/>
                            <a:pt x="606852" y="529594"/>
                          </a:cubicBezTo>
                          <a:close/>
                        </a:path>
                      </a:pathLst>
                    </a:custGeom>
                    <a:solidFill>
                      <a:srgbClr val="424241"/>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3" name="Freeform: Shape 132">
                      <a:extLst>
                        <a:ext uri="{FF2B5EF4-FFF2-40B4-BE49-F238E27FC236}">
                          <a16:creationId xmlns:a16="http://schemas.microsoft.com/office/drawing/2014/main" id="{9180FA0B-8C66-4491-A725-7BFC1B3B4387}"/>
                        </a:ext>
                      </a:extLst>
                    </p:cNvPr>
                    <p:cNvSpPr/>
                    <p:nvPr/>
                  </p:nvSpPr>
                  <p:spPr>
                    <a:xfrm>
                      <a:off x="1367778" y="5166200"/>
                      <a:ext cx="791062" cy="657131"/>
                    </a:xfrm>
                    <a:custGeom>
                      <a:avLst/>
                      <a:gdLst>
                        <a:gd name="connsiteX0" fmla="*/ 417441 w 791062"/>
                        <a:gd name="connsiteY0" fmla="*/ 655022 h 657131"/>
                        <a:gd name="connsiteX1" fmla="*/ 417441 w 791062"/>
                        <a:gd name="connsiteY1" fmla="*/ 655022 h 657131"/>
                        <a:gd name="connsiteX2" fmla="*/ 338011 w 791062"/>
                        <a:gd name="connsiteY2" fmla="*/ 636692 h 657131"/>
                        <a:gd name="connsiteX3" fmla="*/ 1961 w 791062"/>
                        <a:gd name="connsiteY3" fmla="*/ 380073 h 657131"/>
                        <a:gd name="connsiteX4" fmla="*/ 38621 w 791062"/>
                        <a:gd name="connsiteY4" fmla="*/ 129563 h 657131"/>
                        <a:gd name="connsiteX5" fmla="*/ 221921 w 791062"/>
                        <a:gd name="connsiteY5" fmla="*/ 1253 h 657131"/>
                        <a:gd name="connsiteX6" fmla="*/ 234141 w 791062"/>
                        <a:gd name="connsiteY6" fmla="*/ 1253 h 657131"/>
                        <a:gd name="connsiteX7" fmla="*/ 240251 w 791062"/>
                        <a:gd name="connsiteY7" fmla="*/ 1253 h 657131"/>
                        <a:gd name="connsiteX8" fmla="*/ 655732 w 791062"/>
                        <a:gd name="connsiteY8" fmla="*/ 117343 h 657131"/>
                        <a:gd name="connsiteX9" fmla="*/ 777932 w 791062"/>
                        <a:gd name="connsiteY9" fmla="*/ 343413 h 657131"/>
                        <a:gd name="connsiteX10" fmla="*/ 655732 w 791062"/>
                        <a:gd name="connsiteY10" fmla="*/ 575593 h 657131"/>
                        <a:gd name="connsiteX11" fmla="*/ 417441 w 791062"/>
                        <a:gd name="connsiteY11" fmla="*/ 655022 h 657131"/>
                        <a:gd name="connsiteX12" fmla="*/ 228031 w 791062"/>
                        <a:gd name="connsiteY12" fmla="*/ 13473 h 657131"/>
                        <a:gd name="connsiteX13" fmla="*/ 56951 w 791062"/>
                        <a:gd name="connsiteY13" fmla="*/ 135673 h 657131"/>
                        <a:gd name="connsiteX14" fmla="*/ 20291 w 791062"/>
                        <a:gd name="connsiteY14" fmla="*/ 380073 h 657131"/>
                        <a:gd name="connsiteX15" fmla="*/ 344121 w 791062"/>
                        <a:gd name="connsiteY15" fmla="*/ 624473 h 657131"/>
                        <a:gd name="connsiteX16" fmla="*/ 423552 w 791062"/>
                        <a:gd name="connsiteY16" fmla="*/ 642802 h 657131"/>
                        <a:gd name="connsiteX17" fmla="*/ 661842 w 791062"/>
                        <a:gd name="connsiteY17" fmla="*/ 569483 h 657131"/>
                        <a:gd name="connsiteX18" fmla="*/ 777932 w 791062"/>
                        <a:gd name="connsiteY18" fmla="*/ 343413 h 657131"/>
                        <a:gd name="connsiteX19" fmla="*/ 661842 w 791062"/>
                        <a:gd name="connsiteY19" fmla="*/ 135673 h 657131"/>
                        <a:gd name="connsiteX20" fmla="*/ 246361 w 791062"/>
                        <a:gd name="connsiteY20" fmla="*/ 19583 h 657131"/>
                        <a:gd name="connsiteX21" fmla="*/ 240251 w 791062"/>
                        <a:gd name="connsiteY21" fmla="*/ 19583 h 657131"/>
                        <a:gd name="connsiteX22" fmla="*/ 228031 w 791062"/>
                        <a:gd name="connsiteY22" fmla="*/ 13473 h 657131"/>
                        <a:gd name="connsiteX23" fmla="*/ 411332 w 791062"/>
                        <a:gd name="connsiteY23" fmla="*/ 606142 h 657131"/>
                        <a:gd name="connsiteX24" fmla="*/ 344121 w 791062"/>
                        <a:gd name="connsiteY24" fmla="*/ 593923 h 657131"/>
                        <a:gd name="connsiteX25" fmla="*/ 56951 w 791062"/>
                        <a:gd name="connsiteY25" fmla="*/ 373963 h 657131"/>
                        <a:gd name="connsiteX26" fmla="*/ 87501 w 791062"/>
                        <a:gd name="connsiteY26" fmla="*/ 160113 h 657131"/>
                        <a:gd name="connsiteX27" fmla="*/ 246361 w 791062"/>
                        <a:gd name="connsiteY27" fmla="*/ 50133 h 657131"/>
                        <a:gd name="connsiteX28" fmla="*/ 258581 w 791062"/>
                        <a:gd name="connsiteY28" fmla="*/ 50133 h 657131"/>
                        <a:gd name="connsiteX29" fmla="*/ 264691 w 791062"/>
                        <a:gd name="connsiteY29" fmla="*/ 50133 h 657131"/>
                        <a:gd name="connsiteX30" fmla="*/ 619072 w 791062"/>
                        <a:gd name="connsiteY30" fmla="*/ 147893 h 657131"/>
                        <a:gd name="connsiteX31" fmla="*/ 722942 w 791062"/>
                        <a:gd name="connsiteY31" fmla="*/ 337303 h 657131"/>
                        <a:gd name="connsiteX32" fmla="*/ 619072 w 791062"/>
                        <a:gd name="connsiteY32" fmla="*/ 532823 h 657131"/>
                        <a:gd name="connsiteX33" fmla="*/ 411332 w 791062"/>
                        <a:gd name="connsiteY33" fmla="*/ 606142 h 657131"/>
                        <a:gd name="connsiteX34" fmla="*/ 246361 w 791062"/>
                        <a:gd name="connsiteY34" fmla="*/ 62353 h 657131"/>
                        <a:gd name="connsiteX35" fmla="*/ 99721 w 791062"/>
                        <a:gd name="connsiteY35" fmla="*/ 166223 h 657131"/>
                        <a:gd name="connsiteX36" fmla="*/ 69171 w 791062"/>
                        <a:gd name="connsiteY36" fmla="*/ 373963 h 657131"/>
                        <a:gd name="connsiteX37" fmla="*/ 344121 w 791062"/>
                        <a:gd name="connsiteY37" fmla="*/ 581703 h 657131"/>
                        <a:gd name="connsiteX38" fmla="*/ 411332 w 791062"/>
                        <a:gd name="connsiteY38" fmla="*/ 593923 h 657131"/>
                        <a:gd name="connsiteX39" fmla="*/ 612962 w 791062"/>
                        <a:gd name="connsiteY39" fmla="*/ 532823 h 657131"/>
                        <a:gd name="connsiteX40" fmla="*/ 716832 w 791062"/>
                        <a:gd name="connsiteY40" fmla="*/ 337303 h 657131"/>
                        <a:gd name="connsiteX41" fmla="*/ 619072 w 791062"/>
                        <a:gd name="connsiteY41" fmla="*/ 160113 h 657131"/>
                        <a:gd name="connsiteX42" fmla="*/ 270801 w 791062"/>
                        <a:gd name="connsiteY42" fmla="*/ 62353 h 657131"/>
                        <a:gd name="connsiteX43" fmla="*/ 264691 w 791062"/>
                        <a:gd name="connsiteY43" fmla="*/ 62353 h 657131"/>
                        <a:gd name="connsiteX44" fmla="*/ 246361 w 791062"/>
                        <a:gd name="connsiteY44" fmla="*/ 62353 h 6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91062" h="657131">
                          <a:moveTo>
                            <a:pt x="417441" y="655022"/>
                          </a:moveTo>
                          <a:lnTo>
                            <a:pt x="417441" y="655022"/>
                          </a:lnTo>
                          <a:cubicBezTo>
                            <a:pt x="393001" y="655022"/>
                            <a:pt x="362451" y="648912"/>
                            <a:pt x="338011" y="636692"/>
                          </a:cubicBezTo>
                          <a:cubicBezTo>
                            <a:pt x="111941" y="551153"/>
                            <a:pt x="8071" y="477833"/>
                            <a:pt x="1961" y="380073"/>
                          </a:cubicBezTo>
                          <a:cubicBezTo>
                            <a:pt x="-10259" y="239543"/>
                            <a:pt x="38621" y="129563"/>
                            <a:pt x="38621" y="129563"/>
                          </a:cubicBezTo>
                          <a:cubicBezTo>
                            <a:pt x="87501" y="7363"/>
                            <a:pt x="154711" y="-4857"/>
                            <a:pt x="221921" y="1253"/>
                          </a:cubicBezTo>
                          <a:cubicBezTo>
                            <a:pt x="228031" y="1253"/>
                            <a:pt x="234141" y="1253"/>
                            <a:pt x="234141" y="1253"/>
                          </a:cubicBezTo>
                          <a:lnTo>
                            <a:pt x="240251" y="1253"/>
                          </a:lnTo>
                          <a:cubicBezTo>
                            <a:pt x="301351" y="7363"/>
                            <a:pt x="527422" y="62353"/>
                            <a:pt x="655732" y="117343"/>
                          </a:cubicBezTo>
                          <a:cubicBezTo>
                            <a:pt x="820702" y="190663"/>
                            <a:pt x="796262" y="294533"/>
                            <a:pt x="777932" y="343413"/>
                          </a:cubicBezTo>
                          <a:cubicBezTo>
                            <a:pt x="747382" y="416733"/>
                            <a:pt x="710722" y="490053"/>
                            <a:pt x="655732" y="575593"/>
                          </a:cubicBezTo>
                          <a:cubicBezTo>
                            <a:pt x="637402" y="624473"/>
                            <a:pt x="545752" y="667242"/>
                            <a:pt x="417441" y="655022"/>
                          </a:cubicBezTo>
                          <a:close/>
                          <a:moveTo>
                            <a:pt x="228031" y="13473"/>
                          </a:moveTo>
                          <a:cubicBezTo>
                            <a:pt x="166931" y="7363"/>
                            <a:pt x="99721" y="13473"/>
                            <a:pt x="56951" y="135673"/>
                          </a:cubicBezTo>
                          <a:cubicBezTo>
                            <a:pt x="56951" y="135673"/>
                            <a:pt x="8071" y="245653"/>
                            <a:pt x="20291" y="380073"/>
                          </a:cubicBezTo>
                          <a:cubicBezTo>
                            <a:pt x="26401" y="471723"/>
                            <a:pt x="124161" y="545043"/>
                            <a:pt x="344121" y="624473"/>
                          </a:cubicBezTo>
                          <a:cubicBezTo>
                            <a:pt x="368561" y="630582"/>
                            <a:pt x="393001" y="636692"/>
                            <a:pt x="423552" y="642802"/>
                          </a:cubicBezTo>
                          <a:cubicBezTo>
                            <a:pt x="539642" y="655022"/>
                            <a:pt x="631292" y="612252"/>
                            <a:pt x="661842" y="569483"/>
                          </a:cubicBezTo>
                          <a:cubicBezTo>
                            <a:pt x="710722" y="483943"/>
                            <a:pt x="753492" y="410623"/>
                            <a:pt x="777932" y="343413"/>
                          </a:cubicBezTo>
                          <a:cubicBezTo>
                            <a:pt x="814592" y="257873"/>
                            <a:pt x="771822" y="184553"/>
                            <a:pt x="661842" y="135673"/>
                          </a:cubicBezTo>
                          <a:cubicBezTo>
                            <a:pt x="533532" y="80683"/>
                            <a:pt x="307461" y="25693"/>
                            <a:pt x="246361" y="19583"/>
                          </a:cubicBezTo>
                          <a:lnTo>
                            <a:pt x="240251" y="19583"/>
                          </a:lnTo>
                          <a:cubicBezTo>
                            <a:pt x="234141" y="19583"/>
                            <a:pt x="228031" y="13473"/>
                            <a:pt x="228031" y="13473"/>
                          </a:cubicBezTo>
                          <a:close/>
                          <a:moveTo>
                            <a:pt x="411332" y="606142"/>
                          </a:moveTo>
                          <a:cubicBezTo>
                            <a:pt x="386891" y="606142"/>
                            <a:pt x="368561" y="600032"/>
                            <a:pt x="344121" y="593923"/>
                          </a:cubicBezTo>
                          <a:cubicBezTo>
                            <a:pt x="148601" y="520603"/>
                            <a:pt x="63061" y="453393"/>
                            <a:pt x="56951" y="373963"/>
                          </a:cubicBezTo>
                          <a:cubicBezTo>
                            <a:pt x="50841" y="251763"/>
                            <a:pt x="87501" y="160113"/>
                            <a:pt x="87501" y="160113"/>
                          </a:cubicBezTo>
                          <a:cubicBezTo>
                            <a:pt x="124161" y="56243"/>
                            <a:pt x="191371" y="44023"/>
                            <a:pt x="246361" y="50133"/>
                          </a:cubicBezTo>
                          <a:cubicBezTo>
                            <a:pt x="252471" y="50133"/>
                            <a:pt x="252471" y="50133"/>
                            <a:pt x="258581" y="50133"/>
                          </a:cubicBezTo>
                          <a:lnTo>
                            <a:pt x="264691" y="50133"/>
                          </a:lnTo>
                          <a:cubicBezTo>
                            <a:pt x="313571" y="56243"/>
                            <a:pt x="509092" y="99013"/>
                            <a:pt x="619072" y="147893"/>
                          </a:cubicBezTo>
                          <a:cubicBezTo>
                            <a:pt x="759602" y="208993"/>
                            <a:pt x="741272" y="300643"/>
                            <a:pt x="722942" y="337303"/>
                          </a:cubicBezTo>
                          <a:cubicBezTo>
                            <a:pt x="698502" y="398403"/>
                            <a:pt x="661842" y="459503"/>
                            <a:pt x="619072" y="532823"/>
                          </a:cubicBezTo>
                          <a:cubicBezTo>
                            <a:pt x="600742" y="581703"/>
                            <a:pt x="521312" y="618363"/>
                            <a:pt x="411332" y="606142"/>
                          </a:cubicBezTo>
                          <a:close/>
                          <a:moveTo>
                            <a:pt x="246361" y="62353"/>
                          </a:moveTo>
                          <a:cubicBezTo>
                            <a:pt x="191371" y="56243"/>
                            <a:pt x="136381" y="62353"/>
                            <a:pt x="99721" y="166223"/>
                          </a:cubicBezTo>
                          <a:cubicBezTo>
                            <a:pt x="99721" y="166223"/>
                            <a:pt x="56951" y="257873"/>
                            <a:pt x="69171" y="373963"/>
                          </a:cubicBezTo>
                          <a:cubicBezTo>
                            <a:pt x="75281" y="447283"/>
                            <a:pt x="154711" y="508383"/>
                            <a:pt x="344121" y="581703"/>
                          </a:cubicBezTo>
                          <a:cubicBezTo>
                            <a:pt x="368561" y="587813"/>
                            <a:pt x="386891" y="593923"/>
                            <a:pt x="411332" y="593923"/>
                          </a:cubicBezTo>
                          <a:cubicBezTo>
                            <a:pt x="509092" y="606142"/>
                            <a:pt x="588522" y="569483"/>
                            <a:pt x="612962" y="532823"/>
                          </a:cubicBezTo>
                          <a:cubicBezTo>
                            <a:pt x="655732" y="459503"/>
                            <a:pt x="686282" y="398403"/>
                            <a:pt x="716832" y="337303"/>
                          </a:cubicBezTo>
                          <a:cubicBezTo>
                            <a:pt x="747382" y="263983"/>
                            <a:pt x="710722" y="202883"/>
                            <a:pt x="619072" y="160113"/>
                          </a:cubicBezTo>
                          <a:cubicBezTo>
                            <a:pt x="509092" y="111233"/>
                            <a:pt x="319682" y="68463"/>
                            <a:pt x="270801" y="62353"/>
                          </a:cubicBezTo>
                          <a:lnTo>
                            <a:pt x="264691" y="62353"/>
                          </a:lnTo>
                          <a:cubicBezTo>
                            <a:pt x="258581" y="62353"/>
                            <a:pt x="252471" y="62353"/>
                            <a:pt x="246361" y="62353"/>
                          </a:cubicBezTo>
                          <a:close/>
                        </a:path>
                      </a:pathLst>
                    </a:custGeom>
                    <a:solidFill>
                      <a:srgbClr val="00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0" name="Freeform: Shape 129">
                    <a:extLst>
                      <a:ext uri="{FF2B5EF4-FFF2-40B4-BE49-F238E27FC236}">
                        <a16:creationId xmlns:a16="http://schemas.microsoft.com/office/drawing/2014/main" id="{8B23F9DE-7B43-4BCF-B262-D10E93E7BA87}"/>
                      </a:ext>
                    </a:extLst>
                  </p:cNvPr>
                  <p:cNvSpPr/>
                  <p:nvPr/>
                </p:nvSpPr>
                <p:spPr>
                  <a:xfrm>
                    <a:off x="1428643" y="5224028"/>
                    <a:ext cx="671623" cy="552620"/>
                  </a:xfrm>
                  <a:custGeom>
                    <a:avLst/>
                    <a:gdLst>
                      <a:gd name="connsiteX0" fmla="*/ 558206 w 671623"/>
                      <a:gd name="connsiteY0" fmla="*/ 102285 h 552620"/>
                      <a:gd name="connsiteX1" fmla="*/ 203826 w 671623"/>
                      <a:gd name="connsiteY1" fmla="*/ 4525 h 552620"/>
                      <a:gd name="connsiteX2" fmla="*/ 32746 w 671623"/>
                      <a:gd name="connsiteY2" fmla="*/ 108395 h 552620"/>
                      <a:gd name="connsiteX3" fmla="*/ 2196 w 671623"/>
                      <a:gd name="connsiteY3" fmla="*/ 322245 h 552620"/>
                      <a:gd name="connsiteX4" fmla="*/ 283256 w 671623"/>
                      <a:gd name="connsiteY4" fmla="*/ 536094 h 552620"/>
                      <a:gd name="connsiteX5" fmla="*/ 558206 w 671623"/>
                      <a:gd name="connsiteY5" fmla="*/ 487214 h 552620"/>
                      <a:gd name="connsiteX6" fmla="*/ 662076 w 671623"/>
                      <a:gd name="connsiteY6" fmla="*/ 291695 h 552620"/>
                      <a:gd name="connsiteX7" fmla="*/ 558206 w 671623"/>
                      <a:gd name="connsiteY7" fmla="*/ 102285 h 5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623" h="552620">
                        <a:moveTo>
                          <a:pt x="558206" y="102285"/>
                        </a:moveTo>
                        <a:cubicBezTo>
                          <a:pt x="448226" y="53405"/>
                          <a:pt x="252706" y="10635"/>
                          <a:pt x="203826" y="4525"/>
                        </a:cubicBezTo>
                        <a:cubicBezTo>
                          <a:pt x="154946" y="-1585"/>
                          <a:pt x="81626" y="-19915"/>
                          <a:pt x="32746" y="108395"/>
                        </a:cubicBezTo>
                        <a:cubicBezTo>
                          <a:pt x="32746" y="108395"/>
                          <a:pt x="-10024" y="200045"/>
                          <a:pt x="2196" y="322245"/>
                        </a:cubicBezTo>
                        <a:cubicBezTo>
                          <a:pt x="8306" y="401674"/>
                          <a:pt x="99956" y="468884"/>
                          <a:pt x="283256" y="536094"/>
                        </a:cubicBezTo>
                        <a:cubicBezTo>
                          <a:pt x="423786" y="578864"/>
                          <a:pt x="527656" y="529984"/>
                          <a:pt x="558206" y="487214"/>
                        </a:cubicBezTo>
                        <a:cubicBezTo>
                          <a:pt x="600976" y="420004"/>
                          <a:pt x="631526" y="352795"/>
                          <a:pt x="662076" y="291695"/>
                        </a:cubicBezTo>
                        <a:cubicBezTo>
                          <a:pt x="686516" y="218375"/>
                          <a:pt x="668186" y="145055"/>
                          <a:pt x="558206" y="102285"/>
                        </a:cubicBezTo>
                        <a:close/>
                      </a:path>
                    </a:pathLst>
                  </a:custGeom>
                  <a:solidFill>
                    <a:srgbClr val="FFFFFF">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1" name="Freeform: Shape 130">
                    <a:extLst>
                      <a:ext uri="{FF2B5EF4-FFF2-40B4-BE49-F238E27FC236}">
                        <a16:creationId xmlns:a16="http://schemas.microsoft.com/office/drawing/2014/main" id="{72281491-923C-4F86-9B84-BC2302445FBB}"/>
                      </a:ext>
                    </a:extLst>
                  </p:cNvPr>
                  <p:cNvSpPr/>
                  <p:nvPr/>
                </p:nvSpPr>
                <p:spPr>
                  <a:xfrm>
                    <a:off x="1434753" y="5224028"/>
                    <a:ext cx="666542" cy="552620"/>
                  </a:xfrm>
                  <a:custGeom>
                    <a:avLst/>
                    <a:gdLst>
                      <a:gd name="connsiteX0" fmla="*/ 655966 w 666542"/>
                      <a:gd name="connsiteY0" fmla="*/ 285585 h 552620"/>
                      <a:gd name="connsiteX1" fmla="*/ 558206 w 666542"/>
                      <a:gd name="connsiteY1" fmla="*/ 102285 h 552620"/>
                      <a:gd name="connsiteX2" fmla="*/ 203826 w 666542"/>
                      <a:gd name="connsiteY2" fmla="*/ 4525 h 552620"/>
                      <a:gd name="connsiteX3" fmla="*/ 32746 w 666542"/>
                      <a:gd name="connsiteY3" fmla="*/ 108395 h 552620"/>
                      <a:gd name="connsiteX4" fmla="*/ 2196 w 666542"/>
                      <a:gd name="connsiteY4" fmla="*/ 322245 h 552620"/>
                      <a:gd name="connsiteX5" fmla="*/ 283256 w 666542"/>
                      <a:gd name="connsiteY5" fmla="*/ 536094 h 552620"/>
                      <a:gd name="connsiteX6" fmla="*/ 558206 w 666542"/>
                      <a:gd name="connsiteY6" fmla="*/ 487214 h 552620"/>
                      <a:gd name="connsiteX7" fmla="*/ 655966 w 666542"/>
                      <a:gd name="connsiteY7" fmla="*/ 285585 h 552620"/>
                      <a:gd name="connsiteX8" fmla="*/ 521546 w 666542"/>
                      <a:gd name="connsiteY8" fmla="*/ 450554 h 552620"/>
                      <a:gd name="connsiteX9" fmla="*/ 283256 w 666542"/>
                      <a:gd name="connsiteY9" fmla="*/ 493324 h 552620"/>
                      <a:gd name="connsiteX10" fmla="*/ 38856 w 666542"/>
                      <a:gd name="connsiteY10" fmla="*/ 310025 h 552620"/>
                      <a:gd name="connsiteX11" fmla="*/ 69406 w 666542"/>
                      <a:gd name="connsiteY11" fmla="*/ 126725 h 552620"/>
                      <a:gd name="connsiteX12" fmla="*/ 216046 w 666542"/>
                      <a:gd name="connsiteY12" fmla="*/ 35075 h 552620"/>
                      <a:gd name="connsiteX13" fmla="*/ 521546 w 666542"/>
                      <a:gd name="connsiteY13" fmla="*/ 120615 h 552620"/>
                      <a:gd name="connsiteX14" fmla="*/ 607086 w 666542"/>
                      <a:gd name="connsiteY14" fmla="*/ 279475 h 552620"/>
                      <a:gd name="connsiteX15" fmla="*/ 521546 w 666542"/>
                      <a:gd name="connsiteY15" fmla="*/ 450554 h 5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542" h="552620">
                        <a:moveTo>
                          <a:pt x="655966" y="285585"/>
                        </a:moveTo>
                        <a:cubicBezTo>
                          <a:pt x="680406" y="224485"/>
                          <a:pt x="668186" y="151165"/>
                          <a:pt x="558206" y="102285"/>
                        </a:cubicBezTo>
                        <a:cubicBezTo>
                          <a:pt x="448226" y="53405"/>
                          <a:pt x="252706" y="10635"/>
                          <a:pt x="203826" y="4525"/>
                        </a:cubicBezTo>
                        <a:cubicBezTo>
                          <a:pt x="154946" y="-1585"/>
                          <a:pt x="81626" y="-19915"/>
                          <a:pt x="32746" y="108395"/>
                        </a:cubicBezTo>
                        <a:cubicBezTo>
                          <a:pt x="32746" y="108395"/>
                          <a:pt x="-10024" y="200045"/>
                          <a:pt x="2196" y="322245"/>
                        </a:cubicBezTo>
                        <a:cubicBezTo>
                          <a:pt x="8306" y="401674"/>
                          <a:pt x="99956" y="468884"/>
                          <a:pt x="283256" y="536094"/>
                        </a:cubicBezTo>
                        <a:cubicBezTo>
                          <a:pt x="423786" y="578864"/>
                          <a:pt x="527656" y="529984"/>
                          <a:pt x="558206" y="487214"/>
                        </a:cubicBezTo>
                        <a:cubicBezTo>
                          <a:pt x="594866" y="407784"/>
                          <a:pt x="625416" y="346685"/>
                          <a:pt x="655966" y="285585"/>
                        </a:cubicBezTo>
                        <a:close/>
                        <a:moveTo>
                          <a:pt x="521546" y="450554"/>
                        </a:moveTo>
                        <a:cubicBezTo>
                          <a:pt x="497106" y="493324"/>
                          <a:pt x="405456" y="529984"/>
                          <a:pt x="283256" y="493324"/>
                        </a:cubicBezTo>
                        <a:cubicBezTo>
                          <a:pt x="124396" y="432224"/>
                          <a:pt x="44966" y="377235"/>
                          <a:pt x="38856" y="310025"/>
                        </a:cubicBezTo>
                        <a:cubicBezTo>
                          <a:pt x="32746" y="206155"/>
                          <a:pt x="69406" y="126725"/>
                          <a:pt x="69406" y="126725"/>
                        </a:cubicBezTo>
                        <a:cubicBezTo>
                          <a:pt x="112176" y="16745"/>
                          <a:pt x="173276" y="28965"/>
                          <a:pt x="216046" y="35075"/>
                        </a:cubicBezTo>
                        <a:cubicBezTo>
                          <a:pt x="258816" y="41185"/>
                          <a:pt x="429896" y="77845"/>
                          <a:pt x="521546" y="120615"/>
                        </a:cubicBezTo>
                        <a:cubicBezTo>
                          <a:pt x="619306" y="163385"/>
                          <a:pt x="631526" y="224485"/>
                          <a:pt x="607086" y="279475"/>
                        </a:cubicBezTo>
                        <a:cubicBezTo>
                          <a:pt x="588756" y="334465"/>
                          <a:pt x="558206" y="389454"/>
                          <a:pt x="521546" y="450554"/>
                        </a:cubicBezTo>
                        <a:close/>
                      </a:path>
                    </a:pathLst>
                  </a:custGeom>
                  <a:solidFill>
                    <a:srgbClr val="72706F">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20" name="Graphic 16">
                  <a:extLst>
                    <a:ext uri="{FF2B5EF4-FFF2-40B4-BE49-F238E27FC236}">
                      <a16:creationId xmlns:a16="http://schemas.microsoft.com/office/drawing/2014/main" id="{320A7C3E-6FA0-46EC-AF4C-93F1AF814E6C}"/>
                    </a:ext>
                  </a:extLst>
                </p:cNvPr>
                <p:cNvGrpSpPr/>
                <p:nvPr/>
              </p:nvGrpSpPr>
              <p:grpSpPr>
                <a:xfrm>
                  <a:off x="1430839" y="5224014"/>
                  <a:ext cx="623220" cy="523888"/>
                  <a:chOff x="1430839" y="5224014"/>
                  <a:chExt cx="623220" cy="523888"/>
                </a:xfrm>
                <a:solidFill>
                  <a:srgbClr val="E6FFFF">
                    <a:alpha val="50000"/>
                  </a:srgbClr>
                </a:solidFill>
              </p:grpSpPr>
              <p:sp>
                <p:nvSpPr>
                  <p:cNvPr id="126" name="Freeform: Shape 125">
                    <a:extLst>
                      <a:ext uri="{FF2B5EF4-FFF2-40B4-BE49-F238E27FC236}">
                        <a16:creationId xmlns:a16="http://schemas.microsoft.com/office/drawing/2014/main" id="{0A236660-C657-41E2-82E1-243BBCCAC1D9}"/>
                      </a:ext>
                    </a:extLst>
                  </p:cNvPr>
                  <p:cNvSpPr/>
                  <p:nvPr/>
                </p:nvSpPr>
                <p:spPr>
                  <a:xfrm>
                    <a:off x="1485829" y="5224014"/>
                    <a:ext cx="201630" cy="65639"/>
                  </a:xfrm>
                  <a:custGeom>
                    <a:avLst/>
                    <a:gdLst>
                      <a:gd name="connsiteX0" fmla="*/ 152750 w 201630"/>
                      <a:gd name="connsiteY0" fmla="*/ 4539 h 65639"/>
                      <a:gd name="connsiteX1" fmla="*/ 0 w 201630"/>
                      <a:gd name="connsiteY1" fmla="*/ 65639 h 65639"/>
                      <a:gd name="connsiteX2" fmla="*/ 201630 w 201630"/>
                      <a:gd name="connsiteY2" fmla="*/ 10649 h 65639"/>
                      <a:gd name="connsiteX3" fmla="*/ 152750 w 201630"/>
                      <a:gd name="connsiteY3" fmla="*/ 4539 h 65639"/>
                    </a:gdLst>
                    <a:ahLst/>
                    <a:cxnLst>
                      <a:cxn ang="0">
                        <a:pos x="connsiteX0" y="connsiteY0"/>
                      </a:cxn>
                      <a:cxn ang="0">
                        <a:pos x="connsiteX1" y="connsiteY1"/>
                      </a:cxn>
                      <a:cxn ang="0">
                        <a:pos x="connsiteX2" y="connsiteY2"/>
                      </a:cxn>
                      <a:cxn ang="0">
                        <a:pos x="connsiteX3" y="connsiteY3"/>
                      </a:cxn>
                    </a:cxnLst>
                    <a:rect l="l" t="t" r="r" b="b"/>
                    <a:pathLst>
                      <a:path w="201630" h="65639">
                        <a:moveTo>
                          <a:pt x="152750" y="4539"/>
                        </a:moveTo>
                        <a:cubicBezTo>
                          <a:pt x="109980" y="-1571"/>
                          <a:pt x="48880" y="-13791"/>
                          <a:pt x="0" y="65639"/>
                        </a:cubicBezTo>
                        <a:lnTo>
                          <a:pt x="201630" y="10649"/>
                        </a:lnTo>
                        <a:cubicBezTo>
                          <a:pt x="177190" y="4539"/>
                          <a:pt x="158860" y="4539"/>
                          <a:pt x="152750" y="4539"/>
                        </a:cubicBezTo>
                        <a:close/>
                      </a:path>
                    </a:pathLst>
                  </a:custGeom>
                  <a:solidFill>
                    <a:srgbClr val="E6FFFF">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7" name="Freeform: Shape 126">
                    <a:extLst>
                      <a:ext uri="{FF2B5EF4-FFF2-40B4-BE49-F238E27FC236}">
                        <a16:creationId xmlns:a16="http://schemas.microsoft.com/office/drawing/2014/main" id="{5E4EEB6B-0513-467E-AC6E-FE1D4CDD04D4}"/>
                      </a:ext>
                    </a:extLst>
                  </p:cNvPr>
                  <p:cNvSpPr/>
                  <p:nvPr/>
                </p:nvSpPr>
                <p:spPr>
                  <a:xfrm>
                    <a:off x="1430839" y="5265213"/>
                    <a:ext cx="598780" cy="244399"/>
                  </a:xfrm>
                  <a:custGeom>
                    <a:avLst/>
                    <a:gdLst>
                      <a:gd name="connsiteX0" fmla="*/ 556010 w 598780"/>
                      <a:gd name="connsiteY0" fmla="*/ 61100 h 244399"/>
                      <a:gd name="connsiteX1" fmla="*/ 372710 w 598780"/>
                      <a:gd name="connsiteY1" fmla="*/ 0 h 244399"/>
                      <a:gd name="connsiteX2" fmla="*/ 24440 w 598780"/>
                      <a:gd name="connsiteY2" fmla="*/ 91650 h 244399"/>
                      <a:gd name="connsiteX3" fmla="*/ 0 w 598780"/>
                      <a:gd name="connsiteY3" fmla="*/ 244400 h 244399"/>
                      <a:gd name="connsiteX4" fmla="*/ 598780 w 598780"/>
                      <a:gd name="connsiteY4" fmla="*/ 85540 h 244399"/>
                      <a:gd name="connsiteX5" fmla="*/ 556010 w 598780"/>
                      <a:gd name="connsiteY5" fmla="*/ 61100 h 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80" h="244399">
                        <a:moveTo>
                          <a:pt x="556010" y="61100"/>
                        </a:moveTo>
                        <a:cubicBezTo>
                          <a:pt x="507130" y="36660"/>
                          <a:pt x="433810" y="18330"/>
                          <a:pt x="372710" y="0"/>
                        </a:cubicBezTo>
                        <a:lnTo>
                          <a:pt x="24440" y="91650"/>
                        </a:lnTo>
                        <a:cubicBezTo>
                          <a:pt x="18330" y="122200"/>
                          <a:pt x="0" y="177190"/>
                          <a:pt x="0" y="244400"/>
                        </a:cubicBezTo>
                        <a:lnTo>
                          <a:pt x="598780" y="85540"/>
                        </a:lnTo>
                        <a:cubicBezTo>
                          <a:pt x="592670" y="73320"/>
                          <a:pt x="574340" y="67210"/>
                          <a:pt x="556010" y="61100"/>
                        </a:cubicBezTo>
                        <a:close/>
                      </a:path>
                    </a:pathLst>
                  </a:custGeom>
                  <a:solidFill>
                    <a:srgbClr val="E6FFFF">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8" name="Freeform: Shape 127">
                    <a:extLst>
                      <a:ext uri="{FF2B5EF4-FFF2-40B4-BE49-F238E27FC236}">
                        <a16:creationId xmlns:a16="http://schemas.microsoft.com/office/drawing/2014/main" id="{73CB198B-3695-4F8C-80F4-5E83E78BF19B}"/>
                      </a:ext>
                    </a:extLst>
                  </p:cNvPr>
                  <p:cNvSpPr/>
                  <p:nvPr/>
                </p:nvSpPr>
                <p:spPr>
                  <a:xfrm>
                    <a:off x="1589699" y="5576823"/>
                    <a:ext cx="464360" cy="171079"/>
                  </a:xfrm>
                  <a:custGeom>
                    <a:avLst/>
                    <a:gdLst>
                      <a:gd name="connsiteX0" fmla="*/ 0 w 464360"/>
                      <a:gd name="connsiteY0" fmla="*/ 122200 h 171079"/>
                      <a:gd name="connsiteX1" fmla="*/ 109980 w 464360"/>
                      <a:gd name="connsiteY1" fmla="*/ 171080 h 171079"/>
                      <a:gd name="connsiteX2" fmla="*/ 415480 w 464360"/>
                      <a:gd name="connsiteY2" fmla="*/ 91650 h 171079"/>
                      <a:gd name="connsiteX3" fmla="*/ 464360 w 464360"/>
                      <a:gd name="connsiteY3" fmla="*/ 0 h 171079"/>
                      <a:gd name="connsiteX4" fmla="*/ 0 w 464360"/>
                      <a:gd name="connsiteY4" fmla="*/ 122200 h 171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60" h="171079">
                        <a:moveTo>
                          <a:pt x="0" y="122200"/>
                        </a:moveTo>
                        <a:cubicBezTo>
                          <a:pt x="30550" y="140530"/>
                          <a:pt x="67210" y="152750"/>
                          <a:pt x="109980" y="171080"/>
                        </a:cubicBezTo>
                        <a:lnTo>
                          <a:pt x="415480" y="91650"/>
                        </a:lnTo>
                        <a:cubicBezTo>
                          <a:pt x="433810" y="61100"/>
                          <a:pt x="452140" y="30550"/>
                          <a:pt x="464360" y="0"/>
                        </a:cubicBezTo>
                        <a:cubicBezTo>
                          <a:pt x="317720" y="48880"/>
                          <a:pt x="158860" y="85540"/>
                          <a:pt x="0" y="122200"/>
                        </a:cubicBezTo>
                        <a:close/>
                      </a:path>
                    </a:pathLst>
                  </a:custGeom>
                  <a:solidFill>
                    <a:srgbClr val="E6FFFF">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21" name="Graphic 16">
                  <a:extLst>
                    <a:ext uri="{FF2B5EF4-FFF2-40B4-BE49-F238E27FC236}">
                      <a16:creationId xmlns:a16="http://schemas.microsoft.com/office/drawing/2014/main" id="{B04F8503-8F65-474A-83FD-6A31A6311B62}"/>
                    </a:ext>
                  </a:extLst>
                </p:cNvPr>
                <p:cNvGrpSpPr/>
                <p:nvPr/>
              </p:nvGrpSpPr>
              <p:grpSpPr>
                <a:xfrm>
                  <a:off x="1379775" y="5224028"/>
                  <a:ext cx="784898" cy="591676"/>
                  <a:chOff x="1379775" y="5224028"/>
                  <a:chExt cx="784898" cy="591676"/>
                </a:xfrm>
              </p:grpSpPr>
              <p:sp>
                <p:nvSpPr>
                  <p:cNvPr id="124" name="Freeform: Shape 123">
                    <a:extLst>
                      <a:ext uri="{FF2B5EF4-FFF2-40B4-BE49-F238E27FC236}">
                        <a16:creationId xmlns:a16="http://schemas.microsoft.com/office/drawing/2014/main" id="{94AFFDBA-EEBC-4CBF-BCF9-4D6E967219AB}"/>
                      </a:ext>
                    </a:extLst>
                  </p:cNvPr>
                  <p:cNvSpPr/>
                  <p:nvPr/>
                </p:nvSpPr>
                <p:spPr>
                  <a:xfrm>
                    <a:off x="1430242" y="5224028"/>
                    <a:ext cx="671054" cy="546510"/>
                  </a:xfrm>
                  <a:custGeom>
                    <a:avLst/>
                    <a:gdLst>
                      <a:gd name="connsiteX0" fmla="*/ 597 w 671054"/>
                      <a:gd name="connsiteY0" fmla="*/ 316135 h 546510"/>
                      <a:gd name="connsiteX1" fmla="*/ 281658 w 671054"/>
                      <a:gd name="connsiteY1" fmla="*/ 529984 h 546510"/>
                      <a:gd name="connsiteX2" fmla="*/ 556608 w 671054"/>
                      <a:gd name="connsiteY2" fmla="*/ 481104 h 546510"/>
                      <a:gd name="connsiteX3" fmla="*/ 660478 w 671054"/>
                      <a:gd name="connsiteY3" fmla="*/ 285585 h 546510"/>
                      <a:gd name="connsiteX4" fmla="*/ 562718 w 671054"/>
                      <a:gd name="connsiteY4" fmla="*/ 102285 h 546510"/>
                      <a:gd name="connsiteX5" fmla="*/ 208338 w 671054"/>
                      <a:gd name="connsiteY5" fmla="*/ 4525 h 546510"/>
                      <a:gd name="connsiteX6" fmla="*/ 37257 w 671054"/>
                      <a:gd name="connsiteY6" fmla="*/ 108395 h 546510"/>
                      <a:gd name="connsiteX7" fmla="*/ 597 w 671054"/>
                      <a:gd name="connsiteY7" fmla="*/ 316135 h 54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054" h="546510">
                        <a:moveTo>
                          <a:pt x="597" y="316135"/>
                        </a:moveTo>
                        <a:cubicBezTo>
                          <a:pt x="6707" y="395564"/>
                          <a:pt x="98358" y="462774"/>
                          <a:pt x="281658" y="529984"/>
                        </a:cubicBezTo>
                        <a:cubicBezTo>
                          <a:pt x="422188" y="572754"/>
                          <a:pt x="526058" y="523874"/>
                          <a:pt x="556608" y="481104"/>
                        </a:cubicBezTo>
                        <a:cubicBezTo>
                          <a:pt x="599378" y="413894"/>
                          <a:pt x="629928" y="346685"/>
                          <a:pt x="660478" y="285585"/>
                        </a:cubicBezTo>
                        <a:cubicBezTo>
                          <a:pt x="684918" y="224485"/>
                          <a:pt x="672698" y="151165"/>
                          <a:pt x="562718" y="102285"/>
                        </a:cubicBezTo>
                        <a:cubicBezTo>
                          <a:pt x="452738" y="53405"/>
                          <a:pt x="257218" y="10635"/>
                          <a:pt x="208338" y="4525"/>
                        </a:cubicBezTo>
                        <a:cubicBezTo>
                          <a:pt x="159458" y="-1585"/>
                          <a:pt x="86137" y="-19915"/>
                          <a:pt x="37257" y="108395"/>
                        </a:cubicBezTo>
                        <a:cubicBezTo>
                          <a:pt x="37257" y="102285"/>
                          <a:pt x="-5513" y="200045"/>
                          <a:pt x="597" y="316135"/>
                        </a:cubicBezTo>
                        <a:close/>
                      </a:path>
                    </a:pathLst>
                  </a:custGeom>
                  <a:no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5" name="Freeform: Shape 124">
                    <a:extLst>
                      <a:ext uri="{FF2B5EF4-FFF2-40B4-BE49-F238E27FC236}">
                        <a16:creationId xmlns:a16="http://schemas.microsoft.com/office/drawing/2014/main" id="{6B9ED2FA-7FB0-4350-8CD7-027E018BEE46}"/>
                      </a:ext>
                    </a:extLst>
                  </p:cNvPr>
                  <p:cNvSpPr/>
                  <p:nvPr/>
                </p:nvSpPr>
                <p:spPr>
                  <a:xfrm>
                    <a:off x="1379775" y="5240773"/>
                    <a:ext cx="784898" cy="574931"/>
                  </a:xfrm>
                  <a:custGeom>
                    <a:avLst/>
                    <a:gdLst>
                      <a:gd name="connsiteX0" fmla="*/ 772044 w 784898"/>
                      <a:gd name="connsiteY0" fmla="*/ 268840 h 574931"/>
                      <a:gd name="connsiteX1" fmla="*/ 655954 w 784898"/>
                      <a:gd name="connsiteY1" fmla="*/ 54990 h 574931"/>
                      <a:gd name="connsiteX2" fmla="*/ 490984 w 784898"/>
                      <a:gd name="connsiteY2" fmla="*/ 0 h 574931"/>
                      <a:gd name="connsiteX3" fmla="*/ 717054 w 784898"/>
                      <a:gd name="connsiteY3" fmla="*/ 116090 h 574931"/>
                      <a:gd name="connsiteX4" fmla="*/ 649844 w 784898"/>
                      <a:gd name="connsiteY4" fmla="*/ 458249 h 574931"/>
                      <a:gd name="connsiteX5" fmla="*/ 240474 w 784898"/>
                      <a:gd name="connsiteY5" fmla="*/ 507129 h 574931"/>
                      <a:gd name="connsiteX6" fmla="*/ 32734 w 784898"/>
                      <a:gd name="connsiteY6" fmla="*/ 79430 h 574931"/>
                      <a:gd name="connsiteX7" fmla="*/ 38844 w 784898"/>
                      <a:gd name="connsiteY7" fmla="*/ 61100 h 574931"/>
                      <a:gd name="connsiteX8" fmla="*/ 2184 w 784898"/>
                      <a:gd name="connsiteY8" fmla="*/ 305500 h 574931"/>
                      <a:gd name="connsiteX9" fmla="*/ 332124 w 784898"/>
                      <a:gd name="connsiteY9" fmla="*/ 556009 h 574931"/>
                      <a:gd name="connsiteX10" fmla="*/ 655954 w 784898"/>
                      <a:gd name="connsiteY10" fmla="*/ 494909 h 574931"/>
                      <a:gd name="connsiteX11" fmla="*/ 772044 w 784898"/>
                      <a:gd name="connsiteY11" fmla="*/ 268840 h 57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98" h="574931">
                        <a:moveTo>
                          <a:pt x="772044" y="268840"/>
                        </a:moveTo>
                        <a:cubicBezTo>
                          <a:pt x="802594" y="195520"/>
                          <a:pt x="784265" y="109980"/>
                          <a:pt x="655954" y="54990"/>
                        </a:cubicBezTo>
                        <a:cubicBezTo>
                          <a:pt x="607074" y="36660"/>
                          <a:pt x="552084" y="18330"/>
                          <a:pt x="490984" y="0"/>
                        </a:cubicBezTo>
                        <a:cubicBezTo>
                          <a:pt x="539864" y="18330"/>
                          <a:pt x="643734" y="67210"/>
                          <a:pt x="717054" y="116090"/>
                        </a:cubicBezTo>
                        <a:cubicBezTo>
                          <a:pt x="820925" y="183300"/>
                          <a:pt x="698724" y="360490"/>
                          <a:pt x="649844" y="458249"/>
                        </a:cubicBezTo>
                        <a:cubicBezTo>
                          <a:pt x="607074" y="549899"/>
                          <a:pt x="454324" y="586559"/>
                          <a:pt x="240474" y="507129"/>
                        </a:cubicBezTo>
                        <a:cubicBezTo>
                          <a:pt x="-58916" y="403259"/>
                          <a:pt x="8294" y="164970"/>
                          <a:pt x="32734" y="79430"/>
                        </a:cubicBezTo>
                        <a:cubicBezTo>
                          <a:pt x="32734" y="73320"/>
                          <a:pt x="32734" y="67210"/>
                          <a:pt x="38844" y="61100"/>
                        </a:cubicBezTo>
                        <a:cubicBezTo>
                          <a:pt x="32734" y="79430"/>
                          <a:pt x="-10036" y="177190"/>
                          <a:pt x="2184" y="305500"/>
                        </a:cubicBezTo>
                        <a:cubicBezTo>
                          <a:pt x="8294" y="403259"/>
                          <a:pt x="118274" y="476579"/>
                          <a:pt x="332124" y="556009"/>
                        </a:cubicBezTo>
                        <a:cubicBezTo>
                          <a:pt x="497094" y="604889"/>
                          <a:pt x="619294" y="549899"/>
                          <a:pt x="655954" y="494909"/>
                        </a:cubicBezTo>
                        <a:cubicBezTo>
                          <a:pt x="698724" y="415479"/>
                          <a:pt x="741494" y="342159"/>
                          <a:pt x="772044" y="268840"/>
                        </a:cubicBezTo>
                        <a:close/>
                      </a:path>
                    </a:pathLst>
                  </a:custGeom>
                  <a:solidFill>
                    <a:srgbClr val="424241">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2" name="Freeform: Shape 121">
                  <a:extLst>
                    <a:ext uri="{FF2B5EF4-FFF2-40B4-BE49-F238E27FC236}">
                      <a16:creationId xmlns:a16="http://schemas.microsoft.com/office/drawing/2014/main" id="{947B8C87-0251-4450-87FF-1A26C6812815}"/>
                    </a:ext>
                  </a:extLst>
                </p:cNvPr>
                <p:cNvSpPr/>
                <p:nvPr/>
              </p:nvSpPr>
              <p:spPr>
                <a:xfrm>
                  <a:off x="1449169" y="5186793"/>
                  <a:ext cx="232180" cy="121189"/>
                </a:xfrm>
                <a:custGeom>
                  <a:avLst/>
                  <a:gdLst>
                    <a:gd name="connsiteX0" fmla="*/ 0 w 232180"/>
                    <a:gd name="connsiteY0" fmla="*/ 121189 h 121189"/>
                    <a:gd name="connsiteX1" fmla="*/ 232180 w 232180"/>
                    <a:gd name="connsiteY1" fmla="*/ 29540 h 121189"/>
                    <a:gd name="connsiteX2" fmla="*/ 0 w 232180"/>
                    <a:gd name="connsiteY2" fmla="*/ 121189 h 121189"/>
                  </a:gdLst>
                  <a:ahLst/>
                  <a:cxnLst>
                    <a:cxn ang="0">
                      <a:pos x="connsiteX0" y="connsiteY0"/>
                    </a:cxn>
                    <a:cxn ang="0">
                      <a:pos x="connsiteX1" y="connsiteY1"/>
                    </a:cxn>
                    <a:cxn ang="0">
                      <a:pos x="connsiteX2" y="connsiteY2"/>
                    </a:cxn>
                  </a:cxnLst>
                  <a:rect l="l" t="t" r="r" b="b"/>
                  <a:pathLst>
                    <a:path w="232180" h="121189">
                      <a:moveTo>
                        <a:pt x="0" y="121189"/>
                      </a:moveTo>
                      <a:cubicBezTo>
                        <a:pt x="0" y="121189"/>
                        <a:pt x="36660" y="-25450"/>
                        <a:pt x="232180" y="29540"/>
                      </a:cubicBezTo>
                      <a:cubicBezTo>
                        <a:pt x="152750" y="-19340"/>
                        <a:pt x="12220" y="-19340"/>
                        <a:pt x="0" y="121189"/>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3" name="Freeform: Shape 122">
                  <a:extLst>
                    <a:ext uri="{FF2B5EF4-FFF2-40B4-BE49-F238E27FC236}">
                      <a16:creationId xmlns:a16="http://schemas.microsoft.com/office/drawing/2014/main" id="{22365C6B-BCD5-49EB-B5EF-1309F042EBF1}"/>
                    </a:ext>
                  </a:extLst>
                </p:cNvPr>
                <p:cNvSpPr/>
                <p:nvPr/>
              </p:nvSpPr>
              <p:spPr>
                <a:xfrm rot="885366">
                  <a:off x="1706376" y="5209823"/>
                  <a:ext cx="36659" cy="12219"/>
                </a:xfrm>
                <a:custGeom>
                  <a:avLst/>
                  <a:gdLst>
                    <a:gd name="connsiteX0" fmla="*/ 36659 w 36659"/>
                    <a:gd name="connsiteY0" fmla="*/ 6110 h 12219"/>
                    <a:gd name="connsiteX1" fmla="*/ 18330 w 36659"/>
                    <a:gd name="connsiteY1" fmla="*/ 12220 h 12219"/>
                    <a:gd name="connsiteX2" fmla="*/ 0 w 36659"/>
                    <a:gd name="connsiteY2" fmla="*/ 6110 h 12219"/>
                    <a:gd name="connsiteX3" fmla="*/ 18330 w 36659"/>
                    <a:gd name="connsiteY3" fmla="*/ 0 h 12219"/>
                    <a:gd name="connsiteX4" fmla="*/ 36659 w 36659"/>
                    <a:gd name="connsiteY4" fmla="*/ 611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59" h="12219">
                      <a:moveTo>
                        <a:pt x="36659" y="6110"/>
                      </a:moveTo>
                      <a:cubicBezTo>
                        <a:pt x="36659" y="9484"/>
                        <a:pt x="28453" y="12220"/>
                        <a:pt x="18330" y="12220"/>
                      </a:cubicBezTo>
                      <a:cubicBezTo>
                        <a:pt x="8207" y="12220"/>
                        <a:pt x="0" y="9484"/>
                        <a:pt x="0" y="6110"/>
                      </a:cubicBezTo>
                      <a:cubicBezTo>
                        <a:pt x="0" y="2735"/>
                        <a:pt x="8207" y="0"/>
                        <a:pt x="18330" y="0"/>
                      </a:cubicBezTo>
                      <a:cubicBezTo>
                        <a:pt x="28453" y="0"/>
                        <a:pt x="36659" y="2735"/>
                        <a:pt x="36659" y="6110"/>
                      </a:cubicBezTo>
                      <a:close/>
                    </a:path>
                  </a:pathLst>
                </a:custGeom>
                <a:solidFill>
                  <a:srgbClr val="FFFFFF"/>
                </a:solidFill>
                <a:ln w="61037"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3" name="Graphic 16">
                <a:extLst>
                  <a:ext uri="{FF2B5EF4-FFF2-40B4-BE49-F238E27FC236}">
                    <a16:creationId xmlns:a16="http://schemas.microsoft.com/office/drawing/2014/main" id="{DDCD596C-D768-414F-B6F9-D80E5E99C944}"/>
                  </a:ext>
                </a:extLst>
              </p:cNvPr>
              <p:cNvGrpSpPr/>
              <p:nvPr/>
            </p:nvGrpSpPr>
            <p:grpSpPr>
              <a:xfrm>
                <a:off x="649815" y="4900141"/>
                <a:ext cx="601733" cy="608443"/>
                <a:chOff x="649815" y="4900141"/>
                <a:chExt cx="601733" cy="608443"/>
              </a:xfrm>
            </p:grpSpPr>
            <p:grpSp>
              <p:nvGrpSpPr>
                <p:cNvPr id="104" name="Graphic 16">
                  <a:extLst>
                    <a:ext uri="{FF2B5EF4-FFF2-40B4-BE49-F238E27FC236}">
                      <a16:creationId xmlns:a16="http://schemas.microsoft.com/office/drawing/2014/main" id="{5D6D2805-36D3-4C18-A67F-F4BBDD92C8D9}"/>
                    </a:ext>
                  </a:extLst>
                </p:cNvPr>
                <p:cNvGrpSpPr/>
                <p:nvPr/>
              </p:nvGrpSpPr>
              <p:grpSpPr>
                <a:xfrm>
                  <a:off x="649815" y="4900141"/>
                  <a:ext cx="601733" cy="605390"/>
                  <a:chOff x="649815" y="4900141"/>
                  <a:chExt cx="601733" cy="605390"/>
                </a:xfrm>
              </p:grpSpPr>
              <p:grpSp>
                <p:nvGrpSpPr>
                  <p:cNvPr id="114" name="Graphic 16">
                    <a:extLst>
                      <a:ext uri="{FF2B5EF4-FFF2-40B4-BE49-F238E27FC236}">
                        <a16:creationId xmlns:a16="http://schemas.microsoft.com/office/drawing/2014/main" id="{673E5901-443B-4577-BCEE-7B68DB69D0DB}"/>
                      </a:ext>
                    </a:extLst>
                  </p:cNvPr>
                  <p:cNvGrpSpPr/>
                  <p:nvPr/>
                </p:nvGrpSpPr>
                <p:grpSpPr>
                  <a:xfrm>
                    <a:off x="649815" y="4900141"/>
                    <a:ext cx="601733" cy="605390"/>
                    <a:chOff x="649815" y="4900141"/>
                    <a:chExt cx="601733" cy="605390"/>
                  </a:xfrm>
                </p:grpSpPr>
                <p:sp>
                  <p:nvSpPr>
                    <p:cNvPr id="117" name="Freeform: Shape 116">
                      <a:extLst>
                        <a:ext uri="{FF2B5EF4-FFF2-40B4-BE49-F238E27FC236}">
                          <a16:creationId xmlns:a16="http://schemas.microsoft.com/office/drawing/2014/main" id="{CE60F481-4AA8-4D56-B2D1-8C16E35EF45E}"/>
                        </a:ext>
                      </a:extLst>
                    </p:cNvPr>
                    <p:cNvSpPr/>
                    <p:nvPr/>
                  </p:nvSpPr>
                  <p:spPr>
                    <a:xfrm>
                      <a:off x="657299" y="4908169"/>
                      <a:ext cx="588140" cy="594305"/>
                    </a:xfrm>
                    <a:custGeom>
                      <a:avLst/>
                      <a:gdLst>
                        <a:gd name="connsiteX0" fmla="*/ 535250 w 588140"/>
                        <a:gd name="connsiteY0" fmla="*/ 143194 h 594305"/>
                        <a:gd name="connsiteX1" fmla="*/ 174760 w 588140"/>
                        <a:gd name="connsiteY1" fmla="*/ 2664 h 594305"/>
                        <a:gd name="connsiteX2" fmla="*/ 58670 w 588140"/>
                        <a:gd name="connsiteY2" fmla="*/ 118754 h 594305"/>
                        <a:gd name="connsiteX3" fmla="*/ 9790 w 588140"/>
                        <a:gd name="connsiteY3" fmla="*/ 259284 h 594305"/>
                        <a:gd name="connsiteX4" fmla="*/ 180870 w 588140"/>
                        <a:gd name="connsiteY4" fmla="*/ 534234 h 594305"/>
                        <a:gd name="connsiteX5" fmla="*/ 516920 w 588140"/>
                        <a:gd name="connsiteY5" fmla="*/ 460914 h 594305"/>
                        <a:gd name="connsiteX6" fmla="*/ 535250 w 588140"/>
                        <a:gd name="connsiteY6" fmla="*/ 143194 h 594305"/>
                        <a:gd name="connsiteX7" fmla="*/ 199200 w 588140"/>
                        <a:gd name="connsiteY7" fmla="*/ 485354 h 594305"/>
                        <a:gd name="connsiteX8" fmla="*/ 58670 w 588140"/>
                        <a:gd name="connsiteY8" fmla="*/ 259284 h 594305"/>
                        <a:gd name="connsiteX9" fmla="*/ 101440 w 588140"/>
                        <a:gd name="connsiteY9" fmla="*/ 149304 h 594305"/>
                        <a:gd name="connsiteX10" fmla="*/ 199200 w 588140"/>
                        <a:gd name="connsiteY10" fmla="*/ 51544 h 594305"/>
                        <a:gd name="connsiteX11" fmla="*/ 498590 w 588140"/>
                        <a:gd name="connsiteY11" fmla="*/ 167634 h 594305"/>
                        <a:gd name="connsiteX12" fmla="*/ 480260 w 588140"/>
                        <a:gd name="connsiteY12" fmla="*/ 430364 h 594305"/>
                        <a:gd name="connsiteX13" fmla="*/ 199200 w 588140"/>
                        <a:gd name="connsiteY13" fmla="*/ 485354 h 5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140" h="594305">
                          <a:moveTo>
                            <a:pt x="535250" y="143194"/>
                          </a:moveTo>
                          <a:cubicBezTo>
                            <a:pt x="461930" y="63764"/>
                            <a:pt x="296960" y="-15666"/>
                            <a:pt x="174760" y="2664"/>
                          </a:cubicBezTo>
                          <a:cubicBezTo>
                            <a:pt x="119770" y="14884"/>
                            <a:pt x="83110" y="51544"/>
                            <a:pt x="58670" y="118754"/>
                          </a:cubicBezTo>
                          <a:cubicBezTo>
                            <a:pt x="58670" y="118754"/>
                            <a:pt x="40340" y="161524"/>
                            <a:pt x="9790" y="259284"/>
                          </a:cubicBezTo>
                          <a:cubicBezTo>
                            <a:pt x="-20760" y="357044"/>
                            <a:pt x="15900" y="430364"/>
                            <a:pt x="180870" y="534234"/>
                          </a:cubicBezTo>
                          <a:cubicBezTo>
                            <a:pt x="333620" y="607554"/>
                            <a:pt x="431380" y="644214"/>
                            <a:pt x="516920" y="460914"/>
                          </a:cubicBezTo>
                          <a:cubicBezTo>
                            <a:pt x="608571" y="283724"/>
                            <a:pt x="608571" y="222624"/>
                            <a:pt x="535250" y="143194"/>
                          </a:cubicBezTo>
                          <a:close/>
                          <a:moveTo>
                            <a:pt x="199200" y="485354"/>
                          </a:moveTo>
                          <a:cubicBezTo>
                            <a:pt x="64780" y="399814"/>
                            <a:pt x="34230" y="338714"/>
                            <a:pt x="58670" y="259284"/>
                          </a:cubicBezTo>
                          <a:cubicBezTo>
                            <a:pt x="83110" y="185964"/>
                            <a:pt x="101440" y="149304"/>
                            <a:pt x="101440" y="149304"/>
                          </a:cubicBezTo>
                          <a:cubicBezTo>
                            <a:pt x="125880" y="94314"/>
                            <a:pt x="150320" y="63764"/>
                            <a:pt x="199200" y="51544"/>
                          </a:cubicBezTo>
                          <a:cubicBezTo>
                            <a:pt x="303070" y="39324"/>
                            <a:pt x="437490" y="100424"/>
                            <a:pt x="498590" y="167634"/>
                          </a:cubicBezTo>
                          <a:cubicBezTo>
                            <a:pt x="559690" y="234844"/>
                            <a:pt x="553580" y="283724"/>
                            <a:pt x="480260" y="430364"/>
                          </a:cubicBezTo>
                          <a:cubicBezTo>
                            <a:pt x="406940" y="577004"/>
                            <a:pt x="327510" y="552564"/>
                            <a:pt x="199200" y="485354"/>
                          </a:cubicBezTo>
                          <a:close/>
                        </a:path>
                      </a:pathLst>
                    </a:custGeom>
                    <a:solidFill>
                      <a:srgbClr val="424241"/>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8" name="Freeform: Shape 117">
                      <a:extLst>
                        <a:ext uri="{FF2B5EF4-FFF2-40B4-BE49-F238E27FC236}">
                          <a16:creationId xmlns:a16="http://schemas.microsoft.com/office/drawing/2014/main" id="{9B2523E8-A96A-4D00-A79B-7D8D421FE3B1}"/>
                        </a:ext>
                      </a:extLst>
                    </p:cNvPr>
                    <p:cNvSpPr/>
                    <p:nvPr/>
                  </p:nvSpPr>
                  <p:spPr>
                    <a:xfrm>
                      <a:off x="649815" y="4900141"/>
                      <a:ext cx="601733" cy="605390"/>
                    </a:xfrm>
                    <a:custGeom>
                      <a:avLst/>
                      <a:gdLst>
                        <a:gd name="connsiteX0" fmla="*/ 347213 w 601733"/>
                        <a:gd name="connsiteY0" fmla="*/ 603362 h 605390"/>
                        <a:gd name="connsiteX1" fmla="*/ 347213 w 601733"/>
                        <a:gd name="connsiteY1" fmla="*/ 603362 h 605390"/>
                        <a:gd name="connsiteX2" fmla="*/ 182243 w 601733"/>
                        <a:gd name="connsiteY2" fmla="*/ 542262 h 605390"/>
                        <a:gd name="connsiteX3" fmla="*/ 11163 w 601733"/>
                        <a:gd name="connsiteY3" fmla="*/ 261202 h 605390"/>
                        <a:gd name="connsiteX4" fmla="*/ 60043 w 601733"/>
                        <a:gd name="connsiteY4" fmla="*/ 120672 h 605390"/>
                        <a:gd name="connsiteX5" fmla="*/ 182243 w 601733"/>
                        <a:gd name="connsiteY5" fmla="*/ 4582 h 605390"/>
                        <a:gd name="connsiteX6" fmla="*/ 255563 w 601733"/>
                        <a:gd name="connsiteY6" fmla="*/ 4582 h 605390"/>
                        <a:gd name="connsiteX7" fmla="*/ 548844 w 601733"/>
                        <a:gd name="connsiteY7" fmla="*/ 145112 h 605390"/>
                        <a:gd name="connsiteX8" fmla="*/ 530514 w 601733"/>
                        <a:gd name="connsiteY8" fmla="*/ 468942 h 605390"/>
                        <a:gd name="connsiteX9" fmla="*/ 347213 w 601733"/>
                        <a:gd name="connsiteY9" fmla="*/ 603362 h 605390"/>
                        <a:gd name="connsiteX10" fmla="*/ 255563 w 601733"/>
                        <a:gd name="connsiteY10" fmla="*/ 16802 h 605390"/>
                        <a:gd name="connsiteX11" fmla="*/ 182243 w 601733"/>
                        <a:gd name="connsiteY11" fmla="*/ 16802 h 605390"/>
                        <a:gd name="connsiteX12" fmla="*/ 72263 w 601733"/>
                        <a:gd name="connsiteY12" fmla="*/ 126782 h 605390"/>
                        <a:gd name="connsiteX13" fmla="*/ 23383 w 601733"/>
                        <a:gd name="connsiteY13" fmla="*/ 267312 h 605390"/>
                        <a:gd name="connsiteX14" fmla="*/ 194463 w 601733"/>
                        <a:gd name="connsiteY14" fmla="*/ 536152 h 605390"/>
                        <a:gd name="connsiteX15" fmla="*/ 353323 w 601733"/>
                        <a:gd name="connsiteY15" fmla="*/ 597252 h 605390"/>
                        <a:gd name="connsiteX16" fmla="*/ 353323 w 601733"/>
                        <a:gd name="connsiteY16" fmla="*/ 597252 h 605390"/>
                        <a:gd name="connsiteX17" fmla="*/ 524404 w 601733"/>
                        <a:gd name="connsiteY17" fmla="*/ 468942 h 605390"/>
                        <a:gd name="connsiteX18" fmla="*/ 542734 w 601733"/>
                        <a:gd name="connsiteY18" fmla="*/ 157332 h 605390"/>
                        <a:gd name="connsiteX19" fmla="*/ 255563 w 601733"/>
                        <a:gd name="connsiteY19" fmla="*/ 16802 h 605390"/>
                        <a:gd name="connsiteX20" fmla="*/ 341103 w 601733"/>
                        <a:gd name="connsiteY20" fmla="*/ 548372 h 605390"/>
                        <a:gd name="connsiteX21" fmla="*/ 206683 w 601733"/>
                        <a:gd name="connsiteY21" fmla="*/ 499492 h 605390"/>
                        <a:gd name="connsiteX22" fmla="*/ 66153 w 601733"/>
                        <a:gd name="connsiteY22" fmla="*/ 273422 h 605390"/>
                        <a:gd name="connsiteX23" fmla="*/ 108923 w 601733"/>
                        <a:gd name="connsiteY23" fmla="*/ 157332 h 605390"/>
                        <a:gd name="connsiteX24" fmla="*/ 206683 w 601733"/>
                        <a:gd name="connsiteY24" fmla="*/ 59572 h 605390"/>
                        <a:gd name="connsiteX25" fmla="*/ 267783 w 601733"/>
                        <a:gd name="connsiteY25" fmla="*/ 59572 h 605390"/>
                        <a:gd name="connsiteX26" fmla="*/ 506074 w 601733"/>
                        <a:gd name="connsiteY26" fmla="*/ 175662 h 605390"/>
                        <a:gd name="connsiteX27" fmla="*/ 493854 w 601733"/>
                        <a:gd name="connsiteY27" fmla="*/ 444502 h 605390"/>
                        <a:gd name="connsiteX28" fmla="*/ 341103 w 601733"/>
                        <a:gd name="connsiteY28" fmla="*/ 548372 h 605390"/>
                        <a:gd name="connsiteX29" fmla="*/ 261673 w 601733"/>
                        <a:gd name="connsiteY29" fmla="*/ 65682 h 605390"/>
                        <a:gd name="connsiteX30" fmla="*/ 200573 w 601733"/>
                        <a:gd name="connsiteY30" fmla="*/ 65682 h 605390"/>
                        <a:gd name="connsiteX31" fmla="*/ 108923 w 601733"/>
                        <a:gd name="connsiteY31" fmla="*/ 157332 h 605390"/>
                        <a:gd name="connsiteX32" fmla="*/ 72263 w 601733"/>
                        <a:gd name="connsiteY32" fmla="*/ 273422 h 605390"/>
                        <a:gd name="connsiteX33" fmla="*/ 212793 w 601733"/>
                        <a:gd name="connsiteY33" fmla="*/ 493382 h 605390"/>
                        <a:gd name="connsiteX34" fmla="*/ 341103 w 601733"/>
                        <a:gd name="connsiteY34" fmla="*/ 542262 h 605390"/>
                        <a:gd name="connsiteX35" fmla="*/ 481634 w 601733"/>
                        <a:gd name="connsiteY35" fmla="*/ 438392 h 605390"/>
                        <a:gd name="connsiteX36" fmla="*/ 499964 w 601733"/>
                        <a:gd name="connsiteY36" fmla="*/ 181772 h 605390"/>
                        <a:gd name="connsiteX37" fmla="*/ 261673 w 601733"/>
                        <a:gd name="connsiteY37" fmla="*/ 65682 h 60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1733" h="605390">
                          <a:moveTo>
                            <a:pt x="347213" y="603362"/>
                          </a:moveTo>
                          <a:lnTo>
                            <a:pt x="347213" y="603362"/>
                          </a:lnTo>
                          <a:cubicBezTo>
                            <a:pt x="298333" y="597252"/>
                            <a:pt x="249453" y="572812"/>
                            <a:pt x="182243" y="542262"/>
                          </a:cubicBezTo>
                          <a:cubicBezTo>
                            <a:pt x="5053" y="432282"/>
                            <a:pt x="-19387" y="352852"/>
                            <a:pt x="11163" y="261202"/>
                          </a:cubicBezTo>
                          <a:cubicBezTo>
                            <a:pt x="41713" y="163442"/>
                            <a:pt x="60043" y="120672"/>
                            <a:pt x="60043" y="120672"/>
                          </a:cubicBezTo>
                          <a:cubicBezTo>
                            <a:pt x="90593" y="47352"/>
                            <a:pt x="127253" y="10692"/>
                            <a:pt x="182243" y="4582"/>
                          </a:cubicBezTo>
                          <a:cubicBezTo>
                            <a:pt x="206683" y="-1527"/>
                            <a:pt x="231123" y="-1527"/>
                            <a:pt x="255563" y="4582"/>
                          </a:cubicBezTo>
                          <a:cubicBezTo>
                            <a:pt x="359433" y="16802"/>
                            <a:pt x="481634" y="77902"/>
                            <a:pt x="548844" y="145112"/>
                          </a:cubicBezTo>
                          <a:cubicBezTo>
                            <a:pt x="622164" y="224542"/>
                            <a:pt x="622164" y="285642"/>
                            <a:pt x="530514" y="468942"/>
                          </a:cubicBezTo>
                          <a:cubicBezTo>
                            <a:pt x="481634" y="572812"/>
                            <a:pt x="426643" y="615582"/>
                            <a:pt x="347213" y="603362"/>
                          </a:cubicBezTo>
                          <a:close/>
                          <a:moveTo>
                            <a:pt x="255563" y="16802"/>
                          </a:moveTo>
                          <a:cubicBezTo>
                            <a:pt x="231123" y="16802"/>
                            <a:pt x="206683" y="16802"/>
                            <a:pt x="182243" y="16802"/>
                          </a:cubicBezTo>
                          <a:cubicBezTo>
                            <a:pt x="133363" y="29022"/>
                            <a:pt x="102813" y="59572"/>
                            <a:pt x="72263" y="126782"/>
                          </a:cubicBezTo>
                          <a:cubicBezTo>
                            <a:pt x="72263" y="126782"/>
                            <a:pt x="53933" y="175662"/>
                            <a:pt x="23383" y="267312"/>
                          </a:cubicBezTo>
                          <a:cubicBezTo>
                            <a:pt x="-1057" y="352852"/>
                            <a:pt x="17273" y="426172"/>
                            <a:pt x="194463" y="536152"/>
                          </a:cubicBezTo>
                          <a:cubicBezTo>
                            <a:pt x="255563" y="566702"/>
                            <a:pt x="310553" y="591142"/>
                            <a:pt x="353323" y="597252"/>
                          </a:cubicBezTo>
                          <a:lnTo>
                            <a:pt x="353323" y="597252"/>
                          </a:lnTo>
                          <a:cubicBezTo>
                            <a:pt x="426643" y="603362"/>
                            <a:pt x="475524" y="566702"/>
                            <a:pt x="524404" y="468942"/>
                          </a:cubicBezTo>
                          <a:cubicBezTo>
                            <a:pt x="609944" y="291752"/>
                            <a:pt x="616054" y="236762"/>
                            <a:pt x="542734" y="157332"/>
                          </a:cubicBezTo>
                          <a:cubicBezTo>
                            <a:pt x="481634" y="84012"/>
                            <a:pt x="359433" y="22912"/>
                            <a:pt x="255563" y="16802"/>
                          </a:cubicBezTo>
                          <a:close/>
                          <a:moveTo>
                            <a:pt x="341103" y="548372"/>
                          </a:moveTo>
                          <a:cubicBezTo>
                            <a:pt x="304443" y="542262"/>
                            <a:pt x="261673" y="523932"/>
                            <a:pt x="206683" y="499492"/>
                          </a:cubicBezTo>
                          <a:cubicBezTo>
                            <a:pt x="78373" y="420062"/>
                            <a:pt x="41713" y="358962"/>
                            <a:pt x="66153" y="273422"/>
                          </a:cubicBezTo>
                          <a:cubicBezTo>
                            <a:pt x="90593" y="193992"/>
                            <a:pt x="102813" y="157332"/>
                            <a:pt x="108923" y="157332"/>
                          </a:cubicBezTo>
                          <a:cubicBezTo>
                            <a:pt x="133363" y="96232"/>
                            <a:pt x="163913" y="65682"/>
                            <a:pt x="206683" y="59572"/>
                          </a:cubicBezTo>
                          <a:cubicBezTo>
                            <a:pt x="225013" y="59572"/>
                            <a:pt x="249453" y="59572"/>
                            <a:pt x="267783" y="59572"/>
                          </a:cubicBezTo>
                          <a:cubicBezTo>
                            <a:pt x="353323" y="71792"/>
                            <a:pt x="457194" y="120672"/>
                            <a:pt x="506074" y="175662"/>
                          </a:cubicBezTo>
                          <a:cubicBezTo>
                            <a:pt x="567174" y="242872"/>
                            <a:pt x="567174" y="291752"/>
                            <a:pt x="493854" y="444502"/>
                          </a:cubicBezTo>
                          <a:cubicBezTo>
                            <a:pt x="451084" y="523932"/>
                            <a:pt x="402203" y="554482"/>
                            <a:pt x="341103" y="548372"/>
                          </a:cubicBezTo>
                          <a:close/>
                          <a:moveTo>
                            <a:pt x="261673" y="65682"/>
                          </a:moveTo>
                          <a:cubicBezTo>
                            <a:pt x="243343" y="65682"/>
                            <a:pt x="218903" y="65682"/>
                            <a:pt x="200573" y="65682"/>
                          </a:cubicBezTo>
                          <a:cubicBezTo>
                            <a:pt x="157803" y="71792"/>
                            <a:pt x="133363" y="102342"/>
                            <a:pt x="108923" y="157332"/>
                          </a:cubicBezTo>
                          <a:cubicBezTo>
                            <a:pt x="108923" y="157332"/>
                            <a:pt x="90593" y="193992"/>
                            <a:pt x="72263" y="273422"/>
                          </a:cubicBezTo>
                          <a:cubicBezTo>
                            <a:pt x="53933" y="346742"/>
                            <a:pt x="66153" y="401732"/>
                            <a:pt x="212793" y="493382"/>
                          </a:cubicBezTo>
                          <a:cubicBezTo>
                            <a:pt x="261673" y="517822"/>
                            <a:pt x="304443" y="536152"/>
                            <a:pt x="341103" y="542262"/>
                          </a:cubicBezTo>
                          <a:cubicBezTo>
                            <a:pt x="402203" y="548372"/>
                            <a:pt x="444974" y="517822"/>
                            <a:pt x="481634" y="438392"/>
                          </a:cubicBezTo>
                          <a:cubicBezTo>
                            <a:pt x="554954" y="291752"/>
                            <a:pt x="554954" y="248982"/>
                            <a:pt x="499964" y="181772"/>
                          </a:cubicBezTo>
                          <a:cubicBezTo>
                            <a:pt x="444974" y="120672"/>
                            <a:pt x="347213" y="77902"/>
                            <a:pt x="261673" y="65682"/>
                          </a:cubicBezTo>
                          <a:close/>
                        </a:path>
                      </a:pathLst>
                    </a:custGeom>
                    <a:solidFill>
                      <a:srgbClr val="00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5" name="Freeform: Shape 114">
                    <a:extLst>
                      <a:ext uri="{FF2B5EF4-FFF2-40B4-BE49-F238E27FC236}">
                        <a16:creationId xmlns:a16="http://schemas.microsoft.com/office/drawing/2014/main" id="{7D1A6C57-7B29-43DC-98A3-13601A42951F}"/>
                      </a:ext>
                    </a:extLst>
                  </p:cNvPr>
                  <p:cNvSpPr/>
                  <p:nvPr/>
                </p:nvSpPr>
                <p:spPr>
                  <a:xfrm>
                    <a:off x="708292" y="4958144"/>
                    <a:ext cx="483146" cy="492169"/>
                  </a:xfrm>
                  <a:custGeom>
                    <a:avLst/>
                    <a:gdLst>
                      <a:gd name="connsiteX0" fmla="*/ 441487 w 483146"/>
                      <a:gd name="connsiteY0" fmla="*/ 117659 h 492169"/>
                      <a:gd name="connsiteX1" fmla="*/ 142097 w 483146"/>
                      <a:gd name="connsiteY1" fmla="*/ 1569 h 492169"/>
                      <a:gd name="connsiteX2" fmla="*/ 44337 w 483146"/>
                      <a:gd name="connsiteY2" fmla="*/ 99329 h 492169"/>
                      <a:gd name="connsiteX3" fmla="*/ 7677 w 483146"/>
                      <a:gd name="connsiteY3" fmla="*/ 215419 h 492169"/>
                      <a:gd name="connsiteX4" fmla="*/ 148207 w 483146"/>
                      <a:gd name="connsiteY4" fmla="*/ 441488 h 492169"/>
                      <a:gd name="connsiteX5" fmla="*/ 423157 w 483146"/>
                      <a:gd name="connsiteY5" fmla="*/ 386498 h 492169"/>
                      <a:gd name="connsiteX6" fmla="*/ 441487 w 483146"/>
                      <a:gd name="connsiteY6" fmla="*/ 117659 h 4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146" h="492169">
                        <a:moveTo>
                          <a:pt x="441487" y="117659"/>
                        </a:moveTo>
                        <a:cubicBezTo>
                          <a:pt x="380387" y="50449"/>
                          <a:pt x="245967" y="-10651"/>
                          <a:pt x="142097" y="1569"/>
                        </a:cubicBezTo>
                        <a:cubicBezTo>
                          <a:pt x="93217" y="7679"/>
                          <a:pt x="68777" y="44339"/>
                          <a:pt x="44337" y="99329"/>
                        </a:cubicBezTo>
                        <a:cubicBezTo>
                          <a:pt x="44337" y="99329"/>
                          <a:pt x="26007" y="135989"/>
                          <a:pt x="7677" y="215419"/>
                        </a:cubicBezTo>
                        <a:cubicBezTo>
                          <a:pt x="-16763" y="294848"/>
                          <a:pt x="13787" y="355948"/>
                          <a:pt x="148207" y="441488"/>
                        </a:cubicBezTo>
                        <a:cubicBezTo>
                          <a:pt x="270407" y="502588"/>
                          <a:pt x="355947" y="533138"/>
                          <a:pt x="423157" y="386498"/>
                        </a:cubicBezTo>
                        <a:cubicBezTo>
                          <a:pt x="496477" y="233748"/>
                          <a:pt x="502587" y="184869"/>
                          <a:pt x="441487" y="117659"/>
                        </a:cubicBezTo>
                        <a:close/>
                      </a:path>
                    </a:pathLst>
                  </a:custGeom>
                  <a:solidFill>
                    <a:srgbClr val="FFFFFF">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Freeform: Shape 115">
                    <a:extLst>
                      <a:ext uri="{FF2B5EF4-FFF2-40B4-BE49-F238E27FC236}">
                        <a16:creationId xmlns:a16="http://schemas.microsoft.com/office/drawing/2014/main" id="{DC10F46F-15EC-4DBF-B27B-BBCB9C7D9091}"/>
                      </a:ext>
                    </a:extLst>
                  </p:cNvPr>
                  <p:cNvSpPr/>
                  <p:nvPr/>
                </p:nvSpPr>
                <p:spPr>
                  <a:xfrm>
                    <a:off x="708292" y="4958144"/>
                    <a:ext cx="483146" cy="492169"/>
                  </a:xfrm>
                  <a:custGeom>
                    <a:avLst/>
                    <a:gdLst>
                      <a:gd name="connsiteX0" fmla="*/ 441487 w 483146"/>
                      <a:gd name="connsiteY0" fmla="*/ 117659 h 492169"/>
                      <a:gd name="connsiteX1" fmla="*/ 142097 w 483146"/>
                      <a:gd name="connsiteY1" fmla="*/ 1569 h 492169"/>
                      <a:gd name="connsiteX2" fmla="*/ 44337 w 483146"/>
                      <a:gd name="connsiteY2" fmla="*/ 99329 h 492169"/>
                      <a:gd name="connsiteX3" fmla="*/ 7677 w 483146"/>
                      <a:gd name="connsiteY3" fmla="*/ 215419 h 492169"/>
                      <a:gd name="connsiteX4" fmla="*/ 148207 w 483146"/>
                      <a:gd name="connsiteY4" fmla="*/ 441488 h 492169"/>
                      <a:gd name="connsiteX5" fmla="*/ 423157 w 483146"/>
                      <a:gd name="connsiteY5" fmla="*/ 386498 h 492169"/>
                      <a:gd name="connsiteX6" fmla="*/ 441487 w 483146"/>
                      <a:gd name="connsiteY6" fmla="*/ 117659 h 492169"/>
                      <a:gd name="connsiteX7" fmla="*/ 160427 w 483146"/>
                      <a:gd name="connsiteY7" fmla="*/ 410938 h 492169"/>
                      <a:gd name="connsiteX8" fmla="*/ 38227 w 483146"/>
                      <a:gd name="connsiteY8" fmla="*/ 215419 h 492169"/>
                      <a:gd name="connsiteX9" fmla="*/ 74887 w 483146"/>
                      <a:gd name="connsiteY9" fmla="*/ 117659 h 492169"/>
                      <a:gd name="connsiteX10" fmla="*/ 154317 w 483146"/>
                      <a:gd name="connsiteY10" fmla="*/ 38229 h 492169"/>
                      <a:gd name="connsiteX11" fmla="*/ 410937 w 483146"/>
                      <a:gd name="connsiteY11" fmla="*/ 135989 h 492169"/>
                      <a:gd name="connsiteX12" fmla="*/ 398717 w 483146"/>
                      <a:gd name="connsiteY12" fmla="*/ 362058 h 492169"/>
                      <a:gd name="connsiteX13" fmla="*/ 160427 w 483146"/>
                      <a:gd name="connsiteY13" fmla="*/ 410938 h 4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3146" h="492169">
                        <a:moveTo>
                          <a:pt x="441487" y="117659"/>
                        </a:moveTo>
                        <a:cubicBezTo>
                          <a:pt x="380387" y="50449"/>
                          <a:pt x="245967" y="-10651"/>
                          <a:pt x="142097" y="1569"/>
                        </a:cubicBezTo>
                        <a:cubicBezTo>
                          <a:pt x="93217" y="7679"/>
                          <a:pt x="68777" y="44339"/>
                          <a:pt x="44337" y="99329"/>
                        </a:cubicBezTo>
                        <a:cubicBezTo>
                          <a:pt x="44337" y="99329"/>
                          <a:pt x="26007" y="135989"/>
                          <a:pt x="7677" y="215419"/>
                        </a:cubicBezTo>
                        <a:cubicBezTo>
                          <a:pt x="-16763" y="294848"/>
                          <a:pt x="13787" y="355948"/>
                          <a:pt x="148207" y="441488"/>
                        </a:cubicBezTo>
                        <a:cubicBezTo>
                          <a:pt x="270407" y="502588"/>
                          <a:pt x="355947" y="533138"/>
                          <a:pt x="423157" y="386498"/>
                        </a:cubicBezTo>
                        <a:cubicBezTo>
                          <a:pt x="496477" y="233748"/>
                          <a:pt x="502587" y="184869"/>
                          <a:pt x="441487" y="117659"/>
                        </a:cubicBezTo>
                        <a:close/>
                        <a:moveTo>
                          <a:pt x="160427" y="410938"/>
                        </a:moveTo>
                        <a:cubicBezTo>
                          <a:pt x="44337" y="337618"/>
                          <a:pt x="19897" y="288738"/>
                          <a:pt x="38227" y="215419"/>
                        </a:cubicBezTo>
                        <a:cubicBezTo>
                          <a:pt x="62667" y="148209"/>
                          <a:pt x="74887" y="117659"/>
                          <a:pt x="74887" y="117659"/>
                        </a:cubicBezTo>
                        <a:cubicBezTo>
                          <a:pt x="93217" y="68779"/>
                          <a:pt x="117657" y="44339"/>
                          <a:pt x="154317" y="38229"/>
                        </a:cubicBezTo>
                        <a:cubicBezTo>
                          <a:pt x="239857" y="26009"/>
                          <a:pt x="362057" y="80999"/>
                          <a:pt x="410937" y="135989"/>
                        </a:cubicBezTo>
                        <a:cubicBezTo>
                          <a:pt x="459817" y="190979"/>
                          <a:pt x="459817" y="233748"/>
                          <a:pt x="398717" y="362058"/>
                        </a:cubicBezTo>
                        <a:cubicBezTo>
                          <a:pt x="337617" y="484258"/>
                          <a:pt x="270407" y="465928"/>
                          <a:pt x="160427" y="410938"/>
                        </a:cubicBezTo>
                        <a:close/>
                      </a:path>
                    </a:pathLst>
                  </a:custGeom>
                  <a:solidFill>
                    <a:srgbClr val="72706F">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5" name="Graphic 16">
                  <a:extLst>
                    <a:ext uri="{FF2B5EF4-FFF2-40B4-BE49-F238E27FC236}">
                      <a16:creationId xmlns:a16="http://schemas.microsoft.com/office/drawing/2014/main" id="{CA1A6D3D-3DC4-4D1A-B055-3BADD3A6B4BE}"/>
                    </a:ext>
                  </a:extLst>
                </p:cNvPr>
                <p:cNvGrpSpPr/>
                <p:nvPr/>
              </p:nvGrpSpPr>
              <p:grpSpPr>
                <a:xfrm>
                  <a:off x="713765" y="4958156"/>
                  <a:ext cx="472674" cy="488480"/>
                  <a:chOff x="713765" y="4958156"/>
                  <a:chExt cx="472674" cy="488480"/>
                </a:xfrm>
                <a:solidFill>
                  <a:srgbClr val="E6FFFF">
                    <a:alpha val="50000"/>
                  </a:srgbClr>
                </a:solidFill>
              </p:grpSpPr>
              <p:sp>
                <p:nvSpPr>
                  <p:cNvPr id="111" name="Freeform: Shape 110">
                    <a:extLst>
                      <a:ext uri="{FF2B5EF4-FFF2-40B4-BE49-F238E27FC236}">
                        <a16:creationId xmlns:a16="http://schemas.microsoft.com/office/drawing/2014/main" id="{524E2B97-1ABB-4873-8BAB-318318A9A053}"/>
                      </a:ext>
                    </a:extLst>
                  </p:cNvPr>
                  <p:cNvSpPr/>
                  <p:nvPr/>
                </p:nvSpPr>
                <p:spPr>
                  <a:xfrm>
                    <a:off x="752629" y="4958156"/>
                    <a:ext cx="262730" cy="123756"/>
                  </a:xfrm>
                  <a:custGeom>
                    <a:avLst/>
                    <a:gdLst>
                      <a:gd name="connsiteX0" fmla="*/ 103870 w 262730"/>
                      <a:gd name="connsiteY0" fmla="*/ 1557 h 123756"/>
                      <a:gd name="connsiteX1" fmla="*/ 6110 w 262730"/>
                      <a:gd name="connsiteY1" fmla="*/ 99317 h 123756"/>
                      <a:gd name="connsiteX2" fmla="*/ 0 w 262730"/>
                      <a:gd name="connsiteY2" fmla="*/ 123757 h 123756"/>
                      <a:gd name="connsiteX3" fmla="*/ 262730 w 262730"/>
                      <a:gd name="connsiteY3" fmla="*/ 32107 h 123756"/>
                      <a:gd name="connsiteX4" fmla="*/ 103870 w 262730"/>
                      <a:gd name="connsiteY4" fmla="*/ 1557 h 123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30" h="123756">
                        <a:moveTo>
                          <a:pt x="103870" y="1557"/>
                        </a:moveTo>
                        <a:cubicBezTo>
                          <a:pt x="54990" y="7667"/>
                          <a:pt x="30550" y="44327"/>
                          <a:pt x="6110" y="99317"/>
                        </a:cubicBezTo>
                        <a:cubicBezTo>
                          <a:pt x="6110" y="99317"/>
                          <a:pt x="0" y="105427"/>
                          <a:pt x="0" y="123757"/>
                        </a:cubicBezTo>
                        <a:lnTo>
                          <a:pt x="262730" y="32107"/>
                        </a:lnTo>
                        <a:cubicBezTo>
                          <a:pt x="207740" y="7667"/>
                          <a:pt x="152750" y="-4553"/>
                          <a:pt x="103870" y="1557"/>
                        </a:cubicBezTo>
                        <a:close/>
                      </a:path>
                    </a:pathLst>
                  </a:custGeom>
                  <a:solidFill>
                    <a:srgbClr val="E6FFFF">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Freeform: Shape 111">
                    <a:extLst>
                      <a:ext uri="{FF2B5EF4-FFF2-40B4-BE49-F238E27FC236}">
                        <a16:creationId xmlns:a16="http://schemas.microsoft.com/office/drawing/2014/main" id="{66F4D581-BB81-40E1-98B1-29D802CAC63C}"/>
                      </a:ext>
                    </a:extLst>
                  </p:cNvPr>
                  <p:cNvSpPr/>
                  <p:nvPr/>
                </p:nvSpPr>
                <p:spPr>
                  <a:xfrm>
                    <a:off x="713765" y="5051363"/>
                    <a:ext cx="472674" cy="238289"/>
                  </a:xfrm>
                  <a:custGeom>
                    <a:avLst/>
                    <a:gdLst>
                      <a:gd name="connsiteX0" fmla="*/ 436014 w 472674"/>
                      <a:gd name="connsiteY0" fmla="*/ 24440 h 238289"/>
                      <a:gd name="connsiteX1" fmla="*/ 411574 w 472674"/>
                      <a:gd name="connsiteY1" fmla="*/ 0 h 238289"/>
                      <a:gd name="connsiteX2" fmla="*/ 2204 w 472674"/>
                      <a:gd name="connsiteY2" fmla="*/ 140530 h 238289"/>
                      <a:gd name="connsiteX3" fmla="*/ 26644 w 472674"/>
                      <a:gd name="connsiteY3" fmla="*/ 238290 h 238289"/>
                      <a:gd name="connsiteX4" fmla="*/ 472674 w 472674"/>
                      <a:gd name="connsiteY4" fmla="*/ 85540 h 238289"/>
                      <a:gd name="connsiteX5" fmla="*/ 436014 w 472674"/>
                      <a:gd name="connsiteY5" fmla="*/ 24440 h 23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674" h="238289">
                        <a:moveTo>
                          <a:pt x="436014" y="24440"/>
                        </a:moveTo>
                        <a:cubicBezTo>
                          <a:pt x="429904" y="18330"/>
                          <a:pt x="417684" y="6110"/>
                          <a:pt x="411574" y="0"/>
                        </a:cubicBezTo>
                        <a:cubicBezTo>
                          <a:pt x="277154" y="54990"/>
                          <a:pt x="136624" y="97760"/>
                          <a:pt x="2204" y="140530"/>
                        </a:cubicBezTo>
                        <a:cubicBezTo>
                          <a:pt x="-3906" y="177190"/>
                          <a:pt x="2204" y="207740"/>
                          <a:pt x="26644" y="238290"/>
                        </a:cubicBezTo>
                        <a:lnTo>
                          <a:pt x="472674" y="85540"/>
                        </a:lnTo>
                        <a:cubicBezTo>
                          <a:pt x="466564" y="61100"/>
                          <a:pt x="454344" y="42770"/>
                          <a:pt x="436014" y="24440"/>
                        </a:cubicBezTo>
                        <a:close/>
                      </a:path>
                    </a:pathLst>
                  </a:custGeom>
                  <a:solidFill>
                    <a:srgbClr val="E6FFFF">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Freeform: Shape 112">
                    <a:extLst>
                      <a:ext uri="{FF2B5EF4-FFF2-40B4-BE49-F238E27FC236}">
                        <a16:creationId xmlns:a16="http://schemas.microsoft.com/office/drawing/2014/main" id="{D6660FF2-112F-481C-9010-8B4FF3F111C9}"/>
                      </a:ext>
                    </a:extLst>
                  </p:cNvPr>
                  <p:cNvSpPr/>
                  <p:nvPr/>
                </p:nvSpPr>
                <p:spPr>
                  <a:xfrm>
                    <a:off x="856499" y="5289653"/>
                    <a:ext cx="305500" cy="156983"/>
                  </a:xfrm>
                  <a:custGeom>
                    <a:avLst/>
                    <a:gdLst>
                      <a:gd name="connsiteX0" fmla="*/ 0 w 305500"/>
                      <a:gd name="connsiteY0" fmla="*/ 103870 h 156983"/>
                      <a:gd name="connsiteX1" fmla="*/ 0 w 305500"/>
                      <a:gd name="connsiteY1" fmla="*/ 103870 h 156983"/>
                      <a:gd name="connsiteX2" fmla="*/ 281060 w 305500"/>
                      <a:gd name="connsiteY2" fmla="*/ 48880 h 156983"/>
                      <a:gd name="connsiteX3" fmla="*/ 305500 w 305500"/>
                      <a:gd name="connsiteY3" fmla="*/ 0 h 156983"/>
                      <a:gd name="connsiteX4" fmla="*/ 0 w 305500"/>
                      <a:gd name="connsiteY4" fmla="*/ 103870 h 15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00" h="156983">
                        <a:moveTo>
                          <a:pt x="0" y="103870"/>
                        </a:moveTo>
                        <a:cubicBezTo>
                          <a:pt x="0" y="103870"/>
                          <a:pt x="0" y="103870"/>
                          <a:pt x="0" y="103870"/>
                        </a:cubicBezTo>
                        <a:cubicBezTo>
                          <a:pt x="128310" y="171080"/>
                          <a:pt x="207740" y="195520"/>
                          <a:pt x="281060" y="48880"/>
                        </a:cubicBezTo>
                        <a:cubicBezTo>
                          <a:pt x="287170" y="30550"/>
                          <a:pt x="299390" y="12220"/>
                          <a:pt x="305500" y="0"/>
                        </a:cubicBezTo>
                        <a:lnTo>
                          <a:pt x="0" y="103870"/>
                        </a:lnTo>
                        <a:close/>
                      </a:path>
                    </a:pathLst>
                  </a:custGeom>
                  <a:solidFill>
                    <a:srgbClr val="E6FFFF">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6" name="Graphic 16">
                  <a:extLst>
                    <a:ext uri="{FF2B5EF4-FFF2-40B4-BE49-F238E27FC236}">
                      <a16:creationId xmlns:a16="http://schemas.microsoft.com/office/drawing/2014/main" id="{E30EB5AD-F45C-4E0C-8AA8-7A284A8AA522}"/>
                    </a:ext>
                  </a:extLst>
                </p:cNvPr>
                <p:cNvGrpSpPr/>
                <p:nvPr/>
              </p:nvGrpSpPr>
              <p:grpSpPr>
                <a:xfrm>
                  <a:off x="657299" y="4958144"/>
                  <a:ext cx="588140" cy="550440"/>
                  <a:chOff x="657299" y="4958144"/>
                  <a:chExt cx="588140" cy="550440"/>
                </a:xfrm>
              </p:grpSpPr>
              <p:sp>
                <p:nvSpPr>
                  <p:cNvPr id="109" name="Freeform: Shape 108">
                    <a:extLst>
                      <a:ext uri="{FF2B5EF4-FFF2-40B4-BE49-F238E27FC236}">
                        <a16:creationId xmlns:a16="http://schemas.microsoft.com/office/drawing/2014/main" id="{7422F0DF-5311-45C8-AFC3-35D2CE6C57ED}"/>
                      </a:ext>
                    </a:extLst>
                  </p:cNvPr>
                  <p:cNvSpPr/>
                  <p:nvPr/>
                </p:nvSpPr>
                <p:spPr>
                  <a:xfrm>
                    <a:off x="710612" y="4958144"/>
                    <a:ext cx="478364" cy="486059"/>
                  </a:xfrm>
                  <a:custGeom>
                    <a:avLst/>
                    <a:gdLst>
                      <a:gd name="connsiteX0" fmla="*/ 145887 w 478364"/>
                      <a:gd name="connsiteY0" fmla="*/ 435378 h 486059"/>
                      <a:gd name="connsiteX1" fmla="*/ 420837 w 478364"/>
                      <a:gd name="connsiteY1" fmla="*/ 380388 h 486059"/>
                      <a:gd name="connsiteX2" fmla="*/ 439167 w 478364"/>
                      <a:gd name="connsiteY2" fmla="*/ 117659 h 486059"/>
                      <a:gd name="connsiteX3" fmla="*/ 139777 w 478364"/>
                      <a:gd name="connsiteY3" fmla="*/ 1569 h 486059"/>
                      <a:gd name="connsiteX4" fmla="*/ 42017 w 478364"/>
                      <a:gd name="connsiteY4" fmla="*/ 99329 h 486059"/>
                      <a:gd name="connsiteX5" fmla="*/ 5357 w 478364"/>
                      <a:gd name="connsiteY5" fmla="*/ 215419 h 486059"/>
                      <a:gd name="connsiteX6" fmla="*/ 145887 w 478364"/>
                      <a:gd name="connsiteY6" fmla="*/ 435378 h 48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364" h="486059">
                        <a:moveTo>
                          <a:pt x="145887" y="435378"/>
                        </a:moveTo>
                        <a:cubicBezTo>
                          <a:pt x="268087" y="496478"/>
                          <a:pt x="353627" y="527028"/>
                          <a:pt x="420837" y="380388"/>
                        </a:cubicBezTo>
                        <a:cubicBezTo>
                          <a:pt x="494157" y="233748"/>
                          <a:pt x="494157" y="184869"/>
                          <a:pt x="439167" y="117659"/>
                        </a:cubicBezTo>
                        <a:cubicBezTo>
                          <a:pt x="378067" y="50449"/>
                          <a:pt x="243647" y="-10651"/>
                          <a:pt x="139777" y="1569"/>
                        </a:cubicBezTo>
                        <a:cubicBezTo>
                          <a:pt x="90897" y="7679"/>
                          <a:pt x="66457" y="44339"/>
                          <a:pt x="42017" y="99329"/>
                        </a:cubicBezTo>
                        <a:cubicBezTo>
                          <a:pt x="42017" y="99329"/>
                          <a:pt x="23687" y="135989"/>
                          <a:pt x="5357" y="215419"/>
                        </a:cubicBezTo>
                        <a:cubicBezTo>
                          <a:pt x="-12973" y="294848"/>
                          <a:pt x="11467" y="349838"/>
                          <a:pt x="145887" y="435378"/>
                        </a:cubicBezTo>
                        <a:close/>
                      </a:path>
                    </a:pathLst>
                  </a:custGeom>
                  <a:no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Shape 109">
                    <a:extLst>
                      <a:ext uri="{FF2B5EF4-FFF2-40B4-BE49-F238E27FC236}">
                        <a16:creationId xmlns:a16="http://schemas.microsoft.com/office/drawing/2014/main" id="{0CA4FFAD-6ACD-47AD-8AE4-A032D3260537}"/>
                      </a:ext>
                    </a:extLst>
                  </p:cNvPr>
                  <p:cNvSpPr/>
                  <p:nvPr/>
                </p:nvSpPr>
                <p:spPr>
                  <a:xfrm>
                    <a:off x="657299" y="5026923"/>
                    <a:ext cx="588140" cy="481661"/>
                  </a:xfrm>
                  <a:custGeom>
                    <a:avLst/>
                    <a:gdLst>
                      <a:gd name="connsiteX0" fmla="*/ 535250 w 588140"/>
                      <a:gd name="connsiteY0" fmla="*/ 24440 h 481661"/>
                      <a:gd name="connsiteX1" fmla="*/ 510810 w 588140"/>
                      <a:gd name="connsiteY1" fmla="*/ 0 h 481661"/>
                      <a:gd name="connsiteX2" fmla="*/ 480260 w 588140"/>
                      <a:gd name="connsiteY2" fmla="*/ 354380 h 481661"/>
                      <a:gd name="connsiteX3" fmla="*/ 101440 w 588140"/>
                      <a:gd name="connsiteY3" fmla="*/ 342159 h 481661"/>
                      <a:gd name="connsiteX4" fmla="*/ 22010 w 588140"/>
                      <a:gd name="connsiteY4" fmla="*/ 97760 h 481661"/>
                      <a:gd name="connsiteX5" fmla="*/ 9790 w 588140"/>
                      <a:gd name="connsiteY5" fmla="*/ 146640 h 481661"/>
                      <a:gd name="connsiteX6" fmla="*/ 180870 w 588140"/>
                      <a:gd name="connsiteY6" fmla="*/ 421589 h 481661"/>
                      <a:gd name="connsiteX7" fmla="*/ 516920 w 588140"/>
                      <a:gd name="connsiteY7" fmla="*/ 348269 h 481661"/>
                      <a:gd name="connsiteX8" fmla="*/ 535250 w 588140"/>
                      <a:gd name="connsiteY8" fmla="*/ 24440 h 48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140" h="481661">
                        <a:moveTo>
                          <a:pt x="535250" y="24440"/>
                        </a:moveTo>
                        <a:cubicBezTo>
                          <a:pt x="529140" y="18330"/>
                          <a:pt x="523030" y="12220"/>
                          <a:pt x="510810" y="0"/>
                        </a:cubicBezTo>
                        <a:cubicBezTo>
                          <a:pt x="614680" y="103870"/>
                          <a:pt x="553580" y="207740"/>
                          <a:pt x="480260" y="354380"/>
                        </a:cubicBezTo>
                        <a:cubicBezTo>
                          <a:pt x="400830" y="525459"/>
                          <a:pt x="254190" y="452139"/>
                          <a:pt x="101440" y="342159"/>
                        </a:cubicBezTo>
                        <a:cubicBezTo>
                          <a:pt x="-2430" y="262730"/>
                          <a:pt x="3680" y="152750"/>
                          <a:pt x="22010" y="97760"/>
                        </a:cubicBezTo>
                        <a:cubicBezTo>
                          <a:pt x="15900" y="109980"/>
                          <a:pt x="9790" y="128310"/>
                          <a:pt x="9790" y="146640"/>
                        </a:cubicBezTo>
                        <a:cubicBezTo>
                          <a:pt x="-20760" y="244400"/>
                          <a:pt x="15900" y="317720"/>
                          <a:pt x="180870" y="421589"/>
                        </a:cubicBezTo>
                        <a:cubicBezTo>
                          <a:pt x="333620" y="494909"/>
                          <a:pt x="431380" y="531569"/>
                          <a:pt x="516920" y="348269"/>
                        </a:cubicBezTo>
                        <a:cubicBezTo>
                          <a:pt x="608571" y="164970"/>
                          <a:pt x="608571" y="103870"/>
                          <a:pt x="535250" y="24440"/>
                        </a:cubicBezTo>
                        <a:close/>
                      </a:path>
                    </a:pathLst>
                  </a:custGeom>
                  <a:solidFill>
                    <a:srgbClr val="424241">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07" name="Freeform: Shape 106">
                  <a:extLst>
                    <a:ext uri="{FF2B5EF4-FFF2-40B4-BE49-F238E27FC236}">
                      <a16:creationId xmlns:a16="http://schemas.microsoft.com/office/drawing/2014/main" id="{4C2CB270-73FF-4CF3-A67E-241C9C96F661}"/>
                    </a:ext>
                  </a:extLst>
                </p:cNvPr>
                <p:cNvSpPr/>
                <p:nvPr/>
              </p:nvSpPr>
              <p:spPr>
                <a:xfrm>
                  <a:off x="734299" y="4918405"/>
                  <a:ext cx="211826" cy="132958"/>
                </a:xfrm>
                <a:custGeom>
                  <a:avLst/>
                  <a:gdLst>
                    <a:gd name="connsiteX0" fmla="*/ 0 w 211826"/>
                    <a:gd name="connsiteY0" fmla="*/ 132958 h 132958"/>
                    <a:gd name="connsiteX1" fmla="*/ 201630 w 211826"/>
                    <a:gd name="connsiteY1" fmla="*/ 22978 h 132958"/>
                    <a:gd name="connsiteX2" fmla="*/ 0 w 211826"/>
                    <a:gd name="connsiteY2" fmla="*/ 132958 h 132958"/>
                  </a:gdLst>
                  <a:ahLst/>
                  <a:cxnLst>
                    <a:cxn ang="0">
                      <a:pos x="connsiteX0" y="connsiteY0"/>
                    </a:cxn>
                    <a:cxn ang="0">
                      <a:pos x="connsiteX1" y="connsiteY1"/>
                    </a:cxn>
                    <a:cxn ang="0">
                      <a:pos x="connsiteX2" y="connsiteY2"/>
                    </a:cxn>
                  </a:cxnLst>
                  <a:rect l="l" t="t" r="r" b="b"/>
                  <a:pathLst>
                    <a:path w="211826" h="132958">
                      <a:moveTo>
                        <a:pt x="0" y="132958"/>
                      </a:moveTo>
                      <a:cubicBezTo>
                        <a:pt x="0" y="132958"/>
                        <a:pt x="36660" y="-19792"/>
                        <a:pt x="201630" y="22978"/>
                      </a:cubicBezTo>
                      <a:cubicBezTo>
                        <a:pt x="262730" y="35198"/>
                        <a:pt x="30550" y="-87001"/>
                        <a:pt x="0" y="132958"/>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Shape 107">
                  <a:extLst>
                    <a:ext uri="{FF2B5EF4-FFF2-40B4-BE49-F238E27FC236}">
                      <a16:creationId xmlns:a16="http://schemas.microsoft.com/office/drawing/2014/main" id="{95B58710-B01D-4A2F-941B-F90AF617921D}"/>
                    </a:ext>
                  </a:extLst>
                </p:cNvPr>
                <p:cNvSpPr/>
                <p:nvPr/>
              </p:nvSpPr>
              <p:spPr>
                <a:xfrm>
                  <a:off x="966479" y="4941383"/>
                  <a:ext cx="30550" cy="12219"/>
                </a:xfrm>
                <a:custGeom>
                  <a:avLst/>
                  <a:gdLst>
                    <a:gd name="connsiteX0" fmla="*/ 30550 w 30550"/>
                    <a:gd name="connsiteY0" fmla="*/ 12220 h 12219"/>
                    <a:gd name="connsiteX1" fmla="*/ 12220 w 30550"/>
                    <a:gd name="connsiteY1" fmla="*/ 12220 h 12219"/>
                    <a:gd name="connsiteX2" fmla="*/ 0 w 30550"/>
                    <a:gd name="connsiteY2" fmla="*/ 0 h 12219"/>
                    <a:gd name="connsiteX3" fmla="*/ 18330 w 30550"/>
                    <a:gd name="connsiteY3" fmla="*/ 0 h 12219"/>
                    <a:gd name="connsiteX4" fmla="*/ 30550 w 30550"/>
                    <a:gd name="connsiteY4" fmla="*/ 1222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0" h="12219">
                      <a:moveTo>
                        <a:pt x="30550" y="12220"/>
                      </a:moveTo>
                      <a:cubicBezTo>
                        <a:pt x="30550" y="12220"/>
                        <a:pt x="24440" y="12220"/>
                        <a:pt x="12220" y="12220"/>
                      </a:cubicBezTo>
                      <a:cubicBezTo>
                        <a:pt x="6110" y="12220"/>
                        <a:pt x="0" y="6110"/>
                        <a:pt x="0" y="0"/>
                      </a:cubicBezTo>
                      <a:cubicBezTo>
                        <a:pt x="0" y="0"/>
                        <a:pt x="6110" y="0"/>
                        <a:pt x="18330" y="0"/>
                      </a:cubicBezTo>
                      <a:cubicBezTo>
                        <a:pt x="24440" y="6110"/>
                        <a:pt x="30550" y="12220"/>
                        <a:pt x="30550" y="1222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38" name="Graphic 16">
              <a:extLst>
                <a:ext uri="{FF2B5EF4-FFF2-40B4-BE49-F238E27FC236}">
                  <a16:creationId xmlns:a16="http://schemas.microsoft.com/office/drawing/2014/main" id="{12A6A901-F880-4B2F-9E91-46ACFAF48666}"/>
                </a:ext>
              </a:extLst>
            </p:cNvPr>
            <p:cNvGrpSpPr/>
            <p:nvPr/>
          </p:nvGrpSpPr>
          <p:grpSpPr>
            <a:xfrm>
              <a:off x="908434" y="6539910"/>
              <a:ext cx="1184208" cy="1487019"/>
              <a:chOff x="908434" y="6539910"/>
              <a:chExt cx="1184208" cy="1487019"/>
            </a:xfrm>
          </p:grpSpPr>
          <p:sp>
            <p:nvSpPr>
              <p:cNvPr id="69" name="Freeform: Shape 68">
                <a:extLst>
                  <a:ext uri="{FF2B5EF4-FFF2-40B4-BE49-F238E27FC236}">
                    <a16:creationId xmlns:a16="http://schemas.microsoft.com/office/drawing/2014/main" id="{B0CC4175-A572-4A81-AD91-C314B893E96F}"/>
                  </a:ext>
                </a:extLst>
              </p:cNvPr>
              <p:cNvSpPr/>
              <p:nvPr/>
            </p:nvSpPr>
            <p:spPr>
              <a:xfrm>
                <a:off x="1589699" y="6584971"/>
                <a:ext cx="61100" cy="61099"/>
              </a:xfrm>
              <a:custGeom>
                <a:avLst/>
                <a:gdLst>
                  <a:gd name="connsiteX0" fmla="*/ 0 w 61100"/>
                  <a:gd name="connsiteY0" fmla="*/ 0 h 61099"/>
                  <a:gd name="connsiteX1" fmla="*/ 0 w 61100"/>
                  <a:gd name="connsiteY1" fmla="*/ 0 h 61099"/>
                  <a:gd name="connsiteX2" fmla="*/ 0 w 61100"/>
                  <a:gd name="connsiteY2" fmla="*/ 0 h 61099"/>
                </a:gdLst>
                <a:ahLst/>
                <a:cxnLst>
                  <a:cxn ang="0">
                    <a:pos x="connsiteX0" y="connsiteY0"/>
                  </a:cxn>
                  <a:cxn ang="0">
                    <a:pos x="connsiteX1" y="connsiteY1"/>
                  </a:cxn>
                  <a:cxn ang="0">
                    <a:pos x="connsiteX2" y="connsiteY2"/>
                  </a:cxn>
                </a:cxnLst>
                <a:rect l="l" t="t" r="r" b="b"/>
                <a:pathLst>
                  <a:path w="61100" h="61099">
                    <a:moveTo>
                      <a:pt x="0" y="0"/>
                    </a:moveTo>
                    <a:lnTo>
                      <a:pt x="0" y="0"/>
                    </a:lnTo>
                    <a:lnTo>
                      <a:pt x="0" y="0"/>
                    </a:lnTo>
                    <a:close/>
                  </a:path>
                </a:pathLst>
              </a:custGeom>
              <a:no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 name="Freeform: Shape 69">
                <a:extLst>
                  <a:ext uri="{FF2B5EF4-FFF2-40B4-BE49-F238E27FC236}">
                    <a16:creationId xmlns:a16="http://schemas.microsoft.com/office/drawing/2014/main" id="{6E8B7EFC-6537-4F9A-A310-7CB1537B863A}"/>
                  </a:ext>
                </a:extLst>
              </p:cNvPr>
              <p:cNvSpPr/>
              <p:nvPr/>
            </p:nvSpPr>
            <p:spPr>
              <a:xfrm>
                <a:off x="1583589" y="6572751"/>
                <a:ext cx="12220" cy="12220"/>
              </a:xfrm>
              <a:custGeom>
                <a:avLst/>
                <a:gdLst>
                  <a:gd name="connsiteX0" fmla="*/ 12220 w 12220"/>
                  <a:gd name="connsiteY0" fmla="*/ 12220 h 12220"/>
                  <a:gd name="connsiteX1" fmla="*/ 0 w 12220"/>
                  <a:gd name="connsiteY1" fmla="*/ 12220 h 12220"/>
                  <a:gd name="connsiteX2" fmla="*/ 0 w 12220"/>
                  <a:gd name="connsiteY2" fmla="*/ 0 h 12220"/>
                  <a:gd name="connsiteX3" fmla="*/ 12220 w 12220"/>
                  <a:gd name="connsiteY3" fmla="*/ 0 h 12220"/>
                  <a:gd name="connsiteX4" fmla="*/ 12220 w 12220"/>
                  <a:gd name="connsiteY4" fmla="*/ 12220 h 1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 h="12220">
                    <a:moveTo>
                      <a:pt x="12220" y="12220"/>
                    </a:moveTo>
                    <a:lnTo>
                      <a:pt x="0" y="12220"/>
                    </a:lnTo>
                    <a:lnTo>
                      <a:pt x="0" y="0"/>
                    </a:lnTo>
                    <a:lnTo>
                      <a:pt x="12220" y="0"/>
                    </a:lnTo>
                    <a:cubicBezTo>
                      <a:pt x="12220" y="0"/>
                      <a:pt x="12220" y="6110"/>
                      <a:pt x="12220" y="12220"/>
                    </a:cubicBezTo>
                    <a:close/>
                  </a:path>
                </a:pathLst>
              </a:custGeom>
              <a:solidFill>
                <a:srgbClr val="EEB4C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1" name="Graphic 16">
                <a:extLst>
                  <a:ext uri="{FF2B5EF4-FFF2-40B4-BE49-F238E27FC236}">
                    <a16:creationId xmlns:a16="http://schemas.microsoft.com/office/drawing/2014/main" id="{872A8BAC-2D6A-46ED-8BFA-5C62050B80E2}"/>
                  </a:ext>
                </a:extLst>
              </p:cNvPr>
              <p:cNvGrpSpPr/>
              <p:nvPr/>
            </p:nvGrpSpPr>
            <p:grpSpPr>
              <a:xfrm>
                <a:off x="908434" y="6539910"/>
                <a:ext cx="1184208" cy="1487019"/>
                <a:chOff x="908434" y="6539910"/>
                <a:chExt cx="1184208" cy="1487019"/>
              </a:xfrm>
            </p:grpSpPr>
            <p:sp>
              <p:nvSpPr>
                <p:cNvPr id="72" name="Freeform: Shape 71">
                  <a:extLst>
                    <a:ext uri="{FF2B5EF4-FFF2-40B4-BE49-F238E27FC236}">
                      <a16:creationId xmlns:a16="http://schemas.microsoft.com/office/drawing/2014/main" id="{E5313F8B-99E9-425A-B8BC-6C1708698F61}"/>
                    </a:ext>
                  </a:extLst>
                </p:cNvPr>
                <p:cNvSpPr/>
                <p:nvPr/>
              </p:nvSpPr>
              <p:spPr>
                <a:xfrm>
                  <a:off x="919484" y="6546161"/>
                  <a:ext cx="1160533" cy="1473242"/>
                </a:xfrm>
                <a:custGeom>
                  <a:avLst/>
                  <a:gdLst>
                    <a:gd name="connsiteX0" fmla="*/ 1091806 w 1160533"/>
                    <a:gd name="connsiteY0" fmla="*/ 1022519 h 1473242"/>
                    <a:gd name="connsiteX1" fmla="*/ 1122356 w 1160533"/>
                    <a:gd name="connsiteY1" fmla="*/ 576490 h 1473242"/>
                    <a:gd name="connsiteX2" fmla="*/ 975716 w 1160533"/>
                    <a:gd name="connsiteY2" fmla="*/ 57140 h 1473242"/>
                    <a:gd name="connsiteX3" fmla="*/ 945166 w 1160533"/>
                    <a:gd name="connsiteY3" fmla="*/ 2150 h 1473242"/>
                    <a:gd name="connsiteX4" fmla="*/ 896285 w 1160533"/>
                    <a:gd name="connsiteY4" fmla="*/ 20481 h 1473242"/>
                    <a:gd name="connsiteX5" fmla="*/ 615225 w 1160533"/>
                    <a:gd name="connsiteY5" fmla="*/ 222110 h 1473242"/>
                    <a:gd name="connsiteX6" fmla="*/ 670215 w 1160533"/>
                    <a:gd name="connsiteY6" fmla="*/ 51030 h 1473242"/>
                    <a:gd name="connsiteX7" fmla="*/ 670215 w 1160533"/>
                    <a:gd name="connsiteY7" fmla="*/ 38810 h 1473242"/>
                    <a:gd name="connsiteX8" fmla="*/ 621335 w 1160533"/>
                    <a:gd name="connsiteY8" fmla="*/ 14370 h 1473242"/>
                    <a:gd name="connsiteX9" fmla="*/ 566345 w 1160533"/>
                    <a:gd name="connsiteY9" fmla="*/ 57140 h 1473242"/>
                    <a:gd name="connsiteX10" fmla="*/ 224185 w 1160533"/>
                    <a:gd name="connsiteY10" fmla="*/ 222110 h 1473242"/>
                    <a:gd name="connsiteX11" fmla="*/ 114205 w 1160533"/>
                    <a:gd name="connsiteY11" fmla="*/ 270990 h 1473242"/>
                    <a:gd name="connsiteX12" fmla="*/ 242515 w 1160533"/>
                    <a:gd name="connsiteY12" fmla="*/ 405410 h 1473242"/>
                    <a:gd name="connsiteX13" fmla="*/ 77545 w 1160533"/>
                    <a:gd name="connsiteY13" fmla="*/ 1144719 h 1473242"/>
                    <a:gd name="connsiteX14" fmla="*/ 83655 w 1160533"/>
                    <a:gd name="connsiteY14" fmla="*/ 1376899 h 1473242"/>
                    <a:gd name="connsiteX15" fmla="*/ 1024596 w 1160533"/>
                    <a:gd name="connsiteY15" fmla="*/ 1334129 h 1473242"/>
                    <a:gd name="connsiteX16" fmla="*/ 1091806 w 1160533"/>
                    <a:gd name="connsiteY16" fmla="*/ 1022519 h 147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0533" h="1473242">
                      <a:moveTo>
                        <a:pt x="1091806" y="1022519"/>
                      </a:moveTo>
                      <a:cubicBezTo>
                        <a:pt x="1067366" y="967529"/>
                        <a:pt x="1116246" y="747569"/>
                        <a:pt x="1122356" y="576490"/>
                      </a:cubicBezTo>
                      <a:cubicBezTo>
                        <a:pt x="1159016" y="368750"/>
                        <a:pt x="1152906" y="234330"/>
                        <a:pt x="975716" y="57140"/>
                      </a:cubicBezTo>
                      <a:cubicBezTo>
                        <a:pt x="994046" y="32700"/>
                        <a:pt x="975716" y="-10069"/>
                        <a:pt x="945166" y="2150"/>
                      </a:cubicBezTo>
                      <a:cubicBezTo>
                        <a:pt x="914616" y="14370"/>
                        <a:pt x="896285" y="20481"/>
                        <a:pt x="896285" y="20481"/>
                      </a:cubicBezTo>
                      <a:cubicBezTo>
                        <a:pt x="896285" y="20481"/>
                        <a:pt x="755755" y="99910"/>
                        <a:pt x="615225" y="222110"/>
                      </a:cubicBezTo>
                      <a:cubicBezTo>
                        <a:pt x="621335" y="167120"/>
                        <a:pt x="664105" y="81580"/>
                        <a:pt x="670215" y="51030"/>
                      </a:cubicBezTo>
                      <a:cubicBezTo>
                        <a:pt x="670215" y="51030"/>
                        <a:pt x="670215" y="44920"/>
                        <a:pt x="670215" y="38810"/>
                      </a:cubicBezTo>
                      <a:cubicBezTo>
                        <a:pt x="670215" y="38810"/>
                        <a:pt x="645775" y="-10069"/>
                        <a:pt x="621335" y="14370"/>
                      </a:cubicBezTo>
                      <a:cubicBezTo>
                        <a:pt x="578565" y="51030"/>
                        <a:pt x="566345" y="57140"/>
                        <a:pt x="566345" y="57140"/>
                      </a:cubicBezTo>
                      <a:cubicBezTo>
                        <a:pt x="566345" y="57140"/>
                        <a:pt x="358605" y="130460"/>
                        <a:pt x="224185" y="222110"/>
                      </a:cubicBezTo>
                      <a:cubicBezTo>
                        <a:pt x="175305" y="252660"/>
                        <a:pt x="114205" y="228220"/>
                        <a:pt x="114205" y="270990"/>
                      </a:cubicBezTo>
                      <a:cubicBezTo>
                        <a:pt x="108095" y="313760"/>
                        <a:pt x="242515" y="405410"/>
                        <a:pt x="242515" y="405410"/>
                      </a:cubicBezTo>
                      <a:cubicBezTo>
                        <a:pt x="242515" y="405410"/>
                        <a:pt x="59215" y="790339"/>
                        <a:pt x="77545" y="1144719"/>
                      </a:cubicBezTo>
                      <a:cubicBezTo>
                        <a:pt x="-38545" y="1260809"/>
                        <a:pt x="-14105" y="1340239"/>
                        <a:pt x="83655" y="1376899"/>
                      </a:cubicBezTo>
                      <a:cubicBezTo>
                        <a:pt x="181415" y="1413558"/>
                        <a:pt x="572455" y="1596858"/>
                        <a:pt x="1024596" y="1334129"/>
                      </a:cubicBezTo>
                      <a:cubicBezTo>
                        <a:pt x="1171236" y="1230259"/>
                        <a:pt x="1207896" y="1211929"/>
                        <a:pt x="1091806" y="1022519"/>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C3772633-6487-4EAA-9432-5F44E05F3BE4}"/>
                    </a:ext>
                  </a:extLst>
                </p:cNvPr>
                <p:cNvSpPr/>
                <p:nvPr/>
              </p:nvSpPr>
              <p:spPr>
                <a:xfrm>
                  <a:off x="908434" y="6539910"/>
                  <a:ext cx="1184208" cy="1487019"/>
                </a:xfrm>
                <a:custGeom>
                  <a:avLst/>
                  <a:gdLst>
                    <a:gd name="connsiteX0" fmla="*/ 540735 w 1184208"/>
                    <a:gd name="connsiteY0" fmla="*/ 1487020 h 1487019"/>
                    <a:gd name="connsiteX1" fmla="*/ 540735 w 1184208"/>
                    <a:gd name="connsiteY1" fmla="*/ 1487020 h 1487019"/>
                    <a:gd name="connsiteX2" fmla="*/ 113035 w 1184208"/>
                    <a:gd name="connsiteY2" fmla="*/ 1395369 h 1487019"/>
                    <a:gd name="connsiteX3" fmla="*/ 88595 w 1184208"/>
                    <a:gd name="connsiteY3" fmla="*/ 1389260 h 1487019"/>
                    <a:gd name="connsiteX4" fmla="*/ 3055 w 1184208"/>
                    <a:gd name="connsiteY4" fmla="*/ 1309830 h 1487019"/>
                    <a:gd name="connsiteX5" fmla="*/ 76375 w 1184208"/>
                    <a:gd name="connsiteY5" fmla="*/ 1144860 h 1487019"/>
                    <a:gd name="connsiteX6" fmla="*/ 241345 w 1184208"/>
                    <a:gd name="connsiteY6" fmla="*/ 411661 h 1487019"/>
                    <a:gd name="connsiteX7" fmla="*/ 113035 w 1184208"/>
                    <a:gd name="connsiteY7" fmla="*/ 277241 h 1487019"/>
                    <a:gd name="connsiteX8" fmla="*/ 168025 w 1184208"/>
                    <a:gd name="connsiteY8" fmla="*/ 240581 h 1487019"/>
                    <a:gd name="connsiteX9" fmla="*/ 229125 w 1184208"/>
                    <a:gd name="connsiteY9" fmla="*/ 222251 h 1487019"/>
                    <a:gd name="connsiteX10" fmla="*/ 571285 w 1184208"/>
                    <a:gd name="connsiteY10" fmla="*/ 57281 h 1487019"/>
                    <a:gd name="connsiteX11" fmla="*/ 626275 w 1184208"/>
                    <a:gd name="connsiteY11" fmla="*/ 14511 h 1487019"/>
                    <a:gd name="connsiteX12" fmla="*/ 644605 w 1184208"/>
                    <a:gd name="connsiteY12" fmla="*/ 8401 h 1487019"/>
                    <a:gd name="connsiteX13" fmla="*/ 687376 w 1184208"/>
                    <a:gd name="connsiteY13" fmla="*/ 45061 h 1487019"/>
                    <a:gd name="connsiteX14" fmla="*/ 687376 w 1184208"/>
                    <a:gd name="connsiteY14" fmla="*/ 45061 h 1487019"/>
                    <a:gd name="connsiteX15" fmla="*/ 687376 w 1184208"/>
                    <a:gd name="connsiteY15" fmla="*/ 45061 h 1487019"/>
                    <a:gd name="connsiteX16" fmla="*/ 687376 w 1184208"/>
                    <a:gd name="connsiteY16" fmla="*/ 57281 h 1487019"/>
                    <a:gd name="connsiteX17" fmla="*/ 669045 w 1184208"/>
                    <a:gd name="connsiteY17" fmla="*/ 112271 h 1487019"/>
                    <a:gd name="connsiteX18" fmla="*/ 632385 w 1184208"/>
                    <a:gd name="connsiteY18" fmla="*/ 210031 h 1487019"/>
                    <a:gd name="connsiteX19" fmla="*/ 901226 w 1184208"/>
                    <a:gd name="connsiteY19" fmla="*/ 20621 h 1487019"/>
                    <a:gd name="connsiteX20" fmla="*/ 901226 w 1184208"/>
                    <a:gd name="connsiteY20" fmla="*/ 20621 h 1487019"/>
                    <a:gd name="connsiteX21" fmla="*/ 950106 w 1184208"/>
                    <a:gd name="connsiteY21" fmla="*/ 2291 h 1487019"/>
                    <a:gd name="connsiteX22" fmla="*/ 992876 w 1184208"/>
                    <a:gd name="connsiteY22" fmla="*/ 20621 h 1487019"/>
                    <a:gd name="connsiteX23" fmla="*/ 992876 w 1184208"/>
                    <a:gd name="connsiteY23" fmla="*/ 63391 h 1487019"/>
                    <a:gd name="connsiteX24" fmla="*/ 1139516 w 1184208"/>
                    <a:gd name="connsiteY24" fmla="*/ 588850 h 1487019"/>
                    <a:gd name="connsiteX25" fmla="*/ 1121186 w 1184208"/>
                    <a:gd name="connsiteY25" fmla="*/ 814920 h 1487019"/>
                    <a:gd name="connsiteX26" fmla="*/ 1115076 w 1184208"/>
                    <a:gd name="connsiteY26" fmla="*/ 1028770 h 1487019"/>
                    <a:gd name="connsiteX27" fmla="*/ 1053976 w 1184208"/>
                    <a:gd name="connsiteY27" fmla="*/ 1346490 h 1487019"/>
                    <a:gd name="connsiteX28" fmla="*/ 1041756 w 1184208"/>
                    <a:gd name="connsiteY28" fmla="*/ 1352599 h 1487019"/>
                    <a:gd name="connsiteX29" fmla="*/ 540735 w 1184208"/>
                    <a:gd name="connsiteY29" fmla="*/ 1487020 h 1487019"/>
                    <a:gd name="connsiteX30" fmla="*/ 650715 w 1184208"/>
                    <a:gd name="connsiteY30" fmla="*/ 20621 h 1487019"/>
                    <a:gd name="connsiteX31" fmla="*/ 638495 w 1184208"/>
                    <a:gd name="connsiteY31" fmla="*/ 26731 h 1487019"/>
                    <a:gd name="connsiteX32" fmla="*/ 583505 w 1184208"/>
                    <a:gd name="connsiteY32" fmla="*/ 69501 h 1487019"/>
                    <a:gd name="connsiteX33" fmla="*/ 583505 w 1184208"/>
                    <a:gd name="connsiteY33" fmla="*/ 69501 h 1487019"/>
                    <a:gd name="connsiteX34" fmla="*/ 241345 w 1184208"/>
                    <a:gd name="connsiteY34" fmla="*/ 234471 h 1487019"/>
                    <a:gd name="connsiteX35" fmla="*/ 174135 w 1184208"/>
                    <a:gd name="connsiteY35" fmla="*/ 252801 h 1487019"/>
                    <a:gd name="connsiteX36" fmla="*/ 131365 w 1184208"/>
                    <a:gd name="connsiteY36" fmla="*/ 277241 h 1487019"/>
                    <a:gd name="connsiteX37" fmla="*/ 259675 w 1184208"/>
                    <a:gd name="connsiteY37" fmla="*/ 405551 h 1487019"/>
                    <a:gd name="connsiteX38" fmla="*/ 265785 w 1184208"/>
                    <a:gd name="connsiteY38" fmla="*/ 411661 h 1487019"/>
                    <a:gd name="connsiteX39" fmla="*/ 265785 w 1184208"/>
                    <a:gd name="connsiteY39" fmla="*/ 417771 h 1487019"/>
                    <a:gd name="connsiteX40" fmla="*/ 100815 w 1184208"/>
                    <a:gd name="connsiteY40" fmla="*/ 1150970 h 1487019"/>
                    <a:gd name="connsiteX41" fmla="*/ 100815 w 1184208"/>
                    <a:gd name="connsiteY41" fmla="*/ 1157080 h 1487019"/>
                    <a:gd name="connsiteX42" fmla="*/ 100815 w 1184208"/>
                    <a:gd name="connsiteY42" fmla="*/ 1157080 h 1487019"/>
                    <a:gd name="connsiteX43" fmla="*/ 27495 w 1184208"/>
                    <a:gd name="connsiteY43" fmla="*/ 1309830 h 1487019"/>
                    <a:gd name="connsiteX44" fmla="*/ 100815 w 1184208"/>
                    <a:gd name="connsiteY44" fmla="*/ 1383149 h 1487019"/>
                    <a:gd name="connsiteX45" fmla="*/ 125255 w 1184208"/>
                    <a:gd name="connsiteY45" fmla="*/ 1389260 h 1487019"/>
                    <a:gd name="connsiteX46" fmla="*/ 546845 w 1184208"/>
                    <a:gd name="connsiteY46" fmla="*/ 1474799 h 1487019"/>
                    <a:gd name="connsiteX47" fmla="*/ 1035646 w 1184208"/>
                    <a:gd name="connsiteY47" fmla="*/ 1340380 h 1487019"/>
                    <a:gd name="connsiteX48" fmla="*/ 1041756 w 1184208"/>
                    <a:gd name="connsiteY48" fmla="*/ 1334269 h 1487019"/>
                    <a:gd name="connsiteX49" fmla="*/ 1163956 w 1184208"/>
                    <a:gd name="connsiteY49" fmla="*/ 1212070 h 1487019"/>
                    <a:gd name="connsiteX50" fmla="*/ 1096746 w 1184208"/>
                    <a:gd name="connsiteY50" fmla="*/ 1034880 h 1487019"/>
                    <a:gd name="connsiteX51" fmla="*/ 1102856 w 1184208"/>
                    <a:gd name="connsiteY51" fmla="*/ 808810 h 1487019"/>
                    <a:gd name="connsiteX52" fmla="*/ 1121186 w 1184208"/>
                    <a:gd name="connsiteY52" fmla="*/ 582740 h 1487019"/>
                    <a:gd name="connsiteX53" fmla="*/ 974546 w 1184208"/>
                    <a:gd name="connsiteY53" fmla="*/ 63391 h 1487019"/>
                    <a:gd name="connsiteX54" fmla="*/ 974546 w 1184208"/>
                    <a:gd name="connsiteY54" fmla="*/ 63391 h 1487019"/>
                    <a:gd name="connsiteX55" fmla="*/ 980656 w 1184208"/>
                    <a:gd name="connsiteY55" fmla="*/ 57281 h 1487019"/>
                    <a:gd name="connsiteX56" fmla="*/ 980656 w 1184208"/>
                    <a:gd name="connsiteY56" fmla="*/ 26731 h 1487019"/>
                    <a:gd name="connsiteX57" fmla="*/ 956216 w 1184208"/>
                    <a:gd name="connsiteY57" fmla="*/ 14511 h 1487019"/>
                    <a:gd name="connsiteX58" fmla="*/ 907336 w 1184208"/>
                    <a:gd name="connsiteY58" fmla="*/ 32841 h 1487019"/>
                    <a:gd name="connsiteX59" fmla="*/ 626275 w 1184208"/>
                    <a:gd name="connsiteY59" fmla="*/ 234471 h 1487019"/>
                    <a:gd name="connsiteX60" fmla="*/ 614055 w 1184208"/>
                    <a:gd name="connsiteY60" fmla="*/ 246691 h 1487019"/>
                    <a:gd name="connsiteX61" fmla="*/ 614055 w 1184208"/>
                    <a:gd name="connsiteY61" fmla="*/ 228361 h 1487019"/>
                    <a:gd name="connsiteX62" fmla="*/ 650715 w 1184208"/>
                    <a:gd name="connsiteY62" fmla="*/ 106161 h 1487019"/>
                    <a:gd name="connsiteX63" fmla="*/ 669045 w 1184208"/>
                    <a:gd name="connsiteY63" fmla="*/ 57281 h 1487019"/>
                    <a:gd name="connsiteX64" fmla="*/ 669045 w 1184208"/>
                    <a:gd name="connsiteY64" fmla="*/ 51171 h 1487019"/>
                    <a:gd name="connsiteX65" fmla="*/ 650715 w 1184208"/>
                    <a:gd name="connsiteY65" fmla="*/ 20621 h 148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4208" h="1487019">
                      <a:moveTo>
                        <a:pt x="540735" y="1487020"/>
                      </a:moveTo>
                      <a:lnTo>
                        <a:pt x="540735" y="1487020"/>
                      </a:lnTo>
                      <a:cubicBezTo>
                        <a:pt x="345215" y="1487020"/>
                        <a:pt x="186355" y="1425920"/>
                        <a:pt x="113035" y="1395369"/>
                      </a:cubicBezTo>
                      <a:cubicBezTo>
                        <a:pt x="106925" y="1389260"/>
                        <a:pt x="94705" y="1389260"/>
                        <a:pt x="88595" y="1389260"/>
                      </a:cubicBezTo>
                      <a:cubicBezTo>
                        <a:pt x="39715" y="1370930"/>
                        <a:pt x="9165" y="1346490"/>
                        <a:pt x="3055" y="1309830"/>
                      </a:cubicBezTo>
                      <a:cubicBezTo>
                        <a:pt x="-9165" y="1260950"/>
                        <a:pt x="15275" y="1205960"/>
                        <a:pt x="76375" y="1144860"/>
                      </a:cubicBezTo>
                      <a:cubicBezTo>
                        <a:pt x="64155" y="814920"/>
                        <a:pt x="216905" y="460541"/>
                        <a:pt x="241345" y="411661"/>
                      </a:cubicBezTo>
                      <a:cubicBezTo>
                        <a:pt x="216905" y="393331"/>
                        <a:pt x="106925" y="320011"/>
                        <a:pt x="113035" y="277241"/>
                      </a:cubicBezTo>
                      <a:cubicBezTo>
                        <a:pt x="113035" y="246691"/>
                        <a:pt x="143585" y="240581"/>
                        <a:pt x="168025" y="240581"/>
                      </a:cubicBezTo>
                      <a:cubicBezTo>
                        <a:pt x="186355" y="240581"/>
                        <a:pt x="210795" y="234471"/>
                        <a:pt x="229125" y="222251"/>
                      </a:cubicBezTo>
                      <a:cubicBezTo>
                        <a:pt x="357435" y="130601"/>
                        <a:pt x="559065" y="63391"/>
                        <a:pt x="571285" y="57281"/>
                      </a:cubicBezTo>
                      <a:cubicBezTo>
                        <a:pt x="577395" y="57281"/>
                        <a:pt x="583505" y="45061"/>
                        <a:pt x="626275" y="14511"/>
                      </a:cubicBezTo>
                      <a:cubicBezTo>
                        <a:pt x="632385" y="8401"/>
                        <a:pt x="638495" y="8401"/>
                        <a:pt x="644605" y="8401"/>
                      </a:cubicBezTo>
                      <a:cubicBezTo>
                        <a:pt x="669045" y="8401"/>
                        <a:pt x="687376" y="45061"/>
                        <a:pt x="687376" y="45061"/>
                      </a:cubicBezTo>
                      <a:lnTo>
                        <a:pt x="687376" y="45061"/>
                      </a:lnTo>
                      <a:lnTo>
                        <a:pt x="687376" y="45061"/>
                      </a:lnTo>
                      <a:cubicBezTo>
                        <a:pt x="687376" y="51171"/>
                        <a:pt x="687376" y="51171"/>
                        <a:pt x="687376" y="57281"/>
                      </a:cubicBezTo>
                      <a:cubicBezTo>
                        <a:pt x="681266" y="69501"/>
                        <a:pt x="675155" y="87831"/>
                        <a:pt x="669045" y="112271"/>
                      </a:cubicBezTo>
                      <a:cubicBezTo>
                        <a:pt x="656826" y="142821"/>
                        <a:pt x="644605" y="179481"/>
                        <a:pt x="632385" y="210031"/>
                      </a:cubicBezTo>
                      <a:cubicBezTo>
                        <a:pt x="766806" y="100051"/>
                        <a:pt x="901226" y="20621"/>
                        <a:pt x="901226" y="20621"/>
                      </a:cubicBezTo>
                      <a:lnTo>
                        <a:pt x="901226" y="20621"/>
                      </a:lnTo>
                      <a:cubicBezTo>
                        <a:pt x="901226" y="20621"/>
                        <a:pt x="919556" y="14511"/>
                        <a:pt x="950106" y="2291"/>
                      </a:cubicBezTo>
                      <a:cubicBezTo>
                        <a:pt x="968436" y="-3819"/>
                        <a:pt x="986766" y="2291"/>
                        <a:pt x="992876" y="20621"/>
                      </a:cubicBezTo>
                      <a:cubicBezTo>
                        <a:pt x="998986" y="32841"/>
                        <a:pt x="998986" y="51171"/>
                        <a:pt x="992876" y="63391"/>
                      </a:cubicBezTo>
                      <a:cubicBezTo>
                        <a:pt x="1163956" y="240581"/>
                        <a:pt x="1176176" y="368891"/>
                        <a:pt x="1139516" y="588850"/>
                      </a:cubicBezTo>
                      <a:cubicBezTo>
                        <a:pt x="1139516" y="662170"/>
                        <a:pt x="1127296" y="741600"/>
                        <a:pt x="1121186" y="814920"/>
                      </a:cubicBezTo>
                      <a:cubicBezTo>
                        <a:pt x="1108966" y="912680"/>
                        <a:pt x="1096746" y="998220"/>
                        <a:pt x="1115076" y="1028770"/>
                      </a:cubicBezTo>
                      <a:cubicBezTo>
                        <a:pt x="1231166" y="1218180"/>
                        <a:pt x="1194506" y="1242620"/>
                        <a:pt x="1053976" y="1346490"/>
                      </a:cubicBezTo>
                      <a:lnTo>
                        <a:pt x="1041756" y="1352599"/>
                      </a:lnTo>
                      <a:cubicBezTo>
                        <a:pt x="876786" y="1444249"/>
                        <a:pt x="711816" y="1487020"/>
                        <a:pt x="540735" y="1487020"/>
                      </a:cubicBezTo>
                      <a:close/>
                      <a:moveTo>
                        <a:pt x="650715" y="20621"/>
                      </a:moveTo>
                      <a:cubicBezTo>
                        <a:pt x="644605" y="20621"/>
                        <a:pt x="644605" y="20621"/>
                        <a:pt x="638495" y="26731"/>
                      </a:cubicBezTo>
                      <a:cubicBezTo>
                        <a:pt x="589615" y="63391"/>
                        <a:pt x="583505" y="69501"/>
                        <a:pt x="583505" y="69501"/>
                      </a:cubicBezTo>
                      <a:lnTo>
                        <a:pt x="583505" y="69501"/>
                      </a:lnTo>
                      <a:cubicBezTo>
                        <a:pt x="583505" y="69501"/>
                        <a:pt x="375765" y="142821"/>
                        <a:pt x="241345" y="234471"/>
                      </a:cubicBezTo>
                      <a:cubicBezTo>
                        <a:pt x="216905" y="246691"/>
                        <a:pt x="198575" y="252801"/>
                        <a:pt x="174135" y="252801"/>
                      </a:cubicBezTo>
                      <a:cubicBezTo>
                        <a:pt x="143585" y="258911"/>
                        <a:pt x="131365" y="258911"/>
                        <a:pt x="131365" y="277241"/>
                      </a:cubicBezTo>
                      <a:cubicBezTo>
                        <a:pt x="131365" y="307791"/>
                        <a:pt x="210795" y="368891"/>
                        <a:pt x="259675" y="405551"/>
                      </a:cubicBezTo>
                      <a:lnTo>
                        <a:pt x="265785" y="411661"/>
                      </a:lnTo>
                      <a:lnTo>
                        <a:pt x="265785" y="417771"/>
                      </a:lnTo>
                      <a:cubicBezTo>
                        <a:pt x="265785" y="423881"/>
                        <a:pt x="88595" y="802700"/>
                        <a:pt x="100815" y="1150970"/>
                      </a:cubicBezTo>
                      <a:lnTo>
                        <a:pt x="100815" y="1157080"/>
                      </a:lnTo>
                      <a:lnTo>
                        <a:pt x="100815" y="1157080"/>
                      </a:lnTo>
                      <a:cubicBezTo>
                        <a:pt x="45825" y="1212070"/>
                        <a:pt x="21385" y="1267060"/>
                        <a:pt x="27495" y="1309830"/>
                      </a:cubicBezTo>
                      <a:cubicBezTo>
                        <a:pt x="33605" y="1340380"/>
                        <a:pt x="58045" y="1364819"/>
                        <a:pt x="100815" y="1383149"/>
                      </a:cubicBezTo>
                      <a:cubicBezTo>
                        <a:pt x="106925" y="1383149"/>
                        <a:pt x="113035" y="1389260"/>
                        <a:pt x="125255" y="1389260"/>
                      </a:cubicBezTo>
                      <a:cubicBezTo>
                        <a:pt x="198575" y="1419809"/>
                        <a:pt x="351325" y="1474799"/>
                        <a:pt x="546845" y="1474799"/>
                      </a:cubicBezTo>
                      <a:cubicBezTo>
                        <a:pt x="717926" y="1474799"/>
                        <a:pt x="882896" y="1432029"/>
                        <a:pt x="1035646" y="1340380"/>
                      </a:cubicBezTo>
                      <a:lnTo>
                        <a:pt x="1041756" y="1334269"/>
                      </a:lnTo>
                      <a:cubicBezTo>
                        <a:pt x="1115076" y="1285390"/>
                        <a:pt x="1151736" y="1248730"/>
                        <a:pt x="1163956" y="1212070"/>
                      </a:cubicBezTo>
                      <a:cubicBezTo>
                        <a:pt x="1176176" y="1175410"/>
                        <a:pt x="1157846" y="1126530"/>
                        <a:pt x="1096746" y="1034880"/>
                      </a:cubicBezTo>
                      <a:cubicBezTo>
                        <a:pt x="1078416" y="998220"/>
                        <a:pt x="1090636" y="912680"/>
                        <a:pt x="1102856" y="808810"/>
                      </a:cubicBezTo>
                      <a:cubicBezTo>
                        <a:pt x="1108966" y="735490"/>
                        <a:pt x="1121186" y="656060"/>
                        <a:pt x="1121186" y="582740"/>
                      </a:cubicBezTo>
                      <a:cubicBezTo>
                        <a:pt x="1157846" y="362781"/>
                        <a:pt x="1145626" y="240581"/>
                        <a:pt x="974546" y="63391"/>
                      </a:cubicBezTo>
                      <a:lnTo>
                        <a:pt x="974546" y="63391"/>
                      </a:lnTo>
                      <a:lnTo>
                        <a:pt x="980656" y="57281"/>
                      </a:lnTo>
                      <a:cubicBezTo>
                        <a:pt x="986766" y="51171"/>
                        <a:pt x="986766" y="32841"/>
                        <a:pt x="980656" y="26731"/>
                      </a:cubicBezTo>
                      <a:cubicBezTo>
                        <a:pt x="974546" y="20621"/>
                        <a:pt x="968436" y="8401"/>
                        <a:pt x="956216" y="14511"/>
                      </a:cubicBezTo>
                      <a:cubicBezTo>
                        <a:pt x="931776" y="26731"/>
                        <a:pt x="913446" y="32841"/>
                        <a:pt x="907336" y="32841"/>
                      </a:cubicBezTo>
                      <a:cubicBezTo>
                        <a:pt x="895116" y="38951"/>
                        <a:pt x="760696" y="118381"/>
                        <a:pt x="626275" y="234471"/>
                      </a:cubicBezTo>
                      <a:lnTo>
                        <a:pt x="614055" y="246691"/>
                      </a:lnTo>
                      <a:lnTo>
                        <a:pt x="614055" y="228361"/>
                      </a:lnTo>
                      <a:cubicBezTo>
                        <a:pt x="620165" y="191701"/>
                        <a:pt x="638495" y="142821"/>
                        <a:pt x="650715" y="106161"/>
                      </a:cubicBezTo>
                      <a:cubicBezTo>
                        <a:pt x="656826" y="87831"/>
                        <a:pt x="669045" y="69501"/>
                        <a:pt x="669045" y="57281"/>
                      </a:cubicBezTo>
                      <a:cubicBezTo>
                        <a:pt x="669045" y="57281"/>
                        <a:pt x="669045" y="51171"/>
                        <a:pt x="669045" y="51171"/>
                      </a:cubicBezTo>
                      <a:cubicBezTo>
                        <a:pt x="669045" y="38951"/>
                        <a:pt x="662935" y="20621"/>
                        <a:pt x="650715" y="20621"/>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39" name="Graphic 16">
              <a:extLst>
                <a:ext uri="{FF2B5EF4-FFF2-40B4-BE49-F238E27FC236}">
                  <a16:creationId xmlns:a16="http://schemas.microsoft.com/office/drawing/2014/main" id="{A52A6E13-2910-4DC0-9F0C-3EC860955247}"/>
                </a:ext>
              </a:extLst>
            </p:cNvPr>
            <p:cNvGrpSpPr/>
            <p:nvPr/>
          </p:nvGrpSpPr>
          <p:grpSpPr>
            <a:xfrm>
              <a:off x="1027334" y="6539910"/>
              <a:ext cx="1043613" cy="1034879"/>
              <a:chOff x="1027334" y="6539910"/>
              <a:chExt cx="1043613" cy="1034879"/>
            </a:xfrm>
          </p:grpSpPr>
          <p:sp>
            <p:nvSpPr>
              <p:cNvPr id="64" name="Freeform: Shape 63">
                <a:extLst>
                  <a:ext uri="{FF2B5EF4-FFF2-40B4-BE49-F238E27FC236}">
                    <a16:creationId xmlns:a16="http://schemas.microsoft.com/office/drawing/2014/main" id="{830C6A54-243A-4388-BDDE-D1DCA8E3A645}"/>
                  </a:ext>
                </a:extLst>
              </p:cNvPr>
              <p:cNvSpPr/>
              <p:nvPr/>
            </p:nvSpPr>
            <p:spPr>
              <a:xfrm>
                <a:off x="1589699" y="6584971"/>
                <a:ext cx="61100" cy="61099"/>
              </a:xfrm>
              <a:custGeom>
                <a:avLst/>
                <a:gdLst>
                  <a:gd name="connsiteX0" fmla="*/ 0 w 61100"/>
                  <a:gd name="connsiteY0" fmla="*/ 0 h 61099"/>
                  <a:gd name="connsiteX1" fmla="*/ 0 w 61100"/>
                  <a:gd name="connsiteY1" fmla="*/ 0 h 61099"/>
                  <a:gd name="connsiteX2" fmla="*/ 0 w 61100"/>
                  <a:gd name="connsiteY2" fmla="*/ 0 h 61099"/>
                </a:gdLst>
                <a:ahLst/>
                <a:cxnLst>
                  <a:cxn ang="0">
                    <a:pos x="connsiteX0" y="connsiteY0"/>
                  </a:cxn>
                  <a:cxn ang="0">
                    <a:pos x="connsiteX1" y="connsiteY1"/>
                  </a:cxn>
                  <a:cxn ang="0">
                    <a:pos x="connsiteX2" y="connsiteY2"/>
                  </a:cxn>
                </a:cxnLst>
                <a:rect l="l" t="t" r="r" b="b"/>
                <a:pathLst>
                  <a:path w="61100" h="61099">
                    <a:moveTo>
                      <a:pt x="0" y="0"/>
                    </a:moveTo>
                    <a:lnTo>
                      <a:pt x="0" y="0"/>
                    </a:lnTo>
                    <a:lnTo>
                      <a:pt x="0" y="0"/>
                    </a:lnTo>
                    <a:close/>
                  </a:path>
                </a:pathLst>
              </a:custGeom>
              <a:no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Freeform: Shape 64">
                <a:extLst>
                  <a:ext uri="{FF2B5EF4-FFF2-40B4-BE49-F238E27FC236}">
                    <a16:creationId xmlns:a16="http://schemas.microsoft.com/office/drawing/2014/main" id="{46825281-5CF0-4DFE-8610-06DAD670339A}"/>
                  </a:ext>
                </a:extLst>
              </p:cNvPr>
              <p:cNvSpPr/>
              <p:nvPr/>
            </p:nvSpPr>
            <p:spPr>
              <a:xfrm>
                <a:off x="1583589" y="6572751"/>
                <a:ext cx="12220" cy="12220"/>
              </a:xfrm>
              <a:custGeom>
                <a:avLst/>
                <a:gdLst>
                  <a:gd name="connsiteX0" fmla="*/ 12220 w 12220"/>
                  <a:gd name="connsiteY0" fmla="*/ 12220 h 12220"/>
                  <a:gd name="connsiteX1" fmla="*/ 0 w 12220"/>
                  <a:gd name="connsiteY1" fmla="*/ 12220 h 12220"/>
                  <a:gd name="connsiteX2" fmla="*/ 0 w 12220"/>
                  <a:gd name="connsiteY2" fmla="*/ 0 h 12220"/>
                  <a:gd name="connsiteX3" fmla="*/ 12220 w 12220"/>
                  <a:gd name="connsiteY3" fmla="*/ 0 h 12220"/>
                  <a:gd name="connsiteX4" fmla="*/ 12220 w 12220"/>
                  <a:gd name="connsiteY4" fmla="*/ 12220 h 1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 h="12220">
                    <a:moveTo>
                      <a:pt x="12220" y="12220"/>
                    </a:moveTo>
                    <a:lnTo>
                      <a:pt x="0" y="12220"/>
                    </a:lnTo>
                    <a:lnTo>
                      <a:pt x="0" y="0"/>
                    </a:lnTo>
                    <a:lnTo>
                      <a:pt x="12220" y="0"/>
                    </a:lnTo>
                    <a:cubicBezTo>
                      <a:pt x="12220" y="0"/>
                      <a:pt x="12220" y="6110"/>
                      <a:pt x="12220" y="12220"/>
                    </a:cubicBezTo>
                    <a:close/>
                  </a:path>
                </a:pathLst>
              </a:custGeom>
              <a:solidFill>
                <a:srgbClr val="EEB4C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6" name="Graphic 16">
                <a:extLst>
                  <a:ext uri="{FF2B5EF4-FFF2-40B4-BE49-F238E27FC236}">
                    <a16:creationId xmlns:a16="http://schemas.microsoft.com/office/drawing/2014/main" id="{3494BB3C-F94E-4EC4-8295-69FC87422498}"/>
                  </a:ext>
                </a:extLst>
              </p:cNvPr>
              <p:cNvGrpSpPr/>
              <p:nvPr/>
            </p:nvGrpSpPr>
            <p:grpSpPr>
              <a:xfrm>
                <a:off x="1027334" y="6539910"/>
                <a:ext cx="1043613" cy="1034879"/>
                <a:chOff x="1027334" y="6539910"/>
                <a:chExt cx="1043613" cy="1034879"/>
              </a:xfrm>
            </p:grpSpPr>
            <p:sp>
              <p:nvSpPr>
                <p:cNvPr id="67" name="Freeform: Shape 66">
                  <a:extLst>
                    <a:ext uri="{FF2B5EF4-FFF2-40B4-BE49-F238E27FC236}">
                      <a16:creationId xmlns:a16="http://schemas.microsoft.com/office/drawing/2014/main" id="{187490A2-26D0-48F7-8885-8C5EC996A865}"/>
                    </a:ext>
                  </a:extLst>
                </p:cNvPr>
                <p:cNvSpPr/>
                <p:nvPr/>
              </p:nvSpPr>
              <p:spPr>
                <a:xfrm>
                  <a:off x="1027579" y="6552271"/>
                  <a:ext cx="1032245" cy="1020491"/>
                </a:xfrm>
                <a:custGeom>
                  <a:avLst/>
                  <a:gdLst>
                    <a:gd name="connsiteX0" fmla="*/ 219960 w 1032245"/>
                    <a:gd name="connsiteY0" fmla="*/ 869769 h 1020491"/>
                    <a:gd name="connsiteX1" fmla="*/ 977601 w 1032245"/>
                    <a:gd name="connsiteY1" fmla="*/ 973639 h 1020491"/>
                    <a:gd name="connsiteX2" fmla="*/ 1014261 w 1032245"/>
                    <a:gd name="connsiteY2" fmla="*/ 576490 h 1020491"/>
                    <a:gd name="connsiteX3" fmla="*/ 867621 w 1032245"/>
                    <a:gd name="connsiteY3" fmla="*/ 57140 h 1020491"/>
                    <a:gd name="connsiteX4" fmla="*/ 837071 w 1032245"/>
                    <a:gd name="connsiteY4" fmla="*/ 2150 h 1020491"/>
                    <a:gd name="connsiteX5" fmla="*/ 788191 w 1032245"/>
                    <a:gd name="connsiteY5" fmla="*/ 20480 h 1020491"/>
                    <a:gd name="connsiteX6" fmla="*/ 507130 w 1032245"/>
                    <a:gd name="connsiteY6" fmla="*/ 222110 h 1020491"/>
                    <a:gd name="connsiteX7" fmla="*/ 562120 w 1032245"/>
                    <a:gd name="connsiteY7" fmla="*/ 51030 h 1020491"/>
                    <a:gd name="connsiteX8" fmla="*/ 562120 w 1032245"/>
                    <a:gd name="connsiteY8" fmla="*/ 38810 h 1020491"/>
                    <a:gd name="connsiteX9" fmla="*/ 513240 w 1032245"/>
                    <a:gd name="connsiteY9" fmla="*/ 14370 h 1020491"/>
                    <a:gd name="connsiteX10" fmla="*/ 458250 w 1032245"/>
                    <a:gd name="connsiteY10" fmla="*/ 57140 h 1020491"/>
                    <a:gd name="connsiteX11" fmla="*/ 116090 w 1032245"/>
                    <a:gd name="connsiteY11" fmla="*/ 222110 h 1020491"/>
                    <a:gd name="connsiteX12" fmla="*/ 6110 w 1032245"/>
                    <a:gd name="connsiteY12" fmla="*/ 270990 h 1020491"/>
                    <a:gd name="connsiteX13" fmla="*/ 134420 w 1032245"/>
                    <a:gd name="connsiteY13" fmla="*/ 405410 h 1020491"/>
                    <a:gd name="connsiteX14" fmla="*/ 0 w 1032245"/>
                    <a:gd name="connsiteY14" fmla="*/ 808669 h 1020491"/>
                    <a:gd name="connsiteX15" fmla="*/ 219960 w 1032245"/>
                    <a:gd name="connsiteY15" fmla="*/ 869769 h 102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2245" h="1020491">
                      <a:moveTo>
                        <a:pt x="219960" y="869769"/>
                      </a:moveTo>
                      <a:cubicBezTo>
                        <a:pt x="446030" y="979749"/>
                        <a:pt x="733201" y="1083619"/>
                        <a:pt x="977601" y="973639"/>
                      </a:cubicBezTo>
                      <a:cubicBezTo>
                        <a:pt x="977601" y="881989"/>
                        <a:pt x="1008151" y="717020"/>
                        <a:pt x="1014261" y="576490"/>
                      </a:cubicBezTo>
                      <a:cubicBezTo>
                        <a:pt x="1050921" y="368750"/>
                        <a:pt x="1044811" y="234330"/>
                        <a:pt x="867621" y="57140"/>
                      </a:cubicBezTo>
                      <a:cubicBezTo>
                        <a:pt x="885951" y="32700"/>
                        <a:pt x="867621" y="-10070"/>
                        <a:pt x="837071" y="2150"/>
                      </a:cubicBezTo>
                      <a:cubicBezTo>
                        <a:pt x="806521" y="14370"/>
                        <a:pt x="788191" y="20480"/>
                        <a:pt x="788191" y="20480"/>
                      </a:cubicBezTo>
                      <a:cubicBezTo>
                        <a:pt x="788191" y="20480"/>
                        <a:pt x="647660" y="99910"/>
                        <a:pt x="507130" y="222110"/>
                      </a:cubicBezTo>
                      <a:cubicBezTo>
                        <a:pt x="513240" y="167120"/>
                        <a:pt x="556010" y="81580"/>
                        <a:pt x="562120" y="51030"/>
                      </a:cubicBezTo>
                      <a:cubicBezTo>
                        <a:pt x="562120" y="51030"/>
                        <a:pt x="562120" y="44920"/>
                        <a:pt x="562120" y="38810"/>
                      </a:cubicBezTo>
                      <a:cubicBezTo>
                        <a:pt x="562120" y="38810"/>
                        <a:pt x="537680" y="-10070"/>
                        <a:pt x="513240" y="14370"/>
                      </a:cubicBezTo>
                      <a:cubicBezTo>
                        <a:pt x="470470" y="51030"/>
                        <a:pt x="458250" y="57140"/>
                        <a:pt x="458250" y="57140"/>
                      </a:cubicBezTo>
                      <a:cubicBezTo>
                        <a:pt x="458250" y="57140"/>
                        <a:pt x="250510" y="130460"/>
                        <a:pt x="116090" y="222110"/>
                      </a:cubicBezTo>
                      <a:cubicBezTo>
                        <a:pt x="67210" y="252660"/>
                        <a:pt x="6110" y="228220"/>
                        <a:pt x="6110" y="270990"/>
                      </a:cubicBezTo>
                      <a:cubicBezTo>
                        <a:pt x="0" y="313760"/>
                        <a:pt x="134420" y="405410"/>
                        <a:pt x="134420" y="405410"/>
                      </a:cubicBezTo>
                      <a:cubicBezTo>
                        <a:pt x="134420" y="405410"/>
                        <a:pt x="48880" y="582600"/>
                        <a:pt x="0" y="808669"/>
                      </a:cubicBezTo>
                      <a:cubicBezTo>
                        <a:pt x="42770" y="802559"/>
                        <a:pt x="109980" y="814779"/>
                        <a:pt x="219960" y="869769"/>
                      </a:cubicBezTo>
                      <a:close/>
                    </a:path>
                  </a:pathLst>
                </a:custGeom>
                <a:solidFill>
                  <a:srgbClr val="FE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 name="Freeform: Shape 67">
                  <a:extLst>
                    <a:ext uri="{FF2B5EF4-FFF2-40B4-BE49-F238E27FC236}">
                      <a16:creationId xmlns:a16="http://schemas.microsoft.com/office/drawing/2014/main" id="{B883BB2D-9696-4432-A282-0D05389744BB}"/>
                    </a:ext>
                  </a:extLst>
                </p:cNvPr>
                <p:cNvSpPr/>
                <p:nvPr/>
              </p:nvSpPr>
              <p:spPr>
                <a:xfrm>
                  <a:off x="1027334" y="6539910"/>
                  <a:ext cx="1043613" cy="1034879"/>
                </a:xfrm>
                <a:custGeom>
                  <a:avLst/>
                  <a:gdLst>
                    <a:gd name="connsiteX0" fmla="*/ 745666 w 1043613"/>
                    <a:gd name="connsiteY0" fmla="*/ 1034880 h 1034879"/>
                    <a:gd name="connsiteX1" fmla="*/ 220205 w 1043613"/>
                    <a:gd name="connsiteY1" fmla="*/ 882130 h 1034879"/>
                    <a:gd name="connsiteX2" fmla="*/ 12465 w 1043613"/>
                    <a:gd name="connsiteY2" fmla="*/ 814920 h 1034879"/>
                    <a:gd name="connsiteX3" fmla="*/ 245 w 1043613"/>
                    <a:gd name="connsiteY3" fmla="*/ 814920 h 1034879"/>
                    <a:gd name="connsiteX4" fmla="*/ 245 w 1043613"/>
                    <a:gd name="connsiteY4" fmla="*/ 808810 h 1034879"/>
                    <a:gd name="connsiteX5" fmla="*/ 128555 w 1043613"/>
                    <a:gd name="connsiteY5" fmla="*/ 411661 h 1034879"/>
                    <a:gd name="connsiteX6" fmla="*/ 245 w 1043613"/>
                    <a:gd name="connsiteY6" fmla="*/ 277241 h 1034879"/>
                    <a:gd name="connsiteX7" fmla="*/ 55235 w 1043613"/>
                    <a:gd name="connsiteY7" fmla="*/ 240581 h 1034879"/>
                    <a:gd name="connsiteX8" fmla="*/ 116335 w 1043613"/>
                    <a:gd name="connsiteY8" fmla="*/ 222251 h 1034879"/>
                    <a:gd name="connsiteX9" fmla="*/ 458495 w 1043613"/>
                    <a:gd name="connsiteY9" fmla="*/ 57281 h 1034879"/>
                    <a:gd name="connsiteX10" fmla="*/ 513485 w 1043613"/>
                    <a:gd name="connsiteY10" fmla="*/ 14511 h 1034879"/>
                    <a:gd name="connsiteX11" fmla="*/ 531815 w 1043613"/>
                    <a:gd name="connsiteY11" fmla="*/ 8401 h 1034879"/>
                    <a:gd name="connsiteX12" fmla="*/ 574585 w 1043613"/>
                    <a:gd name="connsiteY12" fmla="*/ 45061 h 1034879"/>
                    <a:gd name="connsiteX13" fmla="*/ 574585 w 1043613"/>
                    <a:gd name="connsiteY13" fmla="*/ 45061 h 1034879"/>
                    <a:gd name="connsiteX14" fmla="*/ 574585 w 1043613"/>
                    <a:gd name="connsiteY14" fmla="*/ 45061 h 1034879"/>
                    <a:gd name="connsiteX15" fmla="*/ 574585 w 1043613"/>
                    <a:gd name="connsiteY15" fmla="*/ 57281 h 1034879"/>
                    <a:gd name="connsiteX16" fmla="*/ 556255 w 1043613"/>
                    <a:gd name="connsiteY16" fmla="*/ 112271 h 1034879"/>
                    <a:gd name="connsiteX17" fmla="*/ 519595 w 1043613"/>
                    <a:gd name="connsiteY17" fmla="*/ 210031 h 1034879"/>
                    <a:gd name="connsiteX18" fmla="*/ 788436 w 1043613"/>
                    <a:gd name="connsiteY18" fmla="*/ 20621 h 1034879"/>
                    <a:gd name="connsiteX19" fmla="*/ 788436 w 1043613"/>
                    <a:gd name="connsiteY19" fmla="*/ 20621 h 1034879"/>
                    <a:gd name="connsiteX20" fmla="*/ 837316 w 1043613"/>
                    <a:gd name="connsiteY20" fmla="*/ 2291 h 1034879"/>
                    <a:gd name="connsiteX21" fmla="*/ 880086 w 1043613"/>
                    <a:gd name="connsiteY21" fmla="*/ 20621 h 1034879"/>
                    <a:gd name="connsiteX22" fmla="*/ 880086 w 1043613"/>
                    <a:gd name="connsiteY22" fmla="*/ 63391 h 1034879"/>
                    <a:gd name="connsiteX23" fmla="*/ 1026726 w 1043613"/>
                    <a:gd name="connsiteY23" fmla="*/ 588850 h 1034879"/>
                    <a:gd name="connsiteX24" fmla="*/ 1008396 w 1043613"/>
                    <a:gd name="connsiteY24" fmla="*/ 814920 h 1034879"/>
                    <a:gd name="connsiteX25" fmla="*/ 990066 w 1043613"/>
                    <a:gd name="connsiteY25" fmla="*/ 986000 h 1034879"/>
                    <a:gd name="connsiteX26" fmla="*/ 990066 w 1043613"/>
                    <a:gd name="connsiteY26" fmla="*/ 992110 h 1034879"/>
                    <a:gd name="connsiteX27" fmla="*/ 983956 w 1043613"/>
                    <a:gd name="connsiteY27" fmla="*/ 992110 h 1034879"/>
                    <a:gd name="connsiteX28" fmla="*/ 745666 w 1043613"/>
                    <a:gd name="connsiteY28" fmla="*/ 1034880 h 1034879"/>
                    <a:gd name="connsiteX29" fmla="*/ 12465 w 1043613"/>
                    <a:gd name="connsiteY29" fmla="*/ 808810 h 1034879"/>
                    <a:gd name="connsiteX30" fmla="*/ 226315 w 1043613"/>
                    <a:gd name="connsiteY30" fmla="*/ 876020 h 1034879"/>
                    <a:gd name="connsiteX31" fmla="*/ 745666 w 1043613"/>
                    <a:gd name="connsiteY31" fmla="*/ 1028770 h 1034879"/>
                    <a:gd name="connsiteX32" fmla="*/ 971736 w 1043613"/>
                    <a:gd name="connsiteY32" fmla="*/ 979890 h 1034879"/>
                    <a:gd name="connsiteX33" fmla="*/ 990066 w 1043613"/>
                    <a:gd name="connsiteY33" fmla="*/ 808810 h 1034879"/>
                    <a:gd name="connsiteX34" fmla="*/ 1008396 w 1043613"/>
                    <a:gd name="connsiteY34" fmla="*/ 582740 h 1034879"/>
                    <a:gd name="connsiteX35" fmla="*/ 861756 w 1043613"/>
                    <a:gd name="connsiteY35" fmla="*/ 63391 h 1034879"/>
                    <a:gd name="connsiteX36" fmla="*/ 855646 w 1043613"/>
                    <a:gd name="connsiteY36" fmla="*/ 63391 h 1034879"/>
                    <a:gd name="connsiteX37" fmla="*/ 861756 w 1043613"/>
                    <a:gd name="connsiteY37" fmla="*/ 57281 h 1034879"/>
                    <a:gd name="connsiteX38" fmla="*/ 861756 w 1043613"/>
                    <a:gd name="connsiteY38" fmla="*/ 26731 h 1034879"/>
                    <a:gd name="connsiteX39" fmla="*/ 837316 w 1043613"/>
                    <a:gd name="connsiteY39" fmla="*/ 14511 h 1034879"/>
                    <a:gd name="connsiteX40" fmla="*/ 788436 w 1043613"/>
                    <a:gd name="connsiteY40" fmla="*/ 32841 h 1034879"/>
                    <a:gd name="connsiteX41" fmla="*/ 507375 w 1043613"/>
                    <a:gd name="connsiteY41" fmla="*/ 234471 h 1034879"/>
                    <a:gd name="connsiteX42" fmla="*/ 495155 w 1043613"/>
                    <a:gd name="connsiteY42" fmla="*/ 246691 h 1034879"/>
                    <a:gd name="connsiteX43" fmla="*/ 495155 w 1043613"/>
                    <a:gd name="connsiteY43" fmla="*/ 228361 h 1034879"/>
                    <a:gd name="connsiteX44" fmla="*/ 531815 w 1043613"/>
                    <a:gd name="connsiteY44" fmla="*/ 106161 h 1034879"/>
                    <a:gd name="connsiteX45" fmla="*/ 550145 w 1043613"/>
                    <a:gd name="connsiteY45" fmla="*/ 57281 h 1034879"/>
                    <a:gd name="connsiteX46" fmla="*/ 550145 w 1043613"/>
                    <a:gd name="connsiteY46" fmla="*/ 51171 h 1034879"/>
                    <a:gd name="connsiteX47" fmla="*/ 525705 w 1043613"/>
                    <a:gd name="connsiteY47" fmla="*/ 26731 h 1034879"/>
                    <a:gd name="connsiteX48" fmla="*/ 513485 w 1043613"/>
                    <a:gd name="connsiteY48" fmla="*/ 32841 h 1034879"/>
                    <a:gd name="connsiteX49" fmla="*/ 464605 w 1043613"/>
                    <a:gd name="connsiteY49" fmla="*/ 69501 h 1034879"/>
                    <a:gd name="connsiteX50" fmla="*/ 464605 w 1043613"/>
                    <a:gd name="connsiteY50" fmla="*/ 69501 h 1034879"/>
                    <a:gd name="connsiteX51" fmla="*/ 122445 w 1043613"/>
                    <a:gd name="connsiteY51" fmla="*/ 234471 h 1034879"/>
                    <a:gd name="connsiteX52" fmla="*/ 55235 w 1043613"/>
                    <a:gd name="connsiteY52" fmla="*/ 252801 h 1034879"/>
                    <a:gd name="connsiteX53" fmla="*/ 12465 w 1043613"/>
                    <a:gd name="connsiteY53" fmla="*/ 277241 h 1034879"/>
                    <a:gd name="connsiteX54" fmla="*/ 140775 w 1043613"/>
                    <a:gd name="connsiteY54" fmla="*/ 405551 h 1034879"/>
                    <a:gd name="connsiteX55" fmla="*/ 146885 w 1043613"/>
                    <a:gd name="connsiteY55" fmla="*/ 411661 h 1034879"/>
                    <a:gd name="connsiteX56" fmla="*/ 146885 w 1043613"/>
                    <a:gd name="connsiteY56" fmla="*/ 417771 h 1034879"/>
                    <a:gd name="connsiteX57" fmla="*/ 12465 w 1043613"/>
                    <a:gd name="connsiteY57" fmla="*/ 808810 h 10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43613" h="1034879">
                      <a:moveTo>
                        <a:pt x="745666" y="1034880"/>
                      </a:moveTo>
                      <a:cubicBezTo>
                        <a:pt x="550145" y="1034880"/>
                        <a:pt x="348515" y="949340"/>
                        <a:pt x="220205" y="882130"/>
                      </a:cubicBezTo>
                      <a:cubicBezTo>
                        <a:pt x="134665" y="839360"/>
                        <a:pt x="61345" y="814920"/>
                        <a:pt x="12465" y="814920"/>
                      </a:cubicBezTo>
                      <a:lnTo>
                        <a:pt x="245" y="814920"/>
                      </a:lnTo>
                      <a:lnTo>
                        <a:pt x="245" y="808810"/>
                      </a:lnTo>
                      <a:cubicBezTo>
                        <a:pt x="43015" y="607181"/>
                        <a:pt x="116335" y="442211"/>
                        <a:pt x="128555" y="411661"/>
                      </a:cubicBezTo>
                      <a:cubicBezTo>
                        <a:pt x="104115" y="393331"/>
                        <a:pt x="-5865" y="320011"/>
                        <a:pt x="245" y="277241"/>
                      </a:cubicBezTo>
                      <a:cubicBezTo>
                        <a:pt x="245" y="246691"/>
                        <a:pt x="30795" y="240581"/>
                        <a:pt x="55235" y="240581"/>
                      </a:cubicBezTo>
                      <a:cubicBezTo>
                        <a:pt x="73565" y="240581"/>
                        <a:pt x="98005" y="234471"/>
                        <a:pt x="116335" y="222251"/>
                      </a:cubicBezTo>
                      <a:cubicBezTo>
                        <a:pt x="244645" y="130601"/>
                        <a:pt x="446275" y="63391"/>
                        <a:pt x="458495" y="57281"/>
                      </a:cubicBezTo>
                      <a:cubicBezTo>
                        <a:pt x="464605" y="57281"/>
                        <a:pt x="470715" y="45061"/>
                        <a:pt x="513485" y="14511"/>
                      </a:cubicBezTo>
                      <a:cubicBezTo>
                        <a:pt x="519595" y="8401"/>
                        <a:pt x="525705" y="8401"/>
                        <a:pt x="531815" y="8401"/>
                      </a:cubicBezTo>
                      <a:cubicBezTo>
                        <a:pt x="556255" y="8401"/>
                        <a:pt x="574585" y="45061"/>
                        <a:pt x="574585" y="45061"/>
                      </a:cubicBezTo>
                      <a:lnTo>
                        <a:pt x="574585" y="45061"/>
                      </a:lnTo>
                      <a:lnTo>
                        <a:pt x="574585" y="45061"/>
                      </a:lnTo>
                      <a:cubicBezTo>
                        <a:pt x="574585" y="51171"/>
                        <a:pt x="574585" y="51171"/>
                        <a:pt x="574585" y="57281"/>
                      </a:cubicBezTo>
                      <a:cubicBezTo>
                        <a:pt x="568475" y="69501"/>
                        <a:pt x="562365" y="87831"/>
                        <a:pt x="556255" y="112271"/>
                      </a:cubicBezTo>
                      <a:cubicBezTo>
                        <a:pt x="544035" y="142821"/>
                        <a:pt x="531815" y="179481"/>
                        <a:pt x="519595" y="210031"/>
                      </a:cubicBezTo>
                      <a:cubicBezTo>
                        <a:pt x="654016" y="100051"/>
                        <a:pt x="788436" y="20621"/>
                        <a:pt x="788436" y="20621"/>
                      </a:cubicBezTo>
                      <a:lnTo>
                        <a:pt x="788436" y="20621"/>
                      </a:lnTo>
                      <a:cubicBezTo>
                        <a:pt x="788436" y="20621"/>
                        <a:pt x="806766" y="14511"/>
                        <a:pt x="837316" y="2291"/>
                      </a:cubicBezTo>
                      <a:cubicBezTo>
                        <a:pt x="855646" y="-3819"/>
                        <a:pt x="873976" y="2291"/>
                        <a:pt x="880086" y="20621"/>
                      </a:cubicBezTo>
                      <a:cubicBezTo>
                        <a:pt x="886196" y="32841"/>
                        <a:pt x="886196" y="51171"/>
                        <a:pt x="880086" y="63391"/>
                      </a:cubicBezTo>
                      <a:cubicBezTo>
                        <a:pt x="1051166" y="240581"/>
                        <a:pt x="1063386" y="368891"/>
                        <a:pt x="1026726" y="588850"/>
                      </a:cubicBezTo>
                      <a:cubicBezTo>
                        <a:pt x="1026726" y="662170"/>
                        <a:pt x="1014506" y="741600"/>
                        <a:pt x="1008396" y="814920"/>
                      </a:cubicBezTo>
                      <a:cubicBezTo>
                        <a:pt x="1002286" y="882130"/>
                        <a:pt x="990066" y="943230"/>
                        <a:pt x="990066" y="986000"/>
                      </a:cubicBezTo>
                      <a:lnTo>
                        <a:pt x="990066" y="992110"/>
                      </a:lnTo>
                      <a:lnTo>
                        <a:pt x="983956" y="992110"/>
                      </a:lnTo>
                      <a:cubicBezTo>
                        <a:pt x="910636" y="1022660"/>
                        <a:pt x="831206" y="1034880"/>
                        <a:pt x="745666" y="1034880"/>
                      </a:cubicBezTo>
                      <a:close/>
                      <a:moveTo>
                        <a:pt x="12465" y="808810"/>
                      </a:moveTo>
                      <a:cubicBezTo>
                        <a:pt x="67455" y="808810"/>
                        <a:pt x="134665" y="833250"/>
                        <a:pt x="226315" y="876020"/>
                      </a:cubicBezTo>
                      <a:cubicBezTo>
                        <a:pt x="354625" y="943230"/>
                        <a:pt x="556255" y="1028770"/>
                        <a:pt x="745666" y="1028770"/>
                      </a:cubicBezTo>
                      <a:cubicBezTo>
                        <a:pt x="825096" y="1028770"/>
                        <a:pt x="904526" y="1010440"/>
                        <a:pt x="971736" y="979890"/>
                      </a:cubicBezTo>
                      <a:cubicBezTo>
                        <a:pt x="971736" y="937120"/>
                        <a:pt x="977846" y="876020"/>
                        <a:pt x="990066" y="808810"/>
                      </a:cubicBezTo>
                      <a:cubicBezTo>
                        <a:pt x="996176" y="735490"/>
                        <a:pt x="1008396" y="656060"/>
                        <a:pt x="1008396" y="582740"/>
                      </a:cubicBezTo>
                      <a:cubicBezTo>
                        <a:pt x="1045056" y="362781"/>
                        <a:pt x="1032836" y="240581"/>
                        <a:pt x="861756" y="63391"/>
                      </a:cubicBezTo>
                      <a:lnTo>
                        <a:pt x="855646" y="63391"/>
                      </a:lnTo>
                      <a:lnTo>
                        <a:pt x="861756" y="57281"/>
                      </a:lnTo>
                      <a:cubicBezTo>
                        <a:pt x="867866" y="51171"/>
                        <a:pt x="867866" y="32841"/>
                        <a:pt x="861756" y="26731"/>
                      </a:cubicBezTo>
                      <a:cubicBezTo>
                        <a:pt x="855646" y="20621"/>
                        <a:pt x="849536" y="8401"/>
                        <a:pt x="837316" y="14511"/>
                      </a:cubicBezTo>
                      <a:cubicBezTo>
                        <a:pt x="812876" y="26731"/>
                        <a:pt x="794546" y="32841"/>
                        <a:pt x="788436" y="32841"/>
                      </a:cubicBezTo>
                      <a:cubicBezTo>
                        <a:pt x="776216" y="38951"/>
                        <a:pt x="641795" y="118381"/>
                        <a:pt x="507375" y="234471"/>
                      </a:cubicBezTo>
                      <a:lnTo>
                        <a:pt x="495155" y="246691"/>
                      </a:lnTo>
                      <a:lnTo>
                        <a:pt x="495155" y="228361"/>
                      </a:lnTo>
                      <a:cubicBezTo>
                        <a:pt x="501265" y="191701"/>
                        <a:pt x="519595" y="142821"/>
                        <a:pt x="531815" y="106161"/>
                      </a:cubicBezTo>
                      <a:cubicBezTo>
                        <a:pt x="537925" y="87831"/>
                        <a:pt x="550145" y="69501"/>
                        <a:pt x="550145" y="57281"/>
                      </a:cubicBezTo>
                      <a:cubicBezTo>
                        <a:pt x="550145" y="57281"/>
                        <a:pt x="550145" y="51171"/>
                        <a:pt x="550145" y="51171"/>
                      </a:cubicBezTo>
                      <a:cubicBezTo>
                        <a:pt x="544035" y="45061"/>
                        <a:pt x="537925" y="26731"/>
                        <a:pt x="525705" y="26731"/>
                      </a:cubicBezTo>
                      <a:cubicBezTo>
                        <a:pt x="519595" y="26731"/>
                        <a:pt x="519595" y="26731"/>
                        <a:pt x="513485" y="32841"/>
                      </a:cubicBezTo>
                      <a:cubicBezTo>
                        <a:pt x="470715" y="63391"/>
                        <a:pt x="464605" y="69501"/>
                        <a:pt x="464605" y="69501"/>
                      </a:cubicBezTo>
                      <a:lnTo>
                        <a:pt x="464605" y="69501"/>
                      </a:lnTo>
                      <a:cubicBezTo>
                        <a:pt x="464605" y="69501"/>
                        <a:pt x="256865" y="142821"/>
                        <a:pt x="122445" y="234471"/>
                      </a:cubicBezTo>
                      <a:cubicBezTo>
                        <a:pt x="98005" y="246691"/>
                        <a:pt x="79675" y="252801"/>
                        <a:pt x="55235" y="252801"/>
                      </a:cubicBezTo>
                      <a:cubicBezTo>
                        <a:pt x="24685" y="258911"/>
                        <a:pt x="12465" y="258911"/>
                        <a:pt x="12465" y="277241"/>
                      </a:cubicBezTo>
                      <a:cubicBezTo>
                        <a:pt x="12465" y="307791"/>
                        <a:pt x="91895" y="368891"/>
                        <a:pt x="140775" y="405551"/>
                      </a:cubicBezTo>
                      <a:lnTo>
                        <a:pt x="146885" y="411661"/>
                      </a:lnTo>
                      <a:lnTo>
                        <a:pt x="146885" y="417771"/>
                      </a:lnTo>
                      <a:cubicBezTo>
                        <a:pt x="140775" y="417771"/>
                        <a:pt x="61345" y="588850"/>
                        <a:pt x="12465" y="808810"/>
                      </a:cubicBezTo>
                      <a:close/>
                    </a:path>
                  </a:pathLst>
                </a:custGeom>
                <a:solidFill>
                  <a:srgbClr val="7A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40" name="Graphic 16">
              <a:extLst>
                <a:ext uri="{FF2B5EF4-FFF2-40B4-BE49-F238E27FC236}">
                  <a16:creationId xmlns:a16="http://schemas.microsoft.com/office/drawing/2014/main" id="{B3BA9040-FA5C-443E-9521-8E6BFF83E2B1}"/>
                </a:ext>
              </a:extLst>
            </p:cNvPr>
            <p:cNvGrpSpPr/>
            <p:nvPr/>
          </p:nvGrpSpPr>
          <p:grpSpPr>
            <a:xfrm>
              <a:off x="997029" y="6780491"/>
              <a:ext cx="1032590" cy="995928"/>
              <a:chOff x="997029" y="6780491"/>
              <a:chExt cx="1032590" cy="995928"/>
            </a:xfrm>
          </p:grpSpPr>
          <p:sp>
            <p:nvSpPr>
              <p:cNvPr id="59" name="Freeform: Shape 58">
                <a:extLst>
                  <a:ext uri="{FF2B5EF4-FFF2-40B4-BE49-F238E27FC236}">
                    <a16:creationId xmlns:a16="http://schemas.microsoft.com/office/drawing/2014/main" id="{F6951F7C-2E9D-4620-875B-41DEAC1A3F26}"/>
                  </a:ext>
                </a:extLst>
              </p:cNvPr>
              <p:cNvSpPr/>
              <p:nvPr/>
            </p:nvSpPr>
            <p:spPr>
              <a:xfrm>
                <a:off x="1779109" y="6792711"/>
                <a:ext cx="24439" cy="73319"/>
              </a:xfrm>
              <a:custGeom>
                <a:avLst/>
                <a:gdLst>
                  <a:gd name="connsiteX0" fmla="*/ 0 w 24439"/>
                  <a:gd name="connsiteY0" fmla="*/ 0 h 73319"/>
                  <a:gd name="connsiteX1" fmla="*/ 0 w 24439"/>
                  <a:gd name="connsiteY1" fmla="*/ 0 h 73319"/>
                  <a:gd name="connsiteX2" fmla="*/ 6110 w 24439"/>
                  <a:gd name="connsiteY2" fmla="*/ 12220 h 73319"/>
                  <a:gd name="connsiteX3" fmla="*/ 12220 w 24439"/>
                  <a:gd name="connsiteY3" fmla="*/ 24440 h 73319"/>
                  <a:gd name="connsiteX4" fmla="*/ 18330 w 24439"/>
                  <a:gd name="connsiteY4" fmla="*/ 36660 h 73319"/>
                  <a:gd name="connsiteX5" fmla="*/ 24440 w 24439"/>
                  <a:gd name="connsiteY5" fmla="*/ 61100 h 73319"/>
                  <a:gd name="connsiteX6" fmla="*/ 24440 w 24439"/>
                  <a:gd name="connsiteY6" fmla="*/ 73320 h 73319"/>
                  <a:gd name="connsiteX7" fmla="*/ 18330 w 24439"/>
                  <a:gd name="connsiteY7" fmla="*/ 67210 h 73319"/>
                  <a:gd name="connsiteX8" fmla="*/ 12220 w 24439"/>
                  <a:gd name="connsiteY8" fmla="*/ 54990 h 73319"/>
                  <a:gd name="connsiteX9" fmla="*/ 6110 w 24439"/>
                  <a:gd name="connsiteY9" fmla="*/ 48880 h 73319"/>
                  <a:gd name="connsiteX10" fmla="*/ 6110 w 24439"/>
                  <a:gd name="connsiteY10" fmla="*/ 42770 h 73319"/>
                  <a:gd name="connsiteX11" fmla="*/ 6110 w 24439"/>
                  <a:gd name="connsiteY11" fmla="*/ 30550 h 73319"/>
                  <a:gd name="connsiteX12" fmla="*/ 6110 w 24439"/>
                  <a:gd name="connsiteY12" fmla="*/ 24440 h 73319"/>
                  <a:gd name="connsiteX13" fmla="*/ 6110 w 24439"/>
                  <a:gd name="connsiteY13" fmla="*/ 18330 h 73319"/>
                  <a:gd name="connsiteX14" fmla="*/ 0 w 24439"/>
                  <a:gd name="connsiteY14" fmla="*/ 0 h 7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39" h="73319">
                    <a:moveTo>
                      <a:pt x="0" y="0"/>
                    </a:moveTo>
                    <a:cubicBezTo>
                      <a:pt x="0" y="0"/>
                      <a:pt x="6110" y="0"/>
                      <a:pt x="0" y="0"/>
                    </a:cubicBezTo>
                    <a:cubicBezTo>
                      <a:pt x="0" y="6110"/>
                      <a:pt x="6110" y="6110"/>
                      <a:pt x="6110" y="12220"/>
                    </a:cubicBezTo>
                    <a:cubicBezTo>
                      <a:pt x="6110" y="18330"/>
                      <a:pt x="6110" y="18330"/>
                      <a:pt x="12220" y="24440"/>
                    </a:cubicBezTo>
                    <a:cubicBezTo>
                      <a:pt x="12220" y="30550"/>
                      <a:pt x="12220" y="30550"/>
                      <a:pt x="18330" y="36660"/>
                    </a:cubicBezTo>
                    <a:cubicBezTo>
                      <a:pt x="18330" y="42770"/>
                      <a:pt x="24440" y="54990"/>
                      <a:pt x="24440" y="61100"/>
                    </a:cubicBezTo>
                    <a:cubicBezTo>
                      <a:pt x="24440" y="67210"/>
                      <a:pt x="24440" y="73320"/>
                      <a:pt x="24440" y="73320"/>
                    </a:cubicBezTo>
                    <a:cubicBezTo>
                      <a:pt x="24440" y="73320"/>
                      <a:pt x="18330" y="67210"/>
                      <a:pt x="18330" y="67210"/>
                    </a:cubicBezTo>
                    <a:cubicBezTo>
                      <a:pt x="18330" y="67210"/>
                      <a:pt x="12220" y="61100"/>
                      <a:pt x="12220" y="54990"/>
                    </a:cubicBezTo>
                    <a:cubicBezTo>
                      <a:pt x="12220" y="54990"/>
                      <a:pt x="12220" y="48880"/>
                      <a:pt x="6110" y="48880"/>
                    </a:cubicBezTo>
                    <a:lnTo>
                      <a:pt x="6110" y="42770"/>
                    </a:lnTo>
                    <a:cubicBezTo>
                      <a:pt x="6110" y="36660"/>
                      <a:pt x="6110" y="30550"/>
                      <a:pt x="6110" y="30550"/>
                    </a:cubicBezTo>
                    <a:cubicBezTo>
                      <a:pt x="6110" y="30550"/>
                      <a:pt x="6110" y="24440"/>
                      <a:pt x="6110" y="24440"/>
                    </a:cubicBezTo>
                    <a:cubicBezTo>
                      <a:pt x="6110" y="24440"/>
                      <a:pt x="6110" y="18330"/>
                      <a:pt x="6110" y="18330"/>
                    </a:cubicBezTo>
                    <a:cubicBezTo>
                      <a:pt x="0" y="0"/>
                      <a:pt x="0" y="0"/>
                      <a:pt x="0" y="0"/>
                    </a:cubicBezTo>
                    <a:close/>
                  </a:path>
                </a:pathLst>
              </a:custGeom>
              <a:solidFill>
                <a:srgbClr val="7A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Freeform: Shape 59">
                <a:extLst>
                  <a:ext uri="{FF2B5EF4-FFF2-40B4-BE49-F238E27FC236}">
                    <a16:creationId xmlns:a16="http://schemas.microsoft.com/office/drawing/2014/main" id="{FFF49379-BD72-4ABA-88FB-C2F12141F506}"/>
                  </a:ext>
                </a:extLst>
              </p:cNvPr>
              <p:cNvSpPr/>
              <p:nvPr/>
            </p:nvSpPr>
            <p:spPr>
              <a:xfrm>
                <a:off x="1632469" y="6780491"/>
                <a:ext cx="238290" cy="403259"/>
              </a:xfrm>
              <a:custGeom>
                <a:avLst/>
                <a:gdLst>
                  <a:gd name="connsiteX0" fmla="*/ 238290 w 238290"/>
                  <a:gd name="connsiteY0" fmla="*/ 0 h 403259"/>
                  <a:gd name="connsiteX1" fmla="*/ 183300 w 238290"/>
                  <a:gd name="connsiteY1" fmla="*/ 61100 h 403259"/>
                  <a:gd name="connsiteX2" fmla="*/ 158860 w 238290"/>
                  <a:gd name="connsiteY2" fmla="*/ 91650 h 403259"/>
                  <a:gd name="connsiteX3" fmla="*/ 146640 w 238290"/>
                  <a:gd name="connsiteY3" fmla="*/ 109980 h 403259"/>
                  <a:gd name="connsiteX4" fmla="*/ 134420 w 238290"/>
                  <a:gd name="connsiteY4" fmla="*/ 128310 h 403259"/>
                  <a:gd name="connsiteX5" fmla="*/ 116090 w 238290"/>
                  <a:gd name="connsiteY5" fmla="*/ 164970 h 403259"/>
                  <a:gd name="connsiteX6" fmla="*/ 109980 w 238290"/>
                  <a:gd name="connsiteY6" fmla="*/ 183300 h 403259"/>
                  <a:gd name="connsiteX7" fmla="*/ 103870 w 238290"/>
                  <a:gd name="connsiteY7" fmla="*/ 201630 h 403259"/>
                  <a:gd name="connsiteX8" fmla="*/ 97760 w 238290"/>
                  <a:gd name="connsiteY8" fmla="*/ 219960 h 403259"/>
                  <a:gd name="connsiteX9" fmla="*/ 91650 w 238290"/>
                  <a:gd name="connsiteY9" fmla="*/ 238290 h 403259"/>
                  <a:gd name="connsiteX10" fmla="*/ 85540 w 238290"/>
                  <a:gd name="connsiteY10" fmla="*/ 274950 h 403259"/>
                  <a:gd name="connsiteX11" fmla="*/ 85540 w 238290"/>
                  <a:gd name="connsiteY11" fmla="*/ 281060 h 403259"/>
                  <a:gd name="connsiteX12" fmla="*/ 79430 w 238290"/>
                  <a:gd name="connsiteY12" fmla="*/ 281060 h 403259"/>
                  <a:gd name="connsiteX13" fmla="*/ 67210 w 238290"/>
                  <a:gd name="connsiteY13" fmla="*/ 287169 h 403259"/>
                  <a:gd name="connsiteX14" fmla="*/ 61100 w 238290"/>
                  <a:gd name="connsiteY14" fmla="*/ 293280 h 403259"/>
                  <a:gd name="connsiteX15" fmla="*/ 42770 w 238290"/>
                  <a:gd name="connsiteY15" fmla="*/ 305500 h 403259"/>
                  <a:gd name="connsiteX16" fmla="*/ 24440 w 238290"/>
                  <a:gd name="connsiteY16" fmla="*/ 317719 h 403259"/>
                  <a:gd name="connsiteX17" fmla="*/ 12220 w 238290"/>
                  <a:gd name="connsiteY17" fmla="*/ 336050 h 403259"/>
                  <a:gd name="connsiteX18" fmla="*/ 6110 w 238290"/>
                  <a:gd name="connsiteY18" fmla="*/ 354380 h 403259"/>
                  <a:gd name="connsiteX19" fmla="*/ 6110 w 238290"/>
                  <a:gd name="connsiteY19" fmla="*/ 366600 h 403259"/>
                  <a:gd name="connsiteX20" fmla="*/ 6110 w 238290"/>
                  <a:gd name="connsiteY20" fmla="*/ 378819 h 403259"/>
                  <a:gd name="connsiteX21" fmla="*/ 12220 w 238290"/>
                  <a:gd name="connsiteY21" fmla="*/ 384929 h 403259"/>
                  <a:gd name="connsiteX22" fmla="*/ 18330 w 238290"/>
                  <a:gd name="connsiteY22" fmla="*/ 391039 h 403259"/>
                  <a:gd name="connsiteX23" fmla="*/ 24440 w 238290"/>
                  <a:gd name="connsiteY23" fmla="*/ 397149 h 403259"/>
                  <a:gd name="connsiteX24" fmla="*/ 36660 w 238290"/>
                  <a:gd name="connsiteY24" fmla="*/ 403259 h 403259"/>
                  <a:gd name="connsiteX25" fmla="*/ 24440 w 238290"/>
                  <a:gd name="connsiteY25" fmla="*/ 403259 h 403259"/>
                  <a:gd name="connsiteX26" fmla="*/ 12220 w 238290"/>
                  <a:gd name="connsiteY26" fmla="*/ 397149 h 403259"/>
                  <a:gd name="connsiteX27" fmla="*/ 6110 w 238290"/>
                  <a:gd name="connsiteY27" fmla="*/ 391039 h 403259"/>
                  <a:gd name="connsiteX28" fmla="*/ 0 w 238290"/>
                  <a:gd name="connsiteY28" fmla="*/ 378819 h 403259"/>
                  <a:gd name="connsiteX29" fmla="*/ 0 w 238290"/>
                  <a:gd name="connsiteY29" fmla="*/ 366600 h 403259"/>
                  <a:gd name="connsiteX30" fmla="*/ 0 w 238290"/>
                  <a:gd name="connsiteY30" fmla="*/ 354380 h 403259"/>
                  <a:gd name="connsiteX31" fmla="*/ 0 w 238290"/>
                  <a:gd name="connsiteY31" fmla="*/ 342159 h 403259"/>
                  <a:gd name="connsiteX32" fmla="*/ 6110 w 238290"/>
                  <a:gd name="connsiteY32" fmla="*/ 329939 h 403259"/>
                  <a:gd name="connsiteX33" fmla="*/ 18330 w 238290"/>
                  <a:gd name="connsiteY33" fmla="*/ 311610 h 403259"/>
                  <a:gd name="connsiteX34" fmla="*/ 36660 w 238290"/>
                  <a:gd name="connsiteY34" fmla="*/ 299389 h 403259"/>
                  <a:gd name="connsiteX35" fmla="*/ 54990 w 238290"/>
                  <a:gd name="connsiteY35" fmla="*/ 287169 h 403259"/>
                  <a:gd name="connsiteX36" fmla="*/ 67210 w 238290"/>
                  <a:gd name="connsiteY36" fmla="*/ 281060 h 403259"/>
                  <a:gd name="connsiteX37" fmla="*/ 79430 w 238290"/>
                  <a:gd name="connsiteY37" fmla="*/ 274950 h 403259"/>
                  <a:gd name="connsiteX38" fmla="*/ 73320 w 238290"/>
                  <a:gd name="connsiteY38" fmla="*/ 281060 h 403259"/>
                  <a:gd name="connsiteX39" fmla="*/ 79430 w 238290"/>
                  <a:gd name="connsiteY39" fmla="*/ 238290 h 403259"/>
                  <a:gd name="connsiteX40" fmla="*/ 91650 w 238290"/>
                  <a:gd name="connsiteY40" fmla="*/ 195520 h 403259"/>
                  <a:gd name="connsiteX41" fmla="*/ 97760 w 238290"/>
                  <a:gd name="connsiteY41" fmla="*/ 177190 h 403259"/>
                  <a:gd name="connsiteX42" fmla="*/ 103870 w 238290"/>
                  <a:gd name="connsiteY42" fmla="*/ 158860 h 403259"/>
                  <a:gd name="connsiteX43" fmla="*/ 122200 w 238290"/>
                  <a:gd name="connsiteY43" fmla="*/ 122200 h 403259"/>
                  <a:gd name="connsiteX44" fmla="*/ 171080 w 238290"/>
                  <a:gd name="connsiteY44" fmla="*/ 54990 h 403259"/>
                  <a:gd name="connsiteX45" fmla="*/ 238290 w 238290"/>
                  <a:gd name="connsiteY45" fmla="*/ 0 h 4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290" h="403259">
                    <a:moveTo>
                      <a:pt x="238290" y="0"/>
                    </a:moveTo>
                    <a:cubicBezTo>
                      <a:pt x="219960" y="18330"/>
                      <a:pt x="201630" y="42770"/>
                      <a:pt x="183300" y="61100"/>
                    </a:cubicBezTo>
                    <a:cubicBezTo>
                      <a:pt x="177190" y="73320"/>
                      <a:pt x="164970" y="85540"/>
                      <a:pt x="158860" y="91650"/>
                    </a:cubicBezTo>
                    <a:cubicBezTo>
                      <a:pt x="152750" y="97760"/>
                      <a:pt x="152750" y="103870"/>
                      <a:pt x="146640" y="109980"/>
                    </a:cubicBezTo>
                    <a:cubicBezTo>
                      <a:pt x="140530" y="116090"/>
                      <a:pt x="140530" y="122200"/>
                      <a:pt x="134420" y="128310"/>
                    </a:cubicBezTo>
                    <a:cubicBezTo>
                      <a:pt x="128310" y="140530"/>
                      <a:pt x="122200" y="152750"/>
                      <a:pt x="116090" y="164970"/>
                    </a:cubicBezTo>
                    <a:cubicBezTo>
                      <a:pt x="109980" y="171080"/>
                      <a:pt x="109980" y="177190"/>
                      <a:pt x="109980" y="183300"/>
                    </a:cubicBezTo>
                    <a:cubicBezTo>
                      <a:pt x="109980" y="189410"/>
                      <a:pt x="103870" y="195520"/>
                      <a:pt x="103870" y="201630"/>
                    </a:cubicBezTo>
                    <a:lnTo>
                      <a:pt x="97760" y="219960"/>
                    </a:lnTo>
                    <a:cubicBezTo>
                      <a:pt x="97760" y="226070"/>
                      <a:pt x="91650" y="232180"/>
                      <a:pt x="91650" y="238290"/>
                    </a:cubicBezTo>
                    <a:cubicBezTo>
                      <a:pt x="85540" y="250510"/>
                      <a:pt x="85540" y="262730"/>
                      <a:pt x="85540" y="274950"/>
                    </a:cubicBezTo>
                    <a:lnTo>
                      <a:pt x="85540" y="281060"/>
                    </a:lnTo>
                    <a:lnTo>
                      <a:pt x="79430" y="281060"/>
                    </a:lnTo>
                    <a:lnTo>
                      <a:pt x="67210" y="287169"/>
                    </a:lnTo>
                    <a:cubicBezTo>
                      <a:pt x="61100" y="287169"/>
                      <a:pt x="61100" y="287169"/>
                      <a:pt x="61100" y="293280"/>
                    </a:cubicBezTo>
                    <a:cubicBezTo>
                      <a:pt x="54990" y="293280"/>
                      <a:pt x="48880" y="299389"/>
                      <a:pt x="42770" y="305500"/>
                    </a:cubicBezTo>
                    <a:cubicBezTo>
                      <a:pt x="36660" y="311610"/>
                      <a:pt x="30550" y="311610"/>
                      <a:pt x="24440" y="317719"/>
                    </a:cubicBezTo>
                    <a:cubicBezTo>
                      <a:pt x="18330" y="323830"/>
                      <a:pt x="18330" y="329939"/>
                      <a:pt x="12220" y="336050"/>
                    </a:cubicBezTo>
                    <a:cubicBezTo>
                      <a:pt x="6110" y="342159"/>
                      <a:pt x="6110" y="348269"/>
                      <a:pt x="6110" y="354380"/>
                    </a:cubicBezTo>
                    <a:cubicBezTo>
                      <a:pt x="6110" y="354380"/>
                      <a:pt x="6110" y="360489"/>
                      <a:pt x="6110" y="366600"/>
                    </a:cubicBezTo>
                    <a:cubicBezTo>
                      <a:pt x="6110" y="372709"/>
                      <a:pt x="6110" y="372709"/>
                      <a:pt x="6110" y="378819"/>
                    </a:cubicBezTo>
                    <a:cubicBezTo>
                      <a:pt x="6110" y="384929"/>
                      <a:pt x="6110" y="384929"/>
                      <a:pt x="12220" y="384929"/>
                    </a:cubicBezTo>
                    <a:cubicBezTo>
                      <a:pt x="12220" y="384929"/>
                      <a:pt x="18330" y="391039"/>
                      <a:pt x="18330" y="391039"/>
                    </a:cubicBezTo>
                    <a:cubicBezTo>
                      <a:pt x="18330" y="391039"/>
                      <a:pt x="24440" y="397149"/>
                      <a:pt x="24440" y="397149"/>
                    </a:cubicBezTo>
                    <a:lnTo>
                      <a:pt x="36660" y="403259"/>
                    </a:lnTo>
                    <a:lnTo>
                      <a:pt x="24440" y="403259"/>
                    </a:lnTo>
                    <a:cubicBezTo>
                      <a:pt x="18330" y="403259"/>
                      <a:pt x="18330" y="403259"/>
                      <a:pt x="12220" y="397149"/>
                    </a:cubicBezTo>
                    <a:cubicBezTo>
                      <a:pt x="6110" y="397149"/>
                      <a:pt x="6110" y="391039"/>
                      <a:pt x="6110" y="391039"/>
                    </a:cubicBezTo>
                    <a:cubicBezTo>
                      <a:pt x="6110" y="391039"/>
                      <a:pt x="0" y="384929"/>
                      <a:pt x="0" y="378819"/>
                    </a:cubicBezTo>
                    <a:cubicBezTo>
                      <a:pt x="0" y="372709"/>
                      <a:pt x="0" y="372709"/>
                      <a:pt x="0" y="366600"/>
                    </a:cubicBezTo>
                    <a:cubicBezTo>
                      <a:pt x="0" y="360489"/>
                      <a:pt x="0" y="360489"/>
                      <a:pt x="0" y="354380"/>
                    </a:cubicBezTo>
                    <a:cubicBezTo>
                      <a:pt x="0" y="348269"/>
                      <a:pt x="0" y="348269"/>
                      <a:pt x="0" y="342159"/>
                    </a:cubicBezTo>
                    <a:cubicBezTo>
                      <a:pt x="0" y="336050"/>
                      <a:pt x="0" y="336050"/>
                      <a:pt x="6110" y="329939"/>
                    </a:cubicBezTo>
                    <a:cubicBezTo>
                      <a:pt x="12220" y="323830"/>
                      <a:pt x="12220" y="317719"/>
                      <a:pt x="18330" y="311610"/>
                    </a:cubicBezTo>
                    <a:cubicBezTo>
                      <a:pt x="24440" y="305500"/>
                      <a:pt x="30550" y="299389"/>
                      <a:pt x="36660" y="299389"/>
                    </a:cubicBezTo>
                    <a:cubicBezTo>
                      <a:pt x="42770" y="293280"/>
                      <a:pt x="48880" y="293280"/>
                      <a:pt x="54990" y="287169"/>
                    </a:cubicBezTo>
                    <a:cubicBezTo>
                      <a:pt x="61100" y="287169"/>
                      <a:pt x="61100" y="281060"/>
                      <a:pt x="67210" y="281060"/>
                    </a:cubicBezTo>
                    <a:lnTo>
                      <a:pt x="79430" y="274950"/>
                    </a:lnTo>
                    <a:lnTo>
                      <a:pt x="73320" y="281060"/>
                    </a:lnTo>
                    <a:cubicBezTo>
                      <a:pt x="73320" y="268840"/>
                      <a:pt x="79430" y="250510"/>
                      <a:pt x="79430" y="238290"/>
                    </a:cubicBezTo>
                    <a:cubicBezTo>
                      <a:pt x="85540" y="226070"/>
                      <a:pt x="85540" y="213850"/>
                      <a:pt x="91650" y="195520"/>
                    </a:cubicBezTo>
                    <a:cubicBezTo>
                      <a:pt x="91650" y="189410"/>
                      <a:pt x="97760" y="183300"/>
                      <a:pt x="97760" y="177190"/>
                    </a:cubicBezTo>
                    <a:cubicBezTo>
                      <a:pt x="97760" y="171080"/>
                      <a:pt x="103870" y="164970"/>
                      <a:pt x="103870" y="158860"/>
                    </a:cubicBezTo>
                    <a:cubicBezTo>
                      <a:pt x="109980" y="146640"/>
                      <a:pt x="116090" y="134420"/>
                      <a:pt x="122200" y="122200"/>
                    </a:cubicBezTo>
                    <a:cubicBezTo>
                      <a:pt x="134420" y="97760"/>
                      <a:pt x="152750" y="73320"/>
                      <a:pt x="171080" y="54990"/>
                    </a:cubicBezTo>
                    <a:cubicBezTo>
                      <a:pt x="195520" y="36660"/>
                      <a:pt x="213850" y="12220"/>
                      <a:pt x="238290" y="0"/>
                    </a:cubicBezTo>
                    <a:close/>
                  </a:path>
                </a:pathLst>
              </a:custGeom>
              <a:solidFill>
                <a:srgbClr val="7A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Freeform: Shape 60">
                <a:extLst>
                  <a:ext uri="{FF2B5EF4-FFF2-40B4-BE49-F238E27FC236}">
                    <a16:creationId xmlns:a16="http://schemas.microsoft.com/office/drawing/2014/main" id="{F6C4A985-D763-4E19-9CF5-25DC7CF55774}"/>
                  </a:ext>
                </a:extLst>
              </p:cNvPr>
              <p:cNvSpPr/>
              <p:nvPr/>
            </p:nvSpPr>
            <p:spPr>
              <a:xfrm>
                <a:off x="1650799" y="7140980"/>
                <a:ext cx="378820" cy="171079"/>
              </a:xfrm>
              <a:custGeom>
                <a:avLst/>
                <a:gdLst>
                  <a:gd name="connsiteX0" fmla="*/ 378820 w 378820"/>
                  <a:gd name="connsiteY0" fmla="*/ 48880 h 171079"/>
                  <a:gd name="connsiteX1" fmla="*/ 366600 w 378820"/>
                  <a:gd name="connsiteY1" fmla="*/ 103870 h 171079"/>
                  <a:gd name="connsiteX2" fmla="*/ 354380 w 378820"/>
                  <a:gd name="connsiteY2" fmla="*/ 128310 h 171079"/>
                  <a:gd name="connsiteX3" fmla="*/ 342160 w 378820"/>
                  <a:gd name="connsiteY3" fmla="*/ 152750 h 171079"/>
                  <a:gd name="connsiteX4" fmla="*/ 329940 w 378820"/>
                  <a:gd name="connsiteY4" fmla="*/ 164970 h 171079"/>
                  <a:gd name="connsiteX5" fmla="*/ 317720 w 378820"/>
                  <a:gd name="connsiteY5" fmla="*/ 171080 h 171079"/>
                  <a:gd name="connsiteX6" fmla="*/ 299390 w 378820"/>
                  <a:gd name="connsiteY6" fmla="*/ 171080 h 171079"/>
                  <a:gd name="connsiteX7" fmla="*/ 287170 w 378820"/>
                  <a:gd name="connsiteY7" fmla="*/ 164970 h 171079"/>
                  <a:gd name="connsiteX8" fmla="*/ 268840 w 378820"/>
                  <a:gd name="connsiteY8" fmla="*/ 140530 h 171079"/>
                  <a:gd name="connsiteX9" fmla="*/ 256620 w 378820"/>
                  <a:gd name="connsiteY9" fmla="*/ 109980 h 171079"/>
                  <a:gd name="connsiteX10" fmla="*/ 256620 w 378820"/>
                  <a:gd name="connsiteY10" fmla="*/ 116090 h 171079"/>
                  <a:gd name="connsiteX11" fmla="*/ 244400 w 378820"/>
                  <a:gd name="connsiteY11" fmla="*/ 103870 h 171079"/>
                  <a:gd name="connsiteX12" fmla="*/ 232180 w 378820"/>
                  <a:gd name="connsiteY12" fmla="*/ 91650 h 171079"/>
                  <a:gd name="connsiteX13" fmla="*/ 219960 w 378820"/>
                  <a:gd name="connsiteY13" fmla="*/ 79430 h 171079"/>
                  <a:gd name="connsiteX14" fmla="*/ 207740 w 378820"/>
                  <a:gd name="connsiteY14" fmla="*/ 73320 h 171079"/>
                  <a:gd name="connsiteX15" fmla="*/ 177190 w 378820"/>
                  <a:gd name="connsiteY15" fmla="*/ 54990 h 171079"/>
                  <a:gd name="connsiteX16" fmla="*/ 158860 w 378820"/>
                  <a:gd name="connsiteY16" fmla="*/ 48880 h 171079"/>
                  <a:gd name="connsiteX17" fmla="*/ 140530 w 378820"/>
                  <a:gd name="connsiteY17" fmla="*/ 42770 h 171079"/>
                  <a:gd name="connsiteX18" fmla="*/ 103870 w 378820"/>
                  <a:gd name="connsiteY18" fmla="*/ 30550 h 171079"/>
                  <a:gd name="connsiteX19" fmla="*/ 67210 w 378820"/>
                  <a:gd name="connsiteY19" fmla="*/ 18330 h 171079"/>
                  <a:gd name="connsiteX20" fmla="*/ 0 w 378820"/>
                  <a:gd name="connsiteY20" fmla="*/ 0 h 171079"/>
                  <a:gd name="connsiteX21" fmla="*/ 36660 w 378820"/>
                  <a:gd name="connsiteY21" fmla="*/ 6110 h 171079"/>
                  <a:gd name="connsiteX22" fmla="*/ 54990 w 378820"/>
                  <a:gd name="connsiteY22" fmla="*/ 12220 h 171079"/>
                  <a:gd name="connsiteX23" fmla="*/ 73320 w 378820"/>
                  <a:gd name="connsiteY23" fmla="*/ 18330 h 171079"/>
                  <a:gd name="connsiteX24" fmla="*/ 109980 w 378820"/>
                  <a:gd name="connsiteY24" fmla="*/ 30550 h 171079"/>
                  <a:gd name="connsiteX25" fmla="*/ 146640 w 378820"/>
                  <a:gd name="connsiteY25" fmla="*/ 42770 h 171079"/>
                  <a:gd name="connsiteX26" fmla="*/ 164970 w 378820"/>
                  <a:gd name="connsiteY26" fmla="*/ 48880 h 171079"/>
                  <a:gd name="connsiteX27" fmla="*/ 183300 w 378820"/>
                  <a:gd name="connsiteY27" fmla="*/ 54990 h 171079"/>
                  <a:gd name="connsiteX28" fmla="*/ 213850 w 378820"/>
                  <a:gd name="connsiteY28" fmla="*/ 73320 h 171079"/>
                  <a:gd name="connsiteX29" fmla="*/ 232180 w 378820"/>
                  <a:gd name="connsiteY29" fmla="*/ 85540 h 171079"/>
                  <a:gd name="connsiteX30" fmla="*/ 250510 w 378820"/>
                  <a:gd name="connsiteY30" fmla="*/ 97760 h 171079"/>
                  <a:gd name="connsiteX31" fmla="*/ 262730 w 378820"/>
                  <a:gd name="connsiteY31" fmla="*/ 109980 h 171079"/>
                  <a:gd name="connsiteX32" fmla="*/ 274950 w 378820"/>
                  <a:gd name="connsiteY32" fmla="*/ 122200 h 171079"/>
                  <a:gd name="connsiteX33" fmla="*/ 274950 w 378820"/>
                  <a:gd name="connsiteY33" fmla="*/ 122200 h 171079"/>
                  <a:gd name="connsiteX34" fmla="*/ 274950 w 378820"/>
                  <a:gd name="connsiteY34" fmla="*/ 122200 h 171079"/>
                  <a:gd name="connsiteX35" fmla="*/ 281060 w 378820"/>
                  <a:gd name="connsiteY35" fmla="*/ 146640 h 171079"/>
                  <a:gd name="connsiteX36" fmla="*/ 293280 w 378820"/>
                  <a:gd name="connsiteY36" fmla="*/ 164970 h 171079"/>
                  <a:gd name="connsiteX37" fmla="*/ 305500 w 378820"/>
                  <a:gd name="connsiteY37" fmla="*/ 171080 h 171079"/>
                  <a:gd name="connsiteX38" fmla="*/ 317720 w 378820"/>
                  <a:gd name="connsiteY38" fmla="*/ 171080 h 171079"/>
                  <a:gd name="connsiteX39" fmla="*/ 329940 w 378820"/>
                  <a:gd name="connsiteY39" fmla="*/ 164970 h 171079"/>
                  <a:gd name="connsiteX40" fmla="*/ 342160 w 378820"/>
                  <a:gd name="connsiteY40" fmla="*/ 158860 h 171079"/>
                  <a:gd name="connsiteX41" fmla="*/ 354380 w 378820"/>
                  <a:gd name="connsiteY41" fmla="*/ 134420 h 171079"/>
                  <a:gd name="connsiteX42" fmla="*/ 366600 w 378820"/>
                  <a:gd name="connsiteY42" fmla="*/ 109980 h 171079"/>
                  <a:gd name="connsiteX43" fmla="*/ 378820 w 378820"/>
                  <a:gd name="connsiteY43" fmla="*/ 48880 h 1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8820" h="171079">
                    <a:moveTo>
                      <a:pt x="378820" y="48880"/>
                    </a:moveTo>
                    <a:cubicBezTo>
                      <a:pt x="378820" y="67210"/>
                      <a:pt x="372710" y="85540"/>
                      <a:pt x="366600" y="103870"/>
                    </a:cubicBezTo>
                    <a:cubicBezTo>
                      <a:pt x="366600" y="109980"/>
                      <a:pt x="360490" y="122200"/>
                      <a:pt x="354380" y="128310"/>
                    </a:cubicBezTo>
                    <a:cubicBezTo>
                      <a:pt x="348270" y="134420"/>
                      <a:pt x="348270" y="146640"/>
                      <a:pt x="342160" y="152750"/>
                    </a:cubicBezTo>
                    <a:cubicBezTo>
                      <a:pt x="336050" y="158860"/>
                      <a:pt x="336050" y="158860"/>
                      <a:pt x="329940" y="164970"/>
                    </a:cubicBezTo>
                    <a:cubicBezTo>
                      <a:pt x="323830" y="171080"/>
                      <a:pt x="323830" y="171080"/>
                      <a:pt x="317720" y="171080"/>
                    </a:cubicBezTo>
                    <a:cubicBezTo>
                      <a:pt x="311610" y="171080"/>
                      <a:pt x="305500" y="171080"/>
                      <a:pt x="299390" y="171080"/>
                    </a:cubicBezTo>
                    <a:cubicBezTo>
                      <a:pt x="293280" y="171080"/>
                      <a:pt x="287170" y="164970"/>
                      <a:pt x="287170" y="164970"/>
                    </a:cubicBezTo>
                    <a:cubicBezTo>
                      <a:pt x="281060" y="158860"/>
                      <a:pt x="274950" y="146640"/>
                      <a:pt x="268840" y="140530"/>
                    </a:cubicBezTo>
                    <a:cubicBezTo>
                      <a:pt x="262730" y="134420"/>
                      <a:pt x="262730" y="122200"/>
                      <a:pt x="256620" y="109980"/>
                    </a:cubicBezTo>
                    <a:lnTo>
                      <a:pt x="256620" y="116090"/>
                    </a:lnTo>
                    <a:cubicBezTo>
                      <a:pt x="250510" y="109980"/>
                      <a:pt x="250510" y="109980"/>
                      <a:pt x="244400" y="103870"/>
                    </a:cubicBezTo>
                    <a:lnTo>
                      <a:pt x="232180" y="91650"/>
                    </a:lnTo>
                    <a:cubicBezTo>
                      <a:pt x="226070" y="85540"/>
                      <a:pt x="219960" y="85540"/>
                      <a:pt x="219960" y="79430"/>
                    </a:cubicBezTo>
                    <a:lnTo>
                      <a:pt x="207740" y="73320"/>
                    </a:lnTo>
                    <a:lnTo>
                      <a:pt x="177190" y="54990"/>
                    </a:lnTo>
                    <a:cubicBezTo>
                      <a:pt x="171080" y="54990"/>
                      <a:pt x="164970" y="48880"/>
                      <a:pt x="158860" y="48880"/>
                    </a:cubicBezTo>
                    <a:lnTo>
                      <a:pt x="140530" y="42770"/>
                    </a:lnTo>
                    <a:cubicBezTo>
                      <a:pt x="128310" y="36660"/>
                      <a:pt x="116090" y="30550"/>
                      <a:pt x="103870" y="30550"/>
                    </a:cubicBezTo>
                    <a:lnTo>
                      <a:pt x="67210" y="18330"/>
                    </a:lnTo>
                    <a:cubicBezTo>
                      <a:pt x="42770" y="12220"/>
                      <a:pt x="18330" y="6110"/>
                      <a:pt x="0" y="0"/>
                    </a:cubicBezTo>
                    <a:cubicBezTo>
                      <a:pt x="12220" y="0"/>
                      <a:pt x="24440" y="6110"/>
                      <a:pt x="36660" y="6110"/>
                    </a:cubicBezTo>
                    <a:lnTo>
                      <a:pt x="54990" y="12220"/>
                    </a:lnTo>
                    <a:cubicBezTo>
                      <a:pt x="61100" y="12220"/>
                      <a:pt x="67210" y="12220"/>
                      <a:pt x="73320" y="18330"/>
                    </a:cubicBezTo>
                    <a:lnTo>
                      <a:pt x="109980" y="30550"/>
                    </a:lnTo>
                    <a:cubicBezTo>
                      <a:pt x="122200" y="36660"/>
                      <a:pt x="134420" y="36660"/>
                      <a:pt x="146640" y="42770"/>
                    </a:cubicBezTo>
                    <a:lnTo>
                      <a:pt x="164970" y="48880"/>
                    </a:lnTo>
                    <a:cubicBezTo>
                      <a:pt x="171080" y="48880"/>
                      <a:pt x="177190" y="54990"/>
                      <a:pt x="183300" y="54990"/>
                    </a:cubicBezTo>
                    <a:lnTo>
                      <a:pt x="213850" y="73320"/>
                    </a:lnTo>
                    <a:lnTo>
                      <a:pt x="232180" y="85540"/>
                    </a:lnTo>
                    <a:cubicBezTo>
                      <a:pt x="238290" y="91650"/>
                      <a:pt x="244400" y="91650"/>
                      <a:pt x="250510" y="97760"/>
                    </a:cubicBezTo>
                    <a:lnTo>
                      <a:pt x="262730" y="109980"/>
                    </a:lnTo>
                    <a:cubicBezTo>
                      <a:pt x="268840" y="116090"/>
                      <a:pt x="274950" y="116090"/>
                      <a:pt x="274950" y="122200"/>
                    </a:cubicBezTo>
                    <a:lnTo>
                      <a:pt x="274950" y="122200"/>
                    </a:lnTo>
                    <a:lnTo>
                      <a:pt x="274950" y="122200"/>
                    </a:lnTo>
                    <a:cubicBezTo>
                      <a:pt x="274950" y="128310"/>
                      <a:pt x="281060" y="140530"/>
                      <a:pt x="281060" y="146640"/>
                    </a:cubicBezTo>
                    <a:cubicBezTo>
                      <a:pt x="287170" y="152750"/>
                      <a:pt x="287170" y="164970"/>
                      <a:pt x="293280" y="164970"/>
                    </a:cubicBezTo>
                    <a:cubicBezTo>
                      <a:pt x="293280" y="164970"/>
                      <a:pt x="299390" y="171080"/>
                      <a:pt x="305500" y="171080"/>
                    </a:cubicBezTo>
                    <a:cubicBezTo>
                      <a:pt x="311610" y="171080"/>
                      <a:pt x="311610" y="171080"/>
                      <a:pt x="317720" y="171080"/>
                    </a:cubicBezTo>
                    <a:cubicBezTo>
                      <a:pt x="317720" y="171080"/>
                      <a:pt x="323830" y="171080"/>
                      <a:pt x="329940" y="164970"/>
                    </a:cubicBezTo>
                    <a:cubicBezTo>
                      <a:pt x="336050" y="164970"/>
                      <a:pt x="336050" y="158860"/>
                      <a:pt x="342160" y="158860"/>
                    </a:cubicBezTo>
                    <a:cubicBezTo>
                      <a:pt x="348270" y="152750"/>
                      <a:pt x="354380" y="146640"/>
                      <a:pt x="354380" y="134420"/>
                    </a:cubicBezTo>
                    <a:cubicBezTo>
                      <a:pt x="360490" y="128310"/>
                      <a:pt x="360490" y="116090"/>
                      <a:pt x="366600" y="109980"/>
                    </a:cubicBezTo>
                    <a:cubicBezTo>
                      <a:pt x="366600" y="85540"/>
                      <a:pt x="372710" y="67210"/>
                      <a:pt x="378820" y="48880"/>
                    </a:cubicBezTo>
                    <a:close/>
                  </a:path>
                </a:pathLst>
              </a:custGeom>
              <a:solidFill>
                <a:srgbClr val="7A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Shape 61">
                <a:extLst>
                  <a:ext uri="{FF2B5EF4-FFF2-40B4-BE49-F238E27FC236}">
                    <a16:creationId xmlns:a16="http://schemas.microsoft.com/office/drawing/2014/main" id="{7EAB7EEC-5C4A-4A97-BE45-98806F183519}"/>
                  </a:ext>
                </a:extLst>
              </p:cNvPr>
              <p:cNvSpPr/>
              <p:nvPr/>
            </p:nvSpPr>
            <p:spPr>
              <a:xfrm>
                <a:off x="1204769" y="6835481"/>
                <a:ext cx="54990" cy="91649"/>
              </a:xfrm>
              <a:custGeom>
                <a:avLst/>
                <a:gdLst>
                  <a:gd name="connsiteX0" fmla="*/ 54990 w 54990"/>
                  <a:gd name="connsiteY0" fmla="*/ 0 h 91649"/>
                  <a:gd name="connsiteX1" fmla="*/ 48880 w 54990"/>
                  <a:gd name="connsiteY1" fmla="*/ 18330 h 91649"/>
                  <a:gd name="connsiteX2" fmla="*/ 30550 w 54990"/>
                  <a:gd name="connsiteY2" fmla="*/ 48880 h 91649"/>
                  <a:gd name="connsiteX3" fmla="*/ 12220 w 54990"/>
                  <a:gd name="connsiteY3" fmla="*/ 79430 h 91649"/>
                  <a:gd name="connsiteX4" fmla="*/ 0 w 54990"/>
                  <a:gd name="connsiteY4" fmla="*/ 91650 h 91649"/>
                  <a:gd name="connsiteX5" fmla="*/ 6110 w 54990"/>
                  <a:gd name="connsiteY5" fmla="*/ 73320 h 91649"/>
                  <a:gd name="connsiteX6" fmla="*/ 24440 w 54990"/>
                  <a:gd name="connsiteY6" fmla="*/ 42770 h 91649"/>
                  <a:gd name="connsiteX7" fmla="*/ 36660 w 54990"/>
                  <a:gd name="connsiteY7" fmla="*/ 24440 h 91649"/>
                  <a:gd name="connsiteX8" fmla="*/ 48880 w 54990"/>
                  <a:gd name="connsiteY8" fmla="*/ 12220 h 91649"/>
                  <a:gd name="connsiteX9" fmla="*/ 54990 w 54990"/>
                  <a:gd name="connsiteY9" fmla="*/ 0 h 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90" h="91649">
                    <a:moveTo>
                      <a:pt x="54990" y="0"/>
                    </a:moveTo>
                    <a:cubicBezTo>
                      <a:pt x="54990" y="0"/>
                      <a:pt x="54990" y="6110"/>
                      <a:pt x="48880" y="18330"/>
                    </a:cubicBezTo>
                    <a:cubicBezTo>
                      <a:pt x="42770" y="24440"/>
                      <a:pt x="36660" y="36660"/>
                      <a:pt x="30550" y="48880"/>
                    </a:cubicBezTo>
                    <a:cubicBezTo>
                      <a:pt x="24440" y="61100"/>
                      <a:pt x="18330" y="67210"/>
                      <a:pt x="12220" y="79430"/>
                    </a:cubicBezTo>
                    <a:cubicBezTo>
                      <a:pt x="6110" y="91650"/>
                      <a:pt x="0" y="91650"/>
                      <a:pt x="0" y="91650"/>
                    </a:cubicBezTo>
                    <a:cubicBezTo>
                      <a:pt x="0" y="91650"/>
                      <a:pt x="0" y="85540"/>
                      <a:pt x="6110" y="73320"/>
                    </a:cubicBezTo>
                    <a:cubicBezTo>
                      <a:pt x="12220" y="61100"/>
                      <a:pt x="12220" y="54990"/>
                      <a:pt x="24440" y="42770"/>
                    </a:cubicBezTo>
                    <a:cubicBezTo>
                      <a:pt x="30550" y="36660"/>
                      <a:pt x="30550" y="30550"/>
                      <a:pt x="36660" y="24440"/>
                    </a:cubicBezTo>
                    <a:cubicBezTo>
                      <a:pt x="42770" y="18330"/>
                      <a:pt x="42770" y="18330"/>
                      <a:pt x="48880" y="12220"/>
                    </a:cubicBezTo>
                    <a:cubicBezTo>
                      <a:pt x="48880" y="6110"/>
                      <a:pt x="54990" y="0"/>
                      <a:pt x="54990" y="0"/>
                    </a:cubicBezTo>
                    <a:close/>
                  </a:path>
                </a:pathLst>
              </a:custGeom>
              <a:solidFill>
                <a:srgbClr val="7A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 name="Freeform: Shape 62">
                <a:extLst>
                  <a:ext uri="{FF2B5EF4-FFF2-40B4-BE49-F238E27FC236}">
                    <a16:creationId xmlns:a16="http://schemas.microsoft.com/office/drawing/2014/main" id="{4E239D1B-76DF-43AE-88A1-A99DECB32A5C}"/>
                  </a:ext>
                </a:extLst>
              </p:cNvPr>
              <p:cNvSpPr/>
              <p:nvPr/>
            </p:nvSpPr>
            <p:spPr>
              <a:xfrm>
                <a:off x="997029" y="7690880"/>
                <a:ext cx="36660" cy="85539"/>
              </a:xfrm>
              <a:custGeom>
                <a:avLst/>
                <a:gdLst>
                  <a:gd name="connsiteX0" fmla="*/ 0 w 36660"/>
                  <a:gd name="connsiteY0" fmla="*/ 0 h 85539"/>
                  <a:gd name="connsiteX1" fmla="*/ 6110 w 36660"/>
                  <a:gd name="connsiteY1" fmla="*/ 12220 h 85539"/>
                  <a:gd name="connsiteX2" fmla="*/ 12220 w 36660"/>
                  <a:gd name="connsiteY2" fmla="*/ 30550 h 85539"/>
                  <a:gd name="connsiteX3" fmla="*/ 18330 w 36660"/>
                  <a:gd name="connsiteY3" fmla="*/ 48880 h 85539"/>
                  <a:gd name="connsiteX4" fmla="*/ 24440 w 36660"/>
                  <a:gd name="connsiteY4" fmla="*/ 54990 h 85539"/>
                  <a:gd name="connsiteX5" fmla="*/ 24440 w 36660"/>
                  <a:gd name="connsiteY5" fmla="*/ 61100 h 85539"/>
                  <a:gd name="connsiteX6" fmla="*/ 30550 w 36660"/>
                  <a:gd name="connsiteY6" fmla="*/ 73320 h 85539"/>
                  <a:gd name="connsiteX7" fmla="*/ 36660 w 36660"/>
                  <a:gd name="connsiteY7" fmla="*/ 85540 h 85539"/>
                  <a:gd name="connsiteX8" fmla="*/ 24440 w 36660"/>
                  <a:gd name="connsiteY8" fmla="*/ 73320 h 85539"/>
                  <a:gd name="connsiteX9" fmla="*/ 12220 w 36660"/>
                  <a:gd name="connsiteY9" fmla="*/ 61100 h 85539"/>
                  <a:gd name="connsiteX10" fmla="*/ 6110 w 36660"/>
                  <a:gd name="connsiteY10" fmla="*/ 48880 h 85539"/>
                  <a:gd name="connsiteX11" fmla="*/ 0 w 36660"/>
                  <a:gd name="connsiteY11" fmla="*/ 30550 h 85539"/>
                  <a:gd name="connsiteX12" fmla="*/ 0 w 36660"/>
                  <a:gd name="connsiteY12" fmla="*/ 12220 h 85539"/>
                  <a:gd name="connsiteX13" fmla="*/ 0 w 36660"/>
                  <a:gd name="connsiteY13" fmla="*/ 0 h 8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60" h="85539">
                    <a:moveTo>
                      <a:pt x="0" y="0"/>
                    </a:moveTo>
                    <a:cubicBezTo>
                      <a:pt x="0" y="0"/>
                      <a:pt x="0" y="6110"/>
                      <a:pt x="6110" y="12220"/>
                    </a:cubicBezTo>
                    <a:cubicBezTo>
                      <a:pt x="6110" y="18330"/>
                      <a:pt x="12220" y="24440"/>
                      <a:pt x="12220" y="30550"/>
                    </a:cubicBezTo>
                    <a:cubicBezTo>
                      <a:pt x="12220" y="36660"/>
                      <a:pt x="18330" y="42770"/>
                      <a:pt x="18330" y="48880"/>
                    </a:cubicBezTo>
                    <a:cubicBezTo>
                      <a:pt x="18330" y="48880"/>
                      <a:pt x="18330" y="54990"/>
                      <a:pt x="24440" y="54990"/>
                    </a:cubicBezTo>
                    <a:cubicBezTo>
                      <a:pt x="24440" y="54990"/>
                      <a:pt x="24440" y="61100"/>
                      <a:pt x="24440" y="61100"/>
                    </a:cubicBezTo>
                    <a:cubicBezTo>
                      <a:pt x="24440" y="67210"/>
                      <a:pt x="30550" y="73320"/>
                      <a:pt x="30550" y="73320"/>
                    </a:cubicBezTo>
                    <a:cubicBezTo>
                      <a:pt x="36660" y="79430"/>
                      <a:pt x="36660" y="85540"/>
                      <a:pt x="36660" y="85540"/>
                    </a:cubicBezTo>
                    <a:cubicBezTo>
                      <a:pt x="36660" y="85540"/>
                      <a:pt x="30550" y="79430"/>
                      <a:pt x="24440" y="73320"/>
                    </a:cubicBezTo>
                    <a:cubicBezTo>
                      <a:pt x="18330" y="67210"/>
                      <a:pt x="18330" y="67210"/>
                      <a:pt x="12220" y="61100"/>
                    </a:cubicBezTo>
                    <a:cubicBezTo>
                      <a:pt x="6110" y="61100"/>
                      <a:pt x="6110" y="54990"/>
                      <a:pt x="6110" y="48880"/>
                    </a:cubicBezTo>
                    <a:cubicBezTo>
                      <a:pt x="6110" y="42770"/>
                      <a:pt x="0" y="36660"/>
                      <a:pt x="0" y="30550"/>
                    </a:cubicBezTo>
                    <a:cubicBezTo>
                      <a:pt x="0" y="24440"/>
                      <a:pt x="0" y="18330"/>
                      <a:pt x="0" y="12220"/>
                    </a:cubicBezTo>
                    <a:cubicBezTo>
                      <a:pt x="0" y="6110"/>
                      <a:pt x="0" y="0"/>
                      <a:pt x="0" y="0"/>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1" name="Graphic 16">
              <a:extLst>
                <a:ext uri="{FF2B5EF4-FFF2-40B4-BE49-F238E27FC236}">
                  <a16:creationId xmlns:a16="http://schemas.microsoft.com/office/drawing/2014/main" id="{217C0A3E-B357-4CDC-BBC7-9A29622992D6}"/>
                </a:ext>
              </a:extLst>
            </p:cNvPr>
            <p:cNvGrpSpPr/>
            <p:nvPr/>
          </p:nvGrpSpPr>
          <p:grpSpPr>
            <a:xfrm>
              <a:off x="918525" y="6540051"/>
              <a:ext cx="1163289" cy="1479352"/>
              <a:chOff x="918525" y="6540051"/>
              <a:chExt cx="1163289" cy="1479352"/>
            </a:xfrm>
          </p:grpSpPr>
          <p:sp>
            <p:nvSpPr>
              <p:cNvPr id="57" name="Freeform: Shape 56">
                <a:extLst>
                  <a:ext uri="{FF2B5EF4-FFF2-40B4-BE49-F238E27FC236}">
                    <a16:creationId xmlns:a16="http://schemas.microsoft.com/office/drawing/2014/main" id="{8566FD8A-DFD0-47ED-8B4B-3BC257175CE0}"/>
                  </a:ext>
                </a:extLst>
              </p:cNvPr>
              <p:cNvSpPr/>
              <p:nvPr/>
            </p:nvSpPr>
            <p:spPr>
              <a:xfrm>
                <a:off x="1302529" y="6540051"/>
                <a:ext cx="665990" cy="277100"/>
              </a:xfrm>
              <a:custGeom>
                <a:avLst/>
                <a:gdLst>
                  <a:gd name="connsiteX0" fmla="*/ 152750 w 665990"/>
                  <a:gd name="connsiteY0" fmla="*/ 99910 h 277100"/>
                  <a:gd name="connsiteX1" fmla="*/ 177190 w 665990"/>
                  <a:gd name="connsiteY1" fmla="*/ 130460 h 277100"/>
                  <a:gd name="connsiteX2" fmla="*/ 238290 w 665990"/>
                  <a:gd name="connsiteY2" fmla="*/ 81580 h 277100"/>
                  <a:gd name="connsiteX3" fmla="*/ 201630 w 665990"/>
                  <a:gd name="connsiteY3" fmla="*/ 277100 h 277100"/>
                  <a:gd name="connsiteX4" fmla="*/ 525460 w 665990"/>
                  <a:gd name="connsiteY4" fmla="*/ 99910 h 277100"/>
                  <a:gd name="connsiteX5" fmla="*/ 665990 w 665990"/>
                  <a:gd name="connsiteY5" fmla="*/ 142680 h 277100"/>
                  <a:gd name="connsiteX6" fmla="*/ 592670 w 665990"/>
                  <a:gd name="connsiteY6" fmla="*/ 57140 h 277100"/>
                  <a:gd name="connsiteX7" fmla="*/ 562120 w 665990"/>
                  <a:gd name="connsiteY7" fmla="*/ 2150 h 277100"/>
                  <a:gd name="connsiteX8" fmla="*/ 513240 w 665990"/>
                  <a:gd name="connsiteY8" fmla="*/ 20480 h 277100"/>
                  <a:gd name="connsiteX9" fmla="*/ 232180 w 665990"/>
                  <a:gd name="connsiteY9" fmla="*/ 222110 h 277100"/>
                  <a:gd name="connsiteX10" fmla="*/ 287170 w 665990"/>
                  <a:gd name="connsiteY10" fmla="*/ 51030 h 277100"/>
                  <a:gd name="connsiteX11" fmla="*/ 287170 w 665990"/>
                  <a:gd name="connsiteY11" fmla="*/ 38810 h 277100"/>
                  <a:gd name="connsiteX12" fmla="*/ 238290 w 665990"/>
                  <a:gd name="connsiteY12" fmla="*/ 14370 h 277100"/>
                  <a:gd name="connsiteX13" fmla="*/ 183300 w 665990"/>
                  <a:gd name="connsiteY13" fmla="*/ 57140 h 277100"/>
                  <a:gd name="connsiteX14" fmla="*/ 0 w 665990"/>
                  <a:gd name="connsiteY14" fmla="*/ 130460 h 277100"/>
                  <a:gd name="connsiteX15" fmla="*/ 0 w 665990"/>
                  <a:gd name="connsiteY15" fmla="*/ 130460 h 277100"/>
                  <a:gd name="connsiteX16" fmla="*/ 152750 w 665990"/>
                  <a:gd name="connsiteY16" fmla="*/ 99910 h 27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5990" h="277100">
                    <a:moveTo>
                      <a:pt x="152750" y="99910"/>
                    </a:moveTo>
                    <a:cubicBezTo>
                      <a:pt x="152750" y="99910"/>
                      <a:pt x="177190" y="93800"/>
                      <a:pt x="177190" y="130460"/>
                    </a:cubicBezTo>
                    <a:cubicBezTo>
                      <a:pt x="195520" y="81580"/>
                      <a:pt x="219960" y="75470"/>
                      <a:pt x="238290" y="81580"/>
                    </a:cubicBezTo>
                    <a:cubicBezTo>
                      <a:pt x="256620" y="87690"/>
                      <a:pt x="201630" y="185450"/>
                      <a:pt x="201630" y="277100"/>
                    </a:cubicBezTo>
                    <a:cubicBezTo>
                      <a:pt x="201630" y="277100"/>
                      <a:pt x="562120" y="26591"/>
                      <a:pt x="525460" y="99910"/>
                    </a:cubicBezTo>
                    <a:cubicBezTo>
                      <a:pt x="549900" y="93800"/>
                      <a:pt x="611000" y="99910"/>
                      <a:pt x="665990" y="142680"/>
                    </a:cubicBezTo>
                    <a:cubicBezTo>
                      <a:pt x="647660" y="118240"/>
                      <a:pt x="623220" y="87690"/>
                      <a:pt x="592670" y="57140"/>
                    </a:cubicBezTo>
                    <a:cubicBezTo>
                      <a:pt x="611000" y="32700"/>
                      <a:pt x="592670" y="-10070"/>
                      <a:pt x="562120" y="2150"/>
                    </a:cubicBezTo>
                    <a:cubicBezTo>
                      <a:pt x="531570" y="14370"/>
                      <a:pt x="513240" y="20480"/>
                      <a:pt x="513240" y="20480"/>
                    </a:cubicBezTo>
                    <a:cubicBezTo>
                      <a:pt x="513240" y="20480"/>
                      <a:pt x="372710" y="99910"/>
                      <a:pt x="232180" y="222110"/>
                    </a:cubicBezTo>
                    <a:cubicBezTo>
                      <a:pt x="238290" y="167120"/>
                      <a:pt x="281060" y="81580"/>
                      <a:pt x="287170" y="51030"/>
                    </a:cubicBezTo>
                    <a:cubicBezTo>
                      <a:pt x="287170" y="51030"/>
                      <a:pt x="287170" y="44920"/>
                      <a:pt x="287170" y="38810"/>
                    </a:cubicBezTo>
                    <a:cubicBezTo>
                      <a:pt x="287170" y="38810"/>
                      <a:pt x="262730" y="-10070"/>
                      <a:pt x="238290" y="14370"/>
                    </a:cubicBezTo>
                    <a:cubicBezTo>
                      <a:pt x="195520" y="51030"/>
                      <a:pt x="183300" y="57140"/>
                      <a:pt x="183300" y="57140"/>
                    </a:cubicBezTo>
                    <a:cubicBezTo>
                      <a:pt x="183300" y="57140"/>
                      <a:pt x="97760" y="87690"/>
                      <a:pt x="0" y="130460"/>
                    </a:cubicBezTo>
                    <a:lnTo>
                      <a:pt x="0" y="130460"/>
                    </a:lnTo>
                    <a:lnTo>
                      <a:pt x="152750" y="99910"/>
                    </a:ln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Freeform: Shape 57">
                <a:extLst>
                  <a:ext uri="{FF2B5EF4-FFF2-40B4-BE49-F238E27FC236}">
                    <a16:creationId xmlns:a16="http://schemas.microsoft.com/office/drawing/2014/main" id="{2611DE78-38C7-4D07-9F22-541ECD683DA4}"/>
                  </a:ext>
                </a:extLst>
              </p:cNvPr>
              <p:cNvSpPr/>
              <p:nvPr/>
            </p:nvSpPr>
            <p:spPr>
              <a:xfrm>
                <a:off x="918525" y="6756051"/>
                <a:ext cx="1163289" cy="1263352"/>
              </a:xfrm>
              <a:custGeom>
                <a:avLst/>
                <a:gdLst>
                  <a:gd name="connsiteX0" fmla="*/ 1025555 w 1163289"/>
                  <a:gd name="connsiteY0" fmla="*/ 476579 h 1263352"/>
                  <a:gd name="connsiteX1" fmla="*/ 848364 w 1163289"/>
                  <a:gd name="connsiteY1" fmla="*/ 360490 h 1263352"/>
                  <a:gd name="connsiteX2" fmla="*/ 1007225 w 1163289"/>
                  <a:gd name="connsiteY2" fmla="*/ 397149 h 1263352"/>
                  <a:gd name="connsiteX3" fmla="*/ 885025 w 1163289"/>
                  <a:gd name="connsiteY3" fmla="*/ 323830 h 1263352"/>
                  <a:gd name="connsiteX4" fmla="*/ 976675 w 1163289"/>
                  <a:gd name="connsiteY4" fmla="*/ 0 h 1263352"/>
                  <a:gd name="connsiteX5" fmla="*/ 793374 w 1163289"/>
                  <a:gd name="connsiteY5" fmla="*/ 299390 h 1263352"/>
                  <a:gd name="connsiteX6" fmla="*/ 768934 w 1163289"/>
                  <a:gd name="connsiteY6" fmla="*/ 415479 h 1263352"/>
                  <a:gd name="connsiteX7" fmla="*/ 377894 w 1163289"/>
                  <a:gd name="connsiteY7" fmla="*/ 1057029 h 1263352"/>
                  <a:gd name="connsiteX8" fmla="*/ 109054 w 1163289"/>
                  <a:gd name="connsiteY8" fmla="*/ 574339 h 1263352"/>
                  <a:gd name="connsiteX9" fmla="*/ 72394 w 1163289"/>
                  <a:gd name="connsiteY9" fmla="*/ 928719 h 1263352"/>
                  <a:gd name="connsiteX10" fmla="*/ 84614 w 1163289"/>
                  <a:gd name="connsiteY10" fmla="*/ 1167008 h 1263352"/>
                  <a:gd name="connsiteX11" fmla="*/ 1025555 w 1163289"/>
                  <a:gd name="connsiteY11" fmla="*/ 1124239 h 1263352"/>
                  <a:gd name="connsiteX12" fmla="*/ 1092765 w 1163289"/>
                  <a:gd name="connsiteY12" fmla="*/ 806519 h 1263352"/>
                  <a:gd name="connsiteX13" fmla="*/ 1123315 w 1163289"/>
                  <a:gd name="connsiteY13" fmla="*/ 360490 h 1263352"/>
                  <a:gd name="connsiteX14" fmla="*/ 1129425 w 1163289"/>
                  <a:gd name="connsiteY14" fmla="*/ 91650 h 1263352"/>
                  <a:gd name="connsiteX15" fmla="*/ 1025555 w 1163289"/>
                  <a:gd name="connsiteY15" fmla="*/ 476579 h 12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3289" h="1263352">
                    <a:moveTo>
                      <a:pt x="1025555" y="476579"/>
                    </a:moveTo>
                    <a:cubicBezTo>
                      <a:pt x="940015" y="391040"/>
                      <a:pt x="817814" y="403259"/>
                      <a:pt x="848364" y="360490"/>
                    </a:cubicBezTo>
                    <a:cubicBezTo>
                      <a:pt x="878914" y="317720"/>
                      <a:pt x="1007225" y="397149"/>
                      <a:pt x="1007225" y="397149"/>
                    </a:cubicBezTo>
                    <a:cubicBezTo>
                      <a:pt x="1007225" y="397149"/>
                      <a:pt x="970565" y="342159"/>
                      <a:pt x="885025" y="323830"/>
                    </a:cubicBezTo>
                    <a:cubicBezTo>
                      <a:pt x="793374" y="305500"/>
                      <a:pt x="854474" y="183300"/>
                      <a:pt x="976675" y="0"/>
                    </a:cubicBezTo>
                    <a:cubicBezTo>
                      <a:pt x="952235" y="18330"/>
                      <a:pt x="842254" y="128310"/>
                      <a:pt x="793374" y="299390"/>
                    </a:cubicBezTo>
                    <a:cubicBezTo>
                      <a:pt x="677284" y="360490"/>
                      <a:pt x="713944" y="403259"/>
                      <a:pt x="768934" y="415479"/>
                    </a:cubicBezTo>
                    <a:cubicBezTo>
                      <a:pt x="768934" y="415479"/>
                      <a:pt x="762824" y="1087579"/>
                      <a:pt x="377894" y="1057029"/>
                    </a:cubicBezTo>
                    <a:cubicBezTo>
                      <a:pt x="78504" y="1032589"/>
                      <a:pt x="90724" y="708759"/>
                      <a:pt x="109054" y="574339"/>
                    </a:cubicBezTo>
                    <a:cubicBezTo>
                      <a:pt x="84614" y="684319"/>
                      <a:pt x="66284" y="812629"/>
                      <a:pt x="72394" y="928719"/>
                    </a:cubicBezTo>
                    <a:cubicBezTo>
                      <a:pt x="-37586" y="1050919"/>
                      <a:pt x="-13146" y="1130349"/>
                      <a:pt x="84614" y="1167008"/>
                    </a:cubicBezTo>
                    <a:cubicBezTo>
                      <a:pt x="182374" y="1203668"/>
                      <a:pt x="573414" y="1386968"/>
                      <a:pt x="1025555" y="1124239"/>
                    </a:cubicBezTo>
                    <a:cubicBezTo>
                      <a:pt x="1178305" y="1014259"/>
                      <a:pt x="1208855" y="995929"/>
                      <a:pt x="1092765" y="806519"/>
                    </a:cubicBezTo>
                    <a:cubicBezTo>
                      <a:pt x="1068325" y="751529"/>
                      <a:pt x="1117205" y="531569"/>
                      <a:pt x="1123315" y="360490"/>
                    </a:cubicBezTo>
                    <a:cubicBezTo>
                      <a:pt x="1141645" y="256620"/>
                      <a:pt x="1147755" y="171080"/>
                      <a:pt x="1129425" y="91650"/>
                    </a:cubicBezTo>
                    <a:cubicBezTo>
                      <a:pt x="1153865" y="323830"/>
                      <a:pt x="1043885" y="507129"/>
                      <a:pt x="1025555" y="476579"/>
                    </a:cubicBezTo>
                    <a:close/>
                  </a:path>
                </a:pathLst>
              </a:custGeom>
              <a:solidFill>
                <a:srgbClr val="F88A71">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2" name="Freeform: Shape 41">
              <a:extLst>
                <a:ext uri="{FF2B5EF4-FFF2-40B4-BE49-F238E27FC236}">
                  <a16:creationId xmlns:a16="http://schemas.microsoft.com/office/drawing/2014/main" id="{5247A99A-53BB-427F-825D-5F1873626129}"/>
                </a:ext>
              </a:extLst>
            </p:cNvPr>
            <p:cNvSpPr/>
            <p:nvPr/>
          </p:nvSpPr>
          <p:spPr>
            <a:xfrm>
              <a:off x="1033487" y="6701061"/>
              <a:ext cx="256822" cy="409369"/>
            </a:xfrm>
            <a:custGeom>
              <a:avLst/>
              <a:gdLst>
                <a:gd name="connsiteX0" fmla="*/ 152952 w 256822"/>
                <a:gd name="connsiteY0" fmla="*/ 103870 h 409369"/>
                <a:gd name="connsiteX1" fmla="*/ 238492 w 256822"/>
                <a:gd name="connsiteY1" fmla="*/ 0 h 409369"/>
                <a:gd name="connsiteX2" fmla="*/ 238492 w 256822"/>
                <a:gd name="connsiteY2" fmla="*/ 0 h 409369"/>
                <a:gd name="connsiteX3" fmla="*/ 110182 w 256822"/>
                <a:gd name="connsiteY3" fmla="*/ 73320 h 409369"/>
                <a:gd name="connsiteX4" fmla="*/ 202 w 256822"/>
                <a:gd name="connsiteY4" fmla="*/ 122200 h 409369"/>
                <a:gd name="connsiteX5" fmla="*/ 128512 w 256822"/>
                <a:gd name="connsiteY5" fmla="*/ 256620 h 409369"/>
                <a:gd name="connsiteX6" fmla="*/ 67412 w 256822"/>
                <a:gd name="connsiteY6" fmla="*/ 409370 h 409369"/>
                <a:gd name="connsiteX7" fmla="*/ 256822 w 256822"/>
                <a:gd name="connsiteY7" fmla="*/ 79430 h 409369"/>
                <a:gd name="connsiteX8" fmla="*/ 152952 w 256822"/>
                <a:gd name="connsiteY8" fmla="*/ 103870 h 40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822" h="409369">
                  <a:moveTo>
                    <a:pt x="152952" y="103870"/>
                  </a:moveTo>
                  <a:cubicBezTo>
                    <a:pt x="140732" y="48880"/>
                    <a:pt x="238492" y="0"/>
                    <a:pt x="238492" y="0"/>
                  </a:cubicBezTo>
                  <a:lnTo>
                    <a:pt x="238492" y="0"/>
                  </a:lnTo>
                  <a:cubicBezTo>
                    <a:pt x="195722" y="24440"/>
                    <a:pt x="152952" y="48880"/>
                    <a:pt x="110182" y="73320"/>
                  </a:cubicBezTo>
                  <a:cubicBezTo>
                    <a:pt x="61302" y="103870"/>
                    <a:pt x="202" y="79430"/>
                    <a:pt x="202" y="122200"/>
                  </a:cubicBezTo>
                  <a:cubicBezTo>
                    <a:pt x="-5908" y="164970"/>
                    <a:pt x="128512" y="256620"/>
                    <a:pt x="128512" y="256620"/>
                  </a:cubicBezTo>
                  <a:cubicBezTo>
                    <a:pt x="128512" y="256620"/>
                    <a:pt x="97962" y="317720"/>
                    <a:pt x="67412" y="409370"/>
                  </a:cubicBezTo>
                  <a:cubicBezTo>
                    <a:pt x="128512" y="299390"/>
                    <a:pt x="207942" y="164970"/>
                    <a:pt x="256822" y="79430"/>
                  </a:cubicBezTo>
                  <a:cubicBezTo>
                    <a:pt x="183502" y="152750"/>
                    <a:pt x="165172" y="158860"/>
                    <a:pt x="152952" y="10387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Freeform: Shape 42">
              <a:extLst>
                <a:ext uri="{FF2B5EF4-FFF2-40B4-BE49-F238E27FC236}">
                  <a16:creationId xmlns:a16="http://schemas.microsoft.com/office/drawing/2014/main" id="{69D8CA7A-2153-4392-968A-642150AF4B76}"/>
                </a:ext>
              </a:extLst>
            </p:cNvPr>
            <p:cNvSpPr/>
            <p:nvPr/>
          </p:nvSpPr>
          <p:spPr>
            <a:xfrm>
              <a:off x="917520" y="7409820"/>
              <a:ext cx="1164294" cy="609583"/>
            </a:xfrm>
            <a:custGeom>
              <a:avLst/>
              <a:gdLst>
                <a:gd name="connsiteX0" fmla="*/ 953239 w 1164294"/>
                <a:gd name="connsiteY0" fmla="*/ 262730 h 609583"/>
                <a:gd name="connsiteX1" fmla="*/ 1087660 w 1164294"/>
                <a:gd name="connsiteY1" fmla="*/ 256620 h 609583"/>
                <a:gd name="connsiteX2" fmla="*/ 464439 w 1164294"/>
                <a:gd name="connsiteY2" fmla="*/ 562119 h 609583"/>
                <a:gd name="connsiteX3" fmla="*/ 55069 w 1164294"/>
                <a:gd name="connsiteY3" fmla="*/ 354380 h 609583"/>
                <a:gd name="connsiteX4" fmla="*/ 146719 w 1164294"/>
                <a:gd name="connsiteY4" fmla="*/ 409370 h 609583"/>
                <a:gd name="connsiteX5" fmla="*/ 67289 w 1164294"/>
                <a:gd name="connsiteY5" fmla="*/ 244400 h 609583"/>
                <a:gd name="connsiteX6" fmla="*/ 67289 w 1164294"/>
                <a:gd name="connsiteY6" fmla="*/ 281060 h 609583"/>
                <a:gd name="connsiteX7" fmla="*/ 85619 w 1164294"/>
                <a:gd name="connsiteY7" fmla="*/ 513239 h 609583"/>
                <a:gd name="connsiteX8" fmla="*/ 1026559 w 1164294"/>
                <a:gd name="connsiteY8" fmla="*/ 470469 h 609583"/>
                <a:gd name="connsiteX9" fmla="*/ 1093770 w 1164294"/>
                <a:gd name="connsiteY9" fmla="*/ 152750 h 609583"/>
                <a:gd name="connsiteX10" fmla="*/ 1093770 w 1164294"/>
                <a:gd name="connsiteY10" fmla="*/ 0 h 609583"/>
                <a:gd name="connsiteX11" fmla="*/ 953239 w 1164294"/>
                <a:gd name="connsiteY11" fmla="*/ 262730 h 60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294" h="609583">
                  <a:moveTo>
                    <a:pt x="953239" y="262730"/>
                  </a:moveTo>
                  <a:cubicBezTo>
                    <a:pt x="1020449" y="250510"/>
                    <a:pt x="1069330" y="183300"/>
                    <a:pt x="1087660" y="256620"/>
                  </a:cubicBezTo>
                  <a:cubicBezTo>
                    <a:pt x="1136540" y="397149"/>
                    <a:pt x="855479" y="568229"/>
                    <a:pt x="464439" y="562119"/>
                  </a:cubicBezTo>
                  <a:cubicBezTo>
                    <a:pt x="79509" y="556009"/>
                    <a:pt x="30629" y="397149"/>
                    <a:pt x="55069" y="354380"/>
                  </a:cubicBezTo>
                  <a:cubicBezTo>
                    <a:pt x="79509" y="311610"/>
                    <a:pt x="85619" y="378820"/>
                    <a:pt x="146719" y="409370"/>
                  </a:cubicBezTo>
                  <a:cubicBezTo>
                    <a:pt x="103949" y="360489"/>
                    <a:pt x="79509" y="299389"/>
                    <a:pt x="67289" y="244400"/>
                  </a:cubicBezTo>
                  <a:cubicBezTo>
                    <a:pt x="67289" y="256620"/>
                    <a:pt x="67289" y="268840"/>
                    <a:pt x="67289" y="281060"/>
                  </a:cubicBezTo>
                  <a:cubicBezTo>
                    <a:pt x="-36581" y="397149"/>
                    <a:pt x="-12141" y="476579"/>
                    <a:pt x="85619" y="513239"/>
                  </a:cubicBezTo>
                  <a:cubicBezTo>
                    <a:pt x="183379" y="549899"/>
                    <a:pt x="574419" y="733199"/>
                    <a:pt x="1026559" y="470469"/>
                  </a:cubicBezTo>
                  <a:cubicBezTo>
                    <a:pt x="1179310" y="360489"/>
                    <a:pt x="1209860" y="342159"/>
                    <a:pt x="1093770" y="152750"/>
                  </a:cubicBezTo>
                  <a:cubicBezTo>
                    <a:pt x="1081550" y="128310"/>
                    <a:pt x="1087660" y="73320"/>
                    <a:pt x="1093770" y="0"/>
                  </a:cubicBezTo>
                  <a:cubicBezTo>
                    <a:pt x="1044890" y="238290"/>
                    <a:pt x="892139" y="274950"/>
                    <a:pt x="953239" y="26273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 name="Freeform: Shape 43">
              <a:extLst>
                <a:ext uri="{FF2B5EF4-FFF2-40B4-BE49-F238E27FC236}">
                  <a16:creationId xmlns:a16="http://schemas.microsoft.com/office/drawing/2014/main" id="{A9A4C087-12F5-4116-B6CB-14B09BC379A1}"/>
                </a:ext>
              </a:extLst>
            </p:cNvPr>
            <p:cNvSpPr/>
            <p:nvPr/>
          </p:nvSpPr>
          <p:spPr>
            <a:xfrm>
              <a:off x="1045909" y="7214090"/>
              <a:ext cx="843180" cy="342369"/>
            </a:xfrm>
            <a:custGeom>
              <a:avLst/>
              <a:gdLst>
                <a:gd name="connsiteX0" fmla="*/ 122200 w 843180"/>
                <a:gd name="connsiteY0" fmla="*/ 61310 h 342369"/>
                <a:gd name="connsiteX1" fmla="*/ 665991 w 843180"/>
                <a:gd name="connsiteY1" fmla="*/ 342370 h 342369"/>
                <a:gd name="connsiteX2" fmla="*/ 843181 w 843180"/>
                <a:gd name="connsiteY2" fmla="*/ 116300 h 342369"/>
                <a:gd name="connsiteX3" fmla="*/ 525460 w 843180"/>
                <a:gd name="connsiteY3" fmla="*/ 214060 h 342369"/>
                <a:gd name="connsiteX4" fmla="*/ 103870 w 843180"/>
                <a:gd name="connsiteY4" fmla="*/ 210 h 342369"/>
                <a:gd name="connsiteX5" fmla="*/ 18330 w 843180"/>
                <a:gd name="connsiteY5" fmla="*/ 12430 h 342369"/>
                <a:gd name="connsiteX6" fmla="*/ 0 w 843180"/>
                <a:gd name="connsiteY6" fmla="*/ 79640 h 342369"/>
                <a:gd name="connsiteX7" fmla="*/ 122200 w 843180"/>
                <a:gd name="connsiteY7" fmla="*/ 61310 h 34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3180" h="342369">
                  <a:moveTo>
                    <a:pt x="122200" y="61310"/>
                  </a:moveTo>
                  <a:cubicBezTo>
                    <a:pt x="274950" y="171290"/>
                    <a:pt x="574340" y="336260"/>
                    <a:pt x="665991" y="342370"/>
                  </a:cubicBezTo>
                  <a:cubicBezTo>
                    <a:pt x="757641" y="342370"/>
                    <a:pt x="843181" y="116300"/>
                    <a:pt x="843181" y="116300"/>
                  </a:cubicBezTo>
                  <a:cubicBezTo>
                    <a:pt x="843181" y="116300"/>
                    <a:pt x="751531" y="299600"/>
                    <a:pt x="525460" y="214060"/>
                  </a:cubicBezTo>
                  <a:cubicBezTo>
                    <a:pt x="305500" y="122410"/>
                    <a:pt x="219960" y="-5900"/>
                    <a:pt x="103870" y="210"/>
                  </a:cubicBezTo>
                  <a:cubicBezTo>
                    <a:pt x="73320" y="210"/>
                    <a:pt x="42770" y="6320"/>
                    <a:pt x="18330" y="12430"/>
                  </a:cubicBezTo>
                  <a:cubicBezTo>
                    <a:pt x="12220" y="30760"/>
                    <a:pt x="6110" y="55200"/>
                    <a:pt x="0" y="79640"/>
                  </a:cubicBezTo>
                  <a:cubicBezTo>
                    <a:pt x="24440" y="73530"/>
                    <a:pt x="67210" y="73530"/>
                    <a:pt x="122200" y="6131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5" name="Graphic 16">
              <a:extLst>
                <a:ext uri="{FF2B5EF4-FFF2-40B4-BE49-F238E27FC236}">
                  <a16:creationId xmlns:a16="http://schemas.microsoft.com/office/drawing/2014/main" id="{82D85D1C-A96E-43AF-8E14-7D80C1BD9421}"/>
                </a:ext>
              </a:extLst>
            </p:cNvPr>
            <p:cNvGrpSpPr/>
            <p:nvPr/>
          </p:nvGrpSpPr>
          <p:grpSpPr>
            <a:xfrm>
              <a:off x="660979" y="6479056"/>
              <a:ext cx="1283100" cy="1052964"/>
              <a:chOff x="660979" y="6479056"/>
              <a:chExt cx="1283100" cy="1052964"/>
            </a:xfrm>
          </p:grpSpPr>
          <p:grpSp>
            <p:nvGrpSpPr>
              <p:cNvPr id="46" name="Graphic 16">
                <a:extLst>
                  <a:ext uri="{FF2B5EF4-FFF2-40B4-BE49-F238E27FC236}">
                    <a16:creationId xmlns:a16="http://schemas.microsoft.com/office/drawing/2014/main" id="{A904989A-594B-408F-BC28-9447BE0C2954}"/>
                  </a:ext>
                </a:extLst>
              </p:cNvPr>
              <p:cNvGrpSpPr/>
              <p:nvPr/>
            </p:nvGrpSpPr>
            <p:grpSpPr>
              <a:xfrm>
                <a:off x="660979" y="6479056"/>
                <a:ext cx="1283100" cy="1052964"/>
                <a:chOff x="660979" y="6479056"/>
                <a:chExt cx="1283100" cy="1052964"/>
              </a:xfrm>
            </p:grpSpPr>
            <p:sp>
              <p:nvSpPr>
                <p:cNvPr id="55" name="Freeform: Shape 54">
                  <a:extLst>
                    <a:ext uri="{FF2B5EF4-FFF2-40B4-BE49-F238E27FC236}">
                      <a16:creationId xmlns:a16="http://schemas.microsoft.com/office/drawing/2014/main" id="{0A696991-E00F-4590-990C-981288E29E77}"/>
                    </a:ext>
                  </a:extLst>
                </p:cNvPr>
                <p:cNvSpPr/>
                <p:nvPr/>
              </p:nvSpPr>
              <p:spPr>
                <a:xfrm>
                  <a:off x="660979" y="6479056"/>
                  <a:ext cx="1264770" cy="1047109"/>
                </a:xfrm>
                <a:custGeom>
                  <a:avLst/>
                  <a:gdLst>
                    <a:gd name="connsiteX0" fmla="*/ 1026481 w 1264770"/>
                    <a:gd name="connsiteY0" fmla="*/ 680254 h 1047109"/>
                    <a:gd name="connsiteX1" fmla="*/ 983711 w 1264770"/>
                    <a:gd name="connsiteY1" fmla="*/ 790234 h 1047109"/>
                    <a:gd name="connsiteX2" fmla="*/ 647660 w 1264770"/>
                    <a:gd name="connsiteY2" fmla="*/ 606935 h 1047109"/>
                    <a:gd name="connsiteX3" fmla="*/ 513240 w 1264770"/>
                    <a:gd name="connsiteY3" fmla="*/ 344205 h 1047109"/>
                    <a:gd name="connsiteX4" fmla="*/ 207740 w 1264770"/>
                    <a:gd name="connsiteY4" fmla="*/ 57035 h 1047109"/>
                    <a:gd name="connsiteX5" fmla="*/ 0 w 1264770"/>
                    <a:gd name="connsiteY5" fmla="*/ 26485 h 1047109"/>
                    <a:gd name="connsiteX6" fmla="*/ 183300 w 1264770"/>
                    <a:gd name="connsiteY6" fmla="*/ 148685 h 1047109"/>
                    <a:gd name="connsiteX7" fmla="*/ 299390 w 1264770"/>
                    <a:gd name="connsiteY7" fmla="*/ 246445 h 1047109"/>
                    <a:gd name="connsiteX8" fmla="*/ 219960 w 1264770"/>
                    <a:gd name="connsiteY8" fmla="*/ 338095 h 1047109"/>
                    <a:gd name="connsiteX9" fmla="*/ 158860 w 1264770"/>
                    <a:gd name="connsiteY9" fmla="*/ 448075 h 1047109"/>
                    <a:gd name="connsiteX10" fmla="*/ 146640 w 1264770"/>
                    <a:gd name="connsiteY10" fmla="*/ 539725 h 1047109"/>
                    <a:gd name="connsiteX11" fmla="*/ 262730 w 1264770"/>
                    <a:gd name="connsiteY11" fmla="*/ 698585 h 1047109"/>
                    <a:gd name="connsiteX12" fmla="*/ 262730 w 1264770"/>
                    <a:gd name="connsiteY12" fmla="*/ 619154 h 1047109"/>
                    <a:gd name="connsiteX13" fmla="*/ 293280 w 1264770"/>
                    <a:gd name="connsiteY13" fmla="*/ 619154 h 1047109"/>
                    <a:gd name="connsiteX14" fmla="*/ 531570 w 1264770"/>
                    <a:gd name="connsiteY14" fmla="*/ 759684 h 1047109"/>
                    <a:gd name="connsiteX15" fmla="*/ 1075361 w 1264770"/>
                    <a:gd name="connsiteY15" fmla="*/ 1046854 h 1047109"/>
                    <a:gd name="connsiteX16" fmla="*/ 1264771 w 1264770"/>
                    <a:gd name="connsiteY16" fmla="*/ 778014 h 1047109"/>
                    <a:gd name="connsiteX17" fmla="*/ 1026481 w 1264770"/>
                    <a:gd name="connsiteY17" fmla="*/ 680254 h 104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4770" h="1047109">
                      <a:moveTo>
                        <a:pt x="1026481" y="680254"/>
                      </a:moveTo>
                      <a:lnTo>
                        <a:pt x="983711" y="790234"/>
                      </a:lnTo>
                      <a:cubicBezTo>
                        <a:pt x="983711" y="790234"/>
                        <a:pt x="824851" y="704694"/>
                        <a:pt x="647660" y="606935"/>
                      </a:cubicBezTo>
                      <a:cubicBezTo>
                        <a:pt x="580450" y="558055"/>
                        <a:pt x="549900" y="466405"/>
                        <a:pt x="513240" y="344205"/>
                      </a:cubicBezTo>
                      <a:cubicBezTo>
                        <a:pt x="470470" y="222005"/>
                        <a:pt x="403260" y="142575"/>
                        <a:pt x="207740" y="57035"/>
                      </a:cubicBezTo>
                      <a:cubicBezTo>
                        <a:pt x="30550" y="-16285"/>
                        <a:pt x="0" y="-10175"/>
                        <a:pt x="0" y="26485"/>
                      </a:cubicBezTo>
                      <a:cubicBezTo>
                        <a:pt x="0" y="63145"/>
                        <a:pt x="79430" y="81475"/>
                        <a:pt x="183300" y="148685"/>
                      </a:cubicBezTo>
                      <a:cubicBezTo>
                        <a:pt x="287170" y="215895"/>
                        <a:pt x="299390" y="246445"/>
                        <a:pt x="299390" y="246445"/>
                      </a:cubicBezTo>
                      <a:cubicBezTo>
                        <a:pt x="299390" y="246445"/>
                        <a:pt x="207740" y="283105"/>
                        <a:pt x="219960" y="338095"/>
                      </a:cubicBezTo>
                      <a:cubicBezTo>
                        <a:pt x="164970" y="350315"/>
                        <a:pt x="140530" y="417525"/>
                        <a:pt x="158860" y="448075"/>
                      </a:cubicBezTo>
                      <a:cubicBezTo>
                        <a:pt x="116090" y="503065"/>
                        <a:pt x="146640" y="539725"/>
                        <a:pt x="146640" y="539725"/>
                      </a:cubicBezTo>
                      <a:cubicBezTo>
                        <a:pt x="140530" y="619154"/>
                        <a:pt x="207740" y="704694"/>
                        <a:pt x="262730" y="698585"/>
                      </a:cubicBezTo>
                      <a:cubicBezTo>
                        <a:pt x="317720" y="692474"/>
                        <a:pt x="293280" y="631375"/>
                        <a:pt x="262730" y="619154"/>
                      </a:cubicBezTo>
                      <a:cubicBezTo>
                        <a:pt x="293280" y="619154"/>
                        <a:pt x="293280" y="619154"/>
                        <a:pt x="293280" y="619154"/>
                      </a:cubicBezTo>
                      <a:cubicBezTo>
                        <a:pt x="293280" y="619154"/>
                        <a:pt x="336050" y="808564"/>
                        <a:pt x="531570" y="759684"/>
                      </a:cubicBezTo>
                      <a:cubicBezTo>
                        <a:pt x="806521" y="949094"/>
                        <a:pt x="1014261" y="1052964"/>
                        <a:pt x="1075361" y="1046854"/>
                      </a:cubicBezTo>
                      <a:cubicBezTo>
                        <a:pt x="1136461" y="1040744"/>
                        <a:pt x="1264771" y="778014"/>
                        <a:pt x="1264771" y="778014"/>
                      </a:cubicBezTo>
                      <a:cubicBezTo>
                        <a:pt x="1264771" y="778014"/>
                        <a:pt x="1154791" y="680254"/>
                        <a:pt x="1026481" y="680254"/>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 name="Freeform: Shape 55">
                  <a:extLst>
                    <a:ext uri="{FF2B5EF4-FFF2-40B4-BE49-F238E27FC236}">
                      <a16:creationId xmlns:a16="http://schemas.microsoft.com/office/drawing/2014/main" id="{38B0C270-52E1-441A-9D36-A28F71294F8A}"/>
                    </a:ext>
                  </a:extLst>
                </p:cNvPr>
                <p:cNvSpPr/>
                <p:nvPr/>
              </p:nvSpPr>
              <p:spPr>
                <a:xfrm>
                  <a:off x="660979" y="6482700"/>
                  <a:ext cx="1283100" cy="1049320"/>
                </a:xfrm>
                <a:custGeom>
                  <a:avLst/>
                  <a:gdLst>
                    <a:gd name="connsiteX0" fmla="*/ 1069251 w 1283100"/>
                    <a:gd name="connsiteY0" fmla="*/ 1049320 h 1049320"/>
                    <a:gd name="connsiteX1" fmla="*/ 1069251 w 1283100"/>
                    <a:gd name="connsiteY1" fmla="*/ 1049320 h 1049320"/>
                    <a:gd name="connsiteX2" fmla="*/ 531570 w 1283100"/>
                    <a:gd name="connsiteY2" fmla="*/ 762150 h 1049320"/>
                    <a:gd name="connsiteX3" fmla="*/ 476580 w 1283100"/>
                    <a:gd name="connsiteY3" fmla="*/ 768260 h 1049320"/>
                    <a:gd name="connsiteX4" fmla="*/ 305500 w 1283100"/>
                    <a:gd name="connsiteY4" fmla="*/ 658280 h 1049320"/>
                    <a:gd name="connsiteX5" fmla="*/ 305500 w 1283100"/>
                    <a:gd name="connsiteY5" fmla="*/ 670501 h 1049320"/>
                    <a:gd name="connsiteX6" fmla="*/ 268840 w 1283100"/>
                    <a:gd name="connsiteY6" fmla="*/ 701050 h 1049320"/>
                    <a:gd name="connsiteX7" fmla="*/ 195520 w 1283100"/>
                    <a:gd name="connsiteY7" fmla="*/ 664391 h 1049320"/>
                    <a:gd name="connsiteX8" fmla="*/ 146640 w 1283100"/>
                    <a:gd name="connsiteY8" fmla="*/ 536081 h 1049320"/>
                    <a:gd name="connsiteX9" fmla="*/ 158860 w 1283100"/>
                    <a:gd name="connsiteY9" fmla="*/ 444431 h 1049320"/>
                    <a:gd name="connsiteX10" fmla="*/ 164970 w 1283100"/>
                    <a:gd name="connsiteY10" fmla="*/ 383331 h 1049320"/>
                    <a:gd name="connsiteX11" fmla="*/ 219960 w 1283100"/>
                    <a:gd name="connsiteY11" fmla="*/ 334451 h 1049320"/>
                    <a:gd name="connsiteX12" fmla="*/ 293280 w 1283100"/>
                    <a:gd name="connsiteY12" fmla="*/ 255021 h 1049320"/>
                    <a:gd name="connsiteX13" fmla="*/ 183300 w 1283100"/>
                    <a:gd name="connsiteY13" fmla="*/ 163371 h 1049320"/>
                    <a:gd name="connsiteX14" fmla="*/ 85540 w 1283100"/>
                    <a:gd name="connsiteY14" fmla="*/ 108381 h 1049320"/>
                    <a:gd name="connsiteX15" fmla="*/ 0 w 1283100"/>
                    <a:gd name="connsiteY15" fmla="*/ 35061 h 1049320"/>
                    <a:gd name="connsiteX16" fmla="*/ 6110 w 1283100"/>
                    <a:gd name="connsiteY16" fmla="*/ 10621 h 1049320"/>
                    <a:gd name="connsiteX17" fmla="*/ 213850 w 1283100"/>
                    <a:gd name="connsiteY17" fmla="*/ 59501 h 1049320"/>
                    <a:gd name="connsiteX18" fmla="*/ 525460 w 1283100"/>
                    <a:gd name="connsiteY18" fmla="*/ 346671 h 1049320"/>
                    <a:gd name="connsiteX19" fmla="*/ 537680 w 1283100"/>
                    <a:gd name="connsiteY19" fmla="*/ 389441 h 1049320"/>
                    <a:gd name="connsiteX20" fmla="*/ 659880 w 1283100"/>
                    <a:gd name="connsiteY20" fmla="*/ 609401 h 1049320"/>
                    <a:gd name="connsiteX21" fmla="*/ 989821 w 1283100"/>
                    <a:gd name="connsiteY21" fmla="*/ 786590 h 1049320"/>
                    <a:gd name="connsiteX22" fmla="*/ 1032591 w 1283100"/>
                    <a:gd name="connsiteY22" fmla="*/ 676610 h 1049320"/>
                    <a:gd name="connsiteX23" fmla="*/ 1038701 w 1283100"/>
                    <a:gd name="connsiteY23" fmla="*/ 676610 h 1049320"/>
                    <a:gd name="connsiteX24" fmla="*/ 1276991 w 1283100"/>
                    <a:gd name="connsiteY24" fmla="*/ 774370 h 1049320"/>
                    <a:gd name="connsiteX25" fmla="*/ 1283101 w 1283100"/>
                    <a:gd name="connsiteY25" fmla="*/ 780480 h 1049320"/>
                    <a:gd name="connsiteX26" fmla="*/ 1283101 w 1283100"/>
                    <a:gd name="connsiteY26" fmla="*/ 786590 h 1049320"/>
                    <a:gd name="connsiteX27" fmla="*/ 1075361 w 1283100"/>
                    <a:gd name="connsiteY27" fmla="*/ 1049320 h 1049320"/>
                    <a:gd name="connsiteX28" fmla="*/ 1069251 w 1283100"/>
                    <a:gd name="connsiteY28" fmla="*/ 1049320 h 1049320"/>
                    <a:gd name="connsiteX29" fmla="*/ 531570 w 1283100"/>
                    <a:gd name="connsiteY29" fmla="*/ 749930 h 1049320"/>
                    <a:gd name="connsiteX30" fmla="*/ 531570 w 1283100"/>
                    <a:gd name="connsiteY30" fmla="*/ 749930 h 1049320"/>
                    <a:gd name="connsiteX31" fmla="*/ 1069251 w 1283100"/>
                    <a:gd name="connsiteY31" fmla="*/ 1037100 h 1049320"/>
                    <a:gd name="connsiteX32" fmla="*/ 1069251 w 1283100"/>
                    <a:gd name="connsiteY32" fmla="*/ 1037100 h 1049320"/>
                    <a:gd name="connsiteX33" fmla="*/ 1075361 w 1283100"/>
                    <a:gd name="connsiteY33" fmla="*/ 1037100 h 1049320"/>
                    <a:gd name="connsiteX34" fmla="*/ 1252551 w 1283100"/>
                    <a:gd name="connsiteY34" fmla="*/ 774370 h 1049320"/>
                    <a:gd name="connsiteX35" fmla="*/ 1032591 w 1283100"/>
                    <a:gd name="connsiteY35" fmla="*/ 682721 h 1049320"/>
                    <a:gd name="connsiteX36" fmla="*/ 983711 w 1283100"/>
                    <a:gd name="connsiteY36" fmla="*/ 798810 h 1049320"/>
                    <a:gd name="connsiteX37" fmla="*/ 983711 w 1283100"/>
                    <a:gd name="connsiteY37" fmla="*/ 792700 h 1049320"/>
                    <a:gd name="connsiteX38" fmla="*/ 647660 w 1283100"/>
                    <a:gd name="connsiteY38" fmla="*/ 609401 h 1049320"/>
                    <a:gd name="connsiteX39" fmla="*/ 519350 w 1283100"/>
                    <a:gd name="connsiteY39" fmla="*/ 383331 h 1049320"/>
                    <a:gd name="connsiteX40" fmla="*/ 507130 w 1283100"/>
                    <a:gd name="connsiteY40" fmla="*/ 340561 h 1049320"/>
                    <a:gd name="connsiteX41" fmla="*/ 201630 w 1283100"/>
                    <a:gd name="connsiteY41" fmla="*/ 59501 h 1049320"/>
                    <a:gd name="connsiteX42" fmla="*/ 24440 w 1283100"/>
                    <a:gd name="connsiteY42" fmla="*/ 4511 h 1049320"/>
                    <a:gd name="connsiteX43" fmla="*/ 6110 w 1283100"/>
                    <a:gd name="connsiteY43" fmla="*/ 10621 h 1049320"/>
                    <a:gd name="connsiteX44" fmla="*/ 0 w 1283100"/>
                    <a:gd name="connsiteY44" fmla="*/ 22841 h 1049320"/>
                    <a:gd name="connsiteX45" fmla="*/ 79430 w 1283100"/>
                    <a:gd name="connsiteY45" fmla="*/ 83941 h 1049320"/>
                    <a:gd name="connsiteX46" fmla="*/ 183300 w 1283100"/>
                    <a:gd name="connsiteY46" fmla="*/ 138931 h 1049320"/>
                    <a:gd name="connsiteX47" fmla="*/ 299390 w 1283100"/>
                    <a:gd name="connsiteY47" fmla="*/ 242801 h 1049320"/>
                    <a:gd name="connsiteX48" fmla="*/ 299390 w 1283100"/>
                    <a:gd name="connsiteY48" fmla="*/ 248911 h 1049320"/>
                    <a:gd name="connsiteX49" fmla="*/ 293280 w 1283100"/>
                    <a:gd name="connsiteY49" fmla="*/ 248911 h 1049320"/>
                    <a:gd name="connsiteX50" fmla="*/ 226070 w 1283100"/>
                    <a:gd name="connsiteY50" fmla="*/ 322231 h 1049320"/>
                    <a:gd name="connsiteX51" fmla="*/ 226070 w 1283100"/>
                    <a:gd name="connsiteY51" fmla="*/ 328341 h 1049320"/>
                    <a:gd name="connsiteX52" fmla="*/ 219960 w 1283100"/>
                    <a:gd name="connsiteY52" fmla="*/ 328341 h 1049320"/>
                    <a:gd name="connsiteX53" fmla="*/ 164970 w 1283100"/>
                    <a:gd name="connsiteY53" fmla="*/ 371111 h 1049320"/>
                    <a:gd name="connsiteX54" fmla="*/ 164970 w 1283100"/>
                    <a:gd name="connsiteY54" fmla="*/ 438321 h 1049320"/>
                    <a:gd name="connsiteX55" fmla="*/ 164970 w 1283100"/>
                    <a:gd name="connsiteY55" fmla="*/ 444431 h 1049320"/>
                    <a:gd name="connsiteX56" fmla="*/ 164970 w 1283100"/>
                    <a:gd name="connsiteY56" fmla="*/ 450541 h 1049320"/>
                    <a:gd name="connsiteX57" fmla="*/ 152750 w 1283100"/>
                    <a:gd name="connsiteY57" fmla="*/ 529971 h 1049320"/>
                    <a:gd name="connsiteX58" fmla="*/ 152750 w 1283100"/>
                    <a:gd name="connsiteY58" fmla="*/ 529971 h 1049320"/>
                    <a:gd name="connsiteX59" fmla="*/ 152750 w 1283100"/>
                    <a:gd name="connsiteY59" fmla="*/ 536081 h 1049320"/>
                    <a:gd name="connsiteX60" fmla="*/ 195520 w 1283100"/>
                    <a:gd name="connsiteY60" fmla="*/ 652171 h 1049320"/>
                    <a:gd name="connsiteX61" fmla="*/ 256620 w 1283100"/>
                    <a:gd name="connsiteY61" fmla="*/ 688830 h 1049320"/>
                    <a:gd name="connsiteX62" fmla="*/ 281060 w 1283100"/>
                    <a:gd name="connsiteY62" fmla="*/ 670501 h 1049320"/>
                    <a:gd name="connsiteX63" fmla="*/ 250510 w 1283100"/>
                    <a:gd name="connsiteY63" fmla="*/ 621621 h 1049320"/>
                    <a:gd name="connsiteX64" fmla="*/ 213850 w 1283100"/>
                    <a:gd name="connsiteY64" fmla="*/ 603291 h 1049320"/>
                    <a:gd name="connsiteX65" fmla="*/ 287170 w 1283100"/>
                    <a:gd name="connsiteY65" fmla="*/ 609401 h 1049320"/>
                    <a:gd name="connsiteX66" fmla="*/ 287170 w 1283100"/>
                    <a:gd name="connsiteY66" fmla="*/ 615510 h 1049320"/>
                    <a:gd name="connsiteX67" fmla="*/ 458250 w 1283100"/>
                    <a:gd name="connsiteY67" fmla="*/ 762150 h 1049320"/>
                    <a:gd name="connsiteX68" fmla="*/ 531570 w 1283100"/>
                    <a:gd name="connsiteY68" fmla="*/ 749930 h 1049320"/>
                    <a:gd name="connsiteX69" fmla="*/ 531570 w 1283100"/>
                    <a:gd name="connsiteY69" fmla="*/ 749930 h 104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83100" h="1049320">
                      <a:moveTo>
                        <a:pt x="1069251" y="1049320"/>
                      </a:moveTo>
                      <a:lnTo>
                        <a:pt x="1069251" y="1049320"/>
                      </a:lnTo>
                      <a:cubicBezTo>
                        <a:pt x="989821" y="1049320"/>
                        <a:pt x="769861" y="933230"/>
                        <a:pt x="531570" y="762150"/>
                      </a:cubicBezTo>
                      <a:cubicBezTo>
                        <a:pt x="513240" y="768260"/>
                        <a:pt x="494910" y="768260"/>
                        <a:pt x="476580" y="768260"/>
                      </a:cubicBezTo>
                      <a:cubicBezTo>
                        <a:pt x="378820" y="768260"/>
                        <a:pt x="329940" y="701050"/>
                        <a:pt x="305500" y="658280"/>
                      </a:cubicBezTo>
                      <a:cubicBezTo>
                        <a:pt x="305500" y="664391"/>
                        <a:pt x="305500" y="664391"/>
                        <a:pt x="305500" y="670501"/>
                      </a:cubicBezTo>
                      <a:cubicBezTo>
                        <a:pt x="305500" y="682721"/>
                        <a:pt x="299390" y="694941"/>
                        <a:pt x="268840" y="701050"/>
                      </a:cubicBezTo>
                      <a:cubicBezTo>
                        <a:pt x="244400" y="701050"/>
                        <a:pt x="219960" y="688830"/>
                        <a:pt x="195520" y="664391"/>
                      </a:cubicBezTo>
                      <a:cubicBezTo>
                        <a:pt x="171080" y="633841"/>
                        <a:pt x="146640" y="591071"/>
                        <a:pt x="146640" y="536081"/>
                      </a:cubicBezTo>
                      <a:cubicBezTo>
                        <a:pt x="140530" y="523861"/>
                        <a:pt x="122200" y="493311"/>
                        <a:pt x="158860" y="444431"/>
                      </a:cubicBezTo>
                      <a:cubicBezTo>
                        <a:pt x="152750" y="426101"/>
                        <a:pt x="152750" y="401661"/>
                        <a:pt x="164970" y="383331"/>
                      </a:cubicBezTo>
                      <a:cubicBezTo>
                        <a:pt x="177190" y="358891"/>
                        <a:pt x="195520" y="340561"/>
                        <a:pt x="219960" y="334451"/>
                      </a:cubicBezTo>
                      <a:cubicBezTo>
                        <a:pt x="213850" y="291681"/>
                        <a:pt x="268840" y="261131"/>
                        <a:pt x="293280" y="255021"/>
                      </a:cubicBezTo>
                      <a:cubicBezTo>
                        <a:pt x="287170" y="242801"/>
                        <a:pt x="256620" y="212251"/>
                        <a:pt x="183300" y="163371"/>
                      </a:cubicBezTo>
                      <a:cubicBezTo>
                        <a:pt x="146640" y="138931"/>
                        <a:pt x="109980" y="120601"/>
                        <a:pt x="85540" y="108381"/>
                      </a:cubicBezTo>
                      <a:cubicBezTo>
                        <a:pt x="36660" y="83941"/>
                        <a:pt x="0" y="65611"/>
                        <a:pt x="0" y="35061"/>
                      </a:cubicBezTo>
                      <a:cubicBezTo>
                        <a:pt x="0" y="22841"/>
                        <a:pt x="0" y="16731"/>
                        <a:pt x="6110" y="10621"/>
                      </a:cubicBezTo>
                      <a:cubicBezTo>
                        <a:pt x="24440" y="-13819"/>
                        <a:pt x="85540" y="4511"/>
                        <a:pt x="213850" y="59501"/>
                      </a:cubicBezTo>
                      <a:cubicBezTo>
                        <a:pt x="421590" y="145041"/>
                        <a:pt x="482690" y="230581"/>
                        <a:pt x="525460" y="346671"/>
                      </a:cubicBezTo>
                      <a:cubicBezTo>
                        <a:pt x="531570" y="358891"/>
                        <a:pt x="537680" y="377221"/>
                        <a:pt x="537680" y="389441"/>
                      </a:cubicBezTo>
                      <a:cubicBezTo>
                        <a:pt x="574340" y="487201"/>
                        <a:pt x="598780" y="566631"/>
                        <a:pt x="659880" y="609401"/>
                      </a:cubicBezTo>
                      <a:cubicBezTo>
                        <a:pt x="812631" y="688830"/>
                        <a:pt x="953161" y="768260"/>
                        <a:pt x="989821" y="786590"/>
                      </a:cubicBezTo>
                      <a:lnTo>
                        <a:pt x="1032591" y="676610"/>
                      </a:lnTo>
                      <a:lnTo>
                        <a:pt x="1038701" y="676610"/>
                      </a:lnTo>
                      <a:cubicBezTo>
                        <a:pt x="1167011" y="676610"/>
                        <a:pt x="1270881" y="768260"/>
                        <a:pt x="1276991" y="774370"/>
                      </a:cubicBezTo>
                      <a:lnTo>
                        <a:pt x="1283101" y="780480"/>
                      </a:lnTo>
                      <a:lnTo>
                        <a:pt x="1283101" y="786590"/>
                      </a:lnTo>
                      <a:cubicBezTo>
                        <a:pt x="1252551" y="798810"/>
                        <a:pt x="1136461" y="1037100"/>
                        <a:pt x="1075361" y="1049320"/>
                      </a:cubicBezTo>
                      <a:cubicBezTo>
                        <a:pt x="1075361" y="1049320"/>
                        <a:pt x="1069251" y="1049320"/>
                        <a:pt x="1069251" y="1049320"/>
                      </a:cubicBezTo>
                      <a:close/>
                      <a:moveTo>
                        <a:pt x="531570" y="749930"/>
                      </a:moveTo>
                      <a:lnTo>
                        <a:pt x="531570" y="749930"/>
                      </a:lnTo>
                      <a:cubicBezTo>
                        <a:pt x="800411" y="939340"/>
                        <a:pt x="1002041" y="1037100"/>
                        <a:pt x="1069251" y="1037100"/>
                      </a:cubicBezTo>
                      <a:lnTo>
                        <a:pt x="1069251" y="1037100"/>
                      </a:lnTo>
                      <a:cubicBezTo>
                        <a:pt x="1069251" y="1037100"/>
                        <a:pt x="1075361" y="1037100"/>
                        <a:pt x="1075361" y="1037100"/>
                      </a:cubicBezTo>
                      <a:cubicBezTo>
                        <a:pt x="1118131" y="1030990"/>
                        <a:pt x="1203671" y="878240"/>
                        <a:pt x="1252551" y="774370"/>
                      </a:cubicBezTo>
                      <a:cubicBezTo>
                        <a:pt x="1234221" y="756040"/>
                        <a:pt x="1142571" y="688830"/>
                        <a:pt x="1032591" y="682721"/>
                      </a:cubicBezTo>
                      <a:lnTo>
                        <a:pt x="983711" y="798810"/>
                      </a:lnTo>
                      <a:lnTo>
                        <a:pt x="983711" y="792700"/>
                      </a:lnTo>
                      <a:cubicBezTo>
                        <a:pt x="983711" y="792700"/>
                        <a:pt x="824851" y="707160"/>
                        <a:pt x="647660" y="609401"/>
                      </a:cubicBezTo>
                      <a:cubicBezTo>
                        <a:pt x="580450" y="560521"/>
                        <a:pt x="556010" y="487201"/>
                        <a:pt x="519350" y="383331"/>
                      </a:cubicBezTo>
                      <a:cubicBezTo>
                        <a:pt x="513240" y="371111"/>
                        <a:pt x="507130" y="358891"/>
                        <a:pt x="507130" y="340561"/>
                      </a:cubicBezTo>
                      <a:cubicBezTo>
                        <a:pt x="464360" y="224471"/>
                        <a:pt x="403260" y="145041"/>
                        <a:pt x="201630" y="59501"/>
                      </a:cubicBezTo>
                      <a:cubicBezTo>
                        <a:pt x="116090" y="22841"/>
                        <a:pt x="54990" y="4511"/>
                        <a:pt x="24440" y="4511"/>
                      </a:cubicBezTo>
                      <a:cubicBezTo>
                        <a:pt x="12220" y="4511"/>
                        <a:pt x="6110" y="4511"/>
                        <a:pt x="6110" y="10621"/>
                      </a:cubicBezTo>
                      <a:cubicBezTo>
                        <a:pt x="6110" y="10621"/>
                        <a:pt x="0" y="16731"/>
                        <a:pt x="0" y="22841"/>
                      </a:cubicBezTo>
                      <a:cubicBezTo>
                        <a:pt x="0" y="41171"/>
                        <a:pt x="36660" y="59501"/>
                        <a:pt x="79430" y="83941"/>
                      </a:cubicBezTo>
                      <a:cubicBezTo>
                        <a:pt x="109980" y="96161"/>
                        <a:pt x="140530" y="114491"/>
                        <a:pt x="183300" y="138931"/>
                      </a:cubicBezTo>
                      <a:cubicBezTo>
                        <a:pt x="287170" y="206141"/>
                        <a:pt x="299390" y="242801"/>
                        <a:pt x="299390" y="242801"/>
                      </a:cubicBezTo>
                      <a:lnTo>
                        <a:pt x="299390" y="248911"/>
                      </a:lnTo>
                      <a:lnTo>
                        <a:pt x="293280" y="248911"/>
                      </a:lnTo>
                      <a:cubicBezTo>
                        <a:pt x="293280" y="248911"/>
                        <a:pt x="213850" y="279461"/>
                        <a:pt x="226070" y="322231"/>
                      </a:cubicBezTo>
                      <a:lnTo>
                        <a:pt x="226070" y="328341"/>
                      </a:lnTo>
                      <a:lnTo>
                        <a:pt x="219960" y="328341"/>
                      </a:lnTo>
                      <a:cubicBezTo>
                        <a:pt x="195520" y="334451"/>
                        <a:pt x="177190" y="352781"/>
                        <a:pt x="164970" y="371111"/>
                      </a:cubicBezTo>
                      <a:cubicBezTo>
                        <a:pt x="164970" y="401661"/>
                        <a:pt x="158860" y="426101"/>
                        <a:pt x="164970" y="438321"/>
                      </a:cubicBezTo>
                      <a:lnTo>
                        <a:pt x="164970" y="444431"/>
                      </a:lnTo>
                      <a:lnTo>
                        <a:pt x="164970" y="450541"/>
                      </a:lnTo>
                      <a:cubicBezTo>
                        <a:pt x="128310" y="499421"/>
                        <a:pt x="152750" y="529971"/>
                        <a:pt x="152750" y="529971"/>
                      </a:cubicBezTo>
                      <a:lnTo>
                        <a:pt x="152750" y="529971"/>
                      </a:lnTo>
                      <a:lnTo>
                        <a:pt x="152750" y="536081"/>
                      </a:lnTo>
                      <a:cubicBezTo>
                        <a:pt x="146640" y="572741"/>
                        <a:pt x="164970" y="621621"/>
                        <a:pt x="195520" y="652171"/>
                      </a:cubicBezTo>
                      <a:cubicBezTo>
                        <a:pt x="213850" y="676610"/>
                        <a:pt x="238290" y="688830"/>
                        <a:pt x="256620" y="688830"/>
                      </a:cubicBezTo>
                      <a:cubicBezTo>
                        <a:pt x="268840" y="688830"/>
                        <a:pt x="281060" y="682721"/>
                        <a:pt x="281060" y="670501"/>
                      </a:cubicBezTo>
                      <a:cubicBezTo>
                        <a:pt x="287170" y="652171"/>
                        <a:pt x="268840" y="627731"/>
                        <a:pt x="250510" y="621621"/>
                      </a:cubicBezTo>
                      <a:lnTo>
                        <a:pt x="213850" y="603291"/>
                      </a:lnTo>
                      <a:lnTo>
                        <a:pt x="287170" y="609401"/>
                      </a:lnTo>
                      <a:lnTo>
                        <a:pt x="287170" y="615510"/>
                      </a:lnTo>
                      <a:cubicBezTo>
                        <a:pt x="287170" y="621621"/>
                        <a:pt x="323830" y="762150"/>
                        <a:pt x="458250" y="762150"/>
                      </a:cubicBezTo>
                      <a:cubicBezTo>
                        <a:pt x="488800" y="756040"/>
                        <a:pt x="507130" y="749930"/>
                        <a:pt x="531570" y="749930"/>
                      </a:cubicBezTo>
                      <a:lnTo>
                        <a:pt x="531570" y="749930"/>
                      </a:ln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7" name="Graphic 16">
                <a:extLst>
                  <a:ext uri="{FF2B5EF4-FFF2-40B4-BE49-F238E27FC236}">
                    <a16:creationId xmlns:a16="http://schemas.microsoft.com/office/drawing/2014/main" id="{B5BBBFD1-0B74-44D8-88A2-55F0FD9594EE}"/>
                  </a:ext>
                </a:extLst>
              </p:cNvPr>
              <p:cNvGrpSpPr/>
              <p:nvPr/>
            </p:nvGrpSpPr>
            <p:grpSpPr>
              <a:xfrm>
                <a:off x="813729" y="6731611"/>
                <a:ext cx="885950" cy="586559"/>
                <a:chOff x="813729" y="6731611"/>
                <a:chExt cx="885950" cy="586559"/>
              </a:xfrm>
              <a:solidFill>
                <a:srgbClr val="BA8058"/>
              </a:solidFill>
            </p:grpSpPr>
            <p:sp>
              <p:nvSpPr>
                <p:cNvPr id="49" name="Freeform: Shape 48">
                  <a:extLst>
                    <a:ext uri="{FF2B5EF4-FFF2-40B4-BE49-F238E27FC236}">
                      <a16:creationId xmlns:a16="http://schemas.microsoft.com/office/drawing/2014/main" id="{AC54483B-2B7C-4DAA-87DA-419AFCBB7328}"/>
                    </a:ext>
                  </a:extLst>
                </p:cNvPr>
                <p:cNvSpPr/>
                <p:nvPr/>
              </p:nvSpPr>
              <p:spPr>
                <a:xfrm>
                  <a:off x="1644689" y="7269290"/>
                  <a:ext cx="54990" cy="48879"/>
                </a:xfrm>
                <a:custGeom>
                  <a:avLst/>
                  <a:gdLst>
                    <a:gd name="connsiteX0" fmla="*/ 0 w 54990"/>
                    <a:gd name="connsiteY0" fmla="*/ 0 h 48879"/>
                    <a:gd name="connsiteX1" fmla="*/ 12220 w 54990"/>
                    <a:gd name="connsiteY1" fmla="*/ 0 h 48879"/>
                    <a:gd name="connsiteX2" fmla="*/ 36660 w 54990"/>
                    <a:gd name="connsiteY2" fmla="*/ 12220 h 48879"/>
                    <a:gd name="connsiteX3" fmla="*/ 48880 w 54990"/>
                    <a:gd name="connsiteY3" fmla="*/ 24440 h 48879"/>
                    <a:gd name="connsiteX4" fmla="*/ 54990 w 54990"/>
                    <a:gd name="connsiteY4" fmla="*/ 36660 h 48879"/>
                    <a:gd name="connsiteX5" fmla="*/ 54990 w 54990"/>
                    <a:gd name="connsiteY5" fmla="*/ 48880 h 48879"/>
                    <a:gd name="connsiteX6" fmla="*/ 42770 w 54990"/>
                    <a:gd name="connsiteY6" fmla="*/ 42770 h 48879"/>
                    <a:gd name="connsiteX7" fmla="*/ 36660 w 54990"/>
                    <a:gd name="connsiteY7" fmla="*/ 36660 h 48879"/>
                    <a:gd name="connsiteX8" fmla="*/ 24440 w 54990"/>
                    <a:gd name="connsiteY8" fmla="*/ 30550 h 48879"/>
                    <a:gd name="connsiteX9" fmla="*/ 12220 w 54990"/>
                    <a:gd name="connsiteY9" fmla="*/ 24440 h 48879"/>
                    <a:gd name="connsiteX10" fmla="*/ 6110 w 54990"/>
                    <a:gd name="connsiteY10" fmla="*/ 18330 h 48879"/>
                    <a:gd name="connsiteX11" fmla="*/ 0 w 54990"/>
                    <a:gd name="connsiteY11" fmla="*/ 0 h 48879"/>
                    <a:gd name="connsiteX12" fmla="*/ 0 w 54990"/>
                    <a:gd name="connsiteY12" fmla="*/ 0 h 4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90" h="48879">
                      <a:moveTo>
                        <a:pt x="0" y="0"/>
                      </a:moveTo>
                      <a:cubicBezTo>
                        <a:pt x="0" y="0"/>
                        <a:pt x="6110" y="0"/>
                        <a:pt x="12220" y="0"/>
                      </a:cubicBezTo>
                      <a:cubicBezTo>
                        <a:pt x="18330" y="0"/>
                        <a:pt x="30550" y="6110"/>
                        <a:pt x="36660" y="12220"/>
                      </a:cubicBezTo>
                      <a:cubicBezTo>
                        <a:pt x="42770" y="18330"/>
                        <a:pt x="42770" y="18330"/>
                        <a:pt x="48880" y="24440"/>
                      </a:cubicBezTo>
                      <a:cubicBezTo>
                        <a:pt x="48880" y="30550"/>
                        <a:pt x="54990" y="30550"/>
                        <a:pt x="54990" y="36660"/>
                      </a:cubicBezTo>
                      <a:cubicBezTo>
                        <a:pt x="54990" y="42770"/>
                        <a:pt x="54990" y="48880"/>
                        <a:pt x="54990" y="48880"/>
                      </a:cubicBezTo>
                      <a:cubicBezTo>
                        <a:pt x="54990" y="48880"/>
                        <a:pt x="48880" y="48880"/>
                        <a:pt x="42770" y="42770"/>
                      </a:cubicBezTo>
                      <a:cubicBezTo>
                        <a:pt x="42770" y="42770"/>
                        <a:pt x="36660" y="36660"/>
                        <a:pt x="36660" y="36660"/>
                      </a:cubicBezTo>
                      <a:cubicBezTo>
                        <a:pt x="36660" y="36660"/>
                        <a:pt x="30550" y="30550"/>
                        <a:pt x="24440" y="30550"/>
                      </a:cubicBezTo>
                      <a:cubicBezTo>
                        <a:pt x="18330" y="24440"/>
                        <a:pt x="18330" y="24440"/>
                        <a:pt x="12220" y="24440"/>
                      </a:cubicBezTo>
                      <a:cubicBezTo>
                        <a:pt x="6110" y="24440"/>
                        <a:pt x="6110" y="18330"/>
                        <a:pt x="6110" y="18330"/>
                      </a:cubicBezTo>
                      <a:cubicBezTo>
                        <a:pt x="6110" y="6110"/>
                        <a:pt x="6110" y="6110"/>
                        <a:pt x="0" y="0"/>
                      </a:cubicBezTo>
                      <a:cubicBezTo>
                        <a:pt x="0" y="0"/>
                        <a:pt x="0" y="0"/>
                        <a:pt x="0" y="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0" name="Graphic 16">
                  <a:extLst>
                    <a:ext uri="{FF2B5EF4-FFF2-40B4-BE49-F238E27FC236}">
                      <a16:creationId xmlns:a16="http://schemas.microsoft.com/office/drawing/2014/main" id="{D70B8F4C-880A-4A43-A30E-C371E5DC0F79}"/>
                    </a:ext>
                  </a:extLst>
                </p:cNvPr>
                <p:cNvGrpSpPr/>
                <p:nvPr/>
              </p:nvGrpSpPr>
              <p:grpSpPr>
                <a:xfrm>
                  <a:off x="813729" y="6731611"/>
                  <a:ext cx="183300" cy="281059"/>
                  <a:chOff x="813729" y="6731611"/>
                  <a:chExt cx="183300" cy="281059"/>
                </a:xfrm>
                <a:solidFill>
                  <a:srgbClr val="BA8058"/>
                </a:solidFill>
              </p:grpSpPr>
              <p:sp>
                <p:nvSpPr>
                  <p:cNvPr id="51" name="Freeform: Shape 50">
                    <a:extLst>
                      <a:ext uri="{FF2B5EF4-FFF2-40B4-BE49-F238E27FC236}">
                        <a16:creationId xmlns:a16="http://schemas.microsoft.com/office/drawing/2014/main" id="{25FEA3DC-F566-42BE-82A9-5B4AA9BCDA22}"/>
                      </a:ext>
                    </a:extLst>
                  </p:cNvPr>
                  <p:cNvSpPr/>
                  <p:nvPr/>
                </p:nvSpPr>
                <p:spPr>
                  <a:xfrm>
                    <a:off x="954259" y="6731611"/>
                    <a:ext cx="42770" cy="103869"/>
                  </a:xfrm>
                  <a:custGeom>
                    <a:avLst/>
                    <a:gdLst>
                      <a:gd name="connsiteX0" fmla="*/ 0 w 42770"/>
                      <a:gd name="connsiteY0" fmla="*/ 0 h 103869"/>
                      <a:gd name="connsiteX1" fmla="*/ 12220 w 42770"/>
                      <a:gd name="connsiteY1" fmla="*/ 12220 h 103869"/>
                      <a:gd name="connsiteX2" fmla="*/ 18330 w 42770"/>
                      <a:gd name="connsiteY2" fmla="*/ 18330 h 103869"/>
                      <a:gd name="connsiteX3" fmla="*/ 24440 w 42770"/>
                      <a:gd name="connsiteY3" fmla="*/ 24440 h 103869"/>
                      <a:gd name="connsiteX4" fmla="*/ 36660 w 42770"/>
                      <a:gd name="connsiteY4" fmla="*/ 42770 h 103869"/>
                      <a:gd name="connsiteX5" fmla="*/ 42770 w 42770"/>
                      <a:gd name="connsiteY5" fmla="*/ 54990 h 103869"/>
                      <a:gd name="connsiteX6" fmla="*/ 42770 w 42770"/>
                      <a:gd name="connsiteY6" fmla="*/ 67210 h 103869"/>
                      <a:gd name="connsiteX7" fmla="*/ 42770 w 42770"/>
                      <a:gd name="connsiteY7" fmla="*/ 85540 h 103869"/>
                      <a:gd name="connsiteX8" fmla="*/ 42770 w 42770"/>
                      <a:gd name="connsiteY8" fmla="*/ 103870 h 103869"/>
                      <a:gd name="connsiteX9" fmla="*/ 36660 w 42770"/>
                      <a:gd name="connsiteY9" fmla="*/ 85540 h 103869"/>
                      <a:gd name="connsiteX10" fmla="*/ 30550 w 42770"/>
                      <a:gd name="connsiteY10" fmla="*/ 67210 h 103869"/>
                      <a:gd name="connsiteX11" fmla="*/ 24440 w 42770"/>
                      <a:gd name="connsiteY11" fmla="*/ 48880 h 103869"/>
                      <a:gd name="connsiteX12" fmla="*/ 18330 w 42770"/>
                      <a:gd name="connsiteY12" fmla="*/ 30550 h 103869"/>
                      <a:gd name="connsiteX13" fmla="*/ 12220 w 42770"/>
                      <a:gd name="connsiteY13" fmla="*/ 12220 h 103869"/>
                      <a:gd name="connsiteX14" fmla="*/ 0 w 42770"/>
                      <a:gd name="connsiteY14" fmla="*/ 0 h 103869"/>
                      <a:gd name="connsiteX15" fmla="*/ 0 w 42770"/>
                      <a:gd name="connsiteY15" fmla="*/ 0 h 1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70" h="103869">
                        <a:moveTo>
                          <a:pt x="0" y="0"/>
                        </a:moveTo>
                        <a:cubicBezTo>
                          <a:pt x="0" y="0"/>
                          <a:pt x="6110" y="6110"/>
                          <a:pt x="12220" y="12220"/>
                        </a:cubicBezTo>
                        <a:cubicBezTo>
                          <a:pt x="12220" y="12220"/>
                          <a:pt x="18330" y="18330"/>
                          <a:pt x="18330" y="18330"/>
                        </a:cubicBezTo>
                        <a:cubicBezTo>
                          <a:pt x="18330" y="18330"/>
                          <a:pt x="24440" y="24440"/>
                          <a:pt x="24440" y="24440"/>
                        </a:cubicBezTo>
                        <a:cubicBezTo>
                          <a:pt x="30550" y="30550"/>
                          <a:pt x="30550" y="36660"/>
                          <a:pt x="36660" y="42770"/>
                        </a:cubicBezTo>
                        <a:cubicBezTo>
                          <a:pt x="36660" y="48880"/>
                          <a:pt x="36660" y="48880"/>
                          <a:pt x="42770" y="54990"/>
                        </a:cubicBezTo>
                        <a:cubicBezTo>
                          <a:pt x="42770" y="61100"/>
                          <a:pt x="42770" y="61100"/>
                          <a:pt x="42770" y="67210"/>
                        </a:cubicBezTo>
                        <a:cubicBezTo>
                          <a:pt x="42770" y="73320"/>
                          <a:pt x="42770" y="79430"/>
                          <a:pt x="42770" y="85540"/>
                        </a:cubicBezTo>
                        <a:cubicBezTo>
                          <a:pt x="42770" y="97760"/>
                          <a:pt x="42770" y="103870"/>
                          <a:pt x="42770" y="103870"/>
                        </a:cubicBezTo>
                        <a:cubicBezTo>
                          <a:pt x="42770" y="103870"/>
                          <a:pt x="42770" y="97760"/>
                          <a:pt x="36660" y="85540"/>
                        </a:cubicBezTo>
                        <a:cubicBezTo>
                          <a:pt x="36660" y="79430"/>
                          <a:pt x="30550" y="73320"/>
                          <a:pt x="30550" y="67210"/>
                        </a:cubicBezTo>
                        <a:cubicBezTo>
                          <a:pt x="30550" y="61100"/>
                          <a:pt x="24440" y="54990"/>
                          <a:pt x="24440" y="48880"/>
                        </a:cubicBezTo>
                        <a:cubicBezTo>
                          <a:pt x="24440" y="42770"/>
                          <a:pt x="18330" y="36660"/>
                          <a:pt x="18330" y="30550"/>
                        </a:cubicBezTo>
                        <a:cubicBezTo>
                          <a:pt x="18330" y="24440"/>
                          <a:pt x="12220" y="18330"/>
                          <a:pt x="12220" y="12220"/>
                        </a:cubicBezTo>
                        <a:cubicBezTo>
                          <a:pt x="6110" y="6110"/>
                          <a:pt x="6110" y="6110"/>
                          <a:pt x="0" y="0"/>
                        </a:cubicBezTo>
                        <a:cubicBezTo>
                          <a:pt x="0" y="0"/>
                          <a:pt x="0" y="0"/>
                          <a:pt x="0" y="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Freeform: Shape 51">
                    <a:extLst>
                      <a:ext uri="{FF2B5EF4-FFF2-40B4-BE49-F238E27FC236}">
                        <a16:creationId xmlns:a16="http://schemas.microsoft.com/office/drawing/2014/main" id="{1BFF1A97-B158-4250-9A70-67A151EB5760}"/>
                      </a:ext>
                    </a:extLst>
                  </p:cNvPr>
                  <p:cNvSpPr/>
                  <p:nvPr/>
                </p:nvSpPr>
                <p:spPr>
                  <a:xfrm>
                    <a:off x="880939" y="6811041"/>
                    <a:ext cx="103870" cy="24439"/>
                  </a:xfrm>
                  <a:custGeom>
                    <a:avLst/>
                    <a:gdLst>
                      <a:gd name="connsiteX0" fmla="*/ 0 w 103870"/>
                      <a:gd name="connsiteY0" fmla="*/ 6110 h 24439"/>
                      <a:gd name="connsiteX1" fmla="*/ 18330 w 103870"/>
                      <a:gd name="connsiteY1" fmla="*/ 0 h 24439"/>
                      <a:gd name="connsiteX2" fmla="*/ 54990 w 103870"/>
                      <a:gd name="connsiteY2" fmla="*/ 0 h 24439"/>
                      <a:gd name="connsiteX3" fmla="*/ 73320 w 103870"/>
                      <a:gd name="connsiteY3" fmla="*/ 6110 h 24439"/>
                      <a:gd name="connsiteX4" fmla="*/ 91650 w 103870"/>
                      <a:gd name="connsiteY4" fmla="*/ 12220 h 24439"/>
                      <a:gd name="connsiteX5" fmla="*/ 103870 w 103870"/>
                      <a:gd name="connsiteY5" fmla="*/ 24440 h 24439"/>
                      <a:gd name="connsiteX6" fmla="*/ 85540 w 103870"/>
                      <a:gd name="connsiteY6" fmla="*/ 18330 h 24439"/>
                      <a:gd name="connsiteX7" fmla="*/ 67210 w 103870"/>
                      <a:gd name="connsiteY7" fmla="*/ 12220 h 24439"/>
                      <a:gd name="connsiteX8" fmla="*/ 48880 w 103870"/>
                      <a:gd name="connsiteY8" fmla="*/ 6110 h 24439"/>
                      <a:gd name="connsiteX9" fmla="*/ 12220 w 103870"/>
                      <a:gd name="connsiteY9" fmla="*/ 0 h 24439"/>
                      <a:gd name="connsiteX10" fmla="*/ 0 w 103870"/>
                      <a:gd name="connsiteY10" fmla="*/ 6110 h 24439"/>
                      <a:gd name="connsiteX11" fmla="*/ 0 w 103870"/>
                      <a:gd name="connsiteY11" fmla="*/ 6110 h 2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870" h="24439">
                        <a:moveTo>
                          <a:pt x="0" y="6110"/>
                        </a:moveTo>
                        <a:cubicBezTo>
                          <a:pt x="0" y="6110"/>
                          <a:pt x="6110" y="6110"/>
                          <a:pt x="18330" y="0"/>
                        </a:cubicBezTo>
                        <a:cubicBezTo>
                          <a:pt x="30550" y="0"/>
                          <a:pt x="42770" y="0"/>
                          <a:pt x="54990" y="0"/>
                        </a:cubicBezTo>
                        <a:cubicBezTo>
                          <a:pt x="61100" y="0"/>
                          <a:pt x="67210" y="6110"/>
                          <a:pt x="73320" y="6110"/>
                        </a:cubicBezTo>
                        <a:cubicBezTo>
                          <a:pt x="79430" y="6110"/>
                          <a:pt x="85540" y="12220"/>
                          <a:pt x="91650" y="12220"/>
                        </a:cubicBezTo>
                        <a:cubicBezTo>
                          <a:pt x="97760" y="18330"/>
                          <a:pt x="103870" y="24440"/>
                          <a:pt x="103870" y="24440"/>
                        </a:cubicBezTo>
                        <a:cubicBezTo>
                          <a:pt x="103870" y="24440"/>
                          <a:pt x="97760" y="24440"/>
                          <a:pt x="85540" y="18330"/>
                        </a:cubicBezTo>
                        <a:cubicBezTo>
                          <a:pt x="79430" y="18330"/>
                          <a:pt x="73320" y="18330"/>
                          <a:pt x="67210" y="12220"/>
                        </a:cubicBezTo>
                        <a:cubicBezTo>
                          <a:pt x="61100" y="12220"/>
                          <a:pt x="54990" y="12220"/>
                          <a:pt x="48880" y="6110"/>
                        </a:cubicBezTo>
                        <a:cubicBezTo>
                          <a:pt x="36660" y="6110"/>
                          <a:pt x="24440" y="0"/>
                          <a:pt x="12220" y="0"/>
                        </a:cubicBezTo>
                        <a:cubicBezTo>
                          <a:pt x="12220" y="6110"/>
                          <a:pt x="12220" y="6110"/>
                          <a:pt x="0" y="6110"/>
                        </a:cubicBezTo>
                        <a:cubicBezTo>
                          <a:pt x="6110" y="6110"/>
                          <a:pt x="0" y="6110"/>
                          <a:pt x="0" y="611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 name="Freeform: Shape 52">
                    <a:extLst>
                      <a:ext uri="{FF2B5EF4-FFF2-40B4-BE49-F238E27FC236}">
                        <a16:creationId xmlns:a16="http://schemas.microsoft.com/office/drawing/2014/main" id="{2C6E3397-D8E2-490E-8D13-557DD95A9CEB}"/>
                      </a:ext>
                    </a:extLst>
                  </p:cNvPr>
                  <p:cNvSpPr/>
                  <p:nvPr/>
                </p:nvSpPr>
                <p:spPr>
                  <a:xfrm>
                    <a:off x="819839" y="6902691"/>
                    <a:ext cx="134420" cy="24439"/>
                  </a:xfrm>
                  <a:custGeom>
                    <a:avLst/>
                    <a:gdLst>
                      <a:gd name="connsiteX0" fmla="*/ 0 w 134420"/>
                      <a:gd name="connsiteY0" fmla="*/ 24440 h 24439"/>
                      <a:gd name="connsiteX1" fmla="*/ 18330 w 134420"/>
                      <a:gd name="connsiteY1" fmla="*/ 12220 h 24439"/>
                      <a:gd name="connsiteX2" fmla="*/ 42770 w 134420"/>
                      <a:gd name="connsiteY2" fmla="*/ 6110 h 24439"/>
                      <a:gd name="connsiteX3" fmla="*/ 67210 w 134420"/>
                      <a:gd name="connsiteY3" fmla="*/ 0 h 24439"/>
                      <a:gd name="connsiteX4" fmla="*/ 79430 w 134420"/>
                      <a:gd name="connsiteY4" fmla="*/ 0 h 24439"/>
                      <a:gd name="connsiteX5" fmla="*/ 91650 w 134420"/>
                      <a:gd name="connsiteY5" fmla="*/ 0 h 24439"/>
                      <a:gd name="connsiteX6" fmla="*/ 103870 w 134420"/>
                      <a:gd name="connsiteY6" fmla="*/ 0 h 24439"/>
                      <a:gd name="connsiteX7" fmla="*/ 116090 w 134420"/>
                      <a:gd name="connsiteY7" fmla="*/ 6110 h 24439"/>
                      <a:gd name="connsiteX8" fmla="*/ 134420 w 134420"/>
                      <a:gd name="connsiteY8" fmla="*/ 18330 h 24439"/>
                      <a:gd name="connsiteX9" fmla="*/ 116090 w 134420"/>
                      <a:gd name="connsiteY9" fmla="*/ 18330 h 24439"/>
                      <a:gd name="connsiteX10" fmla="*/ 97760 w 134420"/>
                      <a:gd name="connsiteY10" fmla="*/ 18330 h 24439"/>
                      <a:gd name="connsiteX11" fmla="*/ 73320 w 134420"/>
                      <a:gd name="connsiteY11" fmla="*/ 18330 h 24439"/>
                      <a:gd name="connsiteX12" fmla="*/ 61100 w 134420"/>
                      <a:gd name="connsiteY12" fmla="*/ 18330 h 24439"/>
                      <a:gd name="connsiteX13" fmla="*/ 48880 w 134420"/>
                      <a:gd name="connsiteY13" fmla="*/ 18330 h 24439"/>
                      <a:gd name="connsiteX14" fmla="*/ 30550 w 134420"/>
                      <a:gd name="connsiteY14" fmla="*/ 24440 h 24439"/>
                      <a:gd name="connsiteX15" fmla="*/ 0 w 134420"/>
                      <a:gd name="connsiteY15" fmla="*/ 24440 h 24439"/>
                      <a:gd name="connsiteX16" fmla="*/ 0 w 134420"/>
                      <a:gd name="connsiteY16" fmla="*/ 24440 h 2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20" h="24439">
                        <a:moveTo>
                          <a:pt x="0" y="24440"/>
                        </a:moveTo>
                        <a:cubicBezTo>
                          <a:pt x="0" y="24440"/>
                          <a:pt x="6110" y="18330"/>
                          <a:pt x="18330" y="12220"/>
                        </a:cubicBezTo>
                        <a:cubicBezTo>
                          <a:pt x="24440" y="6110"/>
                          <a:pt x="30550" y="6110"/>
                          <a:pt x="42770" y="6110"/>
                        </a:cubicBezTo>
                        <a:cubicBezTo>
                          <a:pt x="48880" y="6110"/>
                          <a:pt x="61100" y="0"/>
                          <a:pt x="67210" y="0"/>
                        </a:cubicBezTo>
                        <a:cubicBezTo>
                          <a:pt x="73320" y="0"/>
                          <a:pt x="73320" y="0"/>
                          <a:pt x="79430" y="0"/>
                        </a:cubicBezTo>
                        <a:cubicBezTo>
                          <a:pt x="85540" y="0"/>
                          <a:pt x="85540" y="0"/>
                          <a:pt x="91650" y="0"/>
                        </a:cubicBezTo>
                        <a:cubicBezTo>
                          <a:pt x="97760" y="0"/>
                          <a:pt x="97760" y="0"/>
                          <a:pt x="103870" y="0"/>
                        </a:cubicBezTo>
                        <a:cubicBezTo>
                          <a:pt x="109980" y="0"/>
                          <a:pt x="109980" y="0"/>
                          <a:pt x="116090" y="6110"/>
                        </a:cubicBezTo>
                        <a:cubicBezTo>
                          <a:pt x="128310" y="12220"/>
                          <a:pt x="134420" y="18330"/>
                          <a:pt x="134420" y="18330"/>
                        </a:cubicBezTo>
                        <a:cubicBezTo>
                          <a:pt x="134420" y="18330"/>
                          <a:pt x="128310" y="18330"/>
                          <a:pt x="116090" y="18330"/>
                        </a:cubicBezTo>
                        <a:cubicBezTo>
                          <a:pt x="109980" y="18330"/>
                          <a:pt x="103870" y="18330"/>
                          <a:pt x="97760" y="18330"/>
                        </a:cubicBezTo>
                        <a:cubicBezTo>
                          <a:pt x="91650" y="18330"/>
                          <a:pt x="79430" y="18330"/>
                          <a:pt x="73320" y="18330"/>
                        </a:cubicBezTo>
                        <a:cubicBezTo>
                          <a:pt x="67210" y="18330"/>
                          <a:pt x="67210" y="18330"/>
                          <a:pt x="61100" y="18330"/>
                        </a:cubicBezTo>
                        <a:cubicBezTo>
                          <a:pt x="54990" y="18330"/>
                          <a:pt x="54990" y="18330"/>
                          <a:pt x="48880" y="18330"/>
                        </a:cubicBezTo>
                        <a:cubicBezTo>
                          <a:pt x="42770" y="18330"/>
                          <a:pt x="36660" y="18330"/>
                          <a:pt x="30550" y="24440"/>
                        </a:cubicBezTo>
                        <a:cubicBezTo>
                          <a:pt x="18330" y="18330"/>
                          <a:pt x="12220" y="18330"/>
                          <a:pt x="0" y="24440"/>
                        </a:cubicBezTo>
                        <a:cubicBezTo>
                          <a:pt x="6110" y="24440"/>
                          <a:pt x="0" y="24440"/>
                          <a:pt x="0" y="2444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Freeform: Shape 53">
                    <a:extLst>
                      <a:ext uri="{FF2B5EF4-FFF2-40B4-BE49-F238E27FC236}">
                        <a16:creationId xmlns:a16="http://schemas.microsoft.com/office/drawing/2014/main" id="{6FD1DAB5-0D7B-48A8-9C33-92A32E7C6FF1}"/>
                      </a:ext>
                    </a:extLst>
                  </p:cNvPr>
                  <p:cNvSpPr/>
                  <p:nvPr/>
                </p:nvSpPr>
                <p:spPr>
                  <a:xfrm>
                    <a:off x="813729" y="6976011"/>
                    <a:ext cx="116090" cy="36660"/>
                  </a:xfrm>
                  <a:custGeom>
                    <a:avLst/>
                    <a:gdLst>
                      <a:gd name="connsiteX0" fmla="*/ 0 w 116090"/>
                      <a:gd name="connsiteY0" fmla="*/ 36660 h 36660"/>
                      <a:gd name="connsiteX1" fmla="*/ 0 w 116090"/>
                      <a:gd name="connsiteY1" fmla="*/ 36660 h 36660"/>
                      <a:gd name="connsiteX2" fmla="*/ 12220 w 116090"/>
                      <a:gd name="connsiteY2" fmla="*/ 18330 h 36660"/>
                      <a:gd name="connsiteX3" fmla="*/ 30550 w 116090"/>
                      <a:gd name="connsiteY3" fmla="*/ 6110 h 36660"/>
                      <a:gd name="connsiteX4" fmla="*/ 42770 w 116090"/>
                      <a:gd name="connsiteY4" fmla="*/ 0 h 36660"/>
                      <a:gd name="connsiteX5" fmla="*/ 54990 w 116090"/>
                      <a:gd name="connsiteY5" fmla="*/ 0 h 36660"/>
                      <a:gd name="connsiteX6" fmla="*/ 67210 w 116090"/>
                      <a:gd name="connsiteY6" fmla="*/ 0 h 36660"/>
                      <a:gd name="connsiteX7" fmla="*/ 79430 w 116090"/>
                      <a:gd name="connsiteY7" fmla="*/ 0 h 36660"/>
                      <a:gd name="connsiteX8" fmla="*/ 97760 w 116090"/>
                      <a:gd name="connsiteY8" fmla="*/ 6110 h 36660"/>
                      <a:gd name="connsiteX9" fmla="*/ 116090 w 116090"/>
                      <a:gd name="connsiteY9" fmla="*/ 18330 h 36660"/>
                      <a:gd name="connsiteX10" fmla="*/ 97760 w 116090"/>
                      <a:gd name="connsiteY10" fmla="*/ 18330 h 36660"/>
                      <a:gd name="connsiteX11" fmla="*/ 85540 w 116090"/>
                      <a:gd name="connsiteY11" fmla="*/ 18330 h 36660"/>
                      <a:gd name="connsiteX12" fmla="*/ 73320 w 116090"/>
                      <a:gd name="connsiteY12" fmla="*/ 18330 h 36660"/>
                      <a:gd name="connsiteX13" fmla="*/ 61100 w 116090"/>
                      <a:gd name="connsiteY13" fmla="*/ 18330 h 36660"/>
                      <a:gd name="connsiteX14" fmla="*/ 48880 w 116090"/>
                      <a:gd name="connsiteY14" fmla="*/ 18330 h 36660"/>
                      <a:gd name="connsiteX15" fmla="*/ 36660 w 116090"/>
                      <a:gd name="connsiteY15" fmla="*/ 18330 h 36660"/>
                      <a:gd name="connsiteX16" fmla="*/ 24440 w 116090"/>
                      <a:gd name="connsiteY16" fmla="*/ 18330 h 36660"/>
                      <a:gd name="connsiteX17" fmla="*/ 12220 w 116090"/>
                      <a:gd name="connsiteY17" fmla="*/ 18330 h 36660"/>
                      <a:gd name="connsiteX18" fmla="*/ 6110 w 116090"/>
                      <a:gd name="connsiteY18" fmla="*/ 18330 h 36660"/>
                      <a:gd name="connsiteX19" fmla="*/ 0 w 116090"/>
                      <a:gd name="connsiteY19" fmla="*/ 36660 h 36660"/>
                      <a:gd name="connsiteX20" fmla="*/ 0 w 116090"/>
                      <a:gd name="connsiteY20" fmla="*/ 36660 h 3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090" h="36660">
                        <a:moveTo>
                          <a:pt x="0" y="36660"/>
                        </a:moveTo>
                        <a:cubicBezTo>
                          <a:pt x="0" y="36660"/>
                          <a:pt x="0" y="36660"/>
                          <a:pt x="0" y="36660"/>
                        </a:cubicBezTo>
                        <a:cubicBezTo>
                          <a:pt x="6110" y="30550"/>
                          <a:pt x="12220" y="24440"/>
                          <a:pt x="12220" y="18330"/>
                        </a:cubicBezTo>
                        <a:cubicBezTo>
                          <a:pt x="18330" y="18330"/>
                          <a:pt x="24440" y="12220"/>
                          <a:pt x="30550" y="6110"/>
                        </a:cubicBezTo>
                        <a:cubicBezTo>
                          <a:pt x="36660" y="6110"/>
                          <a:pt x="36660" y="6110"/>
                          <a:pt x="42770" y="0"/>
                        </a:cubicBezTo>
                        <a:cubicBezTo>
                          <a:pt x="48880" y="0"/>
                          <a:pt x="48880" y="0"/>
                          <a:pt x="54990" y="0"/>
                        </a:cubicBezTo>
                        <a:cubicBezTo>
                          <a:pt x="61100" y="0"/>
                          <a:pt x="61100" y="0"/>
                          <a:pt x="67210" y="0"/>
                        </a:cubicBezTo>
                        <a:cubicBezTo>
                          <a:pt x="73320" y="0"/>
                          <a:pt x="73320" y="0"/>
                          <a:pt x="79430" y="0"/>
                        </a:cubicBezTo>
                        <a:cubicBezTo>
                          <a:pt x="85540" y="0"/>
                          <a:pt x="91650" y="6110"/>
                          <a:pt x="97760" y="6110"/>
                        </a:cubicBezTo>
                        <a:cubicBezTo>
                          <a:pt x="109980" y="12220"/>
                          <a:pt x="116090" y="18330"/>
                          <a:pt x="116090" y="18330"/>
                        </a:cubicBezTo>
                        <a:cubicBezTo>
                          <a:pt x="116090" y="18330"/>
                          <a:pt x="109980" y="18330"/>
                          <a:pt x="97760" y="18330"/>
                        </a:cubicBezTo>
                        <a:cubicBezTo>
                          <a:pt x="97760" y="18330"/>
                          <a:pt x="91650" y="18330"/>
                          <a:pt x="85540" y="18330"/>
                        </a:cubicBezTo>
                        <a:cubicBezTo>
                          <a:pt x="79430" y="18330"/>
                          <a:pt x="79430" y="18330"/>
                          <a:pt x="73320" y="18330"/>
                        </a:cubicBezTo>
                        <a:cubicBezTo>
                          <a:pt x="67210" y="18330"/>
                          <a:pt x="67210" y="18330"/>
                          <a:pt x="61100" y="18330"/>
                        </a:cubicBezTo>
                        <a:cubicBezTo>
                          <a:pt x="54990" y="18330"/>
                          <a:pt x="54990" y="18330"/>
                          <a:pt x="48880" y="18330"/>
                        </a:cubicBezTo>
                        <a:cubicBezTo>
                          <a:pt x="42770" y="18330"/>
                          <a:pt x="42770" y="18330"/>
                          <a:pt x="36660" y="18330"/>
                        </a:cubicBezTo>
                        <a:cubicBezTo>
                          <a:pt x="30550" y="18330"/>
                          <a:pt x="30550" y="18330"/>
                          <a:pt x="24440" y="18330"/>
                        </a:cubicBezTo>
                        <a:cubicBezTo>
                          <a:pt x="18330" y="18330"/>
                          <a:pt x="18330" y="18330"/>
                          <a:pt x="12220" y="18330"/>
                        </a:cubicBezTo>
                        <a:cubicBezTo>
                          <a:pt x="6110" y="18330"/>
                          <a:pt x="6110" y="18330"/>
                          <a:pt x="6110" y="18330"/>
                        </a:cubicBezTo>
                        <a:cubicBezTo>
                          <a:pt x="12220" y="30550"/>
                          <a:pt x="6110" y="36660"/>
                          <a:pt x="0" y="36660"/>
                        </a:cubicBezTo>
                        <a:cubicBezTo>
                          <a:pt x="0" y="36660"/>
                          <a:pt x="0" y="36660"/>
                          <a:pt x="0" y="3666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48" name="Freeform: Shape 47">
                <a:extLst>
                  <a:ext uri="{FF2B5EF4-FFF2-40B4-BE49-F238E27FC236}">
                    <a16:creationId xmlns:a16="http://schemas.microsoft.com/office/drawing/2014/main" id="{3C515772-789D-45AB-95A5-1106D1D0D932}"/>
                  </a:ext>
                </a:extLst>
              </p:cNvPr>
              <p:cNvSpPr/>
              <p:nvPr/>
            </p:nvSpPr>
            <p:spPr>
              <a:xfrm>
                <a:off x="660979" y="6493321"/>
                <a:ext cx="1264770" cy="1032843"/>
              </a:xfrm>
              <a:custGeom>
                <a:avLst/>
                <a:gdLst>
                  <a:gd name="connsiteX0" fmla="*/ 1026481 w 1264770"/>
                  <a:gd name="connsiteY0" fmla="*/ 665989 h 1032843"/>
                  <a:gd name="connsiteX1" fmla="*/ 1020371 w 1264770"/>
                  <a:gd name="connsiteY1" fmla="*/ 672099 h 1032843"/>
                  <a:gd name="connsiteX2" fmla="*/ 1124241 w 1264770"/>
                  <a:gd name="connsiteY2" fmla="*/ 702649 h 1032843"/>
                  <a:gd name="connsiteX3" fmla="*/ 1075361 w 1264770"/>
                  <a:gd name="connsiteY3" fmla="*/ 806519 h 1032843"/>
                  <a:gd name="connsiteX4" fmla="*/ 977601 w 1264770"/>
                  <a:gd name="connsiteY4" fmla="*/ 757639 h 1032843"/>
                  <a:gd name="connsiteX5" fmla="*/ 971491 w 1264770"/>
                  <a:gd name="connsiteY5" fmla="*/ 769859 h 1032843"/>
                  <a:gd name="connsiteX6" fmla="*/ 635440 w 1264770"/>
                  <a:gd name="connsiteY6" fmla="*/ 586559 h 1032843"/>
                  <a:gd name="connsiteX7" fmla="*/ 562120 w 1264770"/>
                  <a:gd name="connsiteY7" fmla="*/ 494909 h 1032843"/>
                  <a:gd name="connsiteX8" fmla="*/ 568230 w 1264770"/>
                  <a:gd name="connsiteY8" fmla="*/ 513239 h 1032843"/>
                  <a:gd name="connsiteX9" fmla="*/ 916501 w 1264770"/>
                  <a:gd name="connsiteY9" fmla="*/ 739309 h 1032843"/>
                  <a:gd name="connsiteX10" fmla="*/ 830961 w 1264770"/>
                  <a:gd name="connsiteY10" fmla="*/ 855399 h 1032843"/>
                  <a:gd name="connsiteX11" fmla="*/ 494910 w 1264770"/>
                  <a:gd name="connsiteY11" fmla="*/ 690429 h 1032843"/>
                  <a:gd name="connsiteX12" fmla="*/ 323830 w 1264770"/>
                  <a:gd name="connsiteY12" fmla="*/ 574339 h 1032843"/>
                  <a:gd name="connsiteX13" fmla="*/ 171080 w 1264770"/>
                  <a:gd name="connsiteY13" fmla="*/ 531569 h 1032843"/>
                  <a:gd name="connsiteX14" fmla="*/ 311610 w 1264770"/>
                  <a:gd name="connsiteY14" fmla="*/ 507129 h 1032843"/>
                  <a:gd name="connsiteX15" fmla="*/ 177190 w 1264770"/>
                  <a:gd name="connsiteY15" fmla="*/ 446029 h 1032843"/>
                  <a:gd name="connsiteX16" fmla="*/ 323830 w 1264770"/>
                  <a:gd name="connsiteY16" fmla="*/ 421589 h 1032843"/>
                  <a:gd name="connsiteX17" fmla="*/ 189410 w 1264770"/>
                  <a:gd name="connsiteY17" fmla="*/ 366600 h 1032843"/>
                  <a:gd name="connsiteX18" fmla="*/ 268840 w 1264770"/>
                  <a:gd name="connsiteY18" fmla="*/ 336050 h 1032843"/>
                  <a:gd name="connsiteX19" fmla="*/ 360490 w 1264770"/>
                  <a:gd name="connsiteY19" fmla="*/ 311610 h 1032843"/>
                  <a:gd name="connsiteX20" fmla="*/ 61100 w 1264770"/>
                  <a:gd name="connsiteY20" fmla="*/ 42770 h 1032843"/>
                  <a:gd name="connsiteX21" fmla="*/ 6110 w 1264770"/>
                  <a:gd name="connsiteY21" fmla="*/ 0 h 1032843"/>
                  <a:gd name="connsiteX22" fmla="*/ 0 w 1264770"/>
                  <a:gd name="connsiteY22" fmla="*/ 18330 h 1032843"/>
                  <a:gd name="connsiteX23" fmla="*/ 183300 w 1264770"/>
                  <a:gd name="connsiteY23" fmla="*/ 140530 h 1032843"/>
                  <a:gd name="connsiteX24" fmla="*/ 299390 w 1264770"/>
                  <a:gd name="connsiteY24" fmla="*/ 238290 h 1032843"/>
                  <a:gd name="connsiteX25" fmla="*/ 219960 w 1264770"/>
                  <a:gd name="connsiteY25" fmla="*/ 323830 h 1032843"/>
                  <a:gd name="connsiteX26" fmla="*/ 158860 w 1264770"/>
                  <a:gd name="connsiteY26" fmla="*/ 433809 h 1032843"/>
                  <a:gd name="connsiteX27" fmla="*/ 146640 w 1264770"/>
                  <a:gd name="connsiteY27" fmla="*/ 525459 h 1032843"/>
                  <a:gd name="connsiteX28" fmla="*/ 262730 w 1264770"/>
                  <a:gd name="connsiteY28" fmla="*/ 684319 h 1032843"/>
                  <a:gd name="connsiteX29" fmla="*/ 262730 w 1264770"/>
                  <a:gd name="connsiteY29" fmla="*/ 604889 h 1032843"/>
                  <a:gd name="connsiteX30" fmla="*/ 293280 w 1264770"/>
                  <a:gd name="connsiteY30" fmla="*/ 604889 h 1032843"/>
                  <a:gd name="connsiteX31" fmla="*/ 531570 w 1264770"/>
                  <a:gd name="connsiteY31" fmla="*/ 745419 h 1032843"/>
                  <a:gd name="connsiteX32" fmla="*/ 1075361 w 1264770"/>
                  <a:gd name="connsiteY32" fmla="*/ 1032589 h 1032843"/>
                  <a:gd name="connsiteX33" fmla="*/ 1264771 w 1264770"/>
                  <a:gd name="connsiteY33" fmla="*/ 763749 h 1032843"/>
                  <a:gd name="connsiteX34" fmla="*/ 1026481 w 1264770"/>
                  <a:gd name="connsiteY34" fmla="*/ 665989 h 103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4770" h="1032843">
                    <a:moveTo>
                      <a:pt x="1026481" y="665989"/>
                    </a:moveTo>
                    <a:lnTo>
                      <a:pt x="1020371" y="672099"/>
                    </a:lnTo>
                    <a:cubicBezTo>
                      <a:pt x="1044811" y="678209"/>
                      <a:pt x="1087581" y="684319"/>
                      <a:pt x="1124241" y="702649"/>
                    </a:cubicBezTo>
                    <a:cubicBezTo>
                      <a:pt x="1154791" y="720979"/>
                      <a:pt x="1087581" y="794299"/>
                      <a:pt x="1075361" y="806519"/>
                    </a:cubicBezTo>
                    <a:cubicBezTo>
                      <a:pt x="1069251" y="824849"/>
                      <a:pt x="1050921" y="794299"/>
                      <a:pt x="977601" y="757639"/>
                    </a:cubicBezTo>
                    <a:lnTo>
                      <a:pt x="971491" y="769859"/>
                    </a:lnTo>
                    <a:cubicBezTo>
                      <a:pt x="971491" y="769859"/>
                      <a:pt x="812631" y="684319"/>
                      <a:pt x="635440" y="586559"/>
                    </a:cubicBezTo>
                    <a:cubicBezTo>
                      <a:pt x="604890" y="562119"/>
                      <a:pt x="580450" y="531569"/>
                      <a:pt x="562120" y="494909"/>
                    </a:cubicBezTo>
                    <a:cubicBezTo>
                      <a:pt x="562120" y="501019"/>
                      <a:pt x="562120" y="507129"/>
                      <a:pt x="568230" y="513239"/>
                    </a:cubicBezTo>
                    <a:cubicBezTo>
                      <a:pt x="598780" y="653769"/>
                      <a:pt x="678210" y="604889"/>
                      <a:pt x="916501" y="739309"/>
                    </a:cubicBezTo>
                    <a:cubicBezTo>
                      <a:pt x="1154791" y="873729"/>
                      <a:pt x="1032591" y="959269"/>
                      <a:pt x="830961" y="855399"/>
                    </a:cubicBezTo>
                    <a:cubicBezTo>
                      <a:pt x="629330" y="751529"/>
                      <a:pt x="537680" y="678209"/>
                      <a:pt x="494910" y="690429"/>
                    </a:cubicBezTo>
                    <a:cubicBezTo>
                      <a:pt x="403260" y="708759"/>
                      <a:pt x="348270" y="580449"/>
                      <a:pt x="323830" y="574339"/>
                    </a:cubicBezTo>
                    <a:cubicBezTo>
                      <a:pt x="262730" y="568229"/>
                      <a:pt x="177190" y="562119"/>
                      <a:pt x="171080" y="531569"/>
                    </a:cubicBezTo>
                    <a:cubicBezTo>
                      <a:pt x="171080" y="501019"/>
                      <a:pt x="177190" y="482689"/>
                      <a:pt x="311610" y="507129"/>
                    </a:cubicBezTo>
                    <a:cubicBezTo>
                      <a:pt x="244400" y="452139"/>
                      <a:pt x="171080" y="476579"/>
                      <a:pt x="177190" y="446029"/>
                    </a:cubicBezTo>
                    <a:cubicBezTo>
                      <a:pt x="183300" y="421589"/>
                      <a:pt x="219960" y="415479"/>
                      <a:pt x="323830" y="421589"/>
                    </a:cubicBezTo>
                    <a:cubicBezTo>
                      <a:pt x="250510" y="372709"/>
                      <a:pt x="183300" y="397149"/>
                      <a:pt x="189410" y="366600"/>
                    </a:cubicBezTo>
                    <a:cubicBezTo>
                      <a:pt x="195520" y="342159"/>
                      <a:pt x="219960" y="323830"/>
                      <a:pt x="268840" y="336050"/>
                    </a:cubicBezTo>
                    <a:cubicBezTo>
                      <a:pt x="317720" y="342159"/>
                      <a:pt x="366600" y="372709"/>
                      <a:pt x="360490" y="311610"/>
                    </a:cubicBezTo>
                    <a:cubicBezTo>
                      <a:pt x="329940" y="158860"/>
                      <a:pt x="177190" y="91650"/>
                      <a:pt x="61100" y="42770"/>
                    </a:cubicBezTo>
                    <a:cubicBezTo>
                      <a:pt x="18330" y="24440"/>
                      <a:pt x="6110" y="12220"/>
                      <a:pt x="6110" y="0"/>
                    </a:cubicBezTo>
                    <a:cubicBezTo>
                      <a:pt x="0" y="6110"/>
                      <a:pt x="0" y="12220"/>
                      <a:pt x="0" y="18330"/>
                    </a:cubicBezTo>
                    <a:cubicBezTo>
                      <a:pt x="0" y="54990"/>
                      <a:pt x="79430" y="73320"/>
                      <a:pt x="183300" y="140530"/>
                    </a:cubicBezTo>
                    <a:cubicBezTo>
                      <a:pt x="287170" y="207740"/>
                      <a:pt x="299390" y="238290"/>
                      <a:pt x="299390" y="238290"/>
                    </a:cubicBezTo>
                    <a:cubicBezTo>
                      <a:pt x="299390" y="238290"/>
                      <a:pt x="207740" y="268840"/>
                      <a:pt x="219960" y="323830"/>
                    </a:cubicBezTo>
                    <a:cubicBezTo>
                      <a:pt x="164970" y="336050"/>
                      <a:pt x="140530" y="403259"/>
                      <a:pt x="158860" y="433809"/>
                    </a:cubicBezTo>
                    <a:cubicBezTo>
                      <a:pt x="116090" y="488799"/>
                      <a:pt x="146640" y="525459"/>
                      <a:pt x="146640" y="525459"/>
                    </a:cubicBezTo>
                    <a:cubicBezTo>
                      <a:pt x="140530" y="604889"/>
                      <a:pt x="207740" y="690429"/>
                      <a:pt x="262730" y="684319"/>
                    </a:cubicBezTo>
                    <a:cubicBezTo>
                      <a:pt x="317720" y="678209"/>
                      <a:pt x="293280" y="617109"/>
                      <a:pt x="262730" y="604889"/>
                    </a:cubicBezTo>
                    <a:cubicBezTo>
                      <a:pt x="293280" y="604889"/>
                      <a:pt x="293280" y="604889"/>
                      <a:pt x="293280" y="604889"/>
                    </a:cubicBezTo>
                    <a:cubicBezTo>
                      <a:pt x="293280" y="604889"/>
                      <a:pt x="336050" y="794299"/>
                      <a:pt x="531570" y="745419"/>
                    </a:cubicBezTo>
                    <a:cubicBezTo>
                      <a:pt x="806521" y="934829"/>
                      <a:pt x="1014261" y="1038699"/>
                      <a:pt x="1075361" y="1032589"/>
                    </a:cubicBezTo>
                    <a:cubicBezTo>
                      <a:pt x="1136461" y="1026479"/>
                      <a:pt x="1264771" y="763749"/>
                      <a:pt x="1264771" y="763749"/>
                    </a:cubicBezTo>
                    <a:cubicBezTo>
                      <a:pt x="1264771" y="763749"/>
                      <a:pt x="1154791" y="665989"/>
                      <a:pt x="1026481" y="665989"/>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283" name="Group 282">
            <a:extLst>
              <a:ext uri="{FF2B5EF4-FFF2-40B4-BE49-F238E27FC236}">
                <a16:creationId xmlns:a16="http://schemas.microsoft.com/office/drawing/2014/main" id="{FCE65583-FAE3-4F41-9B74-CE0CF493069B}"/>
              </a:ext>
            </a:extLst>
          </p:cNvPr>
          <p:cNvGrpSpPr/>
          <p:nvPr/>
        </p:nvGrpSpPr>
        <p:grpSpPr>
          <a:xfrm>
            <a:off x="9046570" y="761253"/>
            <a:ext cx="2959929" cy="5881193"/>
            <a:chOff x="15468600" y="4576224"/>
            <a:chExt cx="2819400" cy="5601970"/>
          </a:xfrm>
        </p:grpSpPr>
        <p:grpSp>
          <p:nvGrpSpPr>
            <p:cNvPr id="284" name="Graphic 2">
              <a:extLst>
                <a:ext uri="{FF2B5EF4-FFF2-40B4-BE49-F238E27FC236}">
                  <a16:creationId xmlns:a16="http://schemas.microsoft.com/office/drawing/2014/main" id="{74A59331-635D-44BA-A835-50F6417DD7DB}"/>
                </a:ext>
              </a:extLst>
            </p:cNvPr>
            <p:cNvGrpSpPr/>
            <p:nvPr/>
          </p:nvGrpSpPr>
          <p:grpSpPr>
            <a:xfrm>
              <a:off x="15468600" y="4576224"/>
              <a:ext cx="2819400" cy="5601970"/>
              <a:chOff x="7167990" y="1380417"/>
              <a:chExt cx="3459476" cy="6737494"/>
            </a:xfrm>
          </p:grpSpPr>
          <p:grpSp>
            <p:nvGrpSpPr>
              <p:cNvPr id="303" name="Graphic 2">
                <a:extLst>
                  <a:ext uri="{FF2B5EF4-FFF2-40B4-BE49-F238E27FC236}">
                    <a16:creationId xmlns:a16="http://schemas.microsoft.com/office/drawing/2014/main" id="{43D36190-DC1A-4B3F-A489-CFD6756616E1}"/>
                  </a:ext>
                </a:extLst>
              </p:cNvPr>
              <p:cNvGrpSpPr/>
              <p:nvPr/>
            </p:nvGrpSpPr>
            <p:grpSpPr>
              <a:xfrm>
                <a:off x="8394763" y="6202570"/>
                <a:ext cx="1606184" cy="292934"/>
                <a:chOff x="8394763" y="6202570"/>
                <a:chExt cx="1606184" cy="292934"/>
              </a:xfrm>
            </p:grpSpPr>
            <p:sp>
              <p:nvSpPr>
                <p:cNvPr id="512" name="Freeform: Shape 511">
                  <a:extLst>
                    <a:ext uri="{FF2B5EF4-FFF2-40B4-BE49-F238E27FC236}">
                      <a16:creationId xmlns:a16="http://schemas.microsoft.com/office/drawing/2014/main" id="{DDA30208-23F3-4D78-94FE-02340B48157C}"/>
                    </a:ext>
                  </a:extLst>
                </p:cNvPr>
                <p:cNvSpPr/>
                <p:nvPr/>
              </p:nvSpPr>
              <p:spPr>
                <a:xfrm>
                  <a:off x="8411563" y="6217593"/>
                  <a:ext cx="1589384" cy="255378"/>
                </a:xfrm>
                <a:custGeom>
                  <a:avLst/>
                  <a:gdLst>
                    <a:gd name="connsiteX0" fmla="*/ 1573684 w 1589384"/>
                    <a:gd name="connsiteY0" fmla="*/ 0 h 255378"/>
                    <a:gd name="connsiteX1" fmla="*/ 1445995 w 1589384"/>
                    <a:gd name="connsiteY1" fmla="*/ 30044 h 255378"/>
                    <a:gd name="connsiteX2" fmla="*/ 1295772 w 1589384"/>
                    <a:gd name="connsiteY2" fmla="*/ 60089 h 255378"/>
                    <a:gd name="connsiteX3" fmla="*/ 987816 w 1589384"/>
                    <a:gd name="connsiteY3" fmla="*/ 52578 h 255378"/>
                    <a:gd name="connsiteX4" fmla="*/ 386924 w 1589384"/>
                    <a:gd name="connsiteY4" fmla="*/ 30044 h 255378"/>
                    <a:gd name="connsiteX5" fmla="*/ 86478 w 1589384"/>
                    <a:gd name="connsiteY5" fmla="*/ 7511 h 255378"/>
                    <a:gd name="connsiteX6" fmla="*/ 3856 w 1589384"/>
                    <a:gd name="connsiteY6" fmla="*/ 37556 h 255378"/>
                    <a:gd name="connsiteX7" fmla="*/ 131545 w 1589384"/>
                    <a:gd name="connsiteY7" fmla="*/ 127689 h 255378"/>
                    <a:gd name="connsiteX8" fmla="*/ 785014 w 1589384"/>
                    <a:gd name="connsiteY8" fmla="*/ 255378 h 255378"/>
                    <a:gd name="connsiteX9" fmla="*/ 1303283 w 1589384"/>
                    <a:gd name="connsiteY9" fmla="*/ 180267 h 255378"/>
                    <a:gd name="connsiteX10" fmla="*/ 1438484 w 1589384"/>
                    <a:gd name="connsiteY10" fmla="*/ 112667 h 255378"/>
                    <a:gd name="connsiteX11" fmla="*/ 1581196 w 1589384"/>
                    <a:gd name="connsiteY11" fmla="*/ 7511 h 255378"/>
                    <a:gd name="connsiteX12" fmla="*/ 1573684 w 1589384"/>
                    <a:gd name="connsiteY12" fmla="*/ 0 h 25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9384" h="255378">
                      <a:moveTo>
                        <a:pt x="1573684" y="0"/>
                      </a:moveTo>
                      <a:cubicBezTo>
                        <a:pt x="1528618" y="0"/>
                        <a:pt x="1491062" y="15022"/>
                        <a:pt x="1445995" y="30044"/>
                      </a:cubicBezTo>
                      <a:cubicBezTo>
                        <a:pt x="1393418" y="45067"/>
                        <a:pt x="1348350" y="52578"/>
                        <a:pt x="1295772" y="60089"/>
                      </a:cubicBezTo>
                      <a:cubicBezTo>
                        <a:pt x="1190616" y="67600"/>
                        <a:pt x="1092972" y="60089"/>
                        <a:pt x="987816" y="52578"/>
                      </a:cubicBezTo>
                      <a:cubicBezTo>
                        <a:pt x="785014" y="45067"/>
                        <a:pt x="582214" y="45067"/>
                        <a:pt x="386924" y="30044"/>
                      </a:cubicBezTo>
                      <a:cubicBezTo>
                        <a:pt x="289279" y="22533"/>
                        <a:pt x="184123" y="30044"/>
                        <a:pt x="86478" y="7511"/>
                      </a:cubicBezTo>
                      <a:cubicBezTo>
                        <a:pt x="63945" y="0"/>
                        <a:pt x="-18678" y="0"/>
                        <a:pt x="3856" y="37556"/>
                      </a:cubicBezTo>
                      <a:cubicBezTo>
                        <a:pt x="33900" y="82622"/>
                        <a:pt x="86478" y="112667"/>
                        <a:pt x="131545" y="127689"/>
                      </a:cubicBezTo>
                      <a:cubicBezTo>
                        <a:pt x="341857" y="210312"/>
                        <a:pt x="559680" y="255378"/>
                        <a:pt x="785014" y="255378"/>
                      </a:cubicBezTo>
                      <a:cubicBezTo>
                        <a:pt x="957771" y="255378"/>
                        <a:pt x="1138039" y="240356"/>
                        <a:pt x="1303283" y="180267"/>
                      </a:cubicBezTo>
                      <a:cubicBezTo>
                        <a:pt x="1348350" y="165245"/>
                        <a:pt x="1393418" y="142711"/>
                        <a:pt x="1438484" y="112667"/>
                      </a:cubicBezTo>
                      <a:cubicBezTo>
                        <a:pt x="1491062" y="82622"/>
                        <a:pt x="1536129" y="45067"/>
                        <a:pt x="1581196" y="7511"/>
                      </a:cubicBezTo>
                      <a:cubicBezTo>
                        <a:pt x="1596218" y="15022"/>
                        <a:pt x="1588707" y="0"/>
                        <a:pt x="1573684" y="0"/>
                      </a:cubicBezTo>
                      <a:close/>
                    </a:path>
                  </a:pathLst>
                </a:custGeom>
                <a:solidFill>
                  <a:srgbClr val="6C2D2D"/>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3" name="Freeform: Shape 512">
                  <a:extLst>
                    <a:ext uri="{FF2B5EF4-FFF2-40B4-BE49-F238E27FC236}">
                      <a16:creationId xmlns:a16="http://schemas.microsoft.com/office/drawing/2014/main" id="{F76179C0-B3E4-496C-974D-847D50CBA6F9}"/>
                    </a:ext>
                  </a:extLst>
                </p:cNvPr>
                <p:cNvSpPr/>
                <p:nvPr/>
              </p:nvSpPr>
              <p:spPr>
                <a:xfrm>
                  <a:off x="8394763" y="6202570"/>
                  <a:ext cx="1605506" cy="292934"/>
                </a:xfrm>
                <a:custGeom>
                  <a:avLst/>
                  <a:gdLst>
                    <a:gd name="connsiteX0" fmla="*/ 846882 w 1605506"/>
                    <a:gd name="connsiteY0" fmla="*/ 292935 h 292934"/>
                    <a:gd name="connsiteX1" fmla="*/ 846882 w 1605506"/>
                    <a:gd name="connsiteY1" fmla="*/ 292935 h 292934"/>
                    <a:gd name="connsiteX2" fmla="*/ 801814 w 1605506"/>
                    <a:gd name="connsiteY2" fmla="*/ 292935 h 292934"/>
                    <a:gd name="connsiteX3" fmla="*/ 140834 w 1605506"/>
                    <a:gd name="connsiteY3" fmla="*/ 165245 h 292934"/>
                    <a:gd name="connsiteX4" fmla="*/ 5633 w 1605506"/>
                    <a:gd name="connsiteY4" fmla="*/ 67600 h 292934"/>
                    <a:gd name="connsiteX5" fmla="*/ 5633 w 1605506"/>
                    <a:gd name="connsiteY5" fmla="*/ 37556 h 292934"/>
                    <a:gd name="connsiteX6" fmla="*/ 65723 w 1605506"/>
                    <a:gd name="connsiteY6" fmla="*/ 15023 h 292934"/>
                    <a:gd name="connsiteX7" fmla="*/ 95767 w 1605506"/>
                    <a:gd name="connsiteY7" fmla="*/ 15023 h 292934"/>
                    <a:gd name="connsiteX8" fmla="*/ 306079 w 1605506"/>
                    <a:gd name="connsiteY8" fmla="*/ 30045 h 292934"/>
                    <a:gd name="connsiteX9" fmla="*/ 396213 w 1605506"/>
                    <a:gd name="connsiteY9" fmla="*/ 30045 h 292934"/>
                    <a:gd name="connsiteX10" fmla="*/ 726703 w 1605506"/>
                    <a:gd name="connsiteY10" fmla="*/ 45067 h 292934"/>
                    <a:gd name="connsiteX11" fmla="*/ 997105 w 1605506"/>
                    <a:gd name="connsiteY11" fmla="*/ 52578 h 292934"/>
                    <a:gd name="connsiteX12" fmla="*/ 1064704 w 1605506"/>
                    <a:gd name="connsiteY12" fmla="*/ 52578 h 292934"/>
                    <a:gd name="connsiteX13" fmla="*/ 1214927 w 1605506"/>
                    <a:gd name="connsiteY13" fmla="*/ 60089 h 292934"/>
                    <a:gd name="connsiteX14" fmla="*/ 1305061 w 1605506"/>
                    <a:gd name="connsiteY14" fmla="*/ 60089 h 292934"/>
                    <a:gd name="connsiteX15" fmla="*/ 1455284 w 1605506"/>
                    <a:gd name="connsiteY15" fmla="*/ 30045 h 292934"/>
                    <a:gd name="connsiteX16" fmla="*/ 1455284 w 1605506"/>
                    <a:gd name="connsiteY16" fmla="*/ 30045 h 292934"/>
                    <a:gd name="connsiteX17" fmla="*/ 1582973 w 1605506"/>
                    <a:gd name="connsiteY17" fmla="*/ 0 h 292934"/>
                    <a:gd name="connsiteX18" fmla="*/ 1582973 w 1605506"/>
                    <a:gd name="connsiteY18" fmla="*/ 0 h 292934"/>
                    <a:gd name="connsiteX19" fmla="*/ 1605507 w 1605506"/>
                    <a:gd name="connsiteY19" fmla="*/ 15023 h 292934"/>
                    <a:gd name="connsiteX20" fmla="*/ 1597996 w 1605506"/>
                    <a:gd name="connsiteY20" fmla="*/ 37556 h 292934"/>
                    <a:gd name="connsiteX21" fmla="*/ 1455284 w 1605506"/>
                    <a:gd name="connsiteY21" fmla="*/ 142712 h 292934"/>
                    <a:gd name="connsiteX22" fmla="*/ 1320083 w 1605506"/>
                    <a:gd name="connsiteY22" fmla="*/ 210312 h 292934"/>
                    <a:gd name="connsiteX23" fmla="*/ 846882 w 1605506"/>
                    <a:gd name="connsiteY23" fmla="*/ 292935 h 292934"/>
                    <a:gd name="connsiteX24" fmla="*/ 73234 w 1605506"/>
                    <a:gd name="connsiteY24" fmla="*/ 37556 h 292934"/>
                    <a:gd name="connsiteX25" fmla="*/ 20656 w 1605506"/>
                    <a:gd name="connsiteY25" fmla="*/ 52578 h 292934"/>
                    <a:gd name="connsiteX26" fmla="*/ 20656 w 1605506"/>
                    <a:gd name="connsiteY26" fmla="*/ 60089 h 292934"/>
                    <a:gd name="connsiteX27" fmla="*/ 148345 w 1605506"/>
                    <a:gd name="connsiteY27" fmla="*/ 150223 h 292934"/>
                    <a:gd name="connsiteX28" fmla="*/ 801814 w 1605506"/>
                    <a:gd name="connsiteY28" fmla="*/ 277913 h 292934"/>
                    <a:gd name="connsiteX29" fmla="*/ 846882 w 1605506"/>
                    <a:gd name="connsiteY29" fmla="*/ 277913 h 292934"/>
                    <a:gd name="connsiteX30" fmla="*/ 1320083 w 1605506"/>
                    <a:gd name="connsiteY30" fmla="*/ 202801 h 292934"/>
                    <a:gd name="connsiteX31" fmla="*/ 1447773 w 1605506"/>
                    <a:gd name="connsiteY31" fmla="*/ 135201 h 292934"/>
                    <a:gd name="connsiteX32" fmla="*/ 1590484 w 1605506"/>
                    <a:gd name="connsiteY32" fmla="*/ 30045 h 292934"/>
                    <a:gd name="connsiteX33" fmla="*/ 1590484 w 1605506"/>
                    <a:gd name="connsiteY33" fmla="*/ 30045 h 292934"/>
                    <a:gd name="connsiteX34" fmla="*/ 1590484 w 1605506"/>
                    <a:gd name="connsiteY34" fmla="*/ 30045 h 292934"/>
                    <a:gd name="connsiteX35" fmla="*/ 1470306 w 1605506"/>
                    <a:gd name="connsiteY35" fmla="*/ 60089 h 292934"/>
                    <a:gd name="connsiteX36" fmla="*/ 1470306 w 1605506"/>
                    <a:gd name="connsiteY36" fmla="*/ 60089 h 292934"/>
                    <a:gd name="connsiteX37" fmla="*/ 1312572 w 1605506"/>
                    <a:gd name="connsiteY37" fmla="*/ 90134 h 292934"/>
                    <a:gd name="connsiteX38" fmla="*/ 1222439 w 1605506"/>
                    <a:gd name="connsiteY38" fmla="*/ 97645 h 292934"/>
                    <a:gd name="connsiteX39" fmla="*/ 1072216 w 1605506"/>
                    <a:gd name="connsiteY39" fmla="*/ 90134 h 292934"/>
                    <a:gd name="connsiteX40" fmla="*/ 1004616 w 1605506"/>
                    <a:gd name="connsiteY40" fmla="*/ 90134 h 292934"/>
                    <a:gd name="connsiteX41" fmla="*/ 734215 w 1605506"/>
                    <a:gd name="connsiteY41" fmla="*/ 82622 h 292934"/>
                    <a:gd name="connsiteX42" fmla="*/ 403724 w 1605506"/>
                    <a:gd name="connsiteY42" fmla="*/ 67600 h 292934"/>
                    <a:gd name="connsiteX43" fmla="*/ 313590 w 1605506"/>
                    <a:gd name="connsiteY43" fmla="*/ 67600 h 292934"/>
                    <a:gd name="connsiteX44" fmla="*/ 103278 w 1605506"/>
                    <a:gd name="connsiteY44" fmla="*/ 52578 h 292934"/>
                    <a:gd name="connsiteX45" fmla="*/ 73234 w 1605506"/>
                    <a:gd name="connsiteY45" fmla="*/ 37556 h 29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05506" h="292934">
                      <a:moveTo>
                        <a:pt x="846882" y="292935"/>
                      </a:moveTo>
                      <a:lnTo>
                        <a:pt x="846882" y="292935"/>
                      </a:lnTo>
                      <a:cubicBezTo>
                        <a:pt x="831859" y="292935"/>
                        <a:pt x="816837" y="292935"/>
                        <a:pt x="801814" y="292935"/>
                      </a:cubicBezTo>
                      <a:cubicBezTo>
                        <a:pt x="576480" y="285424"/>
                        <a:pt x="351146" y="247868"/>
                        <a:pt x="140834" y="165245"/>
                      </a:cubicBezTo>
                      <a:cubicBezTo>
                        <a:pt x="88256" y="142712"/>
                        <a:pt x="35678" y="120178"/>
                        <a:pt x="5633" y="67600"/>
                      </a:cubicBezTo>
                      <a:cubicBezTo>
                        <a:pt x="-1878" y="52578"/>
                        <a:pt x="-1878" y="45067"/>
                        <a:pt x="5633" y="37556"/>
                      </a:cubicBezTo>
                      <a:cubicBezTo>
                        <a:pt x="13145" y="22534"/>
                        <a:pt x="50700" y="15023"/>
                        <a:pt x="65723" y="15023"/>
                      </a:cubicBezTo>
                      <a:cubicBezTo>
                        <a:pt x="80745" y="15023"/>
                        <a:pt x="88256" y="15023"/>
                        <a:pt x="95767" y="15023"/>
                      </a:cubicBezTo>
                      <a:cubicBezTo>
                        <a:pt x="163367" y="30045"/>
                        <a:pt x="238479" y="30045"/>
                        <a:pt x="306079" y="30045"/>
                      </a:cubicBezTo>
                      <a:cubicBezTo>
                        <a:pt x="336124" y="30045"/>
                        <a:pt x="366168" y="30045"/>
                        <a:pt x="396213" y="30045"/>
                      </a:cubicBezTo>
                      <a:cubicBezTo>
                        <a:pt x="508880" y="37556"/>
                        <a:pt x="614036" y="37556"/>
                        <a:pt x="726703" y="45067"/>
                      </a:cubicBezTo>
                      <a:cubicBezTo>
                        <a:pt x="816837" y="45067"/>
                        <a:pt x="906970" y="52578"/>
                        <a:pt x="997105" y="52578"/>
                      </a:cubicBezTo>
                      <a:cubicBezTo>
                        <a:pt x="1019638" y="52578"/>
                        <a:pt x="1042171" y="52578"/>
                        <a:pt x="1064704" y="52578"/>
                      </a:cubicBezTo>
                      <a:cubicBezTo>
                        <a:pt x="1117283" y="52578"/>
                        <a:pt x="1162349" y="60089"/>
                        <a:pt x="1214927" y="60089"/>
                      </a:cubicBezTo>
                      <a:cubicBezTo>
                        <a:pt x="1244972" y="60089"/>
                        <a:pt x="1275017" y="60089"/>
                        <a:pt x="1305061" y="60089"/>
                      </a:cubicBezTo>
                      <a:cubicBezTo>
                        <a:pt x="1365150" y="52578"/>
                        <a:pt x="1410217" y="45067"/>
                        <a:pt x="1455284" y="30045"/>
                      </a:cubicBezTo>
                      <a:lnTo>
                        <a:pt x="1455284" y="30045"/>
                      </a:lnTo>
                      <a:cubicBezTo>
                        <a:pt x="1492840" y="15023"/>
                        <a:pt x="1537907" y="0"/>
                        <a:pt x="1582973" y="0"/>
                      </a:cubicBezTo>
                      <a:cubicBezTo>
                        <a:pt x="1582973" y="0"/>
                        <a:pt x="1582973" y="0"/>
                        <a:pt x="1582973" y="0"/>
                      </a:cubicBezTo>
                      <a:cubicBezTo>
                        <a:pt x="1590484" y="0"/>
                        <a:pt x="1597996" y="7511"/>
                        <a:pt x="1605507" y="15023"/>
                      </a:cubicBezTo>
                      <a:cubicBezTo>
                        <a:pt x="1605507" y="22534"/>
                        <a:pt x="1605507" y="30045"/>
                        <a:pt x="1597996" y="37556"/>
                      </a:cubicBezTo>
                      <a:cubicBezTo>
                        <a:pt x="1552929" y="75111"/>
                        <a:pt x="1507862" y="112667"/>
                        <a:pt x="1455284" y="142712"/>
                      </a:cubicBezTo>
                      <a:cubicBezTo>
                        <a:pt x="1417728" y="165245"/>
                        <a:pt x="1372662" y="187779"/>
                        <a:pt x="1320083" y="210312"/>
                      </a:cubicBezTo>
                      <a:cubicBezTo>
                        <a:pt x="1199905" y="270401"/>
                        <a:pt x="1042171" y="292935"/>
                        <a:pt x="846882" y="292935"/>
                      </a:cubicBezTo>
                      <a:close/>
                      <a:moveTo>
                        <a:pt x="73234" y="37556"/>
                      </a:moveTo>
                      <a:cubicBezTo>
                        <a:pt x="50700" y="37556"/>
                        <a:pt x="28167" y="45067"/>
                        <a:pt x="20656" y="52578"/>
                      </a:cubicBezTo>
                      <a:cubicBezTo>
                        <a:pt x="20656" y="52578"/>
                        <a:pt x="20656" y="60089"/>
                        <a:pt x="20656" y="60089"/>
                      </a:cubicBezTo>
                      <a:cubicBezTo>
                        <a:pt x="43189" y="105156"/>
                        <a:pt x="95767" y="127690"/>
                        <a:pt x="148345" y="150223"/>
                      </a:cubicBezTo>
                      <a:cubicBezTo>
                        <a:pt x="351146" y="232845"/>
                        <a:pt x="576480" y="277913"/>
                        <a:pt x="801814" y="277913"/>
                      </a:cubicBezTo>
                      <a:cubicBezTo>
                        <a:pt x="816837" y="277913"/>
                        <a:pt x="831859" y="277913"/>
                        <a:pt x="846882" y="277913"/>
                      </a:cubicBezTo>
                      <a:cubicBezTo>
                        <a:pt x="1034660" y="277913"/>
                        <a:pt x="1192394" y="255379"/>
                        <a:pt x="1320083" y="202801"/>
                      </a:cubicBezTo>
                      <a:cubicBezTo>
                        <a:pt x="1365150" y="187779"/>
                        <a:pt x="1410217" y="165245"/>
                        <a:pt x="1447773" y="135201"/>
                      </a:cubicBezTo>
                      <a:cubicBezTo>
                        <a:pt x="1500351" y="105156"/>
                        <a:pt x="1545418" y="67600"/>
                        <a:pt x="1590484" y="30045"/>
                      </a:cubicBezTo>
                      <a:cubicBezTo>
                        <a:pt x="1590484" y="30045"/>
                        <a:pt x="1590484" y="30045"/>
                        <a:pt x="1590484" y="30045"/>
                      </a:cubicBezTo>
                      <a:cubicBezTo>
                        <a:pt x="1590484" y="30045"/>
                        <a:pt x="1590484" y="30045"/>
                        <a:pt x="1590484" y="30045"/>
                      </a:cubicBezTo>
                      <a:cubicBezTo>
                        <a:pt x="1545418" y="30045"/>
                        <a:pt x="1507862" y="45067"/>
                        <a:pt x="1470306" y="60089"/>
                      </a:cubicBezTo>
                      <a:lnTo>
                        <a:pt x="1470306" y="60089"/>
                      </a:lnTo>
                      <a:cubicBezTo>
                        <a:pt x="1425239" y="75111"/>
                        <a:pt x="1380173" y="82622"/>
                        <a:pt x="1312572" y="90134"/>
                      </a:cubicBezTo>
                      <a:cubicBezTo>
                        <a:pt x="1282528" y="90134"/>
                        <a:pt x="1252483" y="97645"/>
                        <a:pt x="1222439" y="97645"/>
                      </a:cubicBezTo>
                      <a:cubicBezTo>
                        <a:pt x="1169860" y="97645"/>
                        <a:pt x="1117283" y="97645"/>
                        <a:pt x="1072216" y="90134"/>
                      </a:cubicBezTo>
                      <a:cubicBezTo>
                        <a:pt x="1049682" y="90134"/>
                        <a:pt x="1027149" y="90134"/>
                        <a:pt x="1004616" y="90134"/>
                      </a:cubicBezTo>
                      <a:cubicBezTo>
                        <a:pt x="914481" y="82622"/>
                        <a:pt x="816837" y="82622"/>
                        <a:pt x="734215" y="82622"/>
                      </a:cubicBezTo>
                      <a:cubicBezTo>
                        <a:pt x="629058" y="82622"/>
                        <a:pt x="516391" y="75111"/>
                        <a:pt x="403724" y="67600"/>
                      </a:cubicBezTo>
                      <a:cubicBezTo>
                        <a:pt x="373679" y="67600"/>
                        <a:pt x="343635" y="67600"/>
                        <a:pt x="313590" y="67600"/>
                      </a:cubicBezTo>
                      <a:cubicBezTo>
                        <a:pt x="245990" y="67600"/>
                        <a:pt x="170878" y="67600"/>
                        <a:pt x="103278" y="52578"/>
                      </a:cubicBezTo>
                      <a:cubicBezTo>
                        <a:pt x="95767" y="37556"/>
                        <a:pt x="88256" y="37556"/>
                        <a:pt x="73234" y="37556"/>
                      </a:cubicBezTo>
                      <a:close/>
                    </a:path>
                  </a:pathLst>
                </a:custGeom>
                <a:solidFill>
                  <a:srgbClr val="D02E7D"/>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04" name="Graphic 2">
                <a:extLst>
                  <a:ext uri="{FF2B5EF4-FFF2-40B4-BE49-F238E27FC236}">
                    <a16:creationId xmlns:a16="http://schemas.microsoft.com/office/drawing/2014/main" id="{EFBDAEE9-53D6-48D9-BE24-A2B8F8E9B982}"/>
                  </a:ext>
                </a:extLst>
              </p:cNvPr>
              <p:cNvGrpSpPr/>
              <p:nvPr/>
            </p:nvGrpSpPr>
            <p:grpSpPr>
              <a:xfrm>
                <a:off x="8006706" y="6246670"/>
                <a:ext cx="1130979" cy="1871241"/>
                <a:chOff x="8006706" y="6246670"/>
                <a:chExt cx="1130979" cy="1871241"/>
              </a:xfrm>
            </p:grpSpPr>
            <p:grpSp>
              <p:nvGrpSpPr>
                <p:cNvPr id="497" name="Graphic 2">
                  <a:extLst>
                    <a:ext uri="{FF2B5EF4-FFF2-40B4-BE49-F238E27FC236}">
                      <a16:creationId xmlns:a16="http://schemas.microsoft.com/office/drawing/2014/main" id="{5608FA39-8280-4534-BCC2-2CAD95D944CD}"/>
                    </a:ext>
                  </a:extLst>
                </p:cNvPr>
                <p:cNvGrpSpPr/>
                <p:nvPr/>
              </p:nvGrpSpPr>
              <p:grpSpPr>
                <a:xfrm>
                  <a:off x="8629486" y="6246670"/>
                  <a:ext cx="491979" cy="1585818"/>
                  <a:chOff x="8629486" y="6246670"/>
                  <a:chExt cx="491979" cy="1585818"/>
                </a:xfrm>
              </p:grpSpPr>
              <p:sp>
                <p:nvSpPr>
                  <p:cNvPr id="510" name="Freeform: Shape 509">
                    <a:extLst>
                      <a:ext uri="{FF2B5EF4-FFF2-40B4-BE49-F238E27FC236}">
                        <a16:creationId xmlns:a16="http://schemas.microsoft.com/office/drawing/2014/main" id="{68AB7A2F-D644-48D4-A727-FEC42220E141}"/>
                      </a:ext>
                    </a:extLst>
                  </p:cNvPr>
                  <p:cNvSpPr/>
                  <p:nvPr/>
                </p:nvSpPr>
                <p:spPr>
                  <a:xfrm>
                    <a:off x="8636997" y="6261649"/>
                    <a:ext cx="476957" cy="1565431"/>
                  </a:xfrm>
                  <a:custGeom>
                    <a:avLst/>
                    <a:gdLst>
                      <a:gd name="connsiteX0" fmla="*/ 409357 w 476957"/>
                      <a:gd name="connsiteY0" fmla="*/ 1443150 h 1565431"/>
                      <a:gd name="connsiteX1" fmla="*/ 379313 w 476957"/>
                      <a:gd name="connsiteY1" fmla="*/ 1360528 h 1565431"/>
                      <a:gd name="connsiteX2" fmla="*/ 349268 w 476957"/>
                      <a:gd name="connsiteY2" fmla="*/ 1157727 h 1565431"/>
                      <a:gd name="connsiteX3" fmla="*/ 349268 w 476957"/>
                      <a:gd name="connsiteY3" fmla="*/ 887325 h 1565431"/>
                      <a:gd name="connsiteX4" fmla="*/ 349268 w 476957"/>
                      <a:gd name="connsiteY4" fmla="*/ 857281 h 1565431"/>
                      <a:gd name="connsiteX5" fmla="*/ 386824 w 476957"/>
                      <a:gd name="connsiteY5" fmla="*/ 421635 h 1565431"/>
                      <a:gd name="connsiteX6" fmla="*/ 476958 w 476957"/>
                      <a:gd name="connsiteY6" fmla="*/ 121189 h 1565431"/>
                      <a:gd name="connsiteX7" fmla="*/ 476958 w 476957"/>
                      <a:gd name="connsiteY7" fmla="*/ 121189 h 1565431"/>
                      <a:gd name="connsiteX8" fmla="*/ 221579 w 476957"/>
                      <a:gd name="connsiteY8" fmla="*/ 1011 h 1565431"/>
                      <a:gd name="connsiteX9" fmla="*/ 93889 w 476957"/>
                      <a:gd name="connsiteY9" fmla="*/ 16033 h 1565431"/>
                      <a:gd name="connsiteX10" fmla="*/ 3756 w 476957"/>
                      <a:gd name="connsiteY10" fmla="*/ 1045060 h 1565431"/>
                      <a:gd name="connsiteX11" fmla="*/ 93889 w 476957"/>
                      <a:gd name="connsiteY11" fmla="*/ 1563328 h 1565431"/>
                      <a:gd name="connsiteX12" fmla="*/ 221579 w 476957"/>
                      <a:gd name="connsiteY12" fmla="*/ 1555817 h 1565431"/>
                      <a:gd name="connsiteX13" fmla="*/ 416869 w 476957"/>
                      <a:gd name="connsiteY13" fmla="*/ 1540795 h 1565431"/>
                      <a:gd name="connsiteX14" fmla="*/ 431891 w 476957"/>
                      <a:gd name="connsiteY14" fmla="*/ 1533284 h 1565431"/>
                      <a:gd name="connsiteX15" fmla="*/ 409357 w 476957"/>
                      <a:gd name="connsiteY15" fmla="*/ 1443150 h 156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6957" h="1565431">
                        <a:moveTo>
                          <a:pt x="409357" y="1443150"/>
                        </a:moveTo>
                        <a:cubicBezTo>
                          <a:pt x="401846" y="1420617"/>
                          <a:pt x="386824" y="1390572"/>
                          <a:pt x="379313" y="1360528"/>
                        </a:cubicBezTo>
                        <a:cubicBezTo>
                          <a:pt x="356779" y="1292927"/>
                          <a:pt x="356779" y="1225327"/>
                          <a:pt x="349268" y="1157727"/>
                        </a:cubicBezTo>
                        <a:cubicBezTo>
                          <a:pt x="341757" y="1067593"/>
                          <a:pt x="341757" y="977459"/>
                          <a:pt x="349268" y="887325"/>
                        </a:cubicBezTo>
                        <a:cubicBezTo>
                          <a:pt x="349268" y="879814"/>
                          <a:pt x="349268" y="864792"/>
                          <a:pt x="349268" y="857281"/>
                        </a:cubicBezTo>
                        <a:cubicBezTo>
                          <a:pt x="349268" y="707058"/>
                          <a:pt x="364290" y="564347"/>
                          <a:pt x="386824" y="421635"/>
                        </a:cubicBezTo>
                        <a:cubicBezTo>
                          <a:pt x="401846" y="323990"/>
                          <a:pt x="431891" y="218834"/>
                          <a:pt x="476958" y="121189"/>
                        </a:cubicBezTo>
                        <a:cubicBezTo>
                          <a:pt x="476958" y="121189"/>
                          <a:pt x="476958" y="121189"/>
                          <a:pt x="476958" y="121189"/>
                        </a:cubicBezTo>
                        <a:cubicBezTo>
                          <a:pt x="386824" y="143723"/>
                          <a:pt x="319224" y="-14012"/>
                          <a:pt x="221579" y="1011"/>
                        </a:cubicBezTo>
                        <a:cubicBezTo>
                          <a:pt x="176512" y="8522"/>
                          <a:pt x="131445" y="8522"/>
                          <a:pt x="93889" y="16033"/>
                        </a:cubicBezTo>
                        <a:cubicBezTo>
                          <a:pt x="18778" y="293946"/>
                          <a:pt x="-11267" y="759636"/>
                          <a:pt x="3756" y="1045060"/>
                        </a:cubicBezTo>
                        <a:cubicBezTo>
                          <a:pt x="11267" y="1210305"/>
                          <a:pt x="33800" y="1398083"/>
                          <a:pt x="93889" y="1563328"/>
                        </a:cubicBezTo>
                        <a:cubicBezTo>
                          <a:pt x="138956" y="1570840"/>
                          <a:pt x="184023" y="1555817"/>
                          <a:pt x="221579" y="1555817"/>
                        </a:cubicBezTo>
                        <a:cubicBezTo>
                          <a:pt x="289179" y="1548306"/>
                          <a:pt x="349268" y="1533284"/>
                          <a:pt x="416869" y="1540795"/>
                        </a:cubicBezTo>
                        <a:cubicBezTo>
                          <a:pt x="424380" y="1540795"/>
                          <a:pt x="431891" y="1533284"/>
                          <a:pt x="431891" y="1533284"/>
                        </a:cubicBezTo>
                        <a:cubicBezTo>
                          <a:pt x="424380" y="1495728"/>
                          <a:pt x="416869" y="1473195"/>
                          <a:pt x="409357" y="1443150"/>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1" name="Freeform: Shape 510">
                    <a:extLst>
                      <a:ext uri="{FF2B5EF4-FFF2-40B4-BE49-F238E27FC236}">
                        <a16:creationId xmlns:a16="http://schemas.microsoft.com/office/drawing/2014/main" id="{99F4A0AE-E0FC-442E-A3C7-7BDBFB50E5DA}"/>
                      </a:ext>
                    </a:extLst>
                  </p:cNvPr>
                  <p:cNvSpPr/>
                  <p:nvPr/>
                </p:nvSpPr>
                <p:spPr>
                  <a:xfrm>
                    <a:off x="8629486" y="6246670"/>
                    <a:ext cx="491979" cy="1585818"/>
                  </a:xfrm>
                  <a:custGeom>
                    <a:avLst/>
                    <a:gdLst>
                      <a:gd name="connsiteX0" fmla="*/ 131445 w 491979"/>
                      <a:gd name="connsiteY0" fmla="*/ 1585818 h 1585818"/>
                      <a:gd name="connsiteX1" fmla="*/ 101400 w 491979"/>
                      <a:gd name="connsiteY1" fmla="*/ 1585818 h 1585818"/>
                      <a:gd name="connsiteX2" fmla="*/ 93889 w 491979"/>
                      <a:gd name="connsiteY2" fmla="*/ 1578307 h 1585818"/>
                      <a:gd name="connsiteX3" fmla="*/ 3756 w 491979"/>
                      <a:gd name="connsiteY3" fmla="*/ 1060038 h 1585818"/>
                      <a:gd name="connsiteX4" fmla="*/ 93889 w 491979"/>
                      <a:gd name="connsiteY4" fmla="*/ 23500 h 1585818"/>
                      <a:gd name="connsiteX5" fmla="*/ 101400 w 491979"/>
                      <a:gd name="connsiteY5" fmla="*/ 15989 h 1585818"/>
                      <a:gd name="connsiteX6" fmla="*/ 214068 w 491979"/>
                      <a:gd name="connsiteY6" fmla="*/ 967 h 1585818"/>
                      <a:gd name="connsiteX7" fmla="*/ 236601 w 491979"/>
                      <a:gd name="connsiteY7" fmla="*/ 967 h 1585818"/>
                      <a:gd name="connsiteX8" fmla="*/ 364290 w 491979"/>
                      <a:gd name="connsiteY8" fmla="*/ 68567 h 1585818"/>
                      <a:gd name="connsiteX9" fmla="*/ 469447 w 491979"/>
                      <a:gd name="connsiteY9" fmla="*/ 128656 h 1585818"/>
                      <a:gd name="connsiteX10" fmla="*/ 484469 w 491979"/>
                      <a:gd name="connsiteY10" fmla="*/ 128656 h 1585818"/>
                      <a:gd name="connsiteX11" fmla="*/ 491980 w 491979"/>
                      <a:gd name="connsiteY11" fmla="*/ 128656 h 1585818"/>
                      <a:gd name="connsiteX12" fmla="*/ 491980 w 491979"/>
                      <a:gd name="connsiteY12" fmla="*/ 136168 h 1585818"/>
                      <a:gd name="connsiteX13" fmla="*/ 401846 w 491979"/>
                      <a:gd name="connsiteY13" fmla="*/ 429102 h 1585818"/>
                      <a:gd name="connsiteX14" fmla="*/ 364290 w 491979"/>
                      <a:gd name="connsiteY14" fmla="*/ 864748 h 1585818"/>
                      <a:gd name="connsiteX15" fmla="*/ 364290 w 491979"/>
                      <a:gd name="connsiteY15" fmla="*/ 879771 h 1585818"/>
                      <a:gd name="connsiteX16" fmla="*/ 364290 w 491979"/>
                      <a:gd name="connsiteY16" fmla="*/ 894793 h 1585818"/>
                      <a:gd name="connsiteX17" fmla="*/ 364290 w 491979"/>
                      <a:gd name="connsiteY17" fmla="*/ 1165194 h 1585818"/>
                      <a:gd name="connsiteX18" fmla="*/ 364290 w 491979"/>
                      <a:gd name="connsiteY18" fmla="*/ 1195238 h 1585818"/>
                      <a:gd name="connsiteX19" fmla="*/ 394335 w 491979"/>
                      <a:gd name="connsiteY19" fmla="*/ 1367995 h 1585818"/>
                      <a:gd name="connsiteX20" fmla="*/ 416868 w 491979"/>
                      <a:gd name="connsiteY20" fmla="*/ 1428084 h 1585818"/>
                      <a:gd name="connsiteX21" fmla="*/ 424380 w 491979"/>
                      <a:gd name="connsiteY21" fmla="*/ 1450617 h 1585818"/>
                      <a:gd name="connsiteX22" fmla="*/ 446913 w 491979"/>
                      <a:gd name="connsiteY22" fmla="*/ 1533240 h 1585818"/>
                      <a:gd name="connsiteX23" fmla="*/ 446913 w 491979"/>
                      <a:gd name="connsiteY23" fmla="*/ 1540751 h 1585818"/>
                      <a:gd name="connsiteX24" fmla="*/ 424380 w 491979"/>
                      <a:gd name="connsiteY24" fmla="*/ 1555774 h 1585818"/>
                      <a:gd name="connsiteX25" fmla="*/ 424380 w 491979"/>
                      <a:gd name="connsiteY25" fmla="*/ 1555774 h 1585818"/>
                      <a:gd name="connsiteX26" fmla="*/ 424380 w 491979"/>
                      <a:gd name="connsiteY26" fmla="*/ 1555774 h 1585818"/>
                      <a:gd name="connsiteX27" fmla="*/ 386824 w 491979"/>
                      <a:gd name="connsiteY27" fmla="*/ 1555774 h 1585818"/>
                      <a:gd name="connsiteX28" fmla="*/ 274157 w 491979"/>
                      <a:gd name="connsiteY28" fmla="*/ 1570796 h 1585818"/>
                      <a:gd name="connsiteX29" fmla="*/ 236601 w 491979"/>
                      <a:gd name="connsiteY29" fmla="*/ 1578307 h 1585818"/>
                      <a:gd name="connsiteX30" fmla="*/ 214068 w 491979"/>
                      <a:gd name="connsiteY30" fmla="*/ 1578307 h 1585818"/>
                      <a:gd name="connsiteX31" fmla="*/ 131445 w 491979"/>
                      <a:gd name="connsiteY31" fmla="*/ 1585818 h 1585818"/>
                      <a:gd name="connsiteX32" fmla="*/ 108911 w 491979"/>
                      <a:gd name="connsiteY32" fmla="*/ 1570796 h 1585818"/>
                      <a:gd name="connsiteX33" fmla="*/ 131445 w 491979"/>
                      <a:gd name="connsiteY33" fmla="*/ 1570796 h 1585818"/>
                      <a:gd name="connsiteX34" fmla="*/ 214068 w 491979"/>
                      <a:gd name="connsiteY34" fmla="*/ 1563285 h 1585818"/>
                      <a:gd name="connsiteX35" fmla="*/ 236601 w 491979"/>
                      <a:gd name="connsiteY35" fmla="*/ 1563285 h 1585818"/>
                      <a:gd name="connsiteX36" fmla="*/ 274157 w 491979"/>
                      <a:gd name="connsiteY36" fmla="*/ 1555774 h 1585818"/>
                      <a:gd name="connsiteX37" fmla="*/ 394335 w 491979"/>
                      <a:gd name="connsiteY37" fmla="*/ 1540751 h 1585818"/>
                      <a:gd name="connsiteX38" fmla="*/ 431891 w 491979"/>
                      <a:gd name="connsiteY38" fmla="*/ 1540751 h 1585818"/>
                      <a:gd name="connsiteX39" fmla="*/ 431891 w 491979"/>
                      <a:gd name="connsiteY39" fmla="*/ 1540751 h 1585818"/>
                      <a:gd name="connsiteX40" fmla="*/ 409357 w 491979"/>
                      <a:gd name="connsiteY40" fmla="*/ 1458128 h 1585818"/>
                      <a:gd name="connsiteX41" fmla="*/ 401846 w 491979"/>
                      <a:gd name="connsiteY41" fmla="*/ 1435595 h 1585818"/>
                      <a:gd name="connsiteX42" fmla="*/ 379312 w 491979"/>
                      <a:gd name="connsiteY42" fmla="*/ 1375506 h 1585818"/>
                      <a:gd name="connsiteX43" fmla="*/ 349268 w 491979"/>
                      <a:gd name="connsiteY43" fmla="*/ 1202750 h 1585818"/>
                      <a:gd name="connsiteX44" fmla="*/ 349268 w 491979"/>
                      <a:gd name="connsiteY44" fmla="*/ 1172705 h 1585818"/>
                      <a:gd name="connsiteX45" fmla="*/ 349268 w 491979"/>
                      <a:gd name="connsiteY45" fmla="*/ 894793 h 1585818"/>
                      <a:gd name="connsiteX46" fmla="*/ 349268 w 491979"/>
                      <a:gd name="connsiteY46" fmla="*/ 879771 h 1585818"/>
                      <a:gd name="connsiteX47" fmla="*/ 349268 w 491979"/>
                      <a:gd name="connsiteY47" fmla="*/ 864748 h 1585818"/>
                      <a:gd name="connsiteX48" fmla="*/ 386824 w 491979"/>
                      <a:gd name="connsiteY48" fmla="*/ 421591 h 1585818"/>
                      <a:gd name="connsiteX49" fmla="*/ 469447 w 491979"/>
                      <a:gd name="connsiteY49" fmla="*/ 136168 h 1585818"/>
                      <a:gd name="connsiteX50" fmla="*/ 349268 w 491979"/>
                      <a:gd name="connsiteY50" fmla="*/ 76078 h 1585818"/>
                      <a:gd name="connsiteX51" fmla="*/ 229090 w 491979"/>
                      <a:gd name="connsiteY51" fmla="*/ 15989 h 1585818"/>
                      <a:gd name="connsiteX52" fmla="*/ 214068 w 491979"/>
                      <a:gd name="connsiteY52" fmla="*/ 23500 h 1585818"/>
                      <a:gd name="connsiteX53" fmla="*/ 108911 w 491979"/>
                      <a:gd name="connsiteY53" fmla="*/ 38522 h 1585818"/>
                      <a:gd name="connsiteX54" fmla="*/ 18778 w 491979"/>
                      <a:gd name="connsiteY54" fmla="*/ 1060038 h 1585818"/>
                      <a:gd name="connsiteX55" fmla="*/ 108911 w 491979"/>
                      <a:gd name="connsiteY55" fmla="*/ 1570796 h 158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91979" h="1585818">
                        <a:moveTo>
                          <a:pt x="131445" y="1585818"/>
                        </a:moveTo>
                        <a:cubicBezTo>
                          <a:pt x="123934" y="1585818"/>
                          <a:pt x="108911" y="1585818"/>
                          <a:pt x="101400" y="1585818"/>
                        </a:cubicBezTo>
                        <a:cubicBezTo>
                          <a:pt x="101400" y="1585818"/>
                          <a:pt x="93889" y="1585818"/>
                          <a:pt x="93889" y="1578307"/>
                        </a:cubicBezTo>
                        <a:cubicBezTo>
                          <a:pt x="26289" y="1398040"/>
                          <a:pt x="3756" y="1195238"/>
                          <a:pt x="3756" y="1060038"/>
                        </a:cubicBezTo>
                        <a:cubicBezTo>
                          <a:pt x="-11267" y="782126"/>
                          <a:pt x="18778" y="308924"/>
                          <a:pt x="93889" y="23500"/>
                        </a:cubicBezTo>
                        <a:cubicBezTo>
                          <a:pt x="93889" y="23500"/>
                          <a:pt x="93889" y="15989"/>
                          <a:pt x="101400" y="15989"/>
                        </a:cubicBezTo>
                        <a:cubicBezTo>
                          <a:pt x="138956" y="8478"/>
                          <a:pt x="176512" y="8478"/>
                          <a:pt x="214068" y="967"/>
                        </a:cubicBezTo>
                        <a:lnTo>
                          <a:pt x="236601" y="967"/>
                        </a:lnTo>
                        <a:cubicBezTo>
                          <a:pt x="289179" y="-6544"/>
                          <a:pt x="326735" y="31011"/>
                          <a:pt x="364290" y="68567"/>
                        </a:cubicBezTo>
                        <a:cubicBezTo>
                          <a:pt x="401846" y="98612"/>
                          <a:pt x="431891" y="128656"/>
                          <a:pt x="469447" y="128656"/>
                        </a:cubicBezTo>
                        <a:cubicBezTo>
                          <a:pt x="476958" y="128656"/>
                          <a:pt x="484469" y="128656"/>
                          <a:pt x="484469" y="128656"/>
                        </a:cubicBezTo>
                        <a:cubicBezTo>
                          <a:pt x="484469" y="128656"/>
                          <a:pt x="491980" y="128656"/>
                          <a:pt x="491980" y="128656"/>
                        </a:cubicBezTo>
                        <a:cubicBezTo>
                          <a:pt x="491980" y="128656"/>
                          <a:pt x="491980" y="136168"/>
                          <a:pt x="491980" y="136168"/>
                        </a:cubicBezTo>
                        <a:cubicBezTo>
                          <a:pt x="446913" y="233813"/>
                          <a:pt x="424380" y="338968"/>
                          <a:pt x="401846" y="429102"/>
                        </a:cubicBezTo>
                        <a:cubicBezTo>
                          <a:pt x="379312" y="564302"/>
                          <a:pt x="364290" y="707014"/>
                          <a:pt x="364290" y="864748"/>
                        </a:cubicBezTo>
                        <a:cubicBezTo>
                          <a:pt x="364290" y="872260"/>
                          <a:pt x="364290" y="872260"/>
                          <a:pt x="364290" y="879771"/>
                        </a:cubicBezTo>
                        <a:lnTo>
                          <a:pt x="364290" y="894793"/>
                        </a:lnTo>
                        <a:cubicBezTo>
                          <a:pt x="356779" y="999949"/>
                          <a:pt x="356779" y="1090082"/>
                          <a:pt x="364290" y="1165194"/>
                        </a:cubicBezTo>
                        <a:cubicBezTo>
                          <a:pt x="364290" y="1172705"/>
                          <a:pt x="364290" y="1187727"/>
                          <a:pt x="364290" y="1195238"/>
                        </a:cubicBezTo>
                        <a:cubicBezTo>
                          <a:pt x="371801" y="1255328"/>
                          <a:pt x="371801" y="1315417"/>
                          <a:pt x="394335" y="1367995"/>
                        </a:cubicBezTo>
                        <a:cubicBezTo>
                          <a:pt x="401846" y="1390528"/>
                          <a:pt x="409357" y="1405551"/>
                          <a:pt x="416868" y="1428084"/>
                        </a:cubicBezTo>
                        <a:cubicBezTo>
                          <a:pt x="416868" y="1435595"/>
                          <a:pt x="424380" y="1443106"/>
                          <a:pt x="424380" y="1450617"/>
                        </a:cubicBezTo>
                        <a:cubicBezTo>
                          <a:pt x="431891" y="1473151"/>
                          <a:pt x="439402" y="1503195"/>
                          <a:pt x="446913" y="1533240"/>
                        </a:cubicBezTo>
                        <a:cubicBezTo>
                          <a:pt x="446913" y="1533240"/>
                          <a:pt x="446913" y="1533240"/>
                          <a:pt x="446913" y="1540751"/>
                        </a:cubicBezTo>
                        <a:cubicBezTo>
                          <a:pt x="446913" y="1548262"/>
                          <a:pt x="439402" y="1555774"/>
                          <a:pt x="424380" y="1555774"/>
                        </a:cubicBezTo>
                        <a:lnTo>
                          <a:pt x="424380" y="1555774"/>
                        </a:lnTo>
                        <a:cubicBezTo>
                          <a:pt x="424380" y="1555774"/>
                          <a:pt x="424380" y="1555774"/>
                          <a:pt x="424380" y="1555774"/>
                        </a:cubicBezTo>
                        <a:cubicBezTo>
                          <a:pt x="409357" y="1555774"/>
                          <a:pt x="401846" y="1555774"/>
                          <a:pt x="386824" y="1555774"/>
                        </a:cubicBezTo>
                        <a:cubicBezTo>
                          <a:pt x="349268" y="1555774"/>
                          <a:pt x="311713" y="1563285"/>
                          <a:pt x="274157" y="1570796"/>
                        </a:cubicBezTo>
                        <a:cubicBezTo>
                          <a:pt x="259134" y="1570796"/>
                          <a:pt x="251623" y="1578307"/>
                          <a:pt x="236601" y="1578307"/>
                        </a:cubicBezTo>
                        <a:cubicBezTo>
                          <a:pt x="229090" y="1578307"/>
                          <a:pt x="221579" y="1578307"/>
                          <a:pt x="214068" y="1578307"/>
                        </a:cubicBezTo>
                        <a:cubicBezTo>
                          <a:pt x="191534" y="1585818"/>
                          <a:pt x="161490" y="1585818"/>
                          <a:pt x="131445" y="1585818"/>
                        </a:cubicBezTo>
                        <a:close/>
                        <a:moveTo>
                          <a:pt x="108911" y="1570796"/>
                        </a:moveTo>
                        <a:cubicBezTo>
                          <a:pt x="116422" y="1570796"/>
                          <a:pt x="123934" y="1570796"/>
                          <a:pt x="131445" y="1570796"/>
                        </a:cubicBezTo>
                        <a:cubicBezTo>
                          <a:pt x="161490" y="1570796"/>
                          <a:pt x="191534" y="1563285"/>
                          <a:pt x="214068" y="1563285"/>
                        </a:cubicBezTo>
                        <a:cubicBezTo>
                          <a:pt x="221579" y="1563285"/>
                          <a:pt x="229090" y="1563285"/>
                          <a:pt x="236601" y="1563285"/>
                        </a:cubicBezTo>
                        <a:cubicBezTo>
                          <a:pt x="251623" y="1563285"/>
                          <a:pt x="259134" y="1555774"/>
                          <a:pt x="274157" y="1555774"/>
                        </a:cubicBezTo>
                        <a:cubicBezTo>
                          <a:pt x="311713" y="1548262"/>
                          <a:pt x="349268" y="1540751"/>
                          <a:pt x="394335" y="1540751"/>
                        </a:cubicBezTo>
                        <a:cubicBezTo>
                          <a:pt x="409357" y="1540751"/>
                          <a:pt x="424380" y="1540751"/>
                          <a:pt x="431891" y="1540751"/>
                        </a:cubicBezTo>
                        <a:cubicBezTo>
                          <a:pt x="431891" y="1540751"/>
                          <a:pt x="431891" y="1540751"/>
                          <a:pt x="431891" y="1540751"/>
                        </a:cubicBezTo>
                        <a:cubicBezTo>
                          <a:pt x="424380" y="1510707"/>
                          <a:pt x="416868" y="1480662"/>
                          <a:pt x="409357" y="1458128"/>
                        </a:cubicBezTo>
                        <a:cubicBezTo>
                          <a:pt x="409357" y="1450617"/>
                          <a:pt x="401846" y="1443106"/>
                          <a:pt x="401846" y="1435595"/>
                        </a:cubicBezTo>
                        <a:cubicBezTo>
                          <a:pt x="394335" y="1413062"/>
                          <a:pt x="386824" y="1398040"/>
                          <a:pt x="379312" y="1375506"/>
                        </a:cubicBezTo>
                        <a:cubicBezTo>
                          <a:pt x="364290" y="1315417"/>
                          <a:pt x="356779" y="1255328"/>
                          <a:pt x="349268" y="1202750"/>
                        </a:cubicBezTo>
                        <a:cubicBezTo>
                          <a:pt x="349268" y="1195238"/>
                          <a:pt x="349268" y="1180216"/>
                          <a:pt x="349268" y="1172705"/>
                        </a:cubicBezTo>
                        <a:cubicBezTo>
                          <a:pt x="341757" y="1090082"/>
                          <a:pt x="341757" y="1007460"/>
                          <a:pt x="349268" y="894793"/>
                        </a:cubicBezTo>
                        <a:lnTo>
                          <a:pt x="349268" y="879771"/>
                        </a:lnTo>
                        <a:cubicBezTo>
                          <a:pt x="349268" y="872260"/>
                          <a:pt x="349268" y="872260"/>
                          <a:pt x="349268" y="864748"/>
                        </a:cubicBezTo>
                        <a:cubicBezTo>
                          <a:pt x="349268" y="707014"/>
                          <a:pt x="364290" y="556791"/>
                          <a:pt x="386824" y="421591"/>
                        </a:cubicBezTo>
                        <a:cubicBezTo>
                          <a:pt x="401846" y="331457"/>
                          <a:pt x="424380" y="226301"/>
                          <a:pt x="469447" y="136168"/>
                        </a:cubicBezTo>
                        <a:cubicBezTo>
                          <a:pt x="424380" y="136168"/>
                          <a:pt x="386824" y="106123"/>
                          <a:pt x="349268" y="76078"/>
                        </a:cubicBezTo>
                        <a:cubicBezTo>
                          <a:pt x="311713" y="46034"/>
                          <a:pt x="274157" y="8478"/>
                          <a:pt x="229090" y="15989"/>
                        </a:cubicBezTo>
                        <a:lnTo>
                          <a:pt x="214068" y="23500"/>
                        </a:lnTo>
                        <a:cubicBezTo>
                          <a:pt x="176512" y="31011"/>
                          <a:pt x="146467" y="31011"/>
                          <a:pt x="108911" y="38522"/>
                        </a:cubicBezTo>
                        <a:cubicBezTo>
                          <a:pt x="33800" y="323946"/>
                          <a:pt x="3756" y="789637"/>
                          <a:pt x="18778" y="1060038"/>
                        </a:cubicBezTo>
                        <a:cubicBezTo>
                          <a:pt x="26289" y="1195238"/>
                          <a:pt x="41311" y="1398040"/>
                          <a:pt x="108911" y="1570796"/>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98" name="Freeform: Shape 497">
                  <a:extLst>
                    <a:ext uri="{FF2B5EF4-FFF2-40B4-BE49-F238E27FC236}">
                      <a16:creationId xmlns:a16="http://schemas.microsoft.com/office/drawing/2014/main" id="{7782AECB-D3A1-4102-BFBA-19C90C1F239C}"/>
                    </a:ext>
                  </a:extLst>
                </p:cNvPr>
                <p:cNvSpPr/>
                <p:nvPr/>
              </p:nvSpPr>
              <p:spPr>
                <a:xfrm>
                  <a:off x="8700842" y="6269160"/>
                  <a:ext cx="420623" cy="1540794"/>
                </a:xfrm>
                <a:custGeom>
                  <a:avLst/>
                  <a:gdLst>
                    <a:gd name="connsiteX0" fmla="*/ 322979 w 420623"/>
                    <a:gd name="connsiteY0" fmla="*/ 1360527 h 1540794"/>
                    <a:gd name="connsiteX1" fmla="*/ 292935 w 420623"/>
                    <a:gd name="connsiteY1" fmla="*/ 1157727 h 1540794"/>
                    <a:gd name="connsiteX2" fmla="*/ 292935 w 420623"/>
                    <a:gd name="connsiteY2" fmla="*/ 887326 h 1540794"/>
                    <a:gd name="connsiteX3" fmla="*/ 292935 w 420623"/>
                    <a:gd name="connsiteY3" fmla="*/ 857281 h 1540794"/>
                    <a:gd name="connsiteX4" fmla="*/ 330490 w 420623"/>
                    <a:gd name="connsiteY4" fmla="*/ 421635 h 1540794"/>
                    <a:gd name="connsiteX5" fmla="*/ 420624 w 420623"/>
                    <a:gd name="connsiteY5" fmla="*/ 121189 h 1540794"/>
                    <a:gd name="connsiteX6" fmla="*/ 420624 w 420623"/>
                    <a:gd name="connsiteY6" fmla="*/ 121189 h 1540794"/>
                    <a:gd name="connsiteX7" fmla="*/ 165245 w 420623"/>
                    <a:gd name="connsiteY7" fmla="*/ 1011 h 1540794"/>
                    <a:gd name="connsiteX8" fmla="*/ 37556 w 420623"/>
                    <a:gd name="connsiteY8" fmla="*/ 16033 h 1540794"/>
                    <a:gd name="connsiteX9" fmla="*/ 0 w 420623"/>
                    <a:gd name="connsiteY9" fmla="*/ 233856 h 1540794"/>
                    <a:gd name="connsiteX10" fmla="*/ 67600 w 420623"/>
                    <a:gd name="connsiteY10" fmla="*/ 323990 h 1540794"/>
                    <a:gd name="connsiteX11" fmla="*/ 75111 w 420623"/>
                    <a:gd name="connsiteY11" fmla="*/ 519280 h 1540794"/>
                    <a:gd name="connsiteX12" fmla="*/ 67600 w 420623"/>
                    <a:gd name="connsiteY12" fmla="*/ 594391 h 1540794"/>
                    <a:gd name="connsiteX13" fmla="*/ 67600 w 420623"/>
                    <a:gd name="connsiteY13" fmla="*/ 661992 h 1540794"/>
                    <a:gd name="connsiteX14" fmla="*/ 232845 w 420623"/>
                    <a:gd name="connsiteY14" fmla="*/ 1540795 h 1540794"/>
                    <a:gd name="connsiteX15" fmla="*/ 368046 w 420623"/>
                    <a:gd name="connsiteY15" fmla="*/ 1533284 h 1540794"/>
                    <a:gd name="connsiteX16" fmla="*/ 383068 w 420623"/>
                    <a:gd name="connsiteY16" fmla="*/ 1525773 h 1540794"/>
                    <a:gd name="connsiteX17" fmla="*/ 360535 w 420623"/>
                    <a:gd name="connsiteY17" fmla="*/ 1443150 h 1540794"/>
                    <a:gd name="connsiteX18" fmla="*/ 322979 w 420623"/>
                    <a:gd name="connsiteY18" fmla="*/ 1360527 h 154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623" h="1540794">
                      <a:moveTo>
                        <a:pt x="322979" y="1360527"/>
                      </a:moveTo>
                      <a:cubicBezTo>
                        <a:pt x="300446" y="1292927"/>
                        <a:pt x="300446" y="1225327"/>
                        <a:pt x="292935" y="1157727"/>
                      </a:cubicBezTo>
                      <a:cubicBezTo>
                        <a:pt x="285424" y="1067593"/>
                        <a:pt x="285424" y="977459"/>
                        <a:pt x="292935" y="887326"/>
                      </a:cubicBezTo>
                      <a:cubicBezTo>
                        <a:pt x="292935" y="879814"/>
                        <a:pt x="292935" y="864792"/>
                        <a:pt x="292935" y="857281"/>
                      </a:cubicBezTo>
                      <a:cubicBezTo>
                        <a:pt x="292935" y="707058"/>
                        <a:pt x="307957" y="564347"/>
                        <a:pt x="330490" y="421635"/>
                      </a:cubicBezTo>
                      <a:cubicBezTo>
                        <a:pt x="345512" y="323990"/>
                        <a:pt x="375557" y="218834"/>
                        <a:pt x="420624" y="121189"/>
                      </a:cubicBezTo>
                      <a:cubicBezTo>
                        <a:pt x="420624" y="121189"/>
                        <a:pt x="420624" y="121189"/>
                        <a:pt x="420624" y="121189"/>
                      </a:cubicBezTo>
                      <a:cubicBezTo>
                        <a:pt x="330490" y="143723"/>
                        <a:pt x="262890" y="-14011"/>
                        <a:pt x="165245" y="1011"/>
                      </a:cubicBezTo>
                      <a:cubicBezTo>
                        <a:pt x="120178" y="8522"/>
                        <a:pt x="75111" y="8522"/>
                        <a:pt x="37556" y="16033"/>
                      </a:cubicBezTo>
                      <a:cubicBezTo>
                        <a:pt x="30045" y="53589"/>
                        <a:pt x="7511" y="151234"/>
                        <a:pt x="0" y="233856"/>
                      </a:cubicBezTo>
                      <a:cubicBezTo>
                        <a:pt x="30045" y="256390"/>
                        <a:pt x="52578" y="286434"/>
                        <a:pt x="67600" y="323990"/>
                      </a:cubicBezTo>
                      <a:cubicBezTo>
                        <a:pt x="90134" y="384079"/>
                        <a:pt x="82622" y="451679"/>
                        <a:pt x="75111" y="519280"/>
                      </a:cubicBezTo>
                      <a:cubicBezTo>
                        <a:pt x="75111" y="541813"/>
                        <a:pt x="67600" y="571858"/>
                        <a:pt x="67600" y="594391"/>
                      </a:cubicBezTo>
                      <a:cubicBezTo>
                        <a:pt x="67600" y="616924"/>
                        <a:pt x="67600" y="639458"/>
                        <a:pt x="67600" y="661992"/>
                      </a:cubicBezTo>
                      <a:cubicBezTo>
                        <a:pt x="60089" y="969948"/>
                        <a:pt x="75111" y="1277905"/>
                        <a:pt x="232845" y="1540795"/>
                      </a:cubicBezTo>
                      <a:cubicBezTo>
                        <a:pt x="277913" y="1533284"/>
                        <a:pt x="322979" y="1525773"/>
                        <a:pt x="368046" y="1533284"/>
                      </a:cubicBezTo>
                      <a:cubicBezTo>
                        <a:pt x="375557" y="1533284"/>
                        <a:pt x="383068" y="1525773"/>
                        <a:pt x="383068" y="1525773"/>
                      </a:cubicBezTo>
                      <a:cubicBezTo>
                        <a:pt x="375557" y="1495728"/>
                        <a:pt x="368046" y="1473195"/>
                        <a:pt x="360535" y="1443150"/>
                      </a:cubicBezTo>
                      <a:cubicBezTo>
                        <a:pt x="338001" y="1413106"/>
                        <a:pt x="330490" y="1383061"/>
                        <a:pt x="322979" y="1360527"/>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9" name="Freeform: Shape 498">
                  <a:extLst>
                    <a:ext uri="{FF2B5EF4-FFF2-40B4-BE49-F238E27FC236}">
                      <a16:creationId xmlns:a16="http://schemas.microsoft.com/office/drawing/2014/main" id="{BDB77234-0D1E-4C45-8C93-FFE9BC2FF9E6}"/>
                    </a:ext>
                  </a:extLst>
                </p:cNvPr>
                <p:cNvSpPr/>
                <p:nvPr/>
              </p:nvSpPr>
              <p:spPr>
                <a:xfrm>
                  <a:off x="8708353" y="6269160"/>
                  <a:ext cx="413112" cy="1533283"/>
                </a:xfrm>
                <a:custGeom>
                  <a:avLst/>
                  <a:gdLst>
                    <a:gd name="connsiteX0" fmla="*/ 315468 w 413112"/>
                    <a:gd name="connsiteY0" fmla="*/ 1360527 h 1533283"/>
                    <a:gd name="connsiteX1" fmla="*/ 285424 w 413112"/>
                    <a:gd name="connsiteY1" fmla="*/ 1157727 h 1533283"/>
                    <a:gd name="connsiteX2" fmla="*/ 285424 w 413112"/>
                    <a:gd name="connsiteY2" fmla="*/ 887326 h 1533283"/>
                    <a:gd name="connsiteX3" fmla="*/ 285424 w 413112"/>
                    <a:gd name="connsiteY3" fmla="*/ 857281 h 1533283"/>
                    <a:gd name="connsiteX4" fmla="*/ 322979 w 413112"/>
                    <a:gd name="connsiteY4" fmla="*/ 421635 h 1533283"/>
                    <a:gd name="connsiteX5" fmla="*/ 413113 w 413112"/>
                    <a:gd name="connsiteY5" fmla="*/ 121189 h 1533283"/>
                    <a:gd name="connsiteX6" fmla="*/ 413113 w 413112"/>
                    <a:gd name="connsiteY6" fmla="*/ 121189 h 1533283"/>
                    <a:gd name="connsiteX7" fmla="*/ 157734 w 413112"/>
                    <a:gd name="connsiteY7" fmla="*/ 1011 h 1533283"/>
                    <a:gd name="connsiteX8" fmla="*/ 30045 w 413112"/>
                    <a:gd name="connsiteY8" fmla="*/ 16033 h 1533283"/>
                    <a:gd name="connsiteX9" fmla="*/ 0 w 413112"/>
                    <a:gd name="connsiteY9" fmla="*/ 173767 h 1533283"/>
                    <a:gd name="connsiteX10" fmla="*/ 7512 w 413112"/>
                    <a:gd name="connsiteY10" fmla="*/ 173767 h 1533283"/>
                    <a:gd name="connsiteX11" fmla="*/ 225334 w 413112"/>
                    <a:gd name="connsiteY11" fmla="*/ 278923 h 1533283"/>
                    <a:gd name="connsiteX12" fmla="*/ 232846 w 413112"/>
                    <a:gd name="connsiteY12" fmla="*/ 541813 h 1533283"/>
                    <a:gd name="connsiteX13" fmla="*/ 225334 w 413112"/>
                    <a:gd name="connsiteY13" fmla="*/ 1180260 h 1533283"/>
                    <a:gd name="connsiteX14" fmla="*/ 225334 w 413112"/>
                    <a:gd name="connsiteY14" fmla="*/ 1330483 h 1533283"/>
                    <a:gd name="connsiteX15" fmla="*/ 195290 w 413112"/>
                    <a:gd name="connsiteY15" fmla="*/ 1413106 h 1533283"/>
                    <a:gd name="connsiteX16" fmla="*/ 165245 w 413112"/>
                    <a:gd name="connsiteY16" fmla="*/ 1435639 h 1533283"/>
                    <a:gd name="connsiteX17" fmla="*/ 217823 w 413112"/>
                    <a:gd name="connsiteY17" fmla="*/ 1533284 h 1533283"/>
                    <a:gd name="connsiteX18" fmla="*/ 353024 w 413112"/>
                    <a:gd name="connsiteY18" fmla="*/ 1525773 h 1533283"/>
                    <a:gd name="connsiteX19" fmla="*/ 368046 w 413112"/>
                    <a:gd name="connsiteY19" fmla="*/ 1518261 h 1533283"/>
                    <a:gd name="connsiteX20" fmla="*/ 345513 w 413112"/>
                    <a:gd name="connsiteY20" fmla="*/ 1435639 h 1533283"/>
                    <a:gd name="connsiteX21" fmla="*/ 315468 w 413112"/>
                    <a:gd name="connsiteY21" fmla="*/ 1360527 h 153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3112" h="1533283">
                      <a:moveTo>
                        <a:pt x="315468" y="1360527"/>
                      </a:moveTo>
                      <a:cubicBezTo>
                        <a:pt x="292935" y="1292927"/>
                        <a:pt x="292935" y="1225327"/>
                        <a:pt x="285424" y="1157727"/>
                      </a:cubicBezTo>
                      <a:cubicBezTo>
                        <a:pt x="277913" y="1067593"/>
                        <a:pt x="277913" y="977459"/>
                        <a:pt x="285424" y="887326"/>
                      </a:cubicBezTo>
                      <a:cubicBezTo>
                        <a:pt x="285424" y="879814"/>
                        <a:pt x="285424" y="864792"/>
                        <a:pt x="285424" y="857281"/>
                      </a:cubicBezTo>
                      <a:cubicBezTo>
                        <a:pt x="285424" y="707058"/>
                        <a:pt x="300446" y="564347"/>
                        <a:pt x="322979" y="421635"/>
                      </a:cubicBezTo>
                      <a:cubicBezTo>
                        <a:pt x="338001" y="323990"/>
                        <a:pt x="368046" y="218834"/>
                        <a:pt x="413113" y="121189"/>
                      </a:cubicBezTo>
                      <a:cubicBezTo>
                        <a:pt x="413113" y="121189"/>
                        <a:pt x="413113" y="121189"/>
                        <a:pt x="413113" y="121189"/>
                      </a:cubicBezTo>
                      <a:cubicBezTo>
                        <a:pt x="322979" y="143723"/>
                        <a:pt x="255379" y="-14011"/>
                        <a:pt x="157734" y="1011"/>
                      </a:cubicBezTo>
                      <a:cubicBezTo>
                        <a:pt x="112667" y="8522"/>
                        <a:pt x="67600" y="8522"/>
                        <a:pt x="30045" y="16033"/>
                      </a:cubicBezTo>
                      <a:cubicBezTo>
                        <a:pt x="22534" y="38567"/>
                        <a:pt x="15023" y="106167"/>
                        <a:pt x="0" y="173767"/>
                      </a:cubicBezTo>
                      <a:cubicBezTo>
                        <a:pt x="0" y="173767"/>
                        <a:pt x="7512" y="173767"/>
                        <a:pt x="7512" y="173767"/>
                      </a:cubicBezTo>
                      <a:cubicBezTo>
                        <a:pt x="90134" y="196300"/>
                        <a:pt x="187779" y="181278"/>
                        <a:pt x="225334" y="278923"/>
                      </a:cubicBezTo>
                      <a:cubicBezTo>
                        <a:pt x="255379" y="361546"/>
                        <a:pt x="240357" y="459190"/>
                        <a:pt x="232846" y="541813"/>
                      </a:cubicBezTo>
                      <a:cubicBezTo>
                        <a:pt x="217823" y="752125"/>
                        <a:pt x="217823" y="969948"/>
                        <a:pt x="225334" y="1180260"/>
                      </a:cubicBezTo>
                      <a:cubicBezTo>
                        <a:pt x="225334" y="1225327"/>
                        <a:pt x="232846" y="1277905"/>
                        <a:pt x="225334" y="1330483"/>
                      </a:cubicBezTo>
                      <a:cubicBezTo>
                        <a:pt x="225334" y="1360527"/>
                        <a:pt x="217823" y="1390572"/>
                        <a:pt x="195290" y="1413106"/>
                      </a:cubicBezTo>
                      <a:cubicBezTo>
                        <a:pt x="187779" y="1420617"/>
                        <a:pt x="180268" y="1428128"/>
                        <a:pt x="165245" y="1435639"/>
                      </a:cubicBezTo>
                      <a:cubicBezTo>
                        <a:pt x="180268" y="1465684"/>
                        <a:pt x="195290" y="1503239"/>
                        <a:pt x="217823" y="1533284"/>
                      </a:cubicBezTo>
                      <a:cubicBezTo>
                        <a:pt x="262890" y="1525773"/>
                        <a:pt x="307957" y="1518261"/>
                        <a:pt x="353024" y="1525773"/>
                      </a:cubicBezTo>
                      <a:cubicBezTo>
                        <a:pt x="360535" y="1525773"/>
                        <a:pt x="368046" y="1518261"/>
                        <a:pt x="368046" y="1518261"/>
                      </a:cubicBezTo>
                      <a:cubicBezTo>
                        <a:pt x="360535" y="1488217"/>
                        <a:pt x="353024" y="1465684"/>
                        <a:pt x="345513" y="1435639"/>
                      </a:cubicBezTo>
                      <a:cubicBezTo>
                        <a:pt x="330490" y="1413106"/>
                        <a:pt x="322979" y="1383061"/>
                        <a:pt x="315468" y="1360527"/>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00" name="Graphic 2">
                  <a:extLst>
                    <a:ext uri="{FF2B5EF4-FFF2-40B4-BE49-F238E27FC236}">
                      <a16:creationId xmlns:a16="http://schemas.microsoft.com/office/drawing/2014/main" id="{90275FC2-9FE8-40AC-A9C2-E00EC90CE337}"/>
                    </a:ext>
                  </a:extLst>
                </p:cNvPr>
                <p:cNvGrpSpPr/>
                <p:nvPr/>
              </p:nvGrpSpPr>
              <p:grpSpPr>
                <a:xfrm>
                  <a:off x="8006706" y="7568646"/>
                  <a:ext cx="1130979" cy="549265"/>
                  <a:chOff x="8006706" y="7568646"/>
                  <a:chExt cx="1130979" cy="549265"/>
                </a:xfrm>
              </p:grpSpPr>
              <p:sp>
                <p:nvSpPr>
                  <p:cNvPr id="508" name="Freeform: Shape 507">
                    <a:extLst>
                      <a:ext uri="{FF2B5EF4-FFF2-40B4-BE49-F238E27FC236}">
                        <a16:creationId xmlns:a16="http://schemas.microsoft.com/office/drawing/2014/main" id="{CD5552D0-F7CE-44D9-828B-136B4771429A}"/>
                      </a:ext>
                    </a:extLst>
                  </p:cNvPr>
                  <p:cNvSpPr/>
                  <p:nvPr/>
                </p:nvSpPr>
                <p:spPr>
                  <a:xfrm>
                    <a:off x="8006706" y="7568646"/>
                    <a:ext cx="1123914" cy="541754"/>
                  </a:xfrm>
                  <a:custGeom>
                    <a:avLst/>
                    <a:gdLst>
                      <a:gd name="connsiteX0" fmla="*/ 1099738 w 1123914"/>
                      <a:gd name="connsiteY0" fmla="*/ 106108 h 541754"/>
                      <a:gd name="connsiteX1" fmla="*/ 1047160 w 1123914"/>
                      <a:gd name="connsiteY1" fmla="*/ 23486 h 541754"/>
                      <a:gd name="connsiteX2" fmla="*/ 964537 w 1123914"/>
                      <a:gd name="connsiteY2" fmla="*/ 83575 h 541754"/>
                      <a:gd name="connsiteX3" fmla="*/ 881915 w 1123914"/>
                      <a:gd name="connsiteY3" fmla="*/ 91086 h 541754"/>
                      <a:gd name="connsiteX4" fmla="*/ 686625 w 1123914"/>
                      <a:gd name="connsiteY4" fmla="*/ 952 h 541754"/>
                      <a:gd name="connsiteX5" fmla="*/ 588980 w 1123914"/>
                      <a:gd name="connsiteY5" fmla="*/ 83575 h 541754"/>
                      <a:gd name="connsiteX6" fmla="*/ 558936 w 1123914"/>
                      <a:gd name="connsiteY6" fmla="*/ 98597 h 541754"/>
                      <a:gd name="connsiteX7" fmla="*/ 431246 w 1123914"/>
                      <a:gd name="connsiteY7" fmla="*/ 121131 h 541754"/>
                      <a:gd name="connsiteX8" fmla="*/ 190890 w 1123914"/>
                      <a:gd name="connsiteY8" fmla="*/ 113620 h 541754"/>
                      <a:gd name="connsiteX9" fmla="*/ 48178 w 1123914"/>
                      <a:gd name="connsiteY9" fmla="*/ 211264 h 541754"/>
                      <a:gd name="connsiteX10" fmla="*/ 10622 w 1123914"/>
                      <a:gd name="connsiteY10" fmla="*/ 338954 h 541754"/>
                      <a:gd name="connsiteX11" fmla="*/ 3111 w 1123914"/>
                      <a:gd name="connsiteY11" fmla="*/ 406554 h 541754"/>
                      <a:gd name="connsiteX12" fmla="*/ 40667 w 1123914"/>
                      <a:gd name="connsiteY12" fmla="*/ 436598 h 541754"/>
                      <a:gd name="connsiteX13" fmla="*/ 115778 w 1123914"/>
                      <a:gd name="connsiteY13" fmla="*/ 474154 h 541754"/>
                      <a:gd name="connsiteX14" fmla="*/ 303557 w 1123914"/>
                      <a:gd name="connsiteY14" fmla="*/ 526732 h 541754"/>
                      <a:gd name="connsiteX15" fmla="*/ 498847 w 1123914"/>
                      <a:gd name="connsiteY15" fmla="*/ 541754 h 541754"/>
                      <a:gd name="connsiteX16" fmla="*/ 694136 w 1123914"/>
                      <a:gd name="connsiteY16" fmla="*/ 511710 h 541754"/>
                      <a:gd name="connsiteX17" fmla="*/ 1122272 w 1123914"/>
                      <a:gd name="connsiteY17" fmla="*/ 256331 h 541754"/>
                      <a:gd name="connsiteX18" fmla="*/ 1099738 w 1123914"/>
                      <a:gd name="connsiteY18" fmla="*/ 106108 h 54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3914" h="541754">
                        <a:moveTo>
                          <a:pt x="1099738" y="106108"/>
                        </a:moveTo>
                        <a:cubicBezTo>
                          <a:pt x="1099738" y="83575"/>
                          <a:pt x="1084716" y="30997"/>
                          <a:pt x="1047160" y="23486"/>
                        </a:cubicBezTo>
                        <a:cubicBezTo>
                          <a:pt x="1009605" y="23486"/>
                          <a:pt x="1002093" y="68552"/>
                          <a:pt x="964537" y="83575"/>
                        </a:cubicBezTo>
                        <a:cubicBezTo>
                          <a:pt x="942004" y="91086"/>
                          <a:pt x="911959" y="91086"/>
                          <a:pt x="881915" y="91086"/>
                        </a:cubicBezTo>
                        <a:cubicBezTo>
                          <a:pt x="844359" y="30997"/>
                          <a:pt x="761737" y="-6559"/>
                          <a:pt x="686625" y="952"/>
                        </a:cubicBezTo>
                        <a:cubicBezTo>
                          <a:pt x="641558" y="8463"/>
                          <a:pt x="611514" y="38508"/>
                          <a:pt x="588980" y="83575"/>
                        </a:cubicBezTo>
                        <a:cubicBezTo>
                          <a:pt x="581469" y="91086"/>
                          <a:pt x="566447" y="91086"/>
                          <a:pt x="558936" y="98597"/>
                        </a:cubicBezTo>
                        <a:cubicBezTo>
                          <a:pt x="513869" y="113620"/>
                          <a:pt x="476313" y="121131"/>
                          <a:pt x="431246" y="121131"/>
                        </a:cubicBezTo>
                        <a:cubicBezTo>
                          <a:pt x="348624" y="128642"/>
                          <a:pt x="273512" y="98597"/>
                          <a:pt x="190890" y="113620"/>
                        </a:cubicBezTo>
                        <a:cubicBezTo>
                          <a:pt x="130800" y="121131"/>
                          <a:pt x="85734" y="166197"/>
                          <a:pt x="48178" y="211264"/>
                        </a:cubicBezTo>
                        <a:cubicBezTo>
                          <a:pt x="25645" y="241309"/>
                          <a:pt x="10622" y="293887"/>
                          <a:pt x="10622" y="338954"/>
                        </a:cubicBezTo>
                        <a:cubicBezTo>
                          <a:pt x="3111" y="361487"/>
                          <a:pt x="-4400" y="384021"/>
                          <a:pt x="3111" y="406554"/>
                        </a:cubicBezTo>
                        <a:cubicBezTo>
                          <a:pt x="10622" y="421576"/>
                          <a:pt x="25645" y="429087"/>
                          <a:pt x="40667" y="436598"/>
                        </a:cubicBezTo>
                        <a:cubicBezTo>
                          <a:pt x="63200" y="451621"/>
                          <a:pt x="85734" y="466643"/>
                          <a:pt x="115778" y="474154"/>
                        </a:cubicBezTo>
                        <a:cubicBezTo>
                          <a:pt x="175868" y="504199"/>
                          <a:pt x="235957" y="511710"/>
                          <a:pt x="303557" y="526732"/>
                        </a:cubicBezTo>
                        <a:cubicBezTo>
                          <a:pt x="371157" y="534243"/>
                          <a:pt x="431246" y="541754"/>
                          <a:pt x="498847" y="541754"/>
                        </a:cubicBezTo>
                        <a:cubicBezTo>
                          <a:pt x="566447" y="541754"/>
                          <a:pt x="634047" y="534243"/>
                          <a:pt x="694136" y="511710"/>
                        </a:cubicBezTo>
                        <a:cubicBezTo>
                          <a:pt x="1129783" y="353976"/>
                          <a:pt x="1129783" y="316420"/>
                          <a:pt x="1122272" y="256331"/>
                        </a:cubicBezTo>
                        <a:cubicBezTo>
                          <a:pt x="1114760" y="203753"/>
                          <a:pt x="1099738" y="151175"/>
                          <a:pt x="1099738" y="106108"/>
                        </a:cubicBezTo>
                        <a:close/>
                      </a:path>
                    </a:pathLst>
                  </a:custGeom>
                  <a:solidFill>
                    <a:srgbClr val="209DD9"/>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9" name="Freeform: Shape 508">
                    <a:extLst>
                      <a:ext uri="{FF2B5EF4-FFF2-40B4-BE49-F238E27FC236}">
                        <a16:creationId xmlns:a16="http://schemas.microsoft.com/office/drawing/2014/main" id="{7CDE8996-D4FD-4042-BA91-C50E6A20B0EC}"/>
                      </a:ext>
                    </a:extLst>
                  </p:cNvPr>
                  <p:cNvSpPr/>
                  <p:nvPr/>
                </p:nvSpPr>
                <p:spPr>
                  <a:xfrm>
                    <a:off x="8006706" y="7569599"/>
                    <a:ext cx="1130979" cy="548313"/>
                  </a:xfrm>
                  <a:custGeom>
                    <a:avLst/>
                    <a:gdLst>
                      <a:gd name="connsiteX0" fmla="*/ 483824 w 1130979"/>
                      <a:gd name="connsiteY0" fmla="*/ 548313 h 548313"/>
                      <a:gd name="connsiteX1" fmla="*/ 303557 w 1130979"/>
                      <a:gd name="connsiteY1" fmla="*/ 533291 h 548313"/>
                      <a:gd name="connsiteX2" fmla="*/ 115778 w 1130979"/>
                      <a:gd name="connsiteY2" fmla="*/ 480713 h 548313"/>
                      <a:gd name="connsiteX3" fmla="*/ 40667 w 1130979"/>
                      <a:gd name="connsiteY3" fmla="*/ 443157 h 548313"/>
                      <a:gd name="connsiteX4" fmla="*/ 40667 w 1130979"/>
                      <a:gd name="connsiteY4" fmla="*/ 443157 h 548313"/>
                      <a:gd name="connsiteX5" fmla="*/ 3111 w 1130979"/>
                      <a:gd name="connsiteY5" fmla="*/ 413113 h 548313"/>
                      <a:gd name="connsiteX6" fmla="*/ 10622 w 1130979"/>
                      <a:gd name="connsiteY6" fmla="*/ 338001 h 548313"/>
                      <a:gd name="connsiteX7" fmla="*/ 48178 w 1130979"/>
                      <a:gd name="connsiteY7" fmla="*/ 210312 h 548313"/>
                      <a:gd name="connsiteX8" fmla="*/ 190890 w 1130979"/>
                      <a:gd name="connsiteY8" fmla="*/ 105156 h 548313"/>
                      <a:gd name="connsiteX9" fmla="*/ 326090 w 1130979"/>
                      <a:gd name="connsiteY9" fmla="*/ 105156 h 548313"/>
                      <a:gd name="connsiteX10" fmla="*/ 431246 w 1130979"/>
                      <a:gd name="connsiteY10" fmla="*/ 112667 h 548313"/>
                      <a:gd name="connsiteX11" fmla="*/ 558936 w 1130979"/>
                      <a:gd name="connsiteY11" fmla="*/ 90133 h 548313"/>
                      <a:gd name="connsiteX12" fmla="*/ 588980 w 1130979"/>
                      <a:gd name="connsiteY12" fmla="*/ 82622 h 548313"/>
                      <a:gd name="connsiteX13" fmla="*/ 694136 w 1130979"/>
                      <a:gd name="connsiteY13" fmla="*/ 0 h 548313"/>
                      <a:gd name="connsiteX14" fmla="*/ 716670 w 1130979"/>
                      <a:gd name="connsiteY14" fmla="*/ 0 h 548313"/>
                      <a:gd name="connsiteX15" fmla="*/ 889426 w 1130979"/>
                      <a:gd name="connsiteY15" fmla="*/ 90133 h 548313"/>
                      <a:gd name="connsiteX16" fmla="*/ 964537 w 1130979"/>
                      <a:gd name="connsiteY16" fmla="*/ 82622 h 548313"/>
                      <a:gd name="connsiteX17" fmla="*/ 994582 w 1130979"/>
                      <a:gd name="connsiteY17" fmla="*/ 52578 h 548313"/>
                      <a:gd name="connsiteX18" fmla="*/ 1047160 w 1130979"/>
                      <a:gd name="connsiteY18" fmla="*/ 22533 h 548313"/>
                      <a:gd name="connsiteX19" fmla="*/ 1107249 w 1130979"/>
                      <a:gd name="connsiteY19" fmla="*/ 112667 h 548313"/>
                      <a:gd name="connsiteX20" fmla="*/ 1122272 w 1130979"/>
                      <a:gd name="connsiteY20" fmla="*/ 195290 h 548313"/>
                      <a:gd name="connsiteX21" fmla="*/ 1129783 w 1130979"/>
                      <a:gd name="connsiteY21" fmla="*/ 255378 h 548313"/>
                      <a:gd name="connsiteX22" fmla="*/ 694136 w 1130979"/>
                      <a:gd name="connsiteY22" fmla="*/ 518268 h 548313"/>
                      <a:gd name="connsiteX23" fmla="*/ 498847 w 1130979"/>
                      <a:gd name="connsiteY23" fmla="*/ 548313 h 548313"/>
                      <a:gd name="connsiteX24" fmla="*/ 483824 w 1130979"/>
                      <a:gd name="connsiteY24" fmla="*/ 548313 h 548313"/>
                      <a:gd name="connsiteX25" fmla="*/ 243468 w 1130979"/>
                      <a:gd name="connsiteY25" fmla="*/ 112667 h 548313"/>
                      <a:gd name="connsiteX26" fmla="*/ 198401 w 1130979"/>
                      <a:gd name="connsiteY26" fmla="*/ 112667 h 548313"/>
                      <a:gd name="connsiteX27" fmla="*/ 63200 w 1130979"/>
                      <a:gd name="connsiteY27" fmla="*/ 210312 h 548313"/>
                      <a:gd name="connsiteX28" fmla="*/ 25645 w 1130979"/>
                      <a:gd name="connsiteY28" fmla="*/ 330490 h 548313"/>
                      <a:gd name="connsiteX29" fmla="*/ 25645 w 1130979"/>
                      <a:gd name="connsiteY29" fmla="*/ 330490 h 548313"/>
                      <a:gd name="connsiteX30" fmla="*/ 18133 w 1130979"/>
                      <a:gd name="connsiteY30" fmla="*/ 398090 h 548313"/>
                      <a:gd name="connsiteX31" fmla="*/ 48178 w 1130979"/>
                      <a:gd name="connsiteY31" fmla="*/ 420624 h 548313"/>
                      <a:gd name="connsiteX32" fmla="*/ 48178 w 1130979"/>
                      <a:gd name="connsiteY32" fmla="*/ 420624 h 548313"/>
                      <a:gd name="connsiteX33" fmla="*/ 123289 w 1130979"/>
                      <a:gd name="connsiteY33" fmla="*/ 458180 h 548313"/>
                      <a:gd name="connsiteX34" fmla="*/ 311068 w 1130979"/>
                      <a:gd name="connsiteY34" fmla="*/ 510757 h 548313"/>
                      <a:gd name="connsiteX35" fmla="*/ 506358 w 1130979"/>
                      <a:gd name="connsiteY35" fmla="*/ 525780 h 548313"/>
                      <a:gd name="connsiteX36" fmla="*/ 694136 w 1130979"/>
                      <a:gd name="connsiteY36" fmla="*/ 495735 h 548313"/>
                      <a:gd name="connsiteX37" fmla="*/ 1114760 w 1130979"/>
                      <a:gd name="connsiteY37" fmla="*/ 247867 h 548313"/>
                      <a:gd name="connsiteX38" fmla="*/ 1107249 w 1130979"/>
                      <a:gd name="connsiteY38" fmla="*/ 187779 h 548313"/>
                      <a:gd name="connsiteX39" fmla="*/ 1092227 w 1130979"/>
                      <a:gd name="connsiteY39" fmla="*/ 105156 h 548313"/>
                      <a:gd name="connsiteX40" fmla="*/ 1047160 w 1130979"/>
                      <a:gd name="connsiteY40" fmla="*/ 30044 h 548313"/>
                      <a:gd name="connsiteX41" fmla="*/ 1002093 w 1130979"/>
                      <a:gd name="connsiteY41" fmla="*/ 60089 h 548313"/>
                      <a:gd name="connsiteX42" fmla="*/ 964537 w 1130979"/>
                      <a:gd name="connsiteY42" fmla="*/ 90133 h 548313"/>
                      <a:gd name="connsiteX43" fmla="*/ 874404 w 1130979"/>
                      <a:gd name="connsiteY43" fmla="*/ 97645 h 548313"/>
                      <a:gd name="connsiteX44" fmla="*/ 866893 w 1130979"/>
                      <a:gd name="connsiteY44" fmla="*/ 97645 h 548313"/>
                      <a:gd name="connsiteX45" fmla="*/ 701647 w 1130979"/>
                      <a:gd name="connsiteY45" fmla="*/ 7511 h 548313"/>
                      <a:gd name="connsiteX46" fmla="*/ 679114 w 1130979"/>
                      <a:gd name="connsiteY46" fmla="*/ 7511 h 548313"/>
                      <a:gd name="connsiteX47" fmla="*/ 581469 w 1130979"/>
                      <a:gd name="connsiteY47" fmla="*/ 82622 h 548313"/>
                      <a:gd name="connsiteX48" fmla="*/ 573958 w 1130979"/>
                      <a:gd name="connsiteY48" fmla="*/ 82622 h 548313"/>
                      <a:gd name="connsiteX49" fmla="*/ 543913 w 1130979"/>
                      <a:gd name="connsiteY49" fmla="*/ 97645 h 548313"/>
                      <a:gd name="connsiteX50" fmla="*/ 416224 w 1130979"/>
                      <a:gd name="connsiteY50" fmla="*/ 120178 h 548313"/>
                      <a:gd name="connsiteX51" fmla="*/ 386179 w 1130979"/>
                      <a:gd name="connsiteY51" fmla="*/ 120178 h 548313"/>
                      <a:gd name="connsiteX52" fmla="*/ 303557 w 1130979"/>
                      <a:gd name="connsiteY52" fmla="*/ 112667 h 548313"/>
                      <a:gd name="connsiteX53" fmla="*/ 243468 w 1130979"/>
                      <a:gd name="connsiteY53" fmla="*/ 112667 h 54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0979" h="548313">
                        <a:moveTo>
                          <a:pt x="483824" y="548313"/>
                        </a:moveTo>
                        <a:cubicBezTo>
                          <a:pt x="423735" y="548313"/>
                          <a:pt x="356135" y="540802"/>
                          <a:pt x="303557" y="533291"/>
                        </a:cubicBezTo>
                        <a:cubicBezTo>
                          <a:pt x="228446" y="525780"/>
                          <a:pt x="168356" y="510757"/>
                          <a:pt x="115778" y="480713"/>
                        </a:cubicBezTo>
                        <a:cubicBezTo>
                          <a:pt x="93245" y="465691"/>
                          <a:pt x="63200" y="458180"/>
                          <a:pt x="40667" y="443157"/>
                        </a:cubicBezTo>
                        <a:lnTo>
                          <a:pt x="40667" y="443157"/>
                        </a:lnTo>
                        <a:cubicBezTo>
                          <a:pt x="25645" y="435646"/>
                          <a:pt x="10622" y="428135"/>
                          <a:pt x="3111" y="413113"/>
                        </a:cubicBezTo>
                        <a:cubicBezTo>
                          <a:pt x="-4400" y="390579"/>
                          <a:pt x="3111" y="360534"/>
                          <a:pt x="10622" y="338001"/>
                        </a:cubicBezTo>
                        <a:cubicBezTo>
                          <a:pt x="10622" y="292934"/>
                          <a:pt x="25645" y="247867"/>
                          <a:pt x="48178" y="210312"/>
                        </a:cubicBezTo>
                        <a:cubicBezTo>
                          <a:pt x="85734" y="150223"/>
                          <a:pt x="138312" y="112667"/>
                          <a:pt x="190890" y="105156"/>
                        </a:cubicBezTo>
                        <a:cubicBezTo>
                          <a:pt x="228446" y="97645"/>
                          <a:pt x="281023" y="105156"/>
                          <a:pt x="326090" y="105156"/>
                        </a:cubicBezTo>
                        <a:cubicBezTo>
                          <a:pt x="363646" y="112667"/>
                          <a:pt x="401202" y="112667"/>
                          <a:pt x="431246" y="112667"/>
                        </a:cubicBezTo>
                        <a:cubicBezTo>
                          <a:pt x="476313" y="105156"/>
                          <a:pt x="521380" y="105156"/>
                          <a:pt x="558936" y="90133"/>
                        </a:cubicBezTo>
                        <a:cubicBezTo>
                          <a:pt x="566447" y="90133"/>
                          <a:pt x="581469" y="82622"/>
                          <a:pt x="588980" y="82622"/>
                        </a:cubicBezTo>
                        <a:cubicBezTo>
                          <a:pt x="611514" y="45067"/>
                          <a:pt x="641558" y="7511"/>
                          <a:pt x="694136" y="0"/>
                        </a:cubicBezTo>
                        <a:cubicBezTo>
                          <a:pt x="701647" y="0"/>
                          <a:pt x="709159" y="0"/>
                          <a:pt x="716670" y="0"/>
                        </a:cubicBezTo>
                        <a:cubicBezTo>
                          <a:pt x="784270" y="0"/>
                          <a:pt x="851870" y="37556"/>
                          <a:pt x="889426" y="90133"/>
                        </a:cubicBezTo>
                        <a:cubicBezTo>
                          <a:pt x="919471" y="97645"/>
                          <a:pt x="942004" y="97645"/>
                          <a:pt x="964537" y="82622"/>
                        </a:cubicBezTo>
                        <a:cubicBezTo>
                          <a:pt x="979560" y="75111"/>
                          <a:pt x="987071" y="67600"/>
                          <a:pt x="994582" y="52578"/>
                        </a:cubicBezTo>
                        <a:cubicBezTo>
                          <a:pt x="1009605" y="37556"/>
                          <a:pt x="1024627" y="15022"/>
                          <a:pt x="1047160" y="22533"/>
                        </a:cubicBezTo>
                        <a:cubicBezTo>
                          <a:pt x="1092227" y="30044"/>
                          <a:pt x="1099738" y="105156"/>
                          <a:pt x="1107249" y="112667"/>
                        </a:cubicBezTo>
                        <a:cubicBezTo>
                          <a:pt x="1107249" y="135200"/>
                          <a:pt x="1114760" y="165245"/>
                          <a:pt x="1122272" y="195290"/>
                        </a:cubicBezTo>
                        <a:cubicBezTo>
                          <a:pt x="1129783" y="217823"/>
                          <a:pt x="1129783" y="240356"/>
                          <a:pt x="1129783" y="255378"/>
                        </a:cubicBezTo>
                        <a:cubicBezTo>
                          <a:pt x="1137294" y="322979"/>
                          <a:pt x="1122272" y="368046"/>
                          <a:pt x="694136" y="518268"/>
                        </a:cubicBezTo>
                        <a:cubicBezTo>
                          <a:pt x="641558" y="540802"/>
                          <a:pt x="573958" y="548313"/>
                          <a:pt x="498847" y="548313"/>
                        </a:cubicBezTo>
                        <a:cubicBezTo>
                          <a:pt x="491336" y="548313"/>
                          <a:pt x="491336" y="548313"/>
                          <a:pt x="483824" y="548313"/>
                        </a:cubicBezTo>
                        <a:close/>
                        <a:moveTo>
                          <a:pt x="243468" y="112667"/>
                        </a:moveTo>
                        <a:cubicBezTo>
                          <a:pt x="228446" y="112667"/>
                          <a:pt x="213423" y="112667"/>
                          <a:pt x="198401" y="112667"/>
                        </a:cubicBezTo>
                        <a:cubicBezTo>
                          <a:pt x="145823" y="120178"/>
                          <a:pt x="100756" y="157734"/>
                          <a:pt x="63200" y="210312"/>
                        </a:cubicBezTo>
                        <a:cubicBezTo>
                          <a:pt x="40667" y="247867"/>
                          <a:pt x="25645" y="292934"/>
                          <a:pt x="25645" y="330490"/>
                        </a:cubicBezTo>
                        <a:cubicBezTo>
                          <a:pt x="25645" y="330490"/>
                          <a:pt x="25645" y="330490"/>
                          <a:pt x="25645" y="330490"/>
                        </a:cubicBezTo>
                        <a:cubicBezTo>
                          <a:pt x="18133" y="353023"/>
                          <a:pt x="10622" y="375557"/>
                          <a:pt x="18133" y="398090"/>
                        </a:cubicBezTo>
                        <a:cubicBezTo>
                          <a:pt x="25645" y="405601"/>
                          <a:pt x="33156" y="413113"/>
                          <a:pt x="48178" y="420624"/>
                        </a:cubicBezTo>
                        <a:lnTo>
                          <a:pt x="48178" y="420624"/>
                        </a:lnTo>
                        <a:cubicBezTo>
                          <a:pt x="70711" y="435646"/>
                          <a:pt x="93245" y="450669"/>
                          <a:pt x="123289" y="458180"/>
                        </a:cubicBezTo>
                        <a:cubicBezTo>
                          <a:pt x="175868" y="480713"/>
                          <a:pt x="235957" y="495735"/>
                          <a:pt x="311068" y="510757"/>
                        </a:cubicBezTo>
                        <a:cubicBezTo>
                          <a:pt x="371157" y="518268"/>
                          <a:pt x="438758" y="525780"/>
                          <a:pt x="506358" y="525780"/>
                        </a:cubicBezTo>
                        <a:cubicBezTo>
                          <a:pt x="581469" y="525780"/>
                          <a:pt x="641558" y="510757"/>
                          <a:pt x="694136" y="495735"/>
                        </a:cubicBezTo>
                        <a:cubicBezTo>
                          <a:pt x="1129783" y="338001"/>
                          <a:pt x="1122272" y="300446"/>
                          <a:pt x="1114760" y="247867"/>
                        </a:cubicBezTo>
                        <a:cubicBezTo>
                          <a:pt x="1114760" y="225334"/>
                          <a:pt x="1107249" y="210312"/>
                          <a:pt x="1107249" y="187779"/>
                        </a:cubicBezTo>
                        <a:cubicBezTo>
                          <a:pt x="1099738" y="157734"/>
                          <a:pt x="1099738" y="127689"/>
                          <a:pt x="1092227" y="105156"/>
                        </a:cubicBezTo>
                        <a:cubicBezTo>
                          <a:pt x="1092227" y="82622"/>
                          <a:pt x="1077204" y="30044"/>
                          <a:pt x="1047160" y="30044"/>
                        </a:cubicBezTo>
                        <a:cubicBezTo>
                          <a:pt x="1032138" y="30044"/>
                          <a:pt x="1017116" y="45067"/>
                          <a:pt x="1002093" y="60089"/>
                        </a:cubicBezTo>
                        <a:cubicBezTo>
                          <a:pt x="994582" y="75111"/>
                          <a:pt x="979560" y="82622"/>
                          <a:pt x="964537" y="90133"/>
                        </a:cubicBezTo>
                        <a:cubicBezTo>
                          <a:pt x="942004" y="97645"/>
                          <a:pt x="911959" y="105156"/>
                          <a:pt x="874404" y="97645"/>
                        </a:cubicBezTo>
                        <a:cubicBezTo>
                          <a:pt x="874404" y="97645"/>
                          <a:pt x="866893" y="97645"/>
                          <a:pt x="866893" y="97645"/>
                        </a:cubicBezTo>
                        <a:cubicBezTo>
                          <a:pt x="829337" y="45067"/>
                          <a:pt x="769248" y="7511"/>
                          <a:pt x="701647" y="7511"/>
                        </a:cubicBezTo>
                        <a:cubicBezTo>
                          <a:pt x="694136" y="7511"/>
                          <a:pt x="686625" y="7511"/>
                          <a:pt x="679114" y="7511"/>
                        </a:cubicBezTo>
                        <a:cubicBezTo>
                          <a:pt x="634047" y="15022"/>
                          <a:pt x="604003" y="52578"/>
                          <a:pt x="581469" y="82622"/>
                        </a:cubicBezTo>
                        <a:cubicBezTo>
                          <a:pt x="581469" y="82622"/>
                          <a:pt x="581469" y="82622"/>
                          <a:pt x="573958" y="82622"/>
                        </a:cubicBezTo>
                        <a:cubicBezTo>
                          <a:pt x="566447" y="90133"/>
                          <a:pt x="551425" y="90133"/>
                          <a:pt x="543913" y="97645"/>
                        </a:cubicBezTo>
                        <a:cubicBezTo>
                          <a:pt x="506358" y="105156"/>
                          <a:pt x="461291" y="112667"/>
                          <a:pt x="416224" y="120178"/>
                        </a:cubicBezTo>
                        <a:cubicBezTo>
                          <a:pt x="408713" y="120178"/>
                          <a:pt x="401202" y="120178"/>
                          <a:pt x="386179" y="120178"/>
                        </a:cubicBezTo>
                        <a:cubicBezTo>
                          <a:pt x="356135" y="120178"/>
                          <a:pt x="333601" y="120178"/>
                          <a:pt x="303557" y="112667"/>
                        </a:cubicBezTo>
                        <a:cubicBezTo>
                          <a:pt x="296046" y="120178"/>
                          <a:pt x="266001" y="112667"/>
                          <a:pt x="243468" y="112667"/>
                        </a:cubicBezTo>
                        <a:close/>
                      </a:path>
                    </a:pathLst>
                  </a:custGeom>
                  <a:solidFill>
                    <a:srgbClr val="056BB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01" name="Freeform: Shape 500">
                  <a:extLst>
                    <a:ext uri="{FF2B5EF4-FFF2-40B4-BE49-F238E27FC236}">
                      <a16:creationId xmlns:a16="http://schemas.microsoft.com/office/drawing/2014/main" id="{95AB9480-3AE0-470A-865E-9313E6A50A24}"/>
                    </a:ext>
                  </a:extLst>
                </p:cNvPr>
                <p:cNvSpPr/>
                <p:nvPr/>
              </p:nvSpPr>
              <p:spPr>
                <a:xfrm>
                  <a:off x="8595686" y="7564824"/>
                  <a:ext cx="323499" cy="190674"/>
                </a:xfrm>
                <a:custGeom>
                  <a:avLst/>
                  <a:gdLst>
                    <a:gd name="connsiteX0" fmla="*/ 180267 w 323499"/>
                    <a:gd name="connsiteY0" fmla="*/ 4774 h 190674"/>
                    <a:gd name="connsiteX1" fmla="*/ 0 w 323499"/>
                    <a:gd name="connsiteY1" fmla="*/ 124952 h 190674"/>
                    <a:gd name="connsiteX2" fmla="*/ 7511 w 323499"/>
                    <a:gd name="connsiteY2" fmla="*/ 124952 h 190674"/>
                    <a:gd name="connsiteX3" fmla="*/ 67600 w 323499"/>
                    <a:gd name="connsiteY3" fmla="*/ 49841 h 190674"/>
                    <a:gd name="connsiteX4" fmla="*/ 187778 w 323499"/>
                    <a:gd name="connsiteY4" fmla="*/ 27307 h 190674"/>
                    <a:gd name="connsiteX5" fmla="*/ 270401 w 323499"/>
                    <a:gd name="connsiteY5" fmla="*/ 87397 h 190674"/>
                    <a:gd name="connsiteX6" fmla="*/ 307957 w 323499"/>
                    <a:gd name="connsiteY6" fmla="*/ 185041 h 190674"/>
                    <a:gd name="connsiteX7" fmla="*/ 322979 w 323499"/>
                    <a:gd name="connsiteY7" fmla="*/ 185041 h 190674"/>
                    <a:gd name="connsiteX8" fmla="*/ 180267 w 323499"/>
                    <a:gd name="connsiteY8" fmla="*/ 4774 h 19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499" h="190674">
                      <a:moveTo>
                        <a:pt x="180267" y="4774"/>
                      </a:moveTo>
                      <a:cubicBezTo>
                        <a:pt x="90134" y="-17759"/>
                        <a:pt x="15022" y="42330"/>
                        <a:pt x="0" y="124952"/>
                      </a:cubicBezTo>
                      <a:cubicBezTo>
                        <a:pt x="0" y="132463"/>
                        <a:pt x="7511" y="132463"/>
                        <a:pt x="7511" y="124952"/>
                      </a:cubicBezTo>
                      <a:cubicBezTo>
                        <a:pt x="22533" y="94908"/>
                        <a:pt x="37556" y="64863"/>
                        <a:pt x="67600" y="49841"/>
                      </a:cubicBezTo>
                      <a:cubicBezTo>
                        <a:pt x="105156" y="19796"/>
                        <a:pt x="150223" y="12285"/>
                        <a:pt x="187778" y="27307"/>
                      </a:cubicBezTo>
                      <a:cubicBezTo>
                        <a:pt x="225334" y="34818"/>
                        <a:pt x="247868" y="64863"/>
                        <a:pt x="270401" y="87397"/>
                      </a:cubicBezTo>
                      <a:cubicBezTo>
                        <a:pt x="292934" y="117441"/>
                        <a:pt x="292934" y="154997"/>
                        <a:pt x="307957" y="185041"/>
                      </a:cubicBezTo>
                      <a:cubicBezTo>
                        <a:pt x="307957" y="192553"/>
                        <a:pt x="315468" y="192553"/>
                        <a:pt x="322979" y="185041"/>
                      </a:cubicBezTo>
                      <a:cubicBezTo>
                        <a:pt x="330490" y="109930"/>
                        <a:pt x="255379" y="19796"/>
                        <a:pt x="180267" y="4774"/>
                      </a:cubicBezTo>
                      <a:close/>
                    </a:path>
                  </a:pathLst>
                </a:custGeom>
                <a:solidFill>
                  <a:srgbClr val="056BB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2" name="Freeform: Shape 501">
                  <a:extLst>
                    <a:ext uri="{FF2B5EF4-FFF2-40B4-BE49-F238E27FC236}">
                      <a16:creationId xmlns:a16="http://schemas.microsoft.com/office/drawing/2014/main" id="{CC90C5C3-9C14-4D38-9131-290C78BEA117}"/>
                    </a:ext>
                  </a:extLst>
                </p:cNvPr>
                <p:cNvSpPr/>
                <p:nvPr/>
              </p:nvSpPr>
              <p:spPr>
                <a:xfrm>
                  <a:off x="8014217" y="7568646"/>
                  <a:ext cx="1116414" cy="534243"/>
                </a:xfrm>
                <a:custGeom>
                  <a:avLst/>
                  <a:gdLst>
                    <a:gd name="connsiteX0" fmla="*/ 1114761 w 1116414"/>
                    <a:gd name="connsiteY0" fmla="*/ 248820 h 534243"/>
                    <a:gd name="connsiteX1" fmla="*/ 1092227 w 1116414"/>
                    <a:gd name="connsiteY1" fmla="*/ 106108 h 534243"/>
                    <a:gd name="connsiteX2" fmla="*/ 1039649 w 1116414"/>
                    <a:gd name="connsiteY2" fmla="*/ 23486 h 534243"/>
                    <a:gd name="connsiteX3" fmla="*/ 957026 w 1116414"/>
                    <a:gd name="connsiteY3" fmla="*/ 83575 h 534243"/>
                    <a:gd name="connsiteX4" fmla="*/ 874404 w 1116414"/>
                    <a:gd name="connsiteY4" fmla="*/ 91086 h 534243"/>
                    <a:gd name="connsiteX5" fmla="*/ 679114 w 1116414"/>
                    <a:gd name="connsiteY5" fmla="*/ 952 h 534243"/>
                    <a:gd name="connsiteX6" fmla="*/ 581469 w 1116414"/>
                    <a:gd name="connsiteY6" fmla="*/ 83575 h 534243"/>
                    <a:gd name="connsiteX7" fmla="*/ 551425 w 1116414"/>
                    <a:gd name="connsiteY7" fmla="*/ 98597 h 534243"/>
                    <a:gd name="connsiteX8" fmla="*/ 423735 w 1116414"/>
                    <a:gd name="connsiteY8" fmla="*/ 121131 h 534243"/>
                    <a:gd name="connsiteX9" fmla="*/ 371157 w 1116414"/>
                    <a:gd name="connsiteY9" fmla="*/ 121131 h 534243"/>
                    <a:gd name="connsiteX10" fmla="*/ 453780 w 1116414"/>
                    <a:gd name="connsiteY10" fmla="*/ 151175 h 534243"/>
                    <a:gd name="connsiteX11" fmla="*/ 588980 w 1116414"/>
                    <a:gd name="connsiteY11" fmla="*/ 121131 h 534243"/>
                    <a:gd name="connsiteX12" fmla="*/ 671603 w 1116414"/>
                    <a:gd name="connsiteY12" fmla="*/ 68552 h 534243"/>
                    <a:gd name="connsiteX13" fmla="*/ 806803 w 1116414"/>
                    <a:gd name="connsiteY13" fmla="*/ 98597 h 534243"/>
                    <a:gd name="connsiteX14" fmla="*/ 836848 w 1116414"/>
                    <a:gd name="connsiteY14" fmla="*/ 233798 h 534243"/>
                    <a:gd name="connsiteX15" fmla="*/ 979560 w 1116414"/>
                    <a:gd name="connsiteY15" fmla="*/ 203753 h 534243"/>
                    <a:gd name="connsiteX16" fmla="*/ 806803 w 1116414"/>
                    <a:gd name="connsiteY16" fmla="*/ 353976 h 534243"/>
                    <a:gd name="connsiteX17" fmla="*/ 63200 w 1116414"/>
                    <a:gd name="connsiteY17" fmla="*/ 308909 h 534243"/>
                    <a:gd name="connsiteX18" fmla="*/ 33156 w 1116414"/>
                    <a:gd name="connsiteY18" fmla="*/ 233798 h 534243"/>
                    <a:gd name="connsiteX19" fmla="*/ 10622 w 1116414"/>
                    <a:gd name="connsiteY19" fmla="*/ 331442 h 534243"/>
                    <a:gd name="connsiteX20" fmla="*/ 3111 w 1116414"/>
                    <a:gd name="connsiteY20" fmla="*/ 399043 h 534243"/>
                    <a:gd name="connsiteX21" fmla="*/ 40667 w 1116414"/>
                    <a:gd name="connsiteY21" fmla="*/ 429087 h 534243"/>
                    <a:gd name="connsiteX22" fmla="*/ 115778 w 1116414"/>
                    <a:gd name="connsiteY22" fmla="*/ 466643 h 534243"/>
                    <a:gd name="connsiteX23" fmla="*/ 303557 w 1116414"/>
                    <a:gd name="connsiteY23" fmla="*/ 519221 h 534243"/>
                    <a:gd name="connsiteX24" fmla="*/ 498846 w 1116414"/>
                    <a:gd name="connsiteY24" fmla="*/ 534243 h 534243"/>
                    <a:gd name="connsiteX25" fmla="*/ 694136 w 1116414"/>
                    <a:gd name="connsiteY25" fmla="*/ 504199 h 534243"/>
                    <a:gd name="connsiteX26" fmla="*/ 1114761 w 1116414"/>
                    <a:gd name="connsiteY26" fmla="*/ 248820 h 53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16414" h="534243">
                      <a:moveTo>
                        <a:pt x="1114761" y="248820"/>
                      </a:moveTo>
                      <a:cubicBezTo>
                        <a:pt x="1107249" y="203753"/>
                        <a:pt x="1092227" y="151175"/>
                        <a:pt x="1092227" y="106108"/>
                      </a:cubicBezTo>
                      <a:cubicBezTo>
                        <a:pt x="1092227" y="83575"/>
                        <a:pt x="1077205" y="30997"/>
                        <a:pt x="1039649" y="23486"/>
                      </a:cubicBezTo>
                      <a:cubicBezTo>
                        <a:pt x="1002093" y="23486"/>
                        <a:pt x="994582" y="68552"/>
                        <a:pt x="957026" y="83575"/>
                      </a:cubicBezTo>
                      <a:cubicBezTo>
                        <a:pt x="934493" y="91086"/>
                        <a:pt x="904448" y="91086"/>
                        <a:pt x="874404" y="91086"/>
                      </a:cubicBezTo>
                      <a:cubicBezTo>
                        <a:pt x="836848" y="30997"/>
                        <a:pt x="754225" y="-6559"/>
                        <a:pt x="679114" y="952"/>
                      </a:cubicBezTo>
                      <a:cubicBezTo>
                        <a:pt x="634047" y="8463"/>
                        <a:pt x="604003" y="38508"/>
                        <a:pt x="581469" y="83575"/>
                      </a:cubicBezTo>
                      <a:cubicBezTo>
                        <a:pt x="573958" y="91086"/>
                        <a:pt x="558936" y="91086"/>
                        <a:pt x="551425" y="98597"/>
                      </a:cubicBezTo>
                      <a:cubicBezTo>
                        <a:pt x="506358" y="113620"/>
                        <a:pt x="468802" y="121131"/>
                        <a:pt x="423735" y="121131"/>
                      </a:cubicBezTo>
                      <a:cubicBezTo>
                        <a:pt x="408713" y="121131"/>
                        <a:pt x="386179" y="121131"/>
                        <a:pt x="371157" y="121131"/>
                      </a:cubicBezTo>
                      <a:cubicBezTo>
                        <a:pt x="401202" y="136153"/>
                        <a:pt x="423735" y="143664"/>
                        <a:pt x="453780" y="151175"/>
                      </a:cubicBezTo>
                      <a:cubicBezTo>
                        <a:pt x="498846" y="158686"/>
                        <a:pt x="543914" y="151175"/>
                        <a:pt x="588980" y="121131"/>
                      </a:cubicBezTo>
                      <a:cubicBezTo>
                        <a:pt x="619025" y="106108"/>
                        <a:pt x="641558" y="83575"/>
                        <a:pt x="671603" y="68552"/>
                      </a:cubicBezTo>
                      <a:cubicBezTo>
                        <a:pt x="724181" y="46019"/>
                        <a:pt x="769248" y="53530"/>
                        <a:pt x="806803" y="98597"/>
                      </a:cubicBezTo>
                      <a:cubicBezTo>
                        <a:pt x="829337" y="128642"/>
                        <a:pt x="851871" y="188731"/>
                        <a:pt x="836848" y="233798"/>
                      </a:cubicBezTo>
                      <a:cubicBezTo>
                        <a:pt x="821826" y="271353"/>
                        <a:pt x="942004" y="211264"/>
                        <a:pt x="979560" y="203753"/>
                      </a:cubicBezTo>
                      <a:cubicBezTo>
                        <a:pt x="987071" y="203753"/>
                        <a:pt x="987071" y="293887"/>
                        <a:pt x="806803" y="353976"/>
                      </a:cubicBezTo>
                      <a:cubicBezTo>
                        <a:pt x="341113" y="496688"/>
                        <a:pt x="108267" y="368998"/>
                        <a:pt x="63200" y="308909"/>
                      </a:cubicBezTo>
                      <a:cubicBezTo>
                        <a:pt x="40667" y="286376"/>
                        <a:pt x="33156" y="256331"/>
                        <a:pt x="33156" y="233798"/>
                      </a:cubicBezTo>
                      <a:cubicBezTo>
                        <a:pt x="18134" y="263842"/>
                        <a:pt x="10622" y="301398"/>
                        <a:pt x="10622" y="331442"/>
                      </a:cubicBezTo>
                      <a:cubicBezTo>
                        <a:pt x="3111" y="353976"/>
                        <a:pt x="-4400" y="376510"/>
                        <a:pt x="3111" y="399043"/>
                      </a:cubicBezTo>
                      <a:cubicBezTo>
                        <a:pt x="10622" y="414065"/>
                        <a:pt x="25645" y="421576"/>
                        <a:pt x="40667" y="429087"/>
                      </a:cubicBezTo>
                      <a:cubicBezTo>
                        <a:pt x="63200" y="444109"/>
                        <a:pt x="85734" y="459132"/>
                        <a:pt x="115778" y="466643"/>
                      </a:cubicBezTo>
                      <a:cubicBezTo>
                        <a:pt x="175867" y="496688"/>
                        <a:pt x="235956" y="504199"/>
                        <a:pt x="303557" y="519221"/>
                      </a:cubicBezTo>
                      <a:cubicBezTo>
                        <a:pt x="371157" y="526732"/>
                        <a:pt x="431246" y="534243"/>
                        <a:pt x="498846" y="534243"/>
                      </a:cubicBezTo>
                      <a:cubicBezTo>
                        <a:pt x="566447" y="534243"/>
                        <a:pt x="634047" y="526732"/>
                        <a:pt x="694136" y="504199"/>
                      </a:cubicBezTo>
                      <a:cubicBezTo>
                        <a:pt x="1122272" y="353976"/>
                        <a:pt x="1122272" y="308909"/>
                        <a:pt x="1114761" y="248820"/>
                      </a:cubicBezTo>
                      <a:close/>
                    </a:path>
                  </a:pathLst>
                </a:custGeom>
                <a:solidFill>
                  <a:srgbClr val="209DD9"/>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03" name="Graphic 2">
                  <a:extLst>
                    <a:ext uri="{FF2B5EF4-FFF2-40B4-BE49-F238E27FC236}">
                      <a16:creationId xmlns:a16="http://schemas.microsoft.com/office/drawing/2014/main" id="{BDE90F45-42E8-4050-B407-06991A526311}"/>
                    </a:ext>
                  </a:extLst>
                </p:cNvPr>
                <p:cNvGrpSpPr/>
                <p:nvPr/>
              </p:nvGrpSpPr>
              <p:grpSpPr>
                <a:xfrm>
                  <a:off x="8006706" y="7761550"/>
                  <a:ext cx="1123914" cy="356361"/>
                  <a:chOff x="8006706" y="7761550"/>
                  <a:chExt cx="1123914" cy="356361"/>
                </a:xfrm>
              </p:grpSpPr>
              <p:sp>
                <p:nvSpPr>
                  <p:cNvPr id="506" name="Freeform: Shape 505">
                    <a:extLst>
                      <a:ext uri="{FF2B5EF4-FFF2-40B4-BE49-F238E27FC236}">
                        <a16:creationId xmlns:a16="http://schemas.microsoft.com/office/drawing/2014/main" id="{8A9A83EF-C6F7-4032-B490-F21FECE9D98B}"/>
                      </a:ext>
                    </a:extLst>
                  </p:cNvPr>
                  <p:cNvSpPr/>
                  <p:nvPr/>
                </p:nvSpPr>
                <p:spPr>
                  <a:xfrm>
                    <a:off x="8006706" y="7764888"/>
                    <a:ext cx="1123914" cy="338001"/>
                  </a:xfrm>
                  <a:custGeom>
                    <a:avLst/>
                    <a:gdLst>
                      <a:gd name="connsiteX0" fmla="*/ 1114760 w 1123914"/>
                      <a:gd name="connsiteY0" fmla="*/ 0 h 338001"/>
                      <a:gd name="connsiteX1" fmla="*/ 1054671 w 1123914"/>
                      <a:gd name="connsiteY1" fmla="*/ 67600 h 338001"/>
                      <a:gd name="connsiteX2" fmla="*/ 776759 w 1123914"/>
                      <a:gd name="connsiteY2" fmla="*/ 202801 h 338001"/>
                      <a:gd name="connsiteX3" fmla="*/ 446269 w 1123914"/>
                      <a:gd name="connsiteY3" fmla="*/ 262890 h 338001"/>
                      <a:gd name="connsiteX4" fmla="*/ 348624 w 1123914"/>
                      <a:gd name="connsiteY4" fmla="*/ 255379 h 338001"/>
                      <a:gd name="connsiteX5" fmla="*/ 160845 w 1123914"/>
                      <a:gd name="connsiteY5" fmla="*/ 217823 h 338001"/>
                      <a:gd name="connsiteX6" fmla="*/ 10622 w 1123914"/>
                      <a:gd name="connsiteY6" fmla="*/ 120178 h 338001"/>
                      <a:gd name="connsiteX7" fmla="*/ 10622 w 1123914"/>
                      <a:gd name="connsiteY7" fmla="*/ 135200 h 338001"/>
                      <a:gd name="connsiteX8" fmla="*/ 3111 w 1123914"/>
                      <a:gd name="connsiteY8" fmla="*/ 202801 h 338001"/>
                      <a:gd name="connsiteX9" fmla="*/ 40667 w 1123914"/>
                      <a:gd name="connsiteY9" fmla="*/ 232845 h 338001"/>
                      <a:gd name="connsiteX10" fmla="*/ 115778 w 1123914"/>
                      <a:gd name="connsiteY10" fmla="*/ 270401 h 338001"/>
                      <a:gd name="connsiteX11" fmla="*/ 303557 w 1123914"/>
                      <a:gd name="connsiteY11" fmla="*/ 322979 h 338001"/>
                      <a:gd name="connsiteX12" fmla="*/ 498847 w 1123914"/>
                      <a:gd name="connsiteY12" fmla="*/ 338001 h 338001"/>
                      <a:gd name="connsiteX13" fmla="*/ 694136 w 1123914"/>
                      <a:gd name="connsiteY13" fmla="*/ 307957 h 338001"/>
                      <a:gd name="connsiteX14" fmla="*/ 1122272 w 1123914"/>
                      <a:gd name="connsiteY14" fmla="*/ 52578 h 338001"/>
                      <a:gd name="connsiteX15" fmla="*/ 1114760 w 1123914"/>
                      <a:gd name="connsiteY15" fmla="*/ 0 h 33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3914" h="338001">
                        <a:moveTo>
                          <a:pt x="1114760" y="0"/>
                        </a:moveTo>
                        <a:cubicBezTo>
                          <a:pt x="1099738" y="22533"/>
                          <a:pt x="1077204" y="52578"/>
                          <a:pt x="1054671" y="67600"/>
                        </a:cubicBezTo>
                        <a:cubicBezTo>
                          <a:pt x="972049" y="135200"/>
                          <a:pt x="874404" y="172756"/>
                          <a:pt x="776759" y="202801"/>
                        </a:cubicBezTo>
                        <a:cubicBezTo>
                          <a:pt x="671603" y="240356"/>
                          <a:pt x="558936" y="262890"/>
                          <a:pt x="446269" y="262890"/>
                        </a:cubicBezTo>
                        <a:cubicBezTo>
                          <a:pt x="416224" y="262890"/>
                          <a:pt x="378668" y="262890"/>
                          <a:pt x="348624" y="255379"/>
                        </a:cubicBezTo>
                        <a:cubicBezTo>
                          <a:pt x="288535" y="247867"/>
                          <a:pt x="220934" y="240356"/>
                          <a:pt x="160845" y="217823"/>
                        </a:cubicBezTo>
                        <a:cubicBezTo>
                          <a:pt x="108267" y="202801"/>
                          <a:pt x="33156" y="180268"/>
                          <a:pt x="10622" y="120178"/>
                        </a:cubicBezTo>
                        <a:cubicBezTo>
                          <a:pt x="10622" y="127689"/>
                          <a:pt x="10622" y="127689"/>
                          <a:pt x="10622" y="135200"/>
                        </a:cubicBezTo>
                        <a:cubicBezTo>
                          <a:pt x="3111" y="157734"/>
                          <a:pt x="-4400" y="180268"/>
                          <a:pt x="3111" y="202801"/>
                        </a:cubicBezTo>
                        <a:cubicBezTo>
                          <a:pt x="10622" y="217823"/>
                          <a:pt x="25645" y="225334"/>
                          <a:pt x="40667" y="232845"/>
                        </a:cubicBezTo>
                        <a:cubicBezTo>
                          <a:pt x="63200" y="247867"/>
                          <a:pt x="85734" y="262890"/>
                          <a:pt x="115778" y="270401"/>
                        </a:cubicBezTo>
                        <a:cubicBezTo>
                          <a:pt x="175868" y="300446"/>
                          <a:pt x="235957" y="307957"/>
                          <a:pt x="303557" y="322979"/>
                        </a:cubicBezTo>
                        <a:cubicBezTo>
                          <a:pt x="371157" y="330490"/>
                          <a:pt x="431246" y="338001"/>
                          <a:pt x="498847" y="338001"/>
                        </a:cubicBezTo>
                        <a:cubicBezTo>
                          <a:pt x="566447" y="338001"/>
                          <a:pt x="634047" y="330490"/>
                          <a:pt x="694136" y="307957"/>
                        </a:cubicBezTo>
                        <a:cubicBezTo>
                          <a:pt x="1129783" y="150223"/>
                          <a:pt x="1129783" y="112667"/>
                          <a:pt x="1122272" y="52578"/>
                        </a:cubicBezTo>
                        <a:cubicBezTo>
                          <a:pt x="1122272" y="37556"/>
                          <a:pt x="1114760" y="22533"/>
                          <a:pt x="1114760" y="0"/>
                        </a:cubicBezTo>
                        <a:close/>
                      </a:path>
                    </a:pathLst>
                  </a:custGeom>
                  <a:solidFill>
                    <a:srgbClr val="F4F4F4"/>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7" name="Freeform: Shape 506">
                    <a:extLst>
                      <a:ext uri="{FF2B5EF4-FFF2-40B4-BE49-F238E27FC236}">
                        <a16:creationId xmlns:a16="http://schemas.microsoft.com/office/drawing/2014/main" id="{44362440-6ADC-40A9-8F93-E9B9B7D2A402}"/>
                      </a:ext>
                    </a:extLst>
                  </p:cNvPr>
                  <p:cNvSpPr/>
                  <p:nvPr/>
                </p:nvSpPr>
                <p:spPr>
                  <a:xfrm>
                    <a:off x="8006706" y="7761550"/>
                    <a:ext cx="1123468" cy="356361"/>
                  </a:xfrm>
                  <a:custGeom>
                    <a:avLst/>
                    <a:gdLst>
                      <a:gd name="connsiteX0" fmla="*/ 483824 w 1123468"/>
                      <a:gd name="connsiteY0" fmla="*/ 356362 h 356361"/>
                      <a:gd name="connsiteX1" fmla="*/ 303557 w 1123468"/>
                      <a:gd name="connsiteY1" fmla="*/ 341340 h 356361"/>
                      <a:gd name="connsiteX2" fmla="*/ 115778 w 1123468"/>
                      <a:gd name="connsiteY2" fmla="*/ 288761 h 356361"/>
                      <a:gd name="connsiteX3" fmla="*/ 40667 w 1123468"/>
                      <a:gd name="connsiteY3" fmla="*/ 251206 h 356361"/>
                      <a:gd name="connsiteX4" fmla="*/ 40667 w 1123468"/>
                      <a:gd name="connsiteY4" fmla="*/ 251206 h 356361"/>
                      <a:gd name="connsiteX5" fmla="*/ 3111 w 1123468"/>
                      <a:gd name="connsiteY5" fmla="*/ 221161 h 356361"/>
                      <a:gd name="connsiteX6" fmla="*/ 10622 w 1123468"/>
                      <a:gd name="connsiteY6" fmla="*/ 146050 h 356361"/>
                      <a:gd name="connsiteX7" fmla="*/ 10622 w 1123468"/>
                      <a:gd name="connsiteY7" fmla="*/ 131027 h 356361"/>
                      <a:gd name="connsiteX8" fmla="*/ 18133 w 1123468"/>
                      <a:gd name="connsiteY8" fmla="*/ 123516 h 356361"/>
                      <a:gd name="connsiteX9" fmla="*/ 25645 w 1123468"/>
                      <a:gd name="connsiteY9" fmla="*/ 131027 h 356361"/>
                      <a:gd name="connsiteX10" fmla="*/ 160845 w 1123468"/>
                      <a:gd name="connsiteY10" fmla="*/ 221161 h 356361"/>
                      <a:gd name="connsiteX11" fmla="*/ 168356 w 1123468"/>
                      <a:gd name="connsiteY11" fmla="*/ 221161 h 356361"/>
                      <a:gd name="connsiteX12" fmla="*/ 348624 w 1123468"/>
                      <a:gd name="connsiteY12" fmla="*/ 258717 h 356361"/>
                      <a:gd name="connsiteX13" fmla="*/ 446269 w 1123468"/>
                      <a:gd name="connsiteY13" fmla="*/ 266228 h 356361"/>
                      <a:gd name="connsiteX14" fmla="*/ 446269 w 1123468"/>
                      <a:gd name="connsiteY14" fmla="*/ 266228 h 356361"/>
                      <a:gd name="connsiteX15" fmla="*/ 769248 w 1123468"/>
                      <a:gd name="connsiteY15" fmla="*/ 206139 h 356361"/>
                      <a:gd name="connsiteX16" fmla="*/ 1039649 w 1123468"/>
                      <a:gd name="connsiteY16" fmla="*/ 70939 h 356361"/>
                      <a:gd name="connsiteX17" fmla="*/ 1099738 w 1123468"/>
                      <a:gd name="connsiteY17" fmla="*/ 3338 h 356361"/>
                      <a:gd name="connsiteX18" fmla="*/ 1107249 w 1123468"/>
                      <a:gd name="connsiteY18" fmla="*/ 3338 h 356361"/>
                      <a:gd name="connsiteX19" fmla="*/ 1114760 w 1123468"/>
                      <a:gd name="connsiteY19" fmla="*/ 10849 h 356361"/>
                      <a:gd name="connsiteX20" fmla="*/ 1122272 w 1123468"/>
                      <a:gd name="connsiteY20" fmla="*/ 63427 h 356361"/>
                      <a:gd name="connsiteX21" fmla="*/ 686625 w 1123468"/>
                      <a:gd name="connsiteY21" fmla="*/ 326317 h 356361"/>
                      <a:gd name="connsiteX22" fmla="*/ 491336 w 1123468"/>
                      <a:gd name="connsiteY22" fmla="*/ 356362 h 356361"/>
                      <a:gd name="connsiteX23" fmla="*/ 483824 w 1123468"/>
                      <a:gd name="connsiteY23" fmla="*/ 356362 h 356361"/>
                      <a:gd name="connsiteX24" fmla="*/ 18133 w 1123468"/>
                      <a:gd name="connsiteY24" fmla="*/ 153561 h 356361"/>
                      <a:gd name="connsiteX25" fmla="*/ 18133 w 1123468"/>
                      <a:gd name="connsiteY25" fmla="*/ 213650 h 356361"/>
                      <a:gd name="connsiteX26" fmla="*/ 48178 w 1123468"/>
                      <a:gd name="connsiteY26" fmla="*/ 236184 h 356361"/>
                      <a:gd name="connsiteX27" fmla="*/ 48178 w 1123468"/>
                      <a:gd name="connsiteY27" fmla="*/ 236184 h 356361"/>
                      <a:gd name="connsiteX28" fmla="*/ 123289 w 1123468"/>
                      <a:gd name="connsiteY28" fmla="*/ 273739 h 356361"/>
                      <a:gd name="connsiteX29" fmla="*/ 311068 w 1123468"/>
                      <a:gd name="connsiteY29" fmla="*/ 326317 h 356361"/>
                      <a:gd name="connsiteX30" fmla="*/ 506358 w 1123468"/>
                      <a:gd name="connsiteY30" fmla="*/ 341340 h 356361"/>
                      <a:gd name="connsiteX31" fmla="*/ 694136 w 1123468"/>
                      <a:gd name="connsiteY31" fmla="*/ 311295 h 356361"/>
                      <a:gd name="connsiteX32" fmla="*/ 1114760 w 1123468"/>
                      <a:gd name="connsiteY32" fmla="*/ 63427 h 356361"/>
                      <a:gd name="connsiteX33" fmla="*/ 1107249 w 1123468"/>
                      <a:gd name="connsiteY33" fmla="*/ 25871 h 356361"/>
                      <a:gd name="connsiteX34" fmla="*/ 1054671 w 1123468"/>
                      <a:gd name="connsiteY34" fmla="*/ 78450 h 356361"/>
                      <a:gd name="connsiteX35" fmla="*/ 776759 w 1123468"/>
                      <a:gd name="connsiteY35" fmla="*/ 213650 h 356361"/>
                      <a:gd name="connsiteX36" fmla="*/ 446269 w 1123468"/>
                      <a:gd name="connsiteY36" fmla="*/ 273739 h 356361"/>
                      <a:gd name="connsiteX37" fmla="*/ 446269 w 1123468"/>
                      <a:gd name="connsiteY37" fmla="*/ 273739 h 356361"/>
                      <a:gd name="connsiteX38" fmla="*/ 348624 w 1123468"/>
                      <a:gd name="connsiteY38" fmla="*/ 266228 h 356361"/>
                      <a:gd name="connsiteX39" fmla="*/ 160845 w 1123468"/>
                      <a:gd name="connsiteY39" fmla="*/ 228673 h 356361"/>
                      <a:gd name="connsiteX40" fmla="*/ 153334 w 1123468"/>
                      <a:gd name="connsiteY40" fmla="*/ 228673 h 356361"/>
                      <a:gd name="connsiteX41" fmla="*/ 18133 w 1123468"/>
                      <a:gd name="connsiteY41" fmla="*/ 153561 h 35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23468" h="356361">
                        <a:moveTo>
                          <a:pt x="483824" y="356362"/>
                        </a:moveTo>
                        <a:cubicBezTo>
                          <a:pt x="423735" y="356362"/>
                          <a:pt x="356135" y="348851"/>
                          <a:pt x="303557" y="341340"/>
                        </a:cubicBezTo>
                        <a:cubicBezTo>
                          <a:pt x="228446" y="333829"/>
                          <a:pt x="168356" y="318806"/>
                          <a:pt x="115778" y="288761"/>
                        </a:cubicBezTo>
                        <a:cubicBezTo>
                          <a:pt x="93245" y="273739"/>
                          <a:pt x="63200" y="266228"/>
                          <a:pt x="40667" y="251206"/>
                        </a:cubicBezTo>
                        <a:lnTo>
                          <a:pt x="40667" y="251206"/>
                        </a:lnTo>
                        <a:cubicBezTo>
                          <a:pt x="25645" y="243695"/>
                          <a:pt x="10622" y="236184"/>
                          <a:pt x="3111" y="221161"/>
                        </a:cubicBezTo>
                        <a:cubicBezTo>
                          <a:pt x="-4400" y="198628"/>
                          <a:pt x="3111" y="168583"/>
                          <a:pt x="10622" y="146050"/>
                        </a:cubicBezTo>
                        <a:cubicBezTo>
                          <a:pt x="10622" y="138538"/>
                          <a:pt x="10622" y="138538"/>
                          <a:pt x="10622" y="131027"/>
                        </a:cubicBezTo>
                        <a:cubicBezTo>
                          <a:pt x="10622" y="131027"/>
                          <a:pt x="10622" y="123516"/>
                          <a:pt x="18133" y="123516"/>
                        </a:cubicBezTo>
                        <a:cubicBezTo>
                          <a:pt x="18133" y="123516"/>
                          <a:pt x="25645" y="123516"/>
                          <a:pt x="25645" y="131027"/>
                        </a:cubicBezTo>
                        <a:cubicBezTo>
                          <a:pt x="40667" y="183606"/>
                          <a:pt x="108267" y="206139"/>
                          <a:pt x="160845" y="221161"/>
                        </a:cubicBezTo>
                        <a:lnTo>
                          <a:pt x="168356" y="221161"/>
                        </a:lnTo>
                        <a:cubicBezTo>
                          <a:pt x="228446" y="243695"/>
                          <a:pt x="288535" y="251206"/>
                          <a:pt x="348624" y="258717"/>
                        </a:cubicBezTo>
                        <a:cubicBezTo>
                          <a:pt x="378668" y="266228"/>
                          <a:pt x="408713" y="266228"/>
                          <a:pt x="446269" y="266228"/>
                        </a:cubicBezTo>
                        <a:lnTo>
                          <a:pt x="446269" y="266228"/>
                        </a:lnTo>
                        <a:cubicBezTo>
                          <a:pt x="543913" y="266228"/>
                          <a:pt x="649069" y="243695"/>
                          <a:pt x="769248" y="206139"/>
                        </a:cubicBezTo>
                        <a:cubicBezTo>
                          <a:pt x="866893" y="176094"/>
                          <a:pt x="964537" y="138538"/>
                          <a:pt x="1039649" y="70939"/>
                        </a:cubicBezTo>
                        <a:cubicBezTo>
                          <a:pt x="1062182" y="55916"/>
                          <a:pt x="1077204" y="25871"/>
                          <a:pt x="1099738" y="3338"/>
                        </a:cubicBezTo>
                        <a:cubicBezTo>
                          <a:pt x="1099738" y="3338"/>
                          <a:pt x="1107249" y="-4173"/>
                          <a:pt x="1107249" y="3338"/>
                        </a:cubicBezTo>
                        <a:cubicBezTo>
                          <a:pt x="1107249" y="3338"/>
                          <a:pt x="1114760" y="3338"/>
                          <a:pt x="1114760" y="10849"/>
                        </a:cubicBezTo>
                        <a:cubicBezTo>
                          <a:pt x="1114760" y="25871"/>
                          <a:pt x="1122272" y="48405"/>
                          <a:pt x="1122272" y="63427"/>
                        </a:cubicBezTo>
                        <a:cubicBezTo>
                          <a:pt x="1129783" y="131027"/>
                          <a:pt x="1114760" y="176094"/>
                          <a:pt x="686625" y="326317"/>
                        </a:cubicBezTo>
                        <a:cubicBezTo>
                          <a:pt x="634047" y="348851"/>
                          <a:pt x="566447" y="356362"/>
                          <a:pt x="491336" y="356362"/>
                        </a:cubicBezTo>
                        <a:cubicBezTo>
                          <a:pt x="491336" y="356362"/>
                          <a:pt x="491336" y="356362"/>
                          <a:pt x="483824" y="356362"/>
                        </a:cubicBezTo>
                        <a:close/>
                        <a:moveTo>
                          <a:pt x="18133" y="153561"/>
                        </a:moveTo>
                        <a:cubicBezTo>
                          <a:pt x="10622" y="168583"/>
                          <a:pt x="3111" y="191117"/>
                          <a:pt x="18133" y="213650"/>
                        </a:cubicBezTo>
                        <a:cubicBezTo>
                          <a:pt x="25645" y="221161"/>
                          <a:pt x="33156" y="228673"/>
                          <a:pt x="48178" y="236184"/>
                        </a:cubicBezTo>
                        <a:lnTo>
                          <a:pt x="48178" y="236184"/>
                        </a:lnTo>
                        <a:cubicBezTo>
                          <a:pt x="70711" y="251206"/>
                          <a:pt x="93245" y="266228"/>
                          <a:pt x="123289" y="273739"/>
                        </a:cubicBezTo>
                        <a:cubicBezTo>
                          <a:pt x="175868" y="296273"/>
                          <a:pt x="235957" y="311295"/>
                          <a:pt x="311068" y="326317"/>
                        </a:cubicBezTo>
                        <a:cubicBezTo>
                          <a:pt x="371157" y="333829"/>
                          <a:pt x="438758" y="341340"/>
                          <a:pt x="506358" y="341340"/>
                        </a:cubicBezTo>
                        <a:cubicBezTo>
                          <a:pt x="581469" y="341340"/>
                          <a:pt x="641558" y="326317"/>
                          <a:pt x="694136" y="311295"/>
                        </a:cubicBezTo>
                        <a:cubicBezTo>
                          <a:pt x="1129783" y="153561"/>
                          <a:pt x="1122272" y="116005"/>
                          <a:pt x="1114760" y="63427"/>
                        </a:cubicBezTo>
                        <a:cubicBezTo>
                          <a:pt x="1114760" y="55916"/>
                          <a:pt x="1114760" y="40894"/>
                          <a:pt x="1107249" y="25871"/>
                        </a:cubicBezTo>
                        <a:cubicBezTo>
                          <a:pt x="1092227" y="48405"/>
                          <a:pt x="1077204" y="63427"/>
                          <a:pt x="1054671" y="78450"/>
                        </a:cubicBezTo>
                        <a:cubicBezTo>
                          <a:pt x="972049" y="146050"/>
                          <a:pt x="874404" y="183606"/>
                          <a:pt x="776759" y="213650"/>
                        </a:cubicBezTo>
                        <a:cubicBezTo>
                          <a:pt x="649069" y="251206"/>
                          <a:pt x="543913" y="273739"/>
                          <a:pt x="446269" y="273739"/>
                        </a:cubicBezTo>
                        <a:lnTo>
                          <a:pt x="446269" y="273739"/>
                        </a:lnTo>
                        <a:cubicBezTo>
                          <a:pt x="408713" y="273739"/>
                          <a:pt x="378668" y="273739"/>
                          <a:pt x="348624" y="266228"/>
                        </a:cubicBezTo>
                        <a:cubicBezTo>
                          <a:pt x="288535" y="258717"/>
                          <a:pt x="220934" y="251206"/>
                          <a:pt x="160845" y="228673"/>
                        </a:cubicBezTo>
                        <a:lnTo>
                          <a:pt x="153334" y="228673"/>
                        </a:lnTo>
                        <a:cubicBezTo>
                          <a:pt x="108267" y="213650"/>
                          <a:pt x="48178" y="198628"/>
                          <a:pt x="18133" y="153561"/>
                        </a:cubicBezTo>
                        <a:close/>
                      </a:path>
                    </a:pathLst>
                  </a:custGeom>
                  <a:solidFill>
                    <a:srgbClr val="A5A5A4"/>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04" name="Freeform: Shape 503">
                  <a:extLst>
                    <a:ext uri="{FF2B5EF4-FFF2-40B4-BE49-F238E27FC236}">
                      <a16:creationId xmlns:a16="http://schemas.microsoft.com/office/drawing/2014/main" id="{756EF25D-7CB5-40E8-A6F6-0C083AE39078}"/>
                    </a:ext>
                  </a:extLst>
                </p:cNvPr>
                <p:cNvSpPr/>
                <p:nvPr/>
              </p:nvSpPr>
              <p:spPr>
                <a:xfrm>
                  <a:off x="8069906" y="7695414"/>
                  <a:ext cx="322979" cy="147924"/>
                </a:xfrm>
                <a:custGeom>
                  <a:avLst/>
                  <a:gdLst>
                    <a:gd name="connsiteX0" fmla="*/ 322979 w 322979"/>
                    <a:gd name="connsiteY0" fmla="*/ 31919 h 147924"/>
                    <a:gd name="connsiteX1" fmla="*/ 127689 w 322979"/>
                    <a:gd name="connsiteY1" fmla="*/ 9385 h 147924"/>
                    <a:gd name="connsiteX2" fmla="*/ 0 w 322979"/>
                    <a:gd name="connsiteY2" fmla="*/ 144586 h 147924"/>
                    <a:gd name="connsiteX3" fmla="*/ 7511 w 322979"/>
                    <a:gd name="connsiteY3" fmla="*/ 144586 h 147924"/>
                    <a:gd name="connsiteX4" fmla="*/ 135201 w 322979"/>
                    <a:gd name="connsiteY4" fmla="*/ 31919 h 147924"/>
                    <a:gd name="connsiteX5" fmla="*/ 322979 w 322979"/>
                    <a:gd name="connsiteY5" fmla="*/ 46941 h 147924"/>
                    <a:gd name="connsiteX6" fmla="*/ 322979 w 322979"/>
                    <a:gd name="connsiteY6" fmla="*/ 31919 h 14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979" h="147924">
                      <a:moveTo>
                        <a:pt x="322979" y="31919"/>
                      </a:moveTo>
                      <a:cubicBezTo>
                        <a:pt x="270401" y="-5637"/>
                        <a:pt x="187779" y="-5637"/>
                        <a:pt x="127689" y="9385"/>
                      </a:cubicBezTo>
                      <a:cubicBezTo>
                        <a:pt x="60089" y="24408"/>
                        <a:pt x="15022" y="69474"/>
                        <a:pt x="0" y="144586"/>
                      </a:cubicBezTo>
                      <a:cubicBezTo>
                        <a:pt x="0" y="144586"/>
                        <a:pt x="0" y="152097"/>
                        <a:pt x="7511" y="144586"/>
                      </a:cubicBezTo>
                      <a:cubicBezTo>
                        <a:pt x="45067" y="92007"/>
                        <a:pt x="75111" y="54452"/>
                        <a:pt x="135201" y="31919"/>
                      </a:cubicBezTo>
                      <a:cubicBezTo>
                        <a:pt x="202801" y="16896"/>
                        <a:pt x="255379" y="31919"/>
                        <a:pt x="322979" y="46941"/>
                      </a:cubicBezTo>
                      <a:cubicBezTo>
                        <a:pt x="322979" y="46941"/>
                        <a:pt x="322979" y="31919"/>
                        <a:pt x="322979" y="31919"/>
                      </a:cubicBezTo>
                      <a:close/>
                    </a:path>
                  </a:pathLst>
                </a:custGeom>
                <a:solidFill>
                  <a:srgbClr val="FFFFF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5" name="Freeform: Shape 504">
                  <a:extLst>
                    <a:ext uri="{FF2B5EF4-FFF2-40B4-BE49-F238E27FC236}">
                      <a16:creationId xmlns:a16="http://schemas.microsoft.com/office/drawing/2014/main" id="{8C60DD78-A461-4BA6-AC62-9B7266EEA8DF}"/>
                    </a:ext>
                  </a:extLst>
                </p:cNvPr>
                <p:cNvSpPr/>
                <p:nvPr/>
              </p:nvSpPr>
              <p:spPr>
                <a:xfrm>
                  <a:off x="8404796" y="7719821"/>
                  <a:ext cx="51289" cy="20655"/>
                </a:xfrm>
                <a:custGeom>
                  <a:avLst/>
                  <a:gdLst>
                    <a:gd name="connsiteX0" fmla="*/ 48178 w 51289"/>
                    <a:gd name="connsiteY0" fmla="*/ 7511 h 20655"/>
                    <a:gd name="connsiteX1" fmla="*/ 10622 w 51289"/>
                    <a:gd name="connsiteY1" fmla="*/ 0 h 20655"/>
                    <a:gd name="connsiteX2" fmla="*/ 3111 w 51289"/>
                    <a:gd name="connsiteY2" fmla="*/ 15022 h 20655"/>
                    <a:gd name="connsiteX3" fmla="*/ 40667 w 51289"/>
                    <a:gd name="connsiteY3" fmla="*/ 15022 h 20655"/>
                    <a:gd name="connsiteX4" fmla="*/ 48178 w 51289"/>
                    <a:gd name="connsiteY4" fmla="*/ 7511 h 20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89" h="20655">
                      <a:moveTo>
                        <a:pt x="48178" y="7511"/>
                      </a:moveTo>
                      <a:cubicBezTo>
                        <a:pt x="40667" y="0"/>
                        <a:pt x="25645" y="0"/>
                        <a:pt x="10622" y="0"/>
                      </a:cubicBezTo>
                      <a:cubicBezTo>
                        <a:pt x="3111" y="0"/>
                        <a:pt x="-4400" y="15022"/>
                        <a:pt x="3111" y="15022"/>
                      </a:cubicBezTo>
                      <a:cubicBezTo>
                        <a:pt x="18134" y="22533"/>
                        <a:pt x="33156" y="22533"/>
                        <a:pt x="40667" y="15022"/>
                      </a:cubicBezTo>
                      <a:cubicBezTo>
                        <a:pt x="48178" y="22533"/>
                        <a:pt x="55689" y="15022"/>
                        <a:pt x="48178" y="7511"/>
                      </a:cubicBezTo>
                      <a:close/>
                    </a:path>
                  </a:pathLst>
                </a:custGeom>
                <a:solidFill>
                  <a:srgbClr val="FFFFF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05" name="Graphic 2">
                <a:extLst>
                  <a:ext uri="{FF2B5EF4-FFF2-40B4-BE49-F238E27FC236}">
                    <a16:creationId xmlns:a16="http://schemas.microsoft.com/office/drawing/2014/main" id="{23ED3A6D-BDE9-4114-B5DF-420F38F24D35}"/>
                  </a:ext>
                </a:extLst>
              </p:cNvPr>
              <p:cNvGrpSpPr/>
              <p:nvPr/>
            </p:nvGrpSpPr>
            <p:grpSpPr>
              <a:xfrm>
                <a:off x="9421912" y="6285193"/>
                <a:ext cx="983960" cy="1832718"/>
                <a:chOff x="9421912" y="6285193"/>
                <a:chExt cx="983960" cy="1832718"/>
              </a:xfrm>
            </p:grpSpPr>
            <p:grpSp>
              <p:nvGrpSpPr>
                <p:cNvPr id="479" name="Graphic 2">
                  <a:extLst>
                    <a:ext uri="{FF2B5EF4-FFF2-40B4-BE49-F238E27FC236}">
                      <a16:creationId xmlns:a16="http://schemas.microsoft.com/office/drawing/2014/main" id="{6B111F99-0706-40C1-B0F6-3C70B7A2C56E}"/>
                    </a:ext>
                  </a:extLst>
                </p:cNvPr>
                <p:cNvGrpSpPr/>
                <p:nvPr/>
              </p:nvGrpSpPr>
              <p:grpSpPr>
                <a:xfrm>
                  <a:off x="9421912" y="6285193"/>
                  <a:ext cx="896937" cy="1284405"/>
                  <a:chOff x="9421912" y="6285193"/>
                  <a:chExt cx="896937" cy="1284405"/>
                </a:xfrm>
              </p:grpSpPr>
              <p:grpSp>
                <p:nvGrpSpPr>
                  <p:cNvPr id="492" name="Graphic 2">
                    <a:extLst>
                      <a:ext uri="{FF2B5EF4-FFF2-40B4-BE49-F238E27FC236}">
                        <a16:creationId xmlns:a16="http://schemas.microsoft.com/office/drawing/2014/main" id="{AA7CE852-6D27-494C-938D-0B971381DDA6}"/>
                      </a:ext>
                    </a:extLst>
                  </p:cNvPr>
                  <p:cNvGrpSpPr/>
                  <p:nvPr/>
                </p:nvGrpSpPr>
                <p:grpSpPr>
                  <a:xfrm>
                    <a:off x="9421912" y="6285193"/>
                    <a:ext cx="863781" cy="1216805"/>
                    <a:chOff x="9421912" y="6285193"/>
                    <a:chExt cx="863781" cy="1216805"/>
                  </a:xfrm>
                </p:grpSpPr>
                <p:sp>
                  <p:nvSpPr>
                    <p:cNvPr id="495" name="Freeform: Shape 494">
                      <a:extLst>
                        <a:ext uri="{FF2B5EF4-FFF2-40B4-BE49-F238E27FC236}">
                          <a16:creationId xmlns:a16="http://schemas.microsoft.com/office/drawing/2014/main" id="{D43035F6-76BE-4BD2-A074-00300DD20EC6}"/>
                        </a:ext>
                      </a:extLst>
                    </p:cNvPr>
                    <p:cNvSpPr/>
                    <p:nvPr/>
                  </p:nvSpPr>
                  <p:spPr>
                    <a:xfrm>
                      <a:off x="9421912" y="6285193"/>
                      <a:ext cx="848759" cy="1201782"/>
                    </a:xfrm>
                    <a:custGeom>
                      <a:avLst/>
                      <a:gdLst>
                        <a:gd name="connsiteX0" fmla="*/ 758626 w 848759"/>
                        <a:gd name="connsiteY0" fmla="*/ 931382 h 1201782"/>
                        <a:gd name="connsiteX1" fmla="*/ 570847 w 848759"/>
                        <a:gd name="connsiteY1" fmla="*/ 623425 h 1201782"/>
                        <a:gd name="connsiteX2" fmla="*/ 375557 w 848759"/>
                        <a:gd name="connsiteY2" fmla="*/ 82623 h 1201782"/>
                        <a:gd name="connsiteX3" fmla="*/ 368046 w 848759"/>
                        <a:gd name="connsiteY3" fmla="*/ 0 h 1201782"/>
                        <a:gd name="connsiteX4" fmla="*/ 368046 w 848759"/>
                        <a:gd name="connsiteY4" fmla="*/ 0 h 1201782"/>
                        <a:gd name="connsiteX5" fmla="*/ 105156 w 848759"/>
                        <a:gd name="connsiteY5" fmla="*/ 30045 h 1201782"/>
                        <a:gd name="connsiteX6" fmla="*/ 0 w 848759"/>
                        <a:gd name="connsiteY6" fmla="*/ 105156 h 1201782"/>
                        <a:gd name="connsiteX7" fmla="*/ 338001 w 848759"/>
                        <a:gd name="connsiteY7" fmla="*/ 878804 h 1201782"/>
                        <a:gd name="connsiteX8" fmla="*/ 623425 w 848759"/>
                        <a:gd name="connsiteY8" fmla="*/ 1201783 h 1201782"/>
                        <a:gd name="connsiteX9" fmla="*/ 728581 w 848759"/>
                        <a:gd name="connsiteY9" fmla="*/ 1134183 h 1201782"/>
                        <a:gd name="connsiteX10" fmla="*/ 848759 w 848759"/>
                        <a:gd name="connsiteY10" fmla="*/ 1051560 h 1201782"/>
                        <a:gd name="connsiteX11" fmla="*/ 758626 w 848759"/>
                        <a:gd name="connsiteY11" fmla="*/ 931382 h 120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759" h="1201782">
                          <a:moveTo>
                            <a:pt x="758626" y="931382"/>
                          </a:moveTo>
                          <a:cubicBezTo>
                            <a:pt x="691026" y="833737"/>
                            <a:pt x="623425" y="736092"/>
                            <a:pt x="570847" y="623425"/>
                          </a:cubicBezTo>
                          <a:cubicBezTo>
                            <a:pt x="488224" y="450669"/>
                            <a:pt x="390580" y="277913"/>
                            <a:pt x="375557" y="82623"/>
                          </a:cubicBezTo>
                          <a:cubicBezTo>
                            <a:pt x="375557" y="52578"/>
                            <a:pt x="368046" y="30045"/>
                            <a:pt x="368046" y="0"/>
                          </a:cubicBezTo>
                          <a:cubicBezTo>
                            <a:pt x="368046" y="0"/>
                            <a:pt x="368046" y="0"/>
                            <a:pt x="368046" y="0"/>
                          </a:cubicBezTo>
                          <a:cubicBezTo>
                            <a:pt x="300446" y="60089"/>
                            <a:pt x="180268" y="-22533"/>
                            <a:pt x="105156" y="30045"/>
                          </a:cubicBezTo>
                          <a:cubicBezTo>
                            <a:pt x="67600" y="52578"/>
                            <a:pt x="37556" y="75111"/>
                            <a:pt x="0" y="105156"/>
                          </a:cubicBezTo>
                          <a:cubicBezTo>
                            <a:pt x="52578" y="338001"/>
                            <a:pt x="210312" y="683514"/>
                            <a:pt x="338001" y="878804"/>
                          </a:cubicBezTo>
                          <a:cubicBezTo>
                            <a:pt x="413113" y="991471"/>
                            <a:pt x="503247" y="1111649"/>
                            <a:pt x="623425" y="1201783"/>
                          </a:cubicBezTo>
                          <a:cubicBezTo>
                            <a:pt x="660981" y="1186761"/>
                            <a:pt x="698537" y="1156716"/>
                            <a:pt x="728581" y="1134183"/>
                          </a:cubicBezTo>
                          <a:cubicBezTo>
                            <a:pt x="766137" y="1104138"/>
                            <a:pt x="803693" y="1074094"/>
                            <a:pt x="848759" y="1051560"/>
                          </a:cubicBezTo>
                          <a:cubicBezTo>
                            <a:pt x="826226" y="1014004"/>
                            <a:pt x="788670" y="976448"/>
                            <a:pt x="758626" y="931382"/>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6" name="Freeform: Shape 495">
                      <a:extLst>
                        <a:ext uri="{FF2B5EF4-FFF2-40B4-BE49-F238E27FC236}">
                          <a16:creationId xmlns:a16="http://schemas.microsoft.com/office/drawing/2014/main" id="{0C9FC08B-DAE7-4868-B12C-8399E96070B4}"/>
                        </a:ext>
                      </a:extLst>
                    </p:cNvPr>
                    <p:cNvSpPr/>
                    <p:nvPr/>
                  </p:nvSpPr>
                  <p:spPr>
                    <a:xfrm>
                      <a:off x="9421912" y="6292704"/>
                      <a:ext cx="863781" cy="1209293"/>
                    </a:xfrm>
                    <a:custGeom>
                      <a:avLst/>
                      <a:gdLst>
                        <a:gd name="connsiteX0" fmla="*/ 630936 w 863781"/>
                        <a:gd name="connsiteY0" fmla="*/ 1209294 h 1209293"/>
                        <a:gd name="connsiteX1" fmla="*/ 630936 w 863781"/>
                        <a:gd name="connsiteY1" fmla="*/ 1209294 h 1209293"/>
                        <a:gd name="connsiteX2" fmla="*/ 338001 w 863781"/>
                        <a:gd name="connsiteY2" fmla="*/ 886314 h 1209293"/>
                        <a:gd name="connsiteX3" fmla="*/ 0 w 863781"/>
                        <a:gd name="connsiteY3" fmla="*/ 105156 h 1209293"/>
                        <a:gd name="connsiteX4" fmla="*/ 0 w 863781"/>
                        <a:gd name="connsiteY4" fmla="*/ 97645 h 1209293"/>
                        <a:gd name="connsiteX5" fmla="*/ 90134 w 863781"/>
                        <a:gd name="connsiteY5" fmla="*/ 37556 h 1209293"/>
                        <a:gd name="connsiteX6" fmla="*/ 105156 w 863781"/>
                        <a:gd name="connsiteY6" fmla="*/ 30044 h 1209293"/>
                        <a:gd name="connsiteX7" fmla="*/ 180268 w 863781"/>
                        <a:gd name="connsiteY7" fmla="*/ 7511 h 1209293"/>
                        <a:gd name="connsiteX8" fmla="*/ 240357 w 863781"/>
                        <a:gd name="connsiteY8" fmla="*/ 15022 h 1209293"/>
                        <a:gd name="connsiteX9" fmla="*/ 300446 w 863781"/>
                        <a:gd name="connsiteY9" fmla="*/ 22533 h 1209293"/>
                        <a:gd name="connsiteX10" fmla="*/ 368046 w 863781"/>
                        <a:gd name="connsiteY10" fmla="*/ 0 h 1209293"/>
                        <a:gd name="connsiteX11" fmla="*/ 375557 w 863781"/>
                        <a:gd name="connsiteY11" fmla="*/ 0 h 1209293"/>
                        <a:gd name="connsiteX12" fmla="*/ 383069 w 863781"/>
                        <a:gd name="connsiteY12" fmla="*/ 7511 h 1209293"/>
                        <a:gd name="connsiteX13" fmla="*/ 390580 w 863781"/>
                        <a:gd name="connsiteY13" fmla="*/ 90133 h 1209293"/>
                        <a:gd name="connsiteX14" fmla="*/ 555825 w 863781"/>
                        <a:gd name="connsiteY14" fmla="*/ 563336 h 1209293"/>
                        <a:gd name="connsiteX15" fmla="*/ 585869 w 863781"/>
                        <a:gd name="connsiteY15" fmla="*/ 623424 h 1209293"/>
                        <a:gd name="connsiteX16" fmla="*/ 773648 w 863781"/>
                        <a:gd name="connsiteY16" fmla="*/ 931381 h 1209293"/>
                        <a:gd name="connsiteX17" fmla="*/ 856270 w 863781"/>
                        <a:gd name="connsiteY17" fmla="*/ 1036537 h 1209293"/>
                        <a:gd name="connsiteX18" fmla="*/ 863781 w 863781"/>
                        <a:gd name="connsiteY18" fmla="*/ 1051560 h 1209293"/>
                        <a:gd name="connsiteX19" fmla="*/ 863781 w 863781"/>
                        <a:gd name="connsiteY19" fmla="*/ 1059071 h 1209293"/>
                        <a:gd name="connsiteX20" fmla="*/ 863781 w 863781"/>
                        <a:gd name="connsiteY20" fmla="*/ 1066582 h 1209293"/>
                        <a:gd name="connsiteX21" fmla="*/ 773648 w 863781"/>
                        <a:gd name="connsiteY21" fmla="*/ 1126671 h 1209293"/>
                        <a:gd name="connsiteX22" fmla="*/ 743603 w 863781"/>
                        <a:gd name="connsiteY22" fmla="*/ 1149204 h 1209293"/>
                        <a:gd name="connsiteX23" fmla="*/ 728581 w 863781"/>
                        <a:gd name="connsiteY23" fmla="*/ 1164227 h 1209293"/>
                        <a:gd name="connsiteX24" fmla="*/ 630936 w 863781"/>
                        <a:gd name="connsiteY24" fmla="*/ 1209294 h 1209293"/>
                        <a:gd name="connsiteX25" fmla="*/ 630936 w 863781"/>
                        <a:gd name="connsiteY25" fmla="*/ 1209294 h 1209293"/>
                        <a:gd name="connsiteX26" fmla="*/ 22534 w 863781"/>
                        <a:gd name="connsiteY26" fmla="*/ 105156 h 1209293"/>
                        <a:gd name="connsiteX27" fmla="*/ 353024 w 863781"/>
                        <a:gd name="connsiteY27" fmla="*/ 871292 h 1209293"/>
                        <a:gd name="connsiteX28" fmla="*/ 630936 w 863781"/>
                        <a:gd name="connsiteY28" fmla="*/ 1186760 h 1209293"/>
                        <a:gd name="connsiteX29" fmla="*/ 713559 w 863781"/>
                        <a:gd name="connsiteY29" fmla="*/ 1134182 h 1209293"/>
                        <a:gd name="connsiteX30" fmla="*/ 728581 w 863781"/>
                        <a:gd name="connsiteY30" fmla="*/ 1126671 h 1209293"/>
                        <a:gd name="connsiteX31" fmla="*/ 758626 w 863781"/>
                        <a:gd name="connsiteY31" fmla="*/ 1104138 h 1209293"/>
                        <a:gd name="connsiteX32" fmla="*/ 841248 w 863781"/>
                        <a:gd name="connsiteY32" fmla="*/ 1044048 h 1209293"/>
                        <a:gd name="connsiteX33" fmla="*/ 833737 w 863781"/>
                        <a:gd name="connsiteY33" fmla="*/ 1036537 h 1209293"/>
                        <a:gd name="connsiteX34" fmla="*/ 751114 w 863781"/>
                        <a:gd name="connsiteY34" fmla="*/ 931381 h 1209293"/>
                        <a:gd name="connsiteX35" fmla="*/ 563336 w 863781"/>
                        <a:gd name="connsiteY35" fmla="*/ 623424 h 1209293"/>
                        <a:gd name="connsiteX36" fmla="*/ 533292 w 863781"/>
                        <a:gd name="connsiteY36" fmla="*/ 563336 h 1209293"/>
                        <a:gd name="connsiteX37" fmla="*/ 368046 w 863781"/>
                        <a:gd name="connsiteY37" fmla="*/ 82622 h 1209293"/>
                        <a:gd name="connsiteX38" fmla="*/ 360535 w 863781"/>
                        <a:gd name="connsiteY38" fmla="*/ 15022 h 1209293"/>
                        <a:gd name="connsiteX39" fmla="*/ 292935 w 863781"/>
                        <a:gd name="connsiteY39" fmla="*/ 30044 h 1209293"/>
                        <a:gd name="connsiteX40" fmla="*/ 232846 w 863781"/>
                        <a:gd name="connsiteY40" fmla="*/ 22533 h 1209293"/>
                        <a:gd name="connsiteX41" fmla="*/ 172757 w 863781"/>
                        <a:gd name="connsiteY41" fmla="*/ 15022 h 1209293"/>
                        <a:gd name="connsiteX42" fmla="*/ 105156 w 863781"/>
                        <a:gd name="connsiteY42" fmla="*/ 30044 h 1209293"/>
                        <a:gd name="connsiteX43" fmla="*/ 105156 w 863781"/>
                        <a:gd name="connsiteY43" fmla="*/ 52578 h 1209293"/>
                        <a:gd name="connsiteX44" fmla="*/ 22534 w 863781"/>
                        <a:gd name="connsiteY44" fmla="*/ 105156 h 120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63781" h="1209293">
                          <a:moveTo>
                            <a:pt x="630936" y="1209294"/>
                          </a:moveTo>
                          <a:cubicBezTo>
                            <a:pt x="630936" y="1209294"/>
                            <a:pt x="630936" y="1209294"/>
                            <a:pt x="630936" y="1209294"/>
                          </a:cubicBezTo>
                          <a:cubicBezTo>
                            <a:pt x="495736" y="1111649"/>
                            <a:pt x="398091" y="976448"/>
                            <a:pt x="338001" y="886314"/>
                          </a:cubicBezTo>
                          <a:cubicBezTo>
                            <a:pt x="217823" y="698536"/>
                            <a:pt x="52578" y="345512"/>
                            <a:pt x="0" y="105156"/>
                          </a:cubicBezTo>
                          <a:cubicBezTo>
                            <a:pt x="0" y="105156"/>
                            <a:pt x="0" y="97645"/>
                            <a:pt x="0" y="97645"/>
                          </a:cubicBezTo>
                          <a:cubicBezTo>
                            <a:pt x="30045" y="75111"/>
                            <a:pt x="60089" y="52578"/>
                            <a:pt x="90134" y="37556"/>
                          </a:cubicBezTo>
                          <a:lnTo>
                            <a:pt x="105156" y="30044"/>
                          </a:lnTo>
                          <a:cubicBezTo>
                            <a:pt x="127690" y="15022"/>
                            <a:pt x="150223" y="7511"/>
                            <a:pt x="180268" y="7511"/>
                          </a:cubicBezTo>
                          <a:cubicBezTo>
                            <a:pt x="202801" y="7511"/>
                            <a:pt x="217823" y="7511"/>
                            <a:pt x="240357" y="15022"/>
                          </a:cubicBezTo>
                          <a:cubicBezTo>
                            <a:pt x="262890" y="15022"/>
                            <a:pt x="277913" y="22533"/>
                            <a:pt x="300446" y="22533"/>
                          </a:cubicBezTo>
                          <a:cubicBezTo>
                            <a:pt x="330490" y="22533"/>
                            <a:pt x="353024" y="15022"/>
                            <a:pt x="368046" y="0"/>
                          </a:cubicBezTo>
                          <a:cubicBezTo>
                            <a:pt x="368046" y="0"/>
                            <a:pt x="375557" y="0"/>
                            <a:pt x="375557" y="0"/>
                          </a:cubicBezTo>
                          <a:cubicBezTo>
                            <a:pt x="375557" y="0"/>
                            <a:pt x="383069" y="7511"/>
                            <a:pt x="383069" y="7511"/>
                          </a:cubicBezTo>
                          <a:cubicBezTo>
                            <a:pt x="383069" y="30044"/>
                            <a:pt x="383069" y="60089"/>
                            <a:pt x="390580" y="90133"/>
                          </a:cubicBezTo>
                          <a:cubicBezTo>
                            <a:pt x="398091" y="255378"/>
                            <a:pt x="480713" y="413113"/>
                            <a:pt x="555825" y="563336"/>
                          </a:cubicBezTo>
                          <a:cubicBezTo>
                            <a:pt x="563336" y="585869"/>
                            <a:pt x="578358" y="600891"/>
                            <a:pt x="585869" y="623424"/>
                          </a:cubicBezTo>
                          <a:cubicBezTo>
                            <a:pt x="630936" y="721070"/>
                            <a:pt x="691026" y="818714"/>
                            <a:pt x="773648" y="931381"/>
                          </a:cubicBezTo>
                          <a:cubicBezTo>
                            <a:pt x="803693" y="968937"/>
                            <a:pt x="826226" y="1006493"/>
                            <a:pt x="856270" y="1036537"/>
                          </a:cubicBezTo>
                          <a:lnTo>
                            <a:pt x="863781" y="1051560"/>
                          </a:lnTo>
                          <a:cubicBezTo>
                            <a:pt x="863781" y="1051560"/>
                            <a:pt x="863781" y="1059071"/>
                            <a:pt x="863781" y="1059071"/>
                          </a:cubicBezTo>
                          <a:cubicBezTo>
                            <a:pt x="863781" y="1059071"/>
                            <a:pt x="863781" y="1066582"/>
                            <a:pt x="863781" y="1066582"/>
                          </a:cubicBezTo>
                          <a:cubicBezTo>
                            <a:pt x="833737" y="1081604"/>
                            <a:pt x="803693" y="1104138"/>
                            <a:pt x="773648" y="1126671"/>
                          </a:cubicBezTo>
                          <a:cubicBezTo>
                            <a:pt x="766137" y="1134182"/>
                            <a:pt x="751114" y="1141693"/>
                            <a:pt x="743603" y="1149204"/>
                          </a:cubicBezTo>
                          <a:cubicBezTo>
                            <a:pt x="736092" y="1149204"/>
                            <a:pt x="736092" y="1156715"/>
                            <a:pt x="728581" y="1164227"/>
                          </a:cubicBezTo>
                          <a:cubicBezTo>
                            <a:pt x="698537" y="1171738"/>
                            <a:pt x="668492" y="1194271"/>
                            <a:pt x="630936" y="1209294"/>
                          </a:cubicBezTo>
                          <a:cubicBezTo>
                            <a:pt x="630936" y="1209294"/>
                            <a:pt x="630936" y="1209294"/>
                            <a:pt x="630936" y="1209294"/>
                          </a:cubicBezTo>
                          <a:close/>
                          <a:moveTo>
                            <a:pt x="22534" y="105156"/>
                          </a:moveTo>
                          <a:cubicBezTo>
                            <a:pt x="75111" y="338001"/>
                            <a:pt x="232846" y="683514"/>
                            <a:pt x="353024" y="871292"/>
                          </a:cubicBezTo>
                          <a:cubicBezTo>
                            <a:pt x="413113" y="961426"/>
                            <a:pt x="503247" y="1096627"/>
                            <a:pt x="630936" y="1186760"/>
                          </a:cubicBezTo>
                          <a:cubicBezTo>
                            <a:pt x="660981" y="1171738"/>
                            <a:pt x="691026" y="1149204"/>
                            <a:pt x="713559" y="1134182"/>
                          </a:cubicBezTo>
                          <a:cubicBezTo>
                            <a:pt x="721070" y="1126671"/>
                            <a:pt x="721070" y="1126671"/>
                            <a:pt x="728581" y="1126671"/>
                          </a:cubicBezTo>
                          <a:cubicBezTo>
                            <a:pt x="736092" y="1119160"/>
                            <a:pt x="751114" y="1111649"/>
                            <a:pt x="758626" y="1104138"/>
                          </a:cubicBezTo>
                          <a:cubicBezTo>
                            <a:pt x="788670" y="1081604"/>
                            <a:pt x="811204" y="1059071"/>
                            <a:pt x="841248" y="1044048"/>
                          </a:cubicBezTo>
                          <a:lnTo>
                            <a:pt x="833737" y="1036537"/>
                          </a:lnTo>
                          <a:cubicBezTo>
                            <a:pt x="803693" y="998982"/>
                            <a:pt x="773648" y="968937"/>
                            <a:pt x="751114" y="931381"/>
                          </a:cubicBezTo>
                          <a:cubicBezTo>
                            <a:pt x="668492" y="818714"/>
                            <a:pt x="608403" y="721070"/>
                            <a:pt x="563336" y="623424"/>
                          </a:cubicBezTo>
                          <a:cubicBezTo>
                            <a:pt x="555825" y="600891"/>
                            <a:pt x="540803" y="585869"/>
                            <a:pt x="533292" y="563336"/>
                          </a:cubicBezTo>
                          <a:cubicBezTo>
                            <a:pt x="458180" y="413113"/>
                            <a:pt x="375557" y="255378"/>
                            <a:pt x="368046" y="82622"/>
                          </a:cubicBezTo>
                          <a:cubicBezTo>
                            <a:pt x="368046" y="60089"/>
                            <a:pt x="360535" y="37556"/>
                            <a:pt x="360535" y="15022"/>
                          </a:cubicBezTo>
                          <a:cubicBezTo>
                            <a:pt x="345513" y="30044"/>
                            <a:pt x="322979" y="30044"/>
                            <a:pt x="292935" y="30044"/>
                          </a:cubicBezTo>
                          <a:cubicBezTo>
                            <a:pt x="270402" y="30044"/>
                            <a:pt x="255379" y="30044"/>
                            <a:pt x="232846" y="22533"/>
                          </a:cubicBezTo>
                          <a:cubicBezTo>
                            <a:pt x="210312" y="22533"/>
                            <a:pt x="195290" y="15022"/>
                            <a:pt x="172757" y="15022"/>
                          </a:cubicBezTo>
                          <a:cubicBezTo>
                            <a:pt x="142712" y="15022"/>
                            <a:pt x="127690" y="22533"/>
                            <a:pt x="105156" y="30044"/>
                          </a:cubicBezTo>
                          <a:lnTo>
                            <a:pt x="105156" y="52578"/>
                          </a:lnTo>
                          <a:cubicBezTo>
                            <a:pt x="75111" y="67600"/>
                            <a:pt x="45067" y="90133"/>
                            <a:pt x="22534" y="105156"/>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93" name="Freeform: Shape 492">
                    <a:extLst>
                      <a:ext uri="{FF2B5EF4-FFF2-40B4-BE49-F238E27FC236}">
                        <a16:creationId xmlns:a16="http://schemas.microsoft.com/office/drawing/2014/main" id="{CDDCD781-AD40-48F1-8F9F-021F4CFE1D22}"/>
                      </a:ext>
                    </a:extLst>
                  </p:cNvPr>
                  <p:cNvSpPr/>
                  <p:nvPr/>
                </p:nvSpPr>
                <p:spPr>
                  <a:xfrm>
                    <a:off x="9421912" y="6292704"/>
                    <a:ext cx="896937" cy="1276894"/>
                  </a:xfrm>
                  <a:custGeom>
                    <a:avLst/>
                    <a:gdLst>
                      <a:gd name="connsiteX0" fmla="*/ 893826 w 896937"/>
                      <a:gd name="connsiteY0" fmla="*/ 1021515 h 1276894"/>
                      <a:gd name="connsiteX1" fmla="*/ 841248 w 896937"/>
                      <a:gd name="connsiteY1" fmla="*/ 976448 h 1276894"/>
                      <a:gd name="connsiteX2" fmla="*/ 803693 w 896937"/>
                      <a:gd name="connsiteY2" fmla="*/ 976448 h 1276894"/>
                      <a:gd name="connsiteX3" fmla="*/ 676003 w 896937"/>
                      <a:gd name="connsiteY3" fmla="*/ 803692 h 1276894"/>
                      <a:gd name="connsiteX4" fmla="*/ 555825 w 896937"/>
                      <a:gd name="connsiteY4" fmla="*/ 585869 h 1276894"/>
                      <a:gd name="connsiteX5" fmla="*/ 413113 w 896937"/>
                      <a:gd name="connsiteY5" fmla="*/ 255378 h 1276894"/>
                      <a:gd name="connsiteX6" fmla="*/ 368046 w 896937"/>
                      <a:gd name="connsiteY6" fmla="*/ 0 h 1276894"/>
                      <a:gd name="connsiteX7" fmla="*/ 368046 w 896937"/>
                      <a:gd name="connsiteY7" fmla="*/ 0 h 1276894"/>
                      <a:gd name="connsiteX8" fmla="*/ 105156 w 896937"/>
                      <a:gd name="connsiteY8" fmla="*/ 30044 h 1276894"/>
                      <a:gd name="connsiteX9" fmla="*/ 0 w 896937"/>
                      <a:gd name="connsiteY9" fmla="*/ 105156 h 1276894"/>
                      <a:gd name="connsiteX10" fmla="*/ 45067 w 896937"/>
                      <a:gd name="connsiteY10" fmla="*/ 247867 h 1276894"/>
                      <a:gd name="connsiteX11" fmla="*/ 120179 w 896937"/>
                      <a:gd name="connsiteY11" fmla="*/ 277912 h 1276894"/>
                      <a:gd name="connsiteX12" fmla="*/ 210312 w 896937"/>
                      <a:gd name="connsiteY12" fmla="*/ 405601 h 1276894"/>
                      <a:gd name="connsiteX13" fmla="*/ 225334 w 896937"/>
                      <a:gd name="connsiteY13" fmla="*/ 443157 h 1276894"/>
                      <a:gd name="connsiteX14" fmla="*/ 277913 w 896937"/>
                      <a:gd name="connsiteY14" fmla="*/ 555824 h 1276894"/>
                      <a:gd name="connsiteX15" fmla="*/ 630936 w 896937"/>
                      <a:gd name="connsiteY15" fmla="*/ 1276894 h 1276894"/>
                      <a:gd name="connsiteX16" fmla="*/ 886315 w 896937"/>
                      <a:gd name="connsiteY16" fmla="*/ 1036537 h 1276894"/>
                      <a:gd name="connsiteX17" fmla="*/ 893826 w 896937"/>
                      <a:gd name="connsiteY17" fmla="*/ 1021515 h 12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6937" h="1276894">
                        <a:moveTo>
                          <a:pt x="893826" y="1021515"/>
                        </a:moveTo>
                        <a:cubicBezTo>
                          <a:pt x="878804" y="1006493"/>
                          <a:pt x="856270" y="991471"/>
                          <a:pt x="841248" y="976448"/>
                        </a:cubicBezTo>
                        <a:cubicBezTo>
                          <a:pt x="826226" y="961426"/>
                          <a:pt x="818715" y="991471"/>
                          <a:pt x="803693" y="976448"/>
                        </a:cubicBezTo>
                        <a:cubicBezTo>
                          <a:pt x="758626" y="938893"/>
                          <a:pt x="713559" y="848759"/>
                          <a:pt x="676003" y="803692"/>
                        </a:cubicBezTo>
                        <a:cubicBezTo>
                          <a:pt x="630936" y="743603"/>
                          <a:pt x="563336" y="593380"/>
                          <a:pt x="555825" y="585869"/>
                        </a:cubicBezTo>
                        <a:cubicBezTo>
                          <a:pt x="495736" y="480713"/>
                          <a:pt x="450669" y="368046"/>
                          <a:pt x="413113" y="255378"/>
                        </a:cubicBezTo>
                        <a:cubicBezTo>
                          <a:pt x="390580" y="172756"/>
                          <a:pt x="368046" y="90133"/>
                          <a:pt x="368046" y="0"/>
                        </a:cubicBezTo>
                        <a:cubicBezTo>
                          <a:pt x="368046" y="0"/>
                          <a:pt x="368046" y="0"/>
                          <a:pt x="368046" y="0"/>
                        </a:cubicBezTo>
                        <a:cubicBezTo>
                          <a:pt x="300446" y="60089"/>
                          <a:pt x="180268" y="-22534"/>
                          <a:pt x="105156" y="30044"/>
                        </a:cubicBezTo>
                        <a:cubicBezTo>
                          <a:pt x="67600" y="52578"/>
                          <a:pt x="37556" y="75111"/>
                          <a:pt x="0" y="105156"/>
                        </a:cubicBezTo>
                        <a:cubicBezTo>
                          <a:pt x="7512" y="127689"/>
                          <a:pt x="22534" y="187779"/>
                          <a:pt x="45067" y="247867"/>
                        </a:cubicBezTo>
                        <a:cubicBezTo>
                          <a:pt x="67600" y="255378"/>
                          <a:pt x="97645" y="262890"/>
                          <a:pt x="120179" y="277912"/>
                        </a:cubicBezTo>
                        <a:cubicBezTo>
                          <a:pt x="165245" y="307957"/>
                          <a:pt x="195290" y="353023"/>
                          <a:pt x="210312" y="405601"/>
                        </a:cubicBezTo>
                        <a:cubicBezTo>
                          <a:pt x="217823" y="420624"/>
                          <a:pt x="225334" y="435646"/>
                          <a:pt x="225334" y="443157"/>
                        </a:cubicBezTo>
                        <a:cubicBezTo>
                          <a:pt x="240357" y="480713"/>
                          <a:pt x="262890" y="518268"/>
                          <a:pt x="277913" y="555824"/>
                        </a:cubicBezTo>
                        <a:cubicBezTo>
                          <a:pt x="473202" y="923870"/>
                          <a:pt x="743603" y="1104138"/>
                          <a:pt x="630936" y="1276894"/>
                        </a:cubicBezTo>
                        <a:cubicBezTo>
                          <a:pt x="668492" y="1254361"/>
                          <a:pt x="841248" y="1051560"/>
                          <a:pt x="886315" y="1036537"/>
                        </a:cubicBezTo>
                        <a:cubicBezTo>
                          <a:pt x="893826" y="1029026"/>
                          <a:pt x="901337" y="1021515"/>
                          <a:pt x="893826" y="1021515"/>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4" name="Freeform: Shape 493">
                    <a:extLst>
                      <a:ext uri="{FF2B5EF4-FFF2-40B4-BE49-F238E27FC236}">
                        <a16:creationId xmlns:a16="http://schemas.microsoft.com/office/drawing/2014/main" id="{6B58F25D-AED6-4FEB-BA3E-B13C91F7C9B2}"/>
                      </a:ext>
                    </a:extLst>
                  </p:cNvPr>
                  <p:cNvSpPr/>
                  <p:nvPr/>
                </p:nvSpPr>
                <p:spPr>
                  <a:xfrm>
                    <a:off x="9429423" y="6292704"/>
                    <a:ext cx="889425" cy="1104137"/>
                  </a:xfrm>
                  <a:custGeom>
                    <a:avLst/>
                    <a:gdLst>
                      <a:gd name="connsiteX0" fmla="*/ 886315 w 889425"/>
                      <a:gd name="connsiteY0" fmla="*/ 1021515 h 1104137"/>
                      <a:gd name="connsiteX1" fmla="*/ 833737 w 889425"/>
                      <a:gd name="connsiteY1" fmla="*/ 976448 h 1104137"/>
                      <a:gd name="connsiteX2" fmla="*/ 788670 w 889425"/>
                      <a:gd name="connsiteY2" fmla="*/ 976448 h 1104137"/>
                      <a:gd name="connsiteX3" fmla="*/ 676003 w 889425"/>
                      <a:gd name="connsiteY3" fmla="*/ 811203 h 1104137"/>
                      <a:gd name="connsiteX4" fmla="*/ 563336 w 889425"/>
                      <a:gd name="connsiteY4" fmla="*/ 608402 h 1104137"/>
                      <a:gd name="connsiteX5" fmla="*/ 555824 w 889425"/>
                      <a:gd name="connsiteY5" fmla="*/ 585869 h 1104137"/>
                      <a:gd name="connsiteX6" fmla="*/ 413113 w 889425"/>
                      <a:gd name="connsiteY6" fmla="*/ 255378 h 1104137"/>
                      <a:gd name="connsiteX7" fmla="*/ 368046 w 889425"/>
                      <a:gd name="connsiteY7" fmla="*/ 0 h 1104137"/>
                      <a:gd name="connsiteX8" fmla="*/ 105156 w 889425"/>
                      <a:gd name="connsiteY8" fmla="*/ 30044 h 1104137"/>
                      <a:gd name="connsiteX9" fmla="*/ 0 w 889425"/>
                      <a:gd name="connsiteY9" fmla="*/ 105156 h 1104137"/>
                      <a:gd name="connsiteX10" fmla="*/ 30044 w 889425"/>
                      <a:gd name="connsiteY10" fmla="*/ 202801 h 1104137"/>
                      <a:gd name="connsiteX11" fmla="*/ 172756 w 889425"/>
                      <a:gd name="connsiteY11" fmla="*/ 187779 h 1104137"/>
                      <a:gd name="connsiteX12" fmla="*/ 307957 w 889425"/>
                      <a:gd name="connsiteY12" fmla="*/ 247867 h 1104137"/>
                      <a:gd name="connsiteX13" fmla="*/ 360535 w 889425"/>
                      <a:gd name="connsiteY13" fmla="*/ 360534 h 1104137"/>
                      <a:gd name="connsiteX14" fmla="*/ 375557 w 889425"/>
                      <a:gd name="connsiteY14" fmla="*/ 390579 h 1104137"/>
                      <a:gd name="connsiteX15" fmla="*/ 608402 w 889425"/>
                      <a:gd name="connsiteY15" fmla="*/ 818714 h 1104137"/>
                      <a:gd name="connsiteX16" fmla="*/ 736092 w 889425"/>
                      <a:gd name="connsiteY16" fmla="*/ 1044048 h 1104137"/>
                      <a:gd name="connsiteX17" fmla="*/ 758625 w 889425"/>
                      <a:gd name="connsiteY17" fmla="*/ 1104138 h 1104137"/>
                      <a:gd name="connsiteX18" fmla="*/ 766136 w 889425"/>
                      <a:gd name="connsiteY18" fmla="*/ 1104138 h 1104137"/>
                      <a:gd name="connsiteX19" fmla="*/ 878804 w 889425"/>
                      <a:gd name="connsiteY19" fmla="*/ 1036537 h 1104137"/>
                      <a:gd name="connsiteX20" fmla="*/ 886315 w 889425"/>
                      <a:gd name="connsiteY20" fmla="*/ 1021515 h 110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425" h="1104137">
                        <a:moveTo>
                          <a:pt x="886315" y="1021515"/>
                        </a:moveTo>
                        <a:cubicBezTo>
                          <a:pt x="871292" y="1006493"/>
                          <a:pt x="848759" y="991471"/>
                          <a:pt x="833737" y="976448"/>
                        </a:cubicBezTo>
                        <a:cubicBezTo>
                          <a:pt x="818714" y="961426"/>
                          <a:pt x="803692" y="991471"/>
                          <a:pt x="788670" y="976448"/>
                        </a:cubicBezTo>
                        <a:cubicBezTo>
                          <a:pt x="758625" y="938893"/>
                          <a:pt x="706047" y="856270"/>
                          <a:pt x="676003" y="811203"/>
                        </a:cubicBezTo>
                        <a:cubicBezTo>
                          <a:pt x="630936" y="751114"/>
                          <a:pt x="593380" y="676003"/>
                          <a:pt x="563336" y="608402"/>
                        </a:cubicBezTo>
                        <a:cubicBezTo>
                          <a:pt x="563336" y="600891"/>
                          <a:pt x="555824" y="593380"/>
                          <a:pt x="555824" y="585869"/>
                        </a:cubicBezTo>
                        <a:cubicBezTo>
                          <a:pt x="495735" y="480713"/>
                          <a:pt x="450669" y="368046"/>
                          <a:pt x="413113" y="255378"/>
                        </a:cubicBezTo>
                        <a:cubicBezTo>
                          <a:pt x="390579" y="172756"/>
                          <a:pt x="368046" y="90133"/>
                          <a:pt x="368046" y="0"/>
                        </a:cubicBezTo>
                        <a:cubicBezTo>
                          <a:pt x="300446" y="60089"/>
                          <a:pt x="180267" y="-22534"/>
                          <a:pt x="105156" y="30044"/>
                        </a:cubicBezTo>
                        <a:cubicBezTo>
                          <a:pt x="67600" y="52578"/>
                          <a:pt x="37556" y="75111"/>
                          <a:pt x="0" y="105156"/>
                        </a:cubicBezTo>
                        <a:cubicBezTo>
                          <a:pt x="0" y="120178"/>
                          <a:pt x="15022" y="157734"/>
                          <a:pt x="30044" y="202801"/>
                        </a:cubicBezTo>
                        <a:cubicBezTo>
                          <a:pt x="75111" y="202801"/>
                          <a:pt x="127689" y="195290"/>
                          <a:pt x="172756" y="187779"/>
                        </a:cubicBezTo>
                        <a:cubicBezTo>
                          <a:pt x="232845" y="187779"/>
                          <a:pt x="277912" y="195290"/>
                          <a:pt x="307957" y="247867"/>
                        </a:cubicBezTo>
                        <a:cubicBezTo>
                          <a:pt x="330490" y="285423"/>
                          <a:pt x="345512" y="322979"/>
                          <a:pt x="360535" y="360534"/>
                        </a:cubicBezTo>
                        <a:cubicBezTo>
                          <a:pt x="368046" y="368046"/>
                          <a:pt x="368046" y="383068"/>
                          <a:pt x="375557" y="390579"/>
                        </a:cubicBezTo>
                        <a:cubicBezTo>
                          <a:pt x="443157" y="533291"/>
                          <a:pt x="518268" y="676003"/>
                          <a:pt x="608402" y="818714"/>
                        </a:cubicBezTo>
                        <a:cubicBezTo>
                          <a:pt x="653469" y="893825"/>
                          <a:pt x="698536" y="961426"/>
                          <a:pt x="736092" y="1044048"/>
                        </a:cubicBezTo>
                        <a:cubicBezTo>
                          <a:pt x="743603" y="1059071"/>
                          <a:pt x="751114" y="1081604"/>
                          <a:pt x="758625" y="1104138"/>
                        </a:cubicBezTo>
                        <a:cubicBezTo>
                          <a:pt x="758625" y="1104138"/>
                          <a:pt x="766136" y="1104138"/>
                          <a:pt x="766136" y="1104138"/>
                        </a:cubicBezTo>
                        <a:cubicBezTo>
                          <a:pt x="803692" y="1081604"/>
                          <a:pt x="833737" y="1051560"/>
                          <a:pt x="878804" y="1036537"/>
                        </a:cubicBezTo>
                        <a:cubicBezTo>
                          <a:pt x="886315" y="1029026"/>
                          <a:pt x="893826" y="1021515"/>
                          <a:pt x="886315" y="1021515"/>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80" name="Graphic 2">
                  <a:extLst>
                    <a:ext uri="{FF2B5EF4-FFF2-40B4-BE49-F238E27FC236}">
                      <a16:creationId xmlns:a16="http://schemas.microsoft.com/office/drawing/2014/main" id="{E3025C60-66F6-4E46-A3FF-D6ED62CE0155}"/>
                    </a:ext>
                  </a:extLst>
                </p:cNvPr>
                <p:cNvGrpSpPr/>
                <p:nvPr/>
              </p:nvGrpSpPr>
              <p:grpSpPr>
                <a:xfrm>
                  <a:off x="9479199" y="7156486"/>
                  <a:ext cx="926672" cy="961425"/>
                  <a:chOff x="9479199" y="7156486"/>
                  <a:chExt cx="926672" cy="961425"/>
                </a:xfrm>
              </p:grpSpPr>
              <p:grpSp>
                <p:nvGrpSpPr>
                  <p:cNvPr id="481" name="Graphic 2">
                    <a:extLst>
                      <a:ext uri="{FF2B5EF4-FFF2-40B4-BE49-F238E27FC236}">
                        <a16:creationId xmlns:a16="http://schemas.microsoft.com/office/drawing/2014/main" id="{24F06102-E1B2-41F4-B28F-E3B5C5CBA1FC}"/>
                      </a:ext>
                    </a:extLst>
                  </p:cNvPr>
                  <p:cNvGrpSpPr/>
                  <p:nvPr/>
                </p:nvGrpSpPr>
                <p:grpSpPr>
                  <a:xfrm>
                    <a:off x="9479199" y="7156486"/>
                    <a:ext cx="926672" cy="961425"/>
                    <a:chOff x="9479199" y="7156486"/>
                    <a:chExt cx="926672" cy="961425"/>
                  </a:xfrm>
                </p:grpSpPr>
                <p:grpSp>
                  <p:nvGrpSpPr>
                    <p:cNvPr id="484" name="Graphic 2">
                      <a:extLst>
                        <a:ext uri="{FF2B5EF4-FFF2-40B4-BE49-F238E27FC236}">
                          <a16:creationId xmlns:a16="http://schemas.microsoft.com/office/drawing/2014/main" id="{C202E50A-356B-42A1-A24D-AB5B8D3A50D2}"/>
                        </a:ext>
                      </a:extLst>
                    </p:cNvPr>
                    <p:cNvGrpSpPr/>
                    <p:nvPr/>
                  </p:nvGrpSpPr>
                  <p:grpSpPr>
                    <a:xfrm>
                      <a:off x="9479199" y="7171508"/>
                      <a:ext cx="925208" cy="946403"/>
                      <a:chOff x="9479199" y="7171508"/>
                      <a:chExt cx="925208" cy="946403"/>
                    </a:xfrm>
                  </p:grpSpPr>
                  <p:sp>
                    <p:nvSpPr>
                      <p:cNvPr id="490" name="Freeform: Shape 489">
                        <a:extLst>
                          <a:ext uri="{FF2B5EF4-FFF2-40B4-BE49-F238E27FC236}">
                            <a16:creationId xmlns:a16="http://schemas.microsoft.com/office/drawing/2014/main" id="{F2D935EB-B305-4A4E-9C5F-764BE9A4E34D}"/>
                          </a:ext>
                        </a:extLst>
                      </p:cNvPr>
                      <p:cNvSpPr/>
                      <p:nvPr/>
                    </p:nvSpPr>
                    <p:spPr>
                      <a:xfrm>
                        <a:off x="9493250" y="7171508"/>
                        <a:ext cx="911157" cy="935847"/>
                      </a:xfrm>
                      <a:custGeom>
                        <a:avLst/>
                        <a:gdLst>
                          <a:gd name="connsiteX0" fmla="*/ 845022 w 911157"/>
                          <a:gd name="connsiteY0" fmla="*/ 465691 h 935847"/>
                          <a:gd name="connsiteX1" fmla="*/ 905111 w 911157"/>
                          <a:gd name="connsiteY1" fmla="*/ 300446 h 935847"/>
                          <a:gd name="connsiteX2" fmla="*/ 882578 w 911157"/>
                          <a:gd name="connsiteY2" fmla="*/ 195290 h 935847"/>
                          <a:gd name="connsiteX3" fmla="*/ 702310 w 911157"/>
                          <a:gd name="connsiteY3" fmla="*/ 0 h 935847"/>
                          <a:gd name="connsiteX4" fmla="*/ 702310 w 911157"/>
                          <a:gd name="connsiteY4" fmla="*/ 0 h 935847"/>
                          <a:gd name="connsiteX5" fmla="*/ 664754 w 911157"/>
                          <a:gd name="connsiteY5" fmla="*/ 0 h 935847"/>
                          <a:gd name="connsiteX6" fmla="*/ 724844 w 911157"/>
                          <a:gd name="connsiteY6" fmla="*/ 135201 h 935847"/>
                          <a:gd name="connsiteX7" fmla="*/ 702310 w 911157"/>
                          <a:gd name="connsiteY7" fmla="*/ 180268 h 935847"/>
                          <a:gd name="connsiteX8" fmla="*/ 679776 w 911157"/>
                          <a:gd name="connsiteY8" fmla="*/ 217823 h 935847"/>
                          <a:gd name="connsiteX9" fmla="*/ 589643 w 911157"/>
                          <a:gd name="connsiteY9" fmla="*/ 307957 h 935847"/>
                          <a:gd name="connsiteX10" fmla="*/ 552087 w 911157"/>
                          <a:gd name="connsiteY10" fmla="*/ 255379 h 935847"/>
                          <a:gd name="connsiteX11" fmla="*/ 371820 w 911157"/>
                          <a:gd name="connsiteY11" fmla="*/ 300446 h 935847"/>
                          <a:gd name="connsiteX12" fmla="*/ 319242 w 911157"/>
                          <a:gd name="connsiteY12" fmla="*/ 428135 h 935847"/>
                          <a:gd name="connsiteX13" fmla="*/ 199064 w 911157"/>
                          <a:gd name="connsiteY13" fmla="*/ 540802 h 935847"/>
                          <a:gd name="connsiteX14" fmla="*/ 3773 w 911157"/>
                          <a:gd name="connsiteY14" fmla="*/ 683514 h 935847"/>
                          <a:gd name="connsiteX15" fmla="*/ 138974 w 911157"/>
                          <a:gd name="connsiteY15" fmla="*/ 886315 h 935847"/>
                          <a:gd name="connsiteX16" fmla="*/ 416886 w 911157"/>
                          <a:gd name="connsiteY16" fmla="*/ 923871 h 935847"/>
                          <a:gd name="connsiteX17" fmla="*/ 664754 w 911157"/>
                          <a:gd name="connsiteY17" fmla="*/ 751114 h 935847"/>
                          <a:gd name="connsiteX18" fmla="*/ 845022 w 911157"/>
                          <a:gd name="connsiteY18" fmla="*/ 465691 h 93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1157" h="935847">
                            <a:moveTo>
                              <a:pt x="845022" y="465691"/>
                            </a:moveTo>
                            <a:cubicBezTo>
                              <a:pt x="867555" y="413113"/>
                              <a:pt x="890089" y="360535"/>
                              <a:pt x="905111" y="300446"/>
                            </a:cubicBezTo>
                            <a:cubicBezTo>
                              <a:pt x="920133" y="255379"/>
                              <a:pt x="905111" y="232845"/>
                              <a:pt x="882578" y="195290"/>
                            </a:cubicBezTo>
                            <a:cubicBezTo>
                              <a:pt x="837511" y="120178"/>
                              <a:pt x="792443" y="15022"/>
                              <a:pt x="702310" y="0"/>
                            </a:cubicBezTo>
                            <a:cubicBezTo>
                              <a:pt x="702310" y="0"/>
                              <a:pt x="702310" y="0"/>
                              <a:pt x="702310" y="0"/>
                            </a:cubicBezTo>
                            <a:cubicBezTo>
                              <a:pt x="694799" y="0"/>
                              <a:pt x="664754" y="0"/>
                              <a:pt x="664754" y="0"/>
                            </a:cubicBezTo>
                            <a:cubicBezTo>
                              <a:pt x="702310" y="60089"/>
                              <a:pt x="739866" y="82622"/>
                              <a:pt x="724844" y="135201"/>
                            </a:cubicBezTo>
                            <a:cubicBezTo>
                              <a:pt x="717332" y="150223"/>
                              <a:pt x="709821" y="165245"/>
                              <a:pt x="702310" y="180268"/>
                            </a:cubicBezTo>
                            <a:cubicBezTo>
                              <a:pt x="694799" y="195290"/>
                              <a:pt x="687288" y="202801"/>
                              <a:pt x="679776" y="217823"/>
                            </a:cubicBezTo>
                            <a:cubicBezTo>
                              <a:pt x="657243" y="255379"/>
                              <a:pt x="627199" y="285424"/>
                              <a:pt x="589643" y="307957"/>
                            </a:cubicBezTo>
                            <a:cubicBezTo>
                              <a:pt x="582132" y="285424"/>
                              <a:pt x="567109" y="270401"/>
                              <a:pt x="552087" y="255379"/>
                            </a:cubicBezTo>
                            <a:cubicBezTo>
                              <a:pt x="484487" y="210312"/>
                              <a:pt x="401864" y="217823"/>
                              <a:pt x="371820" y="300446"/>
                            </a:cubicBezTo>
                            <a:cubicBezTo>
                              <a:pt x="356798" y="345512"/>
                              <a:pt x="349286" y="383068"/>
                              <a:pt x="319242" y="428135"/>
                            </a:cubicBezTo>
                            <a:cubicBezTo>
                              <a:pt x="289197" y="473202"/>
                              <a:pt x="244130" y="510758"/>
                              <a:pt x="199064" y="540802"/>
                            </a:cubicBezTo>
                            <a:cubicBezTo>
                              <a:pt x="123952" y="585869"/>
                              <a:pt x="26307" y="585869"/>
                              <a:pt x="3773" y="683514"/>
                            </a:cubicBezTo>
                            <a:cubicBezTo>
                              <a:pt x="-18760" y="781159"/>
                              <a:pt x="63863" y="848759"/>
                              <a:pt x="138974" y="886315"/>
                            </a:cubicBezTo>
                            <a:cubicBezTo>
                              <a:pt x="229108" y="938893"/>
                              <a:pt x="319242" y="946404"/>
                              <a:pt x="416886" y="923871"/>
                            </a:cubicBezTo>
                            <a:cubicBezTo>
                              <a:pt x="522042" y="901337"/>
                              <a:pt x="597154" y="826226"/>
                              <a:pt x="664754" y="751114"/>
                            </a:cubicBezTo>
                            <a:cubicBezTo>
                              <a:pt x="739866" y="668492"/>
                              <a:pt x="792443" y="563336"/>
                              <a:pt x="845022" y="465691"/>
                            </a:cubicBezTo>
                            <a:close/>
                          </a:path>
                        </a:pathLst>
                      </a:custGeom>
                      <a:solidFill>
                        <a:srgbClr val="209DD9"/>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1" name="Freeform: Shape 490">
                        <a:extLst>
                          <a:ext uri="{FF2B5EF4-FFF2-40B4-BE49-F238E27FC236}">
                            <a16:creationId xmlns:a16="http://schemas.microsoft.com/office/drawing/2014/main" id="{93011C1F-C770-4760-AE67-6E1A0DA1CE6E}"/>
                          </a:ext>
                        </a:extLst>
                      </p:cNvPr>
                      <p:cNvSpPr/>
                      <p:nvPr/>
                    </p:nvSpPr>
                    <p:spPr>
                      <a:xfrm>
                        <a:off x="9479199" y="7171508"/>
                        <a:ext cx="915823" cy="946403"/>
                      </a:xfrm>
                      <a:custGeom>
                        <a:avLst/>
                        <a:gdLst>
                          <a:gd name="connsiteX0" fmla="*/ 325781 w 915823"/>
                          <a:gd name="connsiteY0" fmla="*/ 946404 h 946403"/>
                          <a:gd name="connsiteX1" fmla="*/ 325781 w 915823"/>
                          <a:gd name="connsiteY1" fmla="*/ 946404 h 946403"/>
                          <a:gd name="connsiteX2" fmla="*/ 145514 w 915823"/>
                          <a:gd name="connsiteY2" fmla="*/ 901337 h 946403"/>
                          <a:gd name="connsiteX3" fmla="*/ 2802 w 915823"/>
                          <a:gd name="connsiteY3" fmla="*/ 691025 h 946403"/>
                          <a:gd name="connsiteX4" fmla="*/ 130491 w 915823"/>
                          <a:gd name="connsiteY4" fmla="*/ 578358 h 946403"/>
                          <a:gd name="connsiteX5" fmla="*/ 205603 w 915823"/>
                          <a:gd name="connsiteY5" fmla="*/ 548314 h 946403"/>
                          <a:gd name="connsiteX6" fmla="*/ 325781 w 915823"/>
                          <a:gd name="connsiteY6" fmla="*/ 435646 h 946403"/>
                          <a:gd name="connsiteX7" fmla="*/ 370848 w 915823"/>
                          <a:gd name="connsiteY7" fmla="*/ 338001 h 946403"/>
                          <a:gd name="connsiteX8" fmla="*/ 378359 w 915823"/>
                          <a:gd name="connsiteY8" fmla="*/ 307957 h 946403"/>
                          <a:gd name="connsiteX9" fmla="*/ 483515 w 915823"/>
                          <a:gd name="connsiteY9" fmla="*/ 232845 h 946403"/>
                          <a:gd name="connsiteX10" fmla="*/ 573649 w 915823"/>
                          <a:gd name="connsiteY10" fmla="*/ 262890 h 946403"/>
                          <a:gd name="connsiteX11" fmla="*/ 611205 w 915823"/>
                          <a:gd name="connsiteY11" fmla="*/ 307957 h 946403"/>
                          <a:gd name="connsiteX12" fmla="*/ 686316 w 915823"/>
                          <a:gd name="connsiteY12" fmla="*/ 225334 h 946403"/>
                          <a:gd name="connsiteX13" fmla="*/ 708850 w 915823"/>
                          <a:gd name="connsiteY13" fmla="*/ 187779 h 946403"/>
                          <a:gd name="connsiteX14" fmla="*/ 708850 w 915823"/>
                          <a:gd name="connsiteY14" fmla="*/ 180268 h 946403"/>
                          <a:gd name="connsiteX15" fmla="*/ 723872 w 915823"/>
                          <a:gd name="connsiteY15" fmla="*/ 142712 h 946403"/>
                          <a:gd name="connsiteX16" fmla="*/ 693827 w 915823"/>
                          <a:gd name="connsiteY16" fmla="*/ 52578 h 946403"/>
                          <a:gd name="connsiteX17" fmla="*/ 663783 w 915823"/>
                          <a:gd name="connsiteY17" fmla="*/ 15022 h 946403"/>
                          <a:gd name="connsiteX18" fmla="*/ 663783 w 915823"/>
                          <a:gd name="connsiteY18" fmla="*/ 7511 h 946403"/>
                          <a:gd name="connsiteX19" fmla="*/ 686316 w 915823"/>
                          <a:gd name="connsiteY19" fmla="*/ 0 h 946403"/>
                          <a:gd name="connsiteX20" fmla="*/ 708850 w 915823"/>
                          <a:gd name="connsiteY20" fmla="*/ 0 h 946403"/>
                          <a:gd name="connsiteX21" fmla="*/ 708850 w 915823"/>
                          <a:gd name="connsiteY21" fmla="*/ 0 h 946403"/>
                          <a:gd name="connsiteX22" fmla="*/ 874095 w 915823"/>
                          <a:gd name="connsiteY22" fmla="*/ 165245 h 946403"/>
                          <a:gd name="connsiteX23" fmla="*/ 889117 w 915823"/>
                          <a:gd name="connsiteY23" fmla="*/ 195290 h 946403"/>
                          <a:gd name="connsiteX24" fmla="*/ 911650 w 915823"/>
                          <a:gd name="connsiteY24" fmla="*/ 307957 h 946403"/>
                          <a:gd name="connsiteX25" fmla="*/ 851562 w 915823"/>
                          <a:gd name="connsiteY25" fmla="*/ 473202 h 946403"/>
                          <a:gd name="connsiteX26" fmla="*/ 671294 w 915823"/>
                          <a:gd name="connsiteY26" fmla="*/ 758625 h 946403"/>
                          <a:gd name="connsiteX27" fmla="*/ 415915 w 915823"/>
                          <a:gd name="connsiteY27" fmla="*/ 938893 h 946403"/>
                          <a:gd name="connsiteX28" fmla="*/ 325781 w 915823"/>
                          <a:gd name="connsiteY28" fmla="*/ 946404 h 946403"/>
                          <a:gd name="connsiteX29" fmla="*/ 483515 w 915823"/>
                          <a:gd name="connsiteY29" fmla="*/ 240356 h 946403"/>
                          <a:gd name="connsiteX30" fmla="*/ 393381 w 915823"/>
                          <a:gd name="connsiteY30" fmla="*/ 307957 h 946403"/>
                          <a:gd name="connsiteX31" fmla="*/ 385870 w 915823"/>
                          <a:gd name="connsiteY31" fmla="*/ 338001 h 946403"/>
                          <a:gd name="connsiteX32" fmla="*/ 340804 w 915823"/>
                          <a:gd name="connsiteY32" fmla="*/ 435646 h 946403"/>
                          <a:gd name="connsiteX33" fmla="*/ 213114 w 915823"/>
                          <a:gd name="connsiteY33" fmla="*/ 548314 h 946403"/>
                          <a:gd name="connsiteX34" fmla="*/ 138003 w 915823"/>
                          <a:gd name="connsiteY34" fmla="*/ 585869 h 946403"/>
                          <a:gd name="connsiteX35" fmla="*/ 17824 w 915823"/>
                          <a:gd name="connsiteY35" fmla="*/ 691025 h 946403"/>
                          <a:gd name="connsiteX36" fmla="*/ 153025 w 915823"/>
                          <a:gd name="connsiteY36" fmla="*/ 886315 h 946403"/>
                          <a:gd name="connsiteX37" fmla="*/ 325781 w 915823"/>
                          <a:gd name="connsiteY37" fmla="*/ 931382 h 946403"/>
                          <a:gd name="connsiteX38" fmla="*/ 325781 w 915823"/>
                          <a:gd name="connsiteY38" fmla="*/ 931382 h 946403"/>
                          <a:gd name="connsiteX39" fmla="*/ 430937 w 915823"/>
                          <a:gd name="connsiteY39" fmla="*/ 916359 h 946403"/>
                          <a:gd name="connsiteX40" fmla="*/ 678805 w 915823"/>
                          <a:gd name="connsiteY40" fmla="*/ 743603 h 946403"/>
                          <a:gd name="connsiteX41" fmla="*/ 851562 w 915823"/>
                          <a:gd name="connsiteY41" fmla="*/ 458180 h 946403"/>
                          <a:gd name="connsiteX42" fmla="*/ 911650 w 915823"/>
                          <a:gd name="connsiteY42" fmla="*/ 292935 h 946403"/>
                          <a:gd name="connsiteX43" fmla="*/ 889117 w 915823"/>
                          <a:gd name="connsiteY43" fmla="*/ 195290 h 946403"/>
                          <a:gd name="connsiteX44" fmla="*/ 874095 w 915823"/>
                          <a:gd name="connsiteY44" fmla="*/ 165245 h 946403"/>
                          <a:gd name="connsiteX45" fmla="*/ 716361 w 915823"/>
                          <a:gd name="connsiteY45" fmla="*/ 7511 h 946403"/>
                          <a:gd name="connsiteX46" fmla="*/ 716361 w 915823"/>
                          <a:gd name="connsiteY46" fmla="*/ 7511 h 946403"/>
                          <a:gd name="connsiteX47" fmla="*/ 701339 w 915823"/>
                          <a:gd name="connsiteY47" fmla="*/ 7511 h 946403"/>
                          <a:gd name="connsiteX48" fmla="*/ 723872 w 915823"/>
                          <a:gd name="connsiteY48" fmla="*/ 37556 h 946403"/>
                          <a:gd name="connsiteX49" fmla="*/ 753916 w 915823"/>
                          <a:gd name="connsiteY49" fmla="*/ 142712 h 946403"/>
                          <a:gd name="connsiteX50" fmla="*/ 738894 w 915823"/>
                          <a:gd name="connsiteY50" fmla="*/ 187779 h 946403"/>
                          <a:gd name="connsiteX51" fmla="*/ 738894 w 915823"/>
                          <a:gd name="connsiteY51" fmla="*/ 195290 h 946403"/>
                          <a:gd name="connsiteX52" fmla="*/ 716361 w 915823"/>
                          <a:gd name="connsiteY52" fmla="*/ 232845 h 946403"/>
                          <a:gd name="connsiteX53" fmla="*/ 626227 w 915823"/>
                          <a:gd name="connsiteY53" fmla="*/ 322979 h 946403"/>
                          <a:gd name="connsiteX54" fmla="*/ 618716 w 915823"/>
                          <a:gd name="connsiteY54" fmla="*/ 322979 h 946403"/>
                          <a:gd name="connsiteX55" fmla="*/ 611205 w 915823"/>
                          <a:gd name="connsiteY55" fmla="*/ 315468 h 946403"/>
                          <a:gd name="connsiteX56" fmla="*/ 573649 w 915823"/>
                          <a:gd name="connsiteY56" fmla="*/ 270401 h 946403"/>
                          <a:gd name="connsiteX57" fmla="*/ 483515 w 915823"/>
                          <a:gd name="connsiteY57" fmla="*/ 240356 h 94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5823" h="946403">
                            <a:moveTo>
                              <a:pt x="325781" y="946404"/>
                            </a:moveTo>
                            <a:lnTo>
                              <a:pt x="325781" y="946404"/>
                            </a:lnTo>
                            <a:cubicBezTo>
                              <a:pt x="258181" y="946404"/>
                              <a:pt x="198092" y="931382"/>
                              <a:pt x="145514" y="901337"/>
                            </a:cubicBezTo>
                            <a:cubicBezTo>
                              <a:pt x="32847" y="841248"/>
                              <a:pt x="-12220" y="766136"/>
                              <a:pt x="2802" y="691025"/>
                            </a:cubicBezTo>
                            <a:cubicBezTo>
                              <a:pt x="17824" y="615913"/>
                              <a:pt x="77914" y="593380"/>
                              <a:pt x="130491" y="578358"/>
                            </a:cubicBezTo>
                            <a:cubicBezTo>
                              <a:pt x="153025" y="570847"/>
                              <a:pt x="183070" y="555825"/>
                              <a:pt x="205603" y="548314"/>
                            </a:cubicBezTo>
                            <a:cubicBezTo>
                              <a:pt x="258181" y="518269"/>
                              <a:pt x="295737" y="480713"/>
                              <a:pt x="325781" y="435646"/>
                            </a:cubicBezTo>
                            <a:cubicBezTo>
                              <a:pt x="348315" y="405602"/>
                              <a:pt x="355826" y="375557"/>
                              <a:pt x="370848" y="338001"/>
                            </a:cubicBezTo>
                            <a:cubicBezTo>
                              <a:pt x="370848" y="330490"/>
                              <a:pt x="378359" y="315468"/>
                              <a:pt x="378359" y="307957"/>
                            </a:cubicBezTo>
                            <a:cubicBezTo>
                              <a:pt x="393381" y="255379"/>
                              <a:pt x="430937" y="232845"/>
                              <a:pt x="483515" y="232845"/>
                            </a:cubicBezTo>
                            <a:cubicBezTo>
                              <a:pt x="513560" y="232845"/>
                              <a:pt x="543604" y="240356"/>
                              <a:pt x="573649" y="262890"/>
                            </a:cubicBezTo>
                            <a:cubicBezTo>
                              <a:pt x="588672" y="270401"/>
                              <a:pt x="603694" y="285424"/>
                              <a:pt x="611205" y="307957"/>
                            </a:cubicBezTo>
                            <a:cubicBezTo>
                              <a:pt x="641249" y="285424"/>
                              <a:pt x="671294" y="262890"/>
                              <a:pt x="686316" y="225334"/>
                            </a:cubicBezTo>
                            <a:cubicBezTo>
                              <a:pt x="693827" y="210312"/>
                              <a:pt x="701339" y="202801"/>
                              <a:pt x="708850" y="187779"/>
                            </a:cubicBezTo>
                            <a:lnTo>
                              <a:pt x="708850" y="180268"/>
                            </a:lnTo>
                            <a:cubicBezTo>
                              <a:pt x="716361" y="165245"/>
                              <a:pt x="723872" y="157734"/>
                              <a:pt x="723872" y="142712"/>
                            </a:cubicBezTo>
                            <a:cubicBezTo>
                              <a:pt x="738894" y="105156"/>
                              <a:pt x="723872" y="82622"/>
                              <a:pt x="693827" y="52578"/>
                            </a:cubicBezTo>
                            <a:cubicBezTo>
                              <a:pt x="686316" y="37556"/>
                              <a:pt x="671294" y="30045"/>
                              <a:pt x="663783" y="15022"/>
                            </a:cubicBezTo>
                            <a:cubicBezTo>
                              <a:pt x="663783" y="15022"/>
                              <a:pt x="663783" y="7511"/>
                              <a:pt x="663783" y="7511"/>
                            </a:cubicBezTo>
                            <a:cubicBezTo>
                              <a:pt x="663783" y="0"/>
                              <a:pt x="671294" y="0"/>
                              <a:pt x="686316" y="0"/>
                            </a:cubicBezTo>
                            <a:cubicBezTo>
                              <a:pt x="693827" y="0"/>
                              <a:pt x="701339" y="0"/>
                              <a:pt x="708850" y="0"/>
                            </a:cubicBezTo>
                            <a:cubicBezTo>
                              <a:pt x="708850" y="0"/>
                              <a:pt x="708850" y="0"/>
                              <a:pt x="708850" y="0"/>
                            </a:cubicBezTo>
                            <a:cubicBezTo>
                              <a:pt x="791472" y="15022"/>
                              <a:pt x="836539" y="97645"/>
                              <a:pt x="874095" y="165245"/>
                            </a:cubicBezTo>
                            <a:cubicBezTo>
                              <a:pt x="881606" y="172757"/>
                              <a:pt x="889117" y="187779"/>
                              <a:pt x="889117" y="195290"/>
                            </a:cubicBezTo>
                            <a:cubicBezTo>
                              <a:pt x="911650" y="232845"/>
                              <a:pt x="919161" y="255379"/>
                              <a:pt x="911650" y="307957"/>
                            </a:cubicBezTo>
                            <a:cubicBezTo>
                              <a:pt x="896628" y="368046"/>
                              <a:pt x="874095" y="420624"/>
                              <a:pt x="851562" y="473202"/>
                            </a:cubicBezTo>
                            <a:cubicBezTo>
                              <a:pt x="791472" y="593380"/>
                              <a:pt x="738894" y="683514"/>
                              <a:pt x="671294" y="758625"/>
                            </a:cubicBezTo>
                            <a:cubicBezTo>
                              <a:pt x="603694" y="833737"/>
                              <a:pt x="528582" y="908848"/>
                              <a:pt x="415915" y="938893"/>
                            </a:cubicBezTo>
                            <a:cubicBezTo>
                              <a:pt x="393381" y="946404"/>
                              <a:pt x="355826" y="946404"/>
                              <a:pt x="325781" y="946404"/>
                            </a:cubicBezTo>
                            <a:close/>
                            <a:moveTo>
                              <a:pt x="483515" y="240356"/>
                            </a:moveTo>
                            <a:cubicBezTo>
                              <a:pt x="453471" y="240356"/>
                              <a:pt x="415915" y="255379"/>
                              <a:pt x="393381" y="307957"/>
                            </a:cubicBezTo>
                            <a:cubicBezTo>
                              <a:pt x="393381" y="315468"/>
                              <a:pt x="385870" y="330490"/>
                              <a:pt x="385870" y="338001"/>
                            </a:cubicBezTo>
                            <a:cubicBezTo>
                              <a:pt x="370848" y="375557"/>
                              <a:pt x="363337" y="405602"/>
                              <a:pt x="340804" y="435646"/>
                            </a:cubicBezTo>
                            <a:cubicBezTo>
                              <a:pt x="310759" y="480713"/>
                              <a:pt x="265692" y="518269"/>
                              <a:pt x="213114" y="548314"/>
                            </a:cubicBezTo>
                            <a:cubicBezTo>
                              <a:pt x="190581" y="563336"/>
                              <a:pt x="160536" y="570847"/>
                              <a:pt x="138003" y="585869"/>
                            </a:cubicBezTo>
                            <a:cubicBezTo>
                              <a:pt x="85425" y="608402"/>
                              <a:pt x="32847" y="623425"/>
                              <a:pt x="17824" y="691025"/>
                            </a:cubicBezTo>
                            <a:cubicBezTo>
                              <a:pt x="2802" y="758625"/>
                              <a:pt x="47869" y="826226"/>
                              <a:pt x="153025" y="886315"/>
                            </a:cubicBezTo>
                            <a:cubicBezTo>
                              <a:pt x="205603" y="916359"/>
                              <a:pt x="265692" y="931382"/>
                              <a:pt x="325781" y="931382"/>
                            </a:cubicBezTo>
                            <a:lnTo>
                              <a:pt x="325781" y="931382"/>
                            </a:lnTo>
                            <a:cubicBezTo>
                              <a:pt x="355826" y="931382"/>
                              <a:pt x="393381" y="923871"/>
                              <a:pt x="430937" y="916359"/>
                            </a:cubicBezTo>
                            <a:cubicBezTo>
                              <a:pt x="536093" y="893826"/>
                              <a:pt x="611205" y="818715"/>
                              <a:pt x="678805" y="743603"/>
                            </a:cubicBezTo>
                            <a:cubicBezTo>
                              <a:pt x="738894" y="668492"/>
                              <a:pt x="798983" y="578358"/>
                              <a:pt x="851562" y="458180"/>
                            </a:cubicBezTo>
                            <a:cubicBezTo>
                              <a:pt x="874095" y="405602"/>
                              <a:pt x="896628" y="353023"/>
                              <a:pt x="911650" y="292935"/>
                            </a:cubicBezTo>
                            <a:cubicBezTo>
                              <a:pt x="919161" y="247868"/>
                              <a:pt x="919161" y="232845"/>
                              <a:pt x="889117" y="195290"/>
                            </a:cubicBezTo>
                            <a:cubicBezTo>
                              <a:pt x="881606" y="187779"/>
                              <a:pt x="874095" y="172757"/>
                              <a:pt x="874095" y="165245"/>
                            </a:cubicBezTo>
                            <a:cubicBezTo>
                              <a:pt x="836539" y="97645"/>
                              <a:pt x="791472" y="15022"/>
                              <a:pt x="716361" y="7511"/>
                            </a:cubicBezTo>
                            <a:cubicBezTo>
                              <a:pt x="716361" y="7511"/>
                              <a:pt x="716361" y="7511"/>
                              <a:pt x="716361" y="7511"/>
                            </a:cubicBezTo>
                            <a:cubicBezTo>
                              <a:pt x="708850" y="7511"/>
                              <a:pt x="701339" y="7511"/>
                              <a:pt x="701339" y="7511"/>
                            </a:cubicBezTo>
                            <a:cubicBezTo>
                              <a:pt x="708850" y="15022"/>
                              <a:pt x="716361" y="30045"/>
                              <a:pt x="723872" y="37556"/>
                            </a:cubicBezTo>
                            <a:cubicBezTo>
                              <a:pt x="753916" y="75111"/>
                              <a:pt x="768938" y="97645"/>
                              <a:pt x="753916" y="142712"/>
                            </a:cubicBezTo>
                            <a:cubicBezTo>
                              <a:pt x="746405" y="157734"/>
                              <a:pt x="738894" y="172757"/>
                              <a:pt x="738894" y="187779"/>
                            </a:cubicBezTo>
                            <a:lnTo>
                              <a:pt x="738894" y="195290"/>
                            </a:lnTo>
                            <a:cubicBezTo>
                              <a:pt x="731383" y="202801"/>
                              <a:pt x="723872" y="217823"/>
                              <a:pt x="716361" y="232845"/>
                            </a:cubicBezTo>
                            <a:cubicBezTo>
                              <a:pt x="693827" y="270401"/>
                              <a:pt x="663783" y="300446"/>
                              <a:pt x="626227" y="322979"/>
                            </a:cubicBezTo>
                            <a:cubicBezTo>
                              <a:pt x="626227" y="322979"/>
                              <a:pt x="618716" y="322979"/>
                              <a:pt x="618716" y="322979"/>
                            </a:cubicBezTo>
                            <a:cubicBezTo>
                              <a:pt x="618716" y="322979"/>
                              <a:pt x="618716" y="322979"/>
                              <a:pt x="611205" y="315468"/>
                            </a:cubicBezTo>
                            <a:cubicBezTo>
                              <a:pt x="603694" y="292935"/>
                              <a:pt x="588672" y="277912"/>
                              <a:pt x="573649" y="270401"/>
                            </a:cubicBezTo>
                            <a:cubicBezTo>
                              <a:pt x="536093" y="247868"/>
                              <a:pt x="506048" y="240356"/>
                              <a:pt x="483515" y="240356"/>
                            </a:cubicBezTo>
                            <a:close/>
                          </a:path>
                        </a:pathLst>
                      </a:custGeom>
                      <a:solidFill>
                        <a:srgbClr val="056BB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85" name="Freeform: Shape 484">
                      <a:extLst>
                        <a:ext uri="{FF2B5EF4-FFF2-40B4-BE49-F238E27FC236}">
                          <a16:creationId xmlns:a16="http://schemas.microsoft.com/office/drawing/2014/main" id="{2DCFD892-93BC-4012-850B-319200BD31A5}"/>
                        </a:ext>
                      </a:extLst>
                    </p:cNvPr>
                    <p:cNvSpPr/>
                    <p:nvPr/>
                  </p:nvSpPr>
                  <p:spPr>
                    <a:xfrm>
                      <a:off x="9849242" y="7201553"/>
                      <a:ext cx="395427" cy="358656"/>
                    </a:xfrm>
                    <a:custGeom>
                      <a:avLst/>
                      <a:gdLst>
                        <a:gd name="connsiteX0" fmla="*/ 241161 w 395427"/>
                        <a:gd name="connsiteY0" fmla="*/ 277912 h 358656"/>
                        <a:gd name="connsiteX1" fmla="*/ 353828 w 395427"/>
                        <a:gd name="connsiteY1" fmla="*/ 150223 h 358656"/>
                        <a:gd name="connsiteX2" fmla="*/ 391384 w 395427"/>
                        <a:gd name="connsiteY2" fmla="*/ 0 h 358656"/>
                        <a:gd name="connsiteX3" fmla="*/ 383873 w 395427"/>
                        <a:gd name="connsiteY3" fmla="*/ 0 h 358656"/>
                        <a:gd name="connsiteX4" fmla="*/ 233650 w 395427"/>
                        <a:gd name="connsiteY4" fmla="*/ 262890 h 358656"/>
                        <a:gd name="connsiteX5" fmla="*/ 136005 w 395427"/>
                        <a:gd name="connsiteY5" fmla="*/ 187779 h 358656"/>
                        <a:gd name="connsiteX6" fmla="*/ 805 w 395427"/>
                        <a:gd name="connsiteY6" fmla="*/ 353023 h 358656"/>
                        <a:gd name="connsiteX7" fmla="*/ 8316 w 395427"/>
                        <a:gd name="connsiteY7" fmla="*/ 353023 h 358656"/>
                        <a:gd name="connsiteX8" fmla="*/ 120983 w 395427"/>
                        <a:gd name="connsiteY8" fmla="*/ 210312 h 358656"/>
                        <a:gd name="connsiteX9" fmla="*/ 218628 w 395427"/>
                        <a:gd name="connsiteY9" fmla="*/ 353023 h 358656"/>
                        <a:gd name="connsiteX10" fmla="*/ 226139 w 395427"/>
                        <a:gd name="connsiteY10" fmla="*/ 353023 h 358656"/>
                        <a:gd name="connsiteX11" fmla="*/ 241161 w 395427"/>
                        <a:gd name="connsiteY11" fmla="*/ 277912 h 35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427" h="358656">
                          <a:moveTo>
                            <a:pt x="241161" y="277912"/>
                          </a:moveTo>
                          <a:cubicBezTo>
                            <a:pt x="286228" y="247867"/>
                            <a:pt x="323784" y="202801"/>
                            <a:pt x="353828" y="150223"/>
                          </a:cubicBezTo>
                          <a:cubicBezTo>
                            <a:pt x="376362" y="105156"/>
                            <a:pt x="406407" y="45067"/>
                            <a:pt x="391384" y="0"/>
                          </a:cubicBezTo>
                          <a:cubicBezTo>
                            <a:pt x="391384" y="0"/>
                            <a:pt x="383873" y="0"/>
                            <a:pt x="383873" y="0"/>
                          </a:cubicBezTo>
                          <a:cubicBezTo>
                            <a:pt x="368851" y="105156"/>
                            <a:pt x="323784" y="202801"/>
                            <a:pt x="233650" y="262890"/>
                          </a:cubicBezTo>
                          <a:cubicBezTo>
                            <a:pt x="218628" y="225334"/>
                            <a:pt x="181072" y="195290"/>
                            <a:pt x="136005" y="187779"/>
                          </a:cubicBezTo>
                          <a:cubicBezTo>
                            <a:pt x="38360" y="172756"/>
                            <a:pt x="-6706" y="270401"/>
                            <a:pt x="805" y="353023"/>
                          </a:cubicBezTo>
                          <a:cubicBezTo>
                            <a:pt x="805" y="360534"/>
                            <a:pt x="8316" y="360534"/>
                            <a:pt x="8316" y="353023"/>
                          </a:cubicBezTo>
                          <a:cubicBezTo>
                            <a:pt x="30849" y="292935"/>
                            <a:pt x="30849" y="210312"/>
                            <a:pt x="120983" y="210312"/>
                          </a:cubicBezTo>
                          <a:cubicBezTo>
                            <a:pt x="188583" y="210312"/>
                            <a:pt x="241161" y="292935"/>
                            <a:pt x="218628" y="353023"/>
                          </a:cubicBezTo>
                          <a:cubicBezTo>
                            <a:pt x="218628" y="353023"/>
                            <a:pt x="226139" y="360534"/>
                            <a:pt x="226139" y="353023"/>
                          </a:cubicBezTo>
                          <a:cubicBezTo>
                            <a:pt x="241161" y="338001"/>
                            <a:pt x="248672" y="307957"/>
                            <a:pt x="241161" y="277912"/>
                          </a:cubicBezTo>
                          <a:close/>
                        </a:path>
                      </a:pathLst>
                    </a:custGeom>
                    <a:solidFill>
                      <a:srgbClr val="056BB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6" name="Freeform: Shape 485">
                      <a:extLst>
                        <a:ext uri="{FF2B5EF4-FFF2-40B4-BE49-F238E27FC236}">
                          <a16:creationId xmlns:a16="http://schemas.microsoft.com/office/drawing/2014/main" id="{9E18CF85-6810-4B4D-A922-B7860FD5D392}"/>
                        </a:ext>
                      </a:extLst>
                    </p:cNvPr>
                    <p:cNvSpPr/>
                    <p:nvPr/>
                  </p:nvSpPr>
                  <p:spPr>
                    <a:xfrm>
                      <a:off x="9500761" y="7156486"/>
                      <a:ext cx="905110" cy="943358"/>
                    </a:xfrm>
                    <a:custGeom>
                      <a:avLst/>
                      <a:gdLst>
                        <a:gd name="connsiteX0" fmla="*/ 875066 w 905110"/>
                        <a:gd name="connsiteY0" fmla="*/ 210312 h 943358"/>
                        <a:gd name="connsiteX1" fmla="*/ 822488 w 905110"/>
                        <a:gd name="connsiteY1" fmla="*/ 112667 h 943358"/>
                        <a:gd name="connsiteX2" fmla="*/ 747376 w 905110"/>
                        <a:gd name="connsiteY2" fmla="*/ 30044 h 943358"/>
                        <a:gd name="connsiteX3" fmla="*/ 694799 w 905110"/>
                        <a:gd name="connsiteY3" fmla="*/ 7511 h 943358"/>
                        <a:gd name="connsiteX4" fmla="*/ 672265 w 905110"/>
                        <a:gd name="connsiteY4" fmla="*/ 0 h 943358"/>
                        <a:gd name="connsiteX5" fmla="*/ 649732 w 905110"/>
                        <a:gd name="connsiteY5" fmla="*/ 0 h 943358"/>
                        <a:gd name="connsiteX6" fmla="*/ 717332 w 905110"/>
                        <a:gd name="connsiteY6" fmla="*/ 105156 h 943358"/>
                        <a:gd name="connsiteX7" fmla="*/ 672265 w 905110"/>
                        <a:gd name="connsiteY7" fmla="*/ 225334 h 943358"/>
                        <a:gd name="connsiteX8" fmla="*/ 582131 w 905110"/>
                        <a:gd name="connsiteY8" fmla="*/ 315468 h 943358"/>
                        <a:gd name="connsiteX9" fmla="*/ 544576 w 905110"/>
                        <a:gd name="connsiteY9" fmla="*/ 262890 h 943358"/>
                        <a:gd name="connsiteX10" fmla="*/ 364308 w 905110"/>
                        <a:gd name="connsiteY10" fmla="*/ 307957 h 943358"/>
                        <a:gd name="connsiteX11" fmla="*/ 311730 w 905110"/>
                        <a:gd name="connsiteY11" fmla="*/ 435646 h 943358"/>
                        <a:gd name="connsiteX12" fmla="*/ 304219 w 905110"/>
                        <a:gd name="connsiteY12" fmla="*/ 450669 h 943358"/>
                        <a:gd name="connsiteX13" fmla="*/ 371819 w 905110"/>
                        <a:gd name="connsiteY13" fmla="*/ 390579 h 943358"/>
                        <a:gd name="connsiteX14" fmla="*/ 371819 w 905110"/>
                        <a:gd name="connsiteY14" fmla="*/ 390579 h 943358"/>
                        <a:gd name="connsiteX15" fmla="*/ 371819 w 905110"/>
                        <a:gd name="connsiteY15" fmla="*/ 383068 h 943358"/>
                        <a:gd name="connsiteX16" fmla="*/ 454442 w 905110"/>
                        <a:gd name="connsiteY16" fmla="*/ 285423 h 943358"/>
                        <a:gd name="connsiteX17" fmla="*/ 544576 w 905110"/>
                        <a:gd name="connsiteY17" fmla="*/ 315468 h 943358"/>
                        <a:gd name="connsiteX18" fmla="*/ 552087 w 905110"/>
                        <a:gd name="connsiteY18" fmla="*/ 330490 h 943358"/>
                        <a:gd name="connsiteX19" fmla="*/ 529554 w 905110"/>
                        <a:gd name="connsiteY19" fmla="*/ 428135 h 943358"/>
                        <a:gd name="connsiteX20" fmla="*/ 582131 w 905110"/>
                        <a:gd name="connsiteY20" fmla="*/ 473202 h 943358"/>
                        <a:gd name="connsiteX21" fmla="*/ 627198 w 905110"/>
                        <a:gd name="connsiteY21" fmla="*/ 443157 h 943358"/>
                        <a:gd name="connsiteX22" fmla="*/ 679776 w 905110"/>
                        <a:gd name="connsiteY22" fmla="*/ 383068 h 943358"/>
                        <a:gd name="connsiteX23" fmla="*/ 792444 w 905110"/>
                        <a:gd name="connsiteY23" fmla="*/ 270401 h 943358"/>
                        <a:gd name="connsiteX24" fmla="*/ 657243 w 905110"/>
                        <a:gd name="connsiteY24" fmla="*/ 608402 h 943358"/>
                        <a:gd name="connsiteX25" fmla="*/ 334263 w 905110"/>
                        <a:gd name="connsiteY25" fmla="*/ 841248 h 943358"/>
                        <a:gd name="connsiteX26" fmla="*/ 108929 w 905110"/>
                        <a:gd name="connsiteY26" fmla="*/ 781158 h 943358"/>
                        <a:gd name="connsiteX27" fmla="*/ 33818 w 905110"/>
                        <a:gd name="connsiteY27" fmla="*/ 630936 h 943358"/>
                        <a:gd name="connsiteX28" fmla="*/ 3774 w 905110"/>
                        <a:gd name="connsiteY28" fmla="*/ 691025 h 943358"/>
                        <a:gd name="connsiteX29" fmla="*/ 138974 w 905110"/>
                        <a:gd name="connsiteY29" fmla="*/ 893825 h 943358"/>
                        <a:gd name="connsiteX30" fmla="*/ 416886 w 905110"/>
                        <a:gd name="connsiteY30" fmla="*/ 931381 h 943358"/>
                        <a:gd name="connsiteX31" fmla="*/ 664754 w 905110"/>
                        <a:gd name="connsiteY31" fmla="*/ 758625 h 943358"/>
                        <a:gd name="connsiteX32" fmla="*/ 845021 w 905110"/>
                        <a:gd name="connsiteY32" fmla="*/ 473202 h 943358"/>
                        <a:gd name="connsiteX33" fmla="*/ 905111 w 905110"/>
                        <a:gd name="connsiteY33" fmla="*/ 307957 h 943358"/>
                        <a:gd name="connsiteX34" fmla="*/ 875066 w 905110"/>
                        <a:gd name="connsiteY34" fmla="*/ 210312 h 94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05110" h="943358">
                          <a:moveTo>
                            <a:pt x="875066" y="210312"/>
                          </a:moveTo>
                          <a:cubicBezTo>
                            <a:pt x="860043" y="180267"/>
                            <a:pt x="837510" y="150223"/>
                            <a:pt x="822488" y="112667"/>
                          </a:cubicBezTo>
                          <a:cubicBezTo>
                            <a:pt x="807466" y="82622"/>
                            <a:pt x="777421" y="52578"/>
                            <a:pt x="747376" y="30044"/>
                          </a:cubicBezTo>
                          <a:cubicBezTo>
                            <a:pt x="732354" y="22533"/>
                            <a:pt x="717332" y="15022"/>
                            <a:pt x="694799" y="7511"/>
                          </a:cubicBezTo>
                          <a:cubicBezTo>
                            <a:pt x="687288" y="7511"/>
                            <a:pt x="679776" y="0"/>
                            <a:pt x="672265" y="0"/>
                          </a:cubicBezTo>
                          <a:cubicBezTo>
                            <a:pt x="672265" y="0"/>
                            <a:pt x="649732" y="0"/>
                            <a:pt x="649732" y="0"/>
                          </a:cubicBezTo>
                          <a:cubicBezTo>
                            <a:pt x="664754" y="15022"/>
                            <a:pt x="709821" y="90133"/>
                            <a:pt x="717332" y="105156"/>
                          </a:cubicBezTo>
                          <a:cubicBezTo>
                            <a:pt x="709821" y="150223"/>
                            <a:pt x="687288" y="187779"/>
                            <a:pt x="672265" y="225334"/>
                          </a:cubicBezTo>
                          <a:cubicBezTo>
                            <a:pt x="649732" y="262890"/>
                            <a:pt x="619687" y="292934"/>
                            <a:pt x="582131" y="315468"/>
                          </a:cubicBezTo>
                          <a:cubicBezTo>
                            <a:pt x="574620" y="292934"/>
                            <a:pt x="559598" y="277912"/>
                            <a:pt x="544576" y="262890"/>
                          </a:cubicBezTo>
                          <a:cubicBezTo>
                            <a:pt x="476975" y="217823"/>
                            <a:pt x="394353" y="225334"/>
                            <a:pt x="364308" y="307957"/>
                          </a:cubicBezTo>
                          <a:cubicBezTo>
                            <a:pt x="349286" y="353023"/>
                            <a:pt x="341775" y="390579"/>
                            <a:pt x="311730" y="435646"/>
                          </a:cubicBezTo>
                          <a:cubicBezTo>
                            <a:pt x="311730" y="443157"/>
                            <a:pt x="304219" y="443157"/>
                            <a:pt x="304219" y="450669"/>
                          </a:cubicBezTo>
                          <a:cubicBezTo>
                            <a:pt x="326752" y="435646"/>
                            <a:pt x="349286" y="413113"/>
                            <a:pt x="371819" y="390579"/>
                          </a:cubicBezTo>
                          <a:cubicBezTo>
                            <a:pt x="371819" y="390579"/>
                            <a:pt x="371819" y="390579"/>
                            <a:pt x="371819" y="390579"/>
                          </a:cubicBezTo>
                          <a:cubicBezTo>
                            <a:pt x="371819" y="390579"/>
                            <a:pt x="371819" y="383068"/>
                            <a:pt x="371819" y="383068"/>
                          </a:cubicBezTo>
                          <a:cubicBezTo>
                            <a:pt x="386842" y="345512"/>
                            <a:pt x="409375" y="292934"/>
                            <a:pt x="454442" y="285423"/>
                          </a:cubicBezTo>
                          <a:cubicBezTo>
                            <a:pt x="484486" y="277912"/>
                            <a:pt x="522042" y="285423"/>
                            <a:pt x="544576" y="315468"/>
                          </a:cubicBezTo>
                          <a:cubicBezTo>
                            <a:pt x="552087" y="322979"/>
                            <a:pt x="552087" y="322979"/>
                            <a:pt x="552087" y="330490"/>
                          </a:cubicBezTo>
                          <a:cubicBezTo>
                            <a:pt x="567109" y="360534"/>
                            <a:pt x="537065" y="398090"/>
                            <a:pt x="529554" y="428135"/>
                          </a:cubicBezTo>
                          <a:cubicBezTo>
                            <a:pt x="522042" y="465691"/>
                            <a:pt x="544576" y="488224"/>
                            <a:pt x="582131" y="473202"/>
                          </a:cubicBezTo>
                          <a:cubicBezTo>
                            <a:pt x="597153" y="465691"/>
                            <a:pt x="612176" y="458180"/>
                            <a:pt x="627198" y="443157"/>
                          </a:cubicBezTo>
                          <a:cubicBezTo>
                            <a:pt x="649732" y="428135"/>
                            <a:pt x="664754" y="405601"/>
                            <a:pt x="679776" y="383068"/>
                          </a:cubicBezTo>
                          <a:cubicBezTo>
                            <a:pt x="694799" y="353023"/>
                            <a:pt x="747376" y="262890"/>
                            <a:pt x="792444" y="270401"/>
                          </a:cubicBezTo>
                          <a:cubicBezTo>
                            <a:pt x="875066" y="285423"/>
                            <a:pt x="679776" y="578358"/>
                            <a:pt x="657243" y="608402"/>
                          </a:cubicBezTo>
                          <a:cubicBezTo>
                            <a:pt x="574620" y="721070"/>
                            <a:pt x="476975" y="818714"/>
                            <a:pt x="334263" y="841248"/>
                          </a:cubicBezTo>
                          <a:cubicBezTo>
                            <a:pt x="251641" y="856270"/>
                            <a:pt x="169019" y="841248"/>
                            <a:pt x="108929" y="781158"/>
                          </a:cubicBezTo>
                          <a:cubicBezTo>
                            <a:pt x="63862" y="743603"/>
                            <a:pt x="33818" y="691025"/>
                            <a:pt x="33818" y="630936"/>
                          </a:cubicBezTo>
                          <a:cubicBezTo>
                            <a:pt x="18796" y="645958"/>
                            <a:pt x="11285" y="660980"/>
                            <a:pt x="3774" y="691025"/>
                          </a:cubicBezTo>
                          <a:cubicBezTo>
                            <a:pt x="-18760" y="788670"/>
                            <a:pt x="63862" y="856270"/>
                            <a:pt x="138974" y="893825"/>
                          </a:cubicBezTo>
                          <a:cubicBezTo>
                            <a:pt x="229108" y="946404"/>
                            <a:pt x="319241" y="953915"/>
                            <a:pt x="416886" y="931381"/>
                          </a:cubicBezTo>
                          <a:cubicBezTo>
                            <a:pt x="522042" y="908848"/>
                            <a:pt x="597153" y="833737"/>
                            <a:pt x="664754" y="758625"/>
                          </a:cubicBezTo>
                          <a:cubicBezTo>
                            <a:pt x="739865" y="676003"/>
                            <a:pt x="792444" y="570847"/>
                            <a:pt x="845021" y="473202"/>
                          </a:cubicBezTo>
                          <a:cubicBezTo>
                            <a:pt x="867555" y="420624"/>
                            <a:pt x="890088" y="368046"/>
                            <a:pt x="905111" y="307957"/>
                          </a:cubicBezTo>
                          <a:cubicBezTo>
                            <a:pt x="905111" y="270401"/>
                            <a:pt x="897599" y="247867"/>
                            <a:pt x="875066" y="210312"/>
                          </a:cubicBezTo>
                          <a:close/>
                        </a:path>
                      </a:pathLst>
                    </a:custGeom>
                    <a:solidFill>
                      <a:srgbClr val="209DD9"/>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87" name="Graphic 2">
                      <a:extLst>
                        <a:ext uri="{FF2B5EF4-FFF2-40B4-BE49-F238E27FC236}">
                          <a16:creationId xmlns:a16="http://schemas.microsoft.com/office/drawing/2014/main" id="{3B758AA6-BE84-4A15-8E09-DEB54BED533B}"/>
                        </a:ext>
                      </a:extLst>
                    </p:cNvPr>
                    <p:cNvGrpSpPr/>
                    <p:nvPr/>
                  </p:nvGrpSpPr>
                  <p:grpSpPr>
                    <a:xfrm>
                      <a:off x="9479199" y="7351775"/>
                      <a:ext cx="925208" cy="766136"/>
                      <a:chOff x="9479199" y="7351775"/>
                      <a:chExt cx="925208" cy="766136"/>
                    </a:xfrm>
                  </p:grpSpPr>
                  <p:sp>
                    <p:nvSpPr>
                      <p:cNvPr id="488" name="Freeform: Shape 487">
                        <a:extLst>
                          <a:ext uri="{FF2B5EF4-FFF2-40B4-BE49-F238E27FC236}">
                            <a16:creationId xmlns:a16="http://schemas.microsoft.com/office/drawing/2014/main" id="{41CD26FF-8213-4832-8AA1-B262EE1FA09D}"/>
                          </a:ext>
                        </a:extLst>
                      </p:cNvPr>
                      <p:cNvSpPr/>
                      <p:nvPr/>
                    </p:nvSpPr>
                    <p:spPr>
                      <a:xfrm>
                        <a:off x="9485739" y="7351775"/>
                        <a:ext cx="918668" cy="755580"/>
                      </a:xfrm>
                      <a:custGeom>
                        <a:avLst/>
                        <a:gdLst>
                          <a:gd name="connsiteX0" fmla="*/ 852533 w 918668"/>
                          <a:gd name="connsiteY0" fmla="*/ 285423 h 755580"/>
                          <a:gd name="connsiteX1" fmla="*/ 912622 w 918668"/>
                          <a:gd name="connsiteY1" fmla="*/ 120178 h 755580"/>
                          <a:gd name="connsiteX2" fmla="*/ 890089 w 918668"/>
                          <a:gd name="connsiteY2" fmla="*/ 15022 h 755580"/>
                          <a:gd name="connsiteX3" fmla="*/ 882578 w 918668"/>
                          <a:gd name="connsiteY3" fmla="*/ 0 h 755580"/>
                          <a:gd name="connsiteX4" fmla="*/ 754888 w 918668"/>
                          <a:gd name="connsiteY4" fmla="*/ 322979 h 755580"/>
                          <a:gd name="connsiteX5" fmla="*/ 401864 w 918668"/>
                          <a:gd name="connsiteY5" fmla="*/ 660980 h 755580"/>
                          <a:gd name="connsiteX6" fmla="*/ 93907 w 918668"/>
                          <a:gd name="connsiteY6" fmla="*/ 585869 h 755580"/>
                          <a:gd name="connsiteX7" fmla="*/ 33818 w 918668"/>
                          <a:gd name="connsiteY7" fmla="*/ 465691 h 755580"/>
                          <a:gd name="connsiteX8" fmla="*/ 33818 w 918668"/>
                          <a:gd name="connsiteY8" fmla="*/ 443158 h 755580"/>
                          <a:gd name="connsiteX9" fmla="*/ 3773 w 918668"/>
                          <a:gd name="connsiteY9" fmla="*/ 503246 h 755580"/>
                          <a:gd name="connsiteX10" fmla="*/ 138974 w 918668"/>
                          <a:gd name="connsiteY10" fmla="*/ 706047 h 755580"/>
                          <a:gd name="connsiteX11" fmla="*/ 416886 w 918668"/>
                          <a:gd name="connsiteY11" fmla="*/ 743603 h 755580"/>
                          <a:gd name="connsiteX12" fmla="*/ 664754 w 918668"/>
                          <a:gd name="connsiteY12" fmla="*/ 570847 h 755580"/>
                          <a:gd name="connsiteX13" fmla="*/ 852533 w 918668"/>
                          <a:gd name="connsiteY13" fmla="*/ 285423 h 7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8668" h="755580">
                            <a:moveTo>
                              <a:pt x="852533" y="285423"/>
                            </a:moveTo>
                            <a:cubicBezTo>
                              <a:pt x="875066" y="232845"/>
                              <a:pt x="897600" y="180268"/>
                              <a:pt x="912622" y="120178"/>
                            </a:cubicBezTo>
                            <a:cubicBezTo>
                              <a:pt x="927644" y="75111"/>
                              <a:pt x="912622" y="52578"/>
                              <a:pt x="890089" y="15022"/>
                            </a:cubicBezTo>
                            <a:cubicBezTo>
                              <a:pt x="890089" y="7511"/>
                              <a:pt x="882578" y="7511"/>
                              <a:pt x="882578" y="0"/>
                            </a:cubicBezTo>
                            <a:cubicBezTo>
                              <a:pt x="875066" y="112667"/>
                              <a:pt x="807466" y="232845"/>
                              <a:pt x="754888" y="322979"/>
                            </a:cubicBezTo>
                            <a:cubicBezTo>
                              <a:pt x="672265" y="458180"/>
                              <a:pt x="567109" y="615913"/>
                              <a:pt x="401864" y="660980"/>
                            </a:cubicBezTo>
                            <a:cubicBezTo>
                              <a:pt x="304219" y="691025"/>
                              <a:pt x="169019" y="653469"/>
                              <a:pt x="93907" y="585869"/>
                            </a:cubicBezTo>
                            <a:cubicBezTo>
                              <a:pt x="63863" y="555825"/>
                              <a:pt x="33818" y="518269"/>
                              <a:pt x="33818" y="465691"/>
                            </a:cubicBezTo>
                            <a:cubicBezTo>
                              <a:pt x="33818" y="458180"/>
                              <a:pt x="33818" y="450669"/>
                              <a:pt x="33818" y="443158"/>
                            </a:cubicBezTo>
                            <a:cubicBezTo>
                              <a:pt x="18796" y="458180"/>
                              <a:pt x="11284" y="473202"/>
                              <a:pt x="3773" y="503246"/>
                            </a:cubicBezTo>
                            <a:cubicBezTo>
                              <a:pt x="-18760" y="600891"/>
                              <a:pt x="63863" y="668492"/>
                              <a:pt x="138974" y="706047"/>
                            </a:cubicBezTo>
                            <a:cubicBezTo>
                              <a:pt x="229108" y="758625"/>
                              <a:pt x="319242" y="766136"/>
                              <a:pt x="416886" y="743603"/>
                            </a:cubicBezTo>
                            <a:cubicBezTo>
                              <a:pt x="522042" y="721070"/>
                              <a:pt x="597154" y="645958"/>
                              <a:pt x="664754" y="570847"/>
                            </a:cubicBezTo>
                            <a:cubicBezTo>
                              <a:pt x="747377" y="488224"/>
                              <a:pt x="799954" y="383068"/>
                              <a:pt x="852533" y="285423"/>
                            </a:cubicBezTo>
                            <a:close/>
                          </a:path>
                        </a:pathLst>
                      </a:custGeom>
                      <a:solidFill>
                        <a:srgbClr val="F4F4F4"/>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9" name="Freeform: Shape 488">
                        <a:extLst>
                          <a:ext uri="{FF2B5EF4-FFF2-40B4-BE49-F238E27FC236}">
                            <a16:creationId xmlns:a16="http://schemas.microsoft.com/office/drawing/2014/main" id="{8E8B04C2-3544-4691-B798-02540A31847E}"/>
                          </a:ext>
                        </a:extLst>
                      </p:cNvPr>
                      <p:cNvSpPr/>
                      <p:nvPr/>
                    </p:nvSpPr>
                    <p:spPr>
                      <a:xfrm>
                        <a:off x="9479199" y="7351775"/>
                        <a:ext cx="923653" cy="766136"/>
                      </a:xfrm>
                      <a:custGeom>
                        <a:avLst/>
                        <a:gdLst>
                          <a:gd name="connsiteX0" fmla="*/ 325781 w 923653"/>
                          <a:gd name="connsiteY0" fmla="*/ 766136 h 766136"/>
                          <a:gd name="connsiteX1" fmla="*/ 325781 w 923653"/>
                          <a:gd name="connsiteY1" fmla="*/ 766136 h 766136"/>
                          <a:gd name="connsiteX2" fmla="*/ 145514 w 923653"/>
                          <a:gd name="connsiteY2" fmla="*/ 721070 h 766136"/>
                          <a:gd name="connsiteX3" fmla="*/ 2802 w 923653"/>
                          <a:gd name="connsiteY3" fmla="*/ 510757 h 766136"/>
                          <a:gd name="connsiteX4" fmla="*/ 32847 w 923653"/>
                          <a:gd name="connsiteY4" fmla="*/ 450669 h 766136"/>
                          <a:gd name="connsiteX5" fmla="*/ 40358 w 923653"/>
                          <a:gd name="connsiteY5" fmla="*/ 450669 h 766136"/>
                          <a:gd name="connsiteX6" fmla="*/ 47869 w 923653"/>
                          <a:gd name="connsiteY6" fmla="*/ 458180 h 766136"/>
                          <a:gd name="connsiteX7" fmla="*/ 47869 w 923653"/>
                          <a:gd name="connsiteY7" fmla="*/ 480713 h 766136"/>
                          <a:gd name="connsiteX8" fmla="*/ 100447 w 923653"/>
                          <a:gd name="connsiteY8" fmla="*/ 593380 h 766136"/>
                          <a:gd name="connsiteX9" fmla="*/ 325781 w 923653"/>
                          <a:gd name="connsiteY9" fmla="*/ 676003 h 766136"/>
                          <a:gd name="connsiteX10" fmla="*/ 400893 w 923653"/>
                          <a:gd name="connsiteY10" fmla="*/ 668492 h 766136"/>
                          <a:gd name="connsiteX11" fmla="*/ 746405 w 923653"/>
                          <a:gd name="connsiteY11" fmla="*/ 330490 h 766136"/>
                          <a:gd name="connsiteX12" fmla="*/ 874095 w 923653"/>
                          <a:gd name="connsiteY12" fmla="*/ 7511 h 766136"/>
                          <a:gd name="connsiteX13" fmla="*/ 881606 w 923653"/>
                          <a:gd name="connsiteY13" fmla="*/ 0 h 766136"/>
                          <a:gd name="connsiteX14" fmla="*/ 889117 w 923653"/>
                          <a:gd name="connsiteY14" fmla="*/ 0 h 766136"/>
                          <a:gd name="connsiteX15" fmla="*/ 896628 w 923653"/>
                          <a:gd name="connsiteY15" fmla="*/ 15022 h 766136"/>
                          <a:gd name="connsiteX16" fmla="*/ 919161 w 923653"/>
                          <a:gd name="connsiteY16" fmla="*/ 127689 h 766136"/>
                          <a:gd name="connsiteX17" fmla="*/ 859073 w 923653"/>
                          <a:gd name="connsiteY17" fmla="*/ 292935 h 766136"/>
                          <a:gd name="connsiteX18" fmla="*/ 678805 w 923653"/>
                          <a:gd name="connsiteY18" fmla="*/ 578358 h 766136"/>
                          <a:gd name="connsiteX19" fmla="*/ 423426 w 923653"/>
                          <a:gd name="connsiteY19" fmla="*/ 758625 h 766136"/>
                          <a:gd name="connsiteX20" fmla="*/ 325781 w 923653"/>
                          <a:gd name="connsiteY20" fmla="*/ 766136 h 766136"/>
                          <a:gd name="connsiteX21" fmla="*/ 32847 w 923653"/>
                          <a:gd name="connsiteY21" fmla="*/ 480713 h 766136"/>
                          <a:gd name="connsiteX22" fmla="*/ 25336 w 923653"/>
                          <a:gd name="connsiteY22" fmla="*/ 510757 h 766136"/>
                          <a:gd name="connsiteX23" fmla="*/ 160536 w 923653"/>
                          <a:gd name="connsiteY23" fmla="*/ 706047 h 766136"/>
                          <a:gd name="connsiteX24" fmla="*/ 333293 w 923653"/>
                          <a:gd name="connsiteY24" fmla="*/ 751114 h 766136"/>
                          <a:gd name="connsiteX25" fmla="*/ 333293 w 923653"/>
                          <a:gd name="connsiteY25" fmla="*/ 751114 h 766136"/>
                          <a:gd name="connsiteX26" fmla="*/ 438449 w 923653"/>
                          <a:gd name="connsiteY26" fmla="*/ 736092 h 766136"/>
                          <a:gd name="connsiteX27" fmla="*/ 686316 w 923653"/>
                          <a:gd name="connsiteY27" fmla="*/ 563336 h 766136"/>
                          <a:gd name="connsiteX28" fmla="*/ 859073 w 923653"/>
                          <a:gd name="connsiteY28" fmla="*/ 277912 h 766136"/>
                          <a:gd name="connsiteX29" fmla="*/ 919161 w 923653"/>
                          <a:gd name="connsiteY29" fmla="*/ 112667 h 766136"/>
                          <a:gd name="connsiteX30" fmla="*/ 904139 w 923653"/>
                          <a:gd name="connsiteY30" fmla="*/ 22533 h 766136"/>
                          <a:gd name="connsiteX31" fmla="*/ 776450 w 923653"/>
                          <a:gd name="connsiteY31" fmla="*/ 330490 h 766136"/>
                          <a:gd name="connsiteX32" fmla="*/ 423426 w 923653"/>
                          <a:gd name="connsiteY32" fmla="*/ 676003 h 766136"/>
                          <a:gd name="connsiteX33" fmla="*/ 348315 w 923653"/>
                          <a:gd name="connsiteY33" fmla="*/ 683514 h 766136"/>
                          <a:gd name="connsiteX34" fmla="*/ 107958 w 923653"/>
                          <a:gd name="connsiteY34" fmla="*/ 593380 h 766136"/>
                          <a:gd name="connsiteX35" fmla="*/ 32847 w 923653"/>
                          <a:gd name="connsiteY35" fmla="*/ 480713 h 76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3653" h="766136">
                            <a:moveTo>
                              <a:pt x="325781" y="766136"/>
                            </a:moveTo>
                            <a:lnTo>
                              <a:pt x="325781" y="766136"/>
                            </a:lnTo>
                            <a:cubicBezTo>
                              <a:pt x="258181" y="766136"/>
                              <a:pt x="198092" y="751114"/>
                              <a:pt x="145514" y="721070"/>
                            </a:cubicBezTo>
                            <a:cubicBezTo>
                              <a:pt x="32847" y="660980"/>
                              <a:pt x="-12220" y="585869"/>
                              <a:pt x="2802" y="510757"/>
                            </a:cubicBezTo>
                            <a:cubicBezTo>
                              <a:pt x="10313" y="488224"/>
                              <a:pt x="17824" y="465691"/>
                              <a:pt x="32847" y="450669"/>
                            </a:cubicBezTo>
                            <a:cubicBezTo>
                              <a:pt x="32847" y="450669"/>
                              <a:pt x="40358" y="450669"/>
                              <a:pt x="40358" y="450669"/>
                            </a:cubicBezTo>
                            <a:cubicBezTo>
                              <a:pt x="40358" y="450669"/>
                              <a:pt x="47869" y="458180"/>
                              <a:pt x="47869" y="458180"/>
                            </a:cubicBezTo>
                            <a:cubicBezTo>
                              <a:pt x="47869" y="465691"/>
                              <a:pt x="47869" y="473202"/>
                              <a:pt x="47869" y="480713"/>
                            </a:cubicBezTo>
                            <a:cubicBezTo>
                              <a:pt x="47869" y="525780"/>
                              <a:pt x="77914" y="570847"/>
                              <a:pt x="100447" y="593380"/>
                            </a:cubicBezTo>
                            <a:cubicBezTo>
                              <a:pt x="153025" y="645958"/>
                              <a:pt x="243158" y="676003"/>
                              <a:pt x="325781" y="676003"/>
                            </a:cubicBezTo>
                            <a:cubicBezTo>
                              <a:pt x="348315" y="676003"/>
                              <a:pt x="378359" y="676003"/>
                              <a:pt x="400893" y="668492"/>
                            </a:cubicBezTo>
                            <a:cubicBezTo>
                              <a:pt x="551116" y="630936"/>
                              <a:pt x="656271" y="480713"/>
                              <a:pt x="746405" y="330490"/>
                            </a:cubicBezTo>
                            <a:cubicBezTo>
                              <a:pt x="806494" y="232845"/>
                              <a:pt x="866584" y="120178"/>
                              <a:pt x="874095" y="7511"/>
                            </a:cubicBezTo>
                            <a:cubicBezTo>
                              <a:pt x="874095" y="7511"/>
                              <a:pt x="874095" y="0"/>
                              <a:pt x="881606" y="0"/>
                            </a:cubicBezTo>
                            <a:cubicBezTo>
                              <a:pt x="881606" y="0"/>
                              <a:pt x="889117" y="0"/>
                              <a:pt x="889117" y="0"/>
                            </a:cubicBezTo>
                            <a:cubicBezTo>
                              <a:pt x="889117" y="7511"/>
                              <a:pt x="896628" y="7511"/>
                              <a:pt x="896628" y="15022"/>
                            </a:cubicBezTo>
                            <a:cubicBezTo>
                              <a:pt x="919161" y="52578"/>
                              <a:pt x="926673" y="75111"/>
                              <a:pt x="919161" y="127689"/>
                            </a:cubicBezTo>
                            <a:cubicBezTo>
                              <a:pt x="904139" y="187779"/>
                              <a:pt x="881606" y="240356"/>
                              <a:pt x="859073" y="292935"/>
                            </a:cubicBezTo>
                            <a:cubicBezTo>
                              <a:pt x="798983" y="413113"/>
                              <a:pt x="746405" y="503246"/>
                              <a:pt x="678805" y="578358"/>
                            </a:cubicBezTo>
                            <a:cubicBezTo>
                              <a:pt x="611205" y="653469"/>
                              <a:pt x="536093" y="728581"/>
                              <a:pt x="423426" y="758625"/>
                            </a:cubicBezTo>
                            <a:cubicBezTo>
                              <a:pt x="393381" y="766136"/>
                              <a:pt x="355826" y="766136"/>
                              <a:pt x="325781" y="766136"/>
                            </a:cubicBezTo>
                            <a:close/>
                            <a:moveTo>
                              <a:pt x="32847" y="480713"/>
                            </a:moveTo>
                            <a:cubicBezTo>
                              <a:pt x="25336" y="488224"/>
                              <a:pt x="25336" y="503246"/>
                              <a:pt x="25336" y="510757"/>
                            </a:cubicBezTo>
                            <a:cubicBezTo>
                              <a:pt x="10313" y="578358"/>
                              <a:pt x="55380" y="645958"/>
                              <a:pt x="160536" y="706047"/>
                            </a:cubicBezTo>
                            <a:cubicBezTo>
                              <a:pt x="213114" y="736092"/>
                              <a:pt x="273203" y="751114"/>
                              <a:pt x="333293" y="751114"/>
                            </a:cubicBezTo>
                            <a:lnTo>
                              <a:pt x="333293" y="751114"/>
                            </a:lnTo>
                            <a:cubicBezTo>
                              <a:pt x="363337" y="751114"/>
                              <a:pt x="400893" y="743603"/>
                              <a:pt x="438449" y="736092"/>
                            </a:cubicBezTo>
                            <a:cubicBezTo>
                              <a:pt x="543604" y="713559"/>
                              <a:pt x="618716" y="638447"/>
                              <a:pt x="686316" y="563336"/>
                            </a:cubicBezTo>
                            <a:cubicBezTo>
                              <a:pt x="746405" y="488224"/>
                              <a:pt x="806494" y="398090"/>
                              <a:pt x="859073" y="277912"/>
                            </a:cubicBezTo>
                            <a:cubicBezTo>
                              <a:pt x="881606" y="225334"/>
                              <a:pt x="904139" y="172756"/>
                              <a:pt x="919161" y="112667"/>
                            </a:cubicBezTo>
                            <a:cubicBezTo>
                              <a:pt x="926673" y="75111"/>
                              <a:pt x="926673" y="60089"/>
                              <a:pt x="904139" y="22533"/>
                            </a:cubicBezTo>
                            <a:cubicBezTo>
                              <a:pt x="889117" y="127689"/>
                              <a:pt x="829028" y="240356"/>
                              <a:pt x="776450" y="330490"/>
                            </a:cubicBezTo>
                            <a:cubicBezTo>
                              <a:pt x="678805" y="480713"/>
                              <a:pt x="573649" y="630936"/>
                              <a:pt x="423426" y="676003"/>
                            </a:cubicBezTo>
                            <a:cubicBezTo>
                              <a:pt x="400893" y="683514"/>
                              <a:pt x="370848" y="683514"/>
                              <a:pt x="348315" y="683514"/>
                            </a:cubicBezTo>
                            <a:cubicBezTo>
                              <a:pt x="258181" y="683514"/>
                              <a:pt x="168047" y="653469"/>
                              <a:pt x="107958" y="593380"/>
                            </a:cubicBezTo>
                            <a:cubicBezTo>
                              <a:pt x="62891" y="570847"/>
                              <a:pt x="32847" y="533291"/>
                              <a:pt x="32847" y="480713"/>
                            </a:cubicBezTo>
                            <a:close/>
                          </a:path>
                        </a:pathLst>
                      </a:custGeom>
                      <a:solidFill>
                        <a:srgbClr val="A5A5A4"/>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482" name="Freeform: Shape 481">
                    <a:extLst>
                      <a:ext uri="{FF2B5EF4-FFF2-40B4-BE49-F238E27FC236}">
                        <a16:creationId xmlns:a16="http://schemas.microsoft.com/office/drawing/2014/main" id="{5A832321-9583-4B8A-AE4A-304D10E5A175}"/>
                      </a:ext>
                    </a:extLst>
                  </p:cNvPr>
                  <p:cNvSpPr/>
                  <p:nvPr/>
                </p:nvSpPr>
                <p:spPr>
                  <a:xfrm>
                    <a:off x="9549601" y="7697288"/>
                    <a:ext cx="260312" cy="290357"/>
                  </a:xfrm>
                  <a:custGeom>
                    <a:avLst/>
                    <a:gdLst>
                      <a:gd name="connsiteX0" fmla="*/ 255379 w 260312"/>
                      <a:gd name="connsiteY0" fmla="*/ 270401 h 290357"/>
                      <a:gd name="connsiteX1" fmla="*/ 127689 w 260312"/>
                      <a:gd name="connsiteY1" fmla="*/ 262890 h 290357"/>
                      <a:gd name="connsiteX2" fmla="*/ 30045 w 260312"/>
                      <a:gd name="connsiteY2" fmla="*/ 142712 h 290357"/>
                      <a:gd name="connsiteX3" fmla="*/ 142712 w 260312"/>
                      <a:gd name="connsiteY3" fmla="*/ 75111 h 290357"/>
                      <a:gd name="connsiteX4" fmla="*/ 232845 w 260312"/>
                      <a:gd name="connsiteY4" fmla="*/ 7511 h 290357"/>
                      <a:gd name="connsiteX5" fmla="*/ 225334 w 260312"/>
                      <a:gd name="connsiteY5" fmla="*/ 0 h 290357"/>
                      <a:gd name="connsiteX6" fmla="*/ 67600 w 260312"/>
                      <a:gd name="connsiteY6" fmla="*/ 75111 h 290357"/>
                      <a:gd name="connsiteX7" fmla="*/ 0 w 260312"/>
                      <a:gd name="connsiteY7" fmla="*/ 172757 h 290357"/>
                      <a:gd name="connsiteX8" fmla="*/ 97645 w 260312"/>
                      <a:gd name="connsiteY8" fmla="*/ 277912 h 290357"/>
                      <a:gd name="connsiteX9" fmla="*/ 247867 w 260312"/>
                      <a:gd name="connsiteY9" fmla="*/ 285424 h 290357"/>
                      <a:gd name="connsiteX10" fmla="*/ 255379 w 260312"/>
                      <a:gd name="connsiteY10" fmla="*/ 270401 h 29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12" h="290357">
                        <a:moveTo>
                          <a:pt x="255379" y="270401"/>
                        </a:moveTo>
                        <a:cubicBezTo>
                          <a:pt x="210312" y="270401"/>
                          <a:pt x="165245" y="270401"/>
                          <a:pt x="127689" y="262890"/>
                        </a:cubicBezTo>
                        <a:cubicBezTo>
                          <a:pt x="75111" y="247868"/>
                          <a:pt x="15022" y="195290"/>
                          <a:pt x="30045" y="142712"/>
                        </a:cubicBezTo>
                        <a:cubicBezTo>
                          <a:pt x="37556" y="97645"/>
                          <a:pt x="105156" y="90133"/>
                          <a:pt x="142712" y="75111"/>
                        </a:cubicBezTo>
                        <a:cubicBezTo>
                          <a:pt x="180268" y="60089"/>
                          <a:pt x="210312" y="37556"/>
                          <a:pt x="232845" y="7511"/>
                        </a:cubicBezTo>
                        <a:cubicBezTo>
                          <a:pt x="232845" y="7511"/>
                          <a:pt x="232845" y="0"/>
                          <a:pt x="225334" y="0"/>
                        </a:cubicBezTo>
                        <a:cubicBezTo>
                          <a:pt x="180268" y="37556"/>
                          <a:pt x="127689" y="52578"/>
                          <a:pt x="67600" y="75111"/>
                        </a:cubicBezTo>
                        <a:cubicBezTo>
                          <a:pt x="22533" y="90133"/>
                          <a:pt x="0" y="127689"/>
                          <a:pt x="0" y="172757"/>
                        </a:cubicBezTo>
                        <a:cubicBezTo>
                          <a:pt x="7511" y="217823"/>
                          <a:pt x="52578" y="262890"/>
                          <a:pt x="97645" y="277912"/>
                        </a:cubicBezTo>
                        <a:cubicBezTo>
                          <a:pt x="142712" y="292935"/>
                          <a:pt x="202801" y="292935"/>
                          <a:pt x="247867" y="285424"/>
                        </a:cubicBezTo>
                        <a:cubicBezTo>
                          <a:pt x="262890" y="285424"/>
                          <a:pt x="262890" y="270401"/>
                          <a:pt x="255379" y="270401"/>
                        </a:cubicBezTo>
                        <a:close/>
                      </a:path>
                    </a:pathLst>
                  </a:custGeom>
                  <a:solidFill>
                    <a:srgbClr val="FFFFF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3" name="Freeform: Shape 482">
                    <a:extLst>
                      <a:ext uri="{FF2B5EF4-FFF2-40B4-BE49-F238E27FC236}">
                        <a16:creationId xmlns:a16="http://schemas.microsoft.com/office/drawing/2014/main" id="{371798D5-30F9-40E2-B5F2-E85E9666E005}"/>
                      </a:ext>
                    </a:extLst>
                  </p:cNvPr>
                  <p:cNvSpPr/>
                  <p:nvPr/>
                </p:nvSpPr>
                <p:spPr>
                  <a:xfrm>
                    <a:off x="9837602" y="7937644"/>
                    <a:ext cx="50000" cy="30044"/>
                  </a:xfrm>
                  <a:custGeom>
                    <a:avLst/>
                    <a:gdLst>
                      <a:gd name="connsiteX0" fmla="*/ 42490 w 50000"/>
                      <a:gd name="connsiteY0" fmla="*/ 0 h 30044"/>
                      <a:gd name="connsiteX1" fmla="*/ 4934 w 50000"/>
                      <a:gd name="connsiteY1" fmla="*/ 15023 h 30044"/>
                      <a:gd name="connsiteX2" fmla="*/ 12445 w 50000"/>
                      <a:gd name="connsiteY2" fmla="*/ 30045 h 30044"/>
                      <a:gd name="connsiteX3" fmla="*/ 50001 w 50000"/>
                      <a:gd name="connsiteY3" fmla="*/ 7512 h 30044"/>
                      <a:gd name="connsiteX4" fmla="*/ 42490 w 50000"/>
                      <a:gd name="connsiteY4" fmla="*/ 0 h 3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0" h="30044">
                        <a:moveTo>
                          <a:pt x="42490" y="0"/>
                        </a:moveTo>
                        <a:cubicBezTo>
                          <a:pt x="27467" y="0"/>
                          <a:pt x="19956" y="15023"/>
                          <a:pt x="4934" y="15023"/>
                        </a:cubicBezTo>
                        <a:cubicBezTo>
                          <a:pt x="-2578" y="15023"/>
                          <a:pt x="-2578" y="30045"/>
                          <a:pt x="12445" y="30045"/>
                        </a:cubicBezTo>
                        <a:cubicBezTo>
                          <a:pt x="27467" y="22534"/>
                          <a:pt x="42490" y="22534"/>
                          <a:pt x="50001" y="7512"/>
                        </a:cubicBezTo>
                        <a:cubicBezTo>
                          <a:pt x="50001" y="7512"/>
                          <a:pt x="50001" y="0"/>
                          <a:pt x="42490" y="0"/>
                        </a:cubicBezTo>
                        <a:close/>
                      </a:path>
                    </a:pathLst>
                  </a:custGeom>
                  <a:solidFill>
                    <a:srgbClr val="FFFFF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306" name="Graphic 2">
                <a:extLst>
                  <a:ext uri="{FF2B5EF4-FFF2-40B4-BE49-F238E27FC236}">
                    <a16:creationId xmlns:a16="http://schemas.microsoft.com/office/drawing/2014/main" id="{389B0613-F839-4228-B493-F2635FC9CE34}"/>
                  </a:ext>
                </a:extLst>
              </p:cNvPr>
              <p:cNvGrpSpPr/>
              <p:nvPr/>
            </p:nvGrpSpPr>
            <p:grpSpPr>
              <a:xfrm>
                <a:off x="7671346" y="4347319"/>
                <a:ext cx="2641748" cy="2118141"/>
                <a:chOff x="7671346" y="4347319"/>
                <a:chExt cx="2641748" cy="2118141"/>
              </a:xfrm>
            </p:grpSpPr>
            <p:grpSp>
              <p:nvGrpSpPr>
                <p:cNvPr id="447" name="Graphic 2">
                  <a:extLst>
                    <a:ext uri="{FF2B5EF4-FFF2-40B4-BE49-F238E27FC236}">
                      <a16:creationId xmlns:a16="http://schemas.microsoft.com/office/drawing/2014/main" id="{A8B9220B-50DB-4D04-8A52-EFA7797E3B2A}"/>
                    </a:ext>
                  </a:extLst>
                </p:cNvPr>
                <p:cNvGrpSpPr/>
                <p:nvPr/>
              </p:nvGrpSpPr>
              <p:grpSpPr>
                <a:xfrm>
                  <a:off x="7671346" y="4436746"/>
                  <a:ext cx="2641748" cy="2028714"/>
                  <a:chOff x="7671346" y="4436746"/>
                  <a:chExt cx="2641748" cy="2028714"/>
                </a:xfrm>
              </p:grpSpPr>
              <p:sp>
                <p:nvSpPr>
                  <p:cNvPr id="477" name="Freeform: Shape 476">
                    <a:extLst>
                      <a:ext uri="{FF2B5EF4-FFF2-40B4-BE49-F238E27FC236}">
                        <a16:creationId xmlns:a16="http://schemas.microsoft.com/office/drawing/2014/main" id="{6B25F1C1-E34B-48DA-B64A-335E7D80AFDF}"/>
                      </a:ext>
                    </a:extLst>
                  </p:cNvPr>
                  <p:cNvSpPr/>
                  <p:nvPr/>
                </p:nvSpPr>
                <p:spPr>
                  <a:xfrm>
                    <a:off x="7672300" y="4436746"/>
                    <a:ext cx="2633773" cy="1996092"/>
                  </a:xfrm>
                  <a:custGeom>
                    <a:avLst/>
                    <a:gdLst>
                      <a:gd name="connsiteX0" fmla="*/ 2628416 w 2633773"/>
                      <a:gd name="connsiteY0" fmla="*/ 1127377 h 1996092"/>
                      <a:gd name="connsiteX1" fmla="*/ 2553305 w 2633773"/>
                      <a:gd name="connsiteY1" fmla="*/ 1059777 h 1996092"/>
                      <a:gd name="connsiteX2" fmla="*/ 2312948 w 2633773"/>
                      <a:gd name="connsiteY2" fmla="*/ 624131 h 1996092"/>
                      <a:gd name="connsiteX3" fmla="*/ 1952413 w 2633773"/>
                      <a:gd name="connsiteY3" fmla="*/ 150929 h 1996092"/>
                      <a:gd name="connsiteX4" fmla="*/ 1516767 w 2633773"/>
                      <a:gd name="connsiteY4" fmla="*/ 706 h 1996092"/>
                      <a:gd name="connsiteX5" fmla="*/ 1021031 w 2633773"/>
                      <a:gd name="connsiteY5" fmla="*/ 105862 h 1996092"/>
                      <a:gd name="connsiteX6" fmla="*/ 908364 w 2633773"/>
                      <a:gd name="connsiteY6" fmla="*/ 143418 h 1996092"/>
                      <a:gd name="connsiteX7" fmla="*/ 698052 w 2633773"/>
                      <a:gd name="connsiteY7" fmla="*/ 383774 h 1996092"/>
                      <a:gd name="connsiteX8" fmla="*/ 592896 w 2633773"/>
                      <a:gd name="connsiteY8" fmla="*/ 526486 h 1996092"/>
                      <a:gd name="connsiteX9" fmla="*/ 435162 w 2633773"/>
                      <a:gd name="connsiteY9" fmla="*/ 654175 h 1996092"/>
                      <a:gd name="connsiteX10" fmla="*/ 254895 w 2633773"/>
                      <a:gd name="connsiteY10" fmla="*/ 766843 h 1996092"/>
                      <a:gd name="connsiteX11" fmla="*/ 164761 w 2633773"/>
                      <a:gd name="connsiteY11" fmla="*/ 811910 h 1996092"/>
                      <a:gd name="connsiteX12" fmla="*/ 127205 w 2633773"/>
                      <a:gd name="connsiteY12" fmla="*/ 819421 h 1996092"/>
                      <a:gd name="connsiteX13" fmla="*/ 7027 w 2633773"/>
                      <a:gd name="connsiteY13" fmla="*/ 841954 h 1996092"/>
                      <a:gd name="connsiteX14" fmla="*/ 37072 w 2633773"/>
                      <a:gd name="connsiteY14" fmla="*/ 1022222 h 1996092"/>
                      <a:gd name="connsiteX15" fmla="*/ 202317 w 2633773"/>
                      <a:gd name="connsiteY15" fmla="*/ 1210000 h 1996092"/>
                      <a:gd name="connsiteX16" fmla="*/ 262406 w 2633773"/>
                      <a:gd name="connsiteY16" fmla="*/ 1134889 h 1996092"/>
                      <a:gd name="connsiteX17" fmla="*/ 292450 w 2633773"/>
                      <a:gd name="connsiteY17" fmla="*/ 1127377 h 1996092"/>
                      <a:gd name="connsiteX18" fmla="*/ 405118 w 2633773"/>
                      <a:gd name="connsiteY18" fmla="*/ 1089822 h 1996092"/>
                      <a:gd name="connsiteX19" fmla="*/ 622941 w 2633773"/>
                      <a:gd name="connsiteY19" fmla="*/ 969643 h 1996092"/>
                      <a:gd name="connsiteX20" fmla="*/ 840764 w 2633773"/>
                      <a:gd name="connsiteY20" fmla="*/ 774354 h 1996092"/>
                      <a:gd name="connsiteX21" fmla="*/ 848275 w 2633773"/>
                      <a:gd name="connsiteY21" fmla="*/ 954621 h 1996092"/>
                      <a:gd name="connsiteX22" fmla="*/ 893342 w 2633773"/>
                      <a:gd name="connsiteY22" fmla="*/ 1194978 h 1996092"/>
                      <a:gd name="connsiteX23" fmla="*/ 930898 w 2633773"/>
                      <a:gd name="connsiteY23" fmla="*/ 1322667 h 1996092"/>
                      <a:gd name="connsiteX24" fmla="*/ 930898 w 2633773"/>
                      <a:gd name="connsiteY24" fmla="*/ 1322667 h 1996092"/>
                      <a:gd name="connsiteX25" fmla="*/ 863297 w 2633773"/>
                      <a:gd name="connsiteY25" fmla="*/ 1495423 h 1996092"/>
                      <a:gd name="connsiteX26" fmla="*/ 735608 w 2633773"/>
                      <a:gd name="connsiteY26" fmla="*/ 1780847 h 1996092"/>
                      <a:gd name="connsiteX27" fmla="*/ 735608 w 2633773"/>
                      <a:gd name="connsiteY27" fmla="*/ 1825914 h 1996092"/>
                      <a:gd name="connsiteX28" fmla="*/ 773164 w 2633773"/>
                      <a:gd name="connsiteY28" fmla="*/ 1825914 h 1996092"/>
                      <a:gd name="connsiteX29" fmla="*/ 870808 w 2633773"/>
                      <a:gd name="connsiteY29" fmla="*/ 1840936 h 1996092"/>
                      <a:gd name="connsiteX30" fmla="*/ 1028542 w 2633773"/>
                      <a:gd name="connsiteY30" fmla="*/ 1908536 h 1996092"/>
                      <a:gd name="connsiteX31" fmla="*/ 1193788 w 2633773"/>
                      <a:gd name="connsiteY31" fmla="*/ 1953603 h 1996092"/>
                      <a:gd name="connsiteX32" fmla="*/ 1554322 w 2633773"/>
                      <a:gd name="connsiteY32" fmla="*/ 1991159 h 1996092"/>
                      <a:gd name="connsiteX33" fmla="*/ 1907346 w 2633773"/>
                      <a:gd name="connsiteY33" fmla="*/ 1983648 h 1996092"/>
                      <a:gd name="connsiteX34" fmla="*/ 2215303 w 2633773"/>
                      <a:gd name="connsiteY34" fmla="*/ 1886003 h 1996092"/>
                      <a:gd name="connsiteX35" fmla="*/ 2350503 w 2633773"/>
                      <a:gd name="connsiteY35" fmla="*/ 1810891 h 1996092"/>
                      <a:gd name="connsiteX36" fmla="*/ 2440638 w 2633773"/>
                      <a:gd name="connsiteY36" fmla="*/ 1735780 h 1996092"/>
                      <a:gd name="connsiteX37" fmla="*/ 2380548 w 2633773"/>
                      <a:gd name="connsiteY37" fmla="*/ 1615602 h 1996092"/>
                      <a:gd name="connsiteX38" fmla="*/ 2335481 w 2633773"/>
                      <a:gd name="connsiteY38" fmla="*/ 1480401 h 1996092"/>
                      <a:gd name="connsiteX39" fmla="*/ 2290415 w 2633773"/>
                      <a:gd name="connsiteY39" fmla="*/ 1345201 h 1996092"/>
                      <a:gd name="connsiteX40" fmla="*/ 2290415 w 2633773"/>
                      <a:gd name="connsiteY40" fmla="*/ 1345201 h 1996092"/>
                      <a:gd name="connsiteX41" fmla="*/ 2545794 w 2633773"/>
                      <a:gd name="connsiteY41" fmla="*/ 1255067 h 1996092"/>
                      <a:gd name="connsiteX42" fmla="*/ 2628416 w 2633773"/>
                      <a:gd name="connsiteY42" fmla="*/ 1127377 h 199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33773" h="1996092">
                        <a:moveTo>
                          <a:pt x="2628416" y="1127377"/>
                        </a:moveTo>
                        <a:cubicBezTo>
                          <a:pt x="2620905" y="1089822"/>
                          <a:pt x="2575838" y="1089822"/>
                          <a:pt x="2553305" y="1059777"/>
                        </a:cubicBezTo>
                        <a:cubicBezTo>
                          <a:pt x="2500726" y="902043"/>
                          <a:pt x="2395571" y="766843"/>
                          <a:pt x="2312948" y="624131"/>
                        </a:cubicBezTo>
                        <a:cubicBezTo>
                          <a:pt x="2222814" y="481419"/>
                          <a:pt x="2080102" y="256085"/>
                          <a:pt x="1952413" y="150929"/>
                        </a:cubicBezTo>
                        <a:cubicBezTo>
                          <a:pt x="1824723" y="45773"/>
                          <a:pt x="1666990" y="-6805"/>
                          <a:pt x="1516767" y="706"/>
                        </a:cubicBezTo>
                        <a:cubicBezTo>
                          <a:pt x="1344011" y="8217"/>
                          <a:pt x="1171254" y="30751"/>
                          <a:pt x="1021031" y="105862"/>
                        </a:cubicBezTo>
                        <a:cubicBezTo>
                          <a:pt x="983476" y="113373"/>
                          <a:pt x="945920" y="128395"/>
                          <a:pt x="908364" y="143418"/>
                        </a:cubicBezTo>
                        <a:cubicBezTo>
                          <a:pt x="810719" y="195996"/>
                          <a:pt x="758141" y="293641"/>
                          <a:pt x="698052" y="383774"/>
                        </a:cubicBezTo>
                        <a:cubicBezTo>
                          <a:pt x="668008" y="436352"/>
                          <a:pt x="637963" y="481419"/>
                          <a:pt x="592896" y="526486"/>
                        </a:cubicBezTo>
                        <a:cubicBezTo>
                          <a:pt x="547829" y="579064"/>
                          <a:pt x="487740" y="616620"/>
                          <a:pt x="435162" y="654175"/>
                        </a:cubicBezTo>
                        <a:cubicBezTo>
                          <a:pt x="375073" y="691731"/>
                          <a:pt x="314984" y="729287"/>
                          <a:pt x="254895" y="766843"/>
                        </a:cubicBezTo>
                        <a:cubicBezTo>
                          <a:pt x="224850" y="781865"/>
                          <a:pt x="194806" y="796887"/>
                          <a:pt x="164761" y="811910"/>
                        </a:cubicBezTo>
                        <a:cubicBezTo>
                          <a:pt x="149739" y="819421"/>
                          <a:pt x="142228" y="819421"/>
                          <a:pt x="127205" y="819421"/>
                        </a:cubicBezTo>
                        <a:cubicBezTo>
                          <a:pt x="82138" y="796887"/>
                          <a:pt x="22049" y="789376"/>
                          <a:pt x="7027" y="841954"/>
                        </a:cubicBezTo>
                        <a:cubicBezTo>
                          <a:pt x="-15506" y="902043"/>
                          <a:pt x="22049" y="969643"/>
                          <a:pt x="37072" y="1022222"/>
                        </a:cubicBezTo>
                        <a:cubicBezTo>
                          <a:pt x="67116" y="1089822"/>
                          <a:pt x="112183" y="1210000"/>
                          <a:pt x="202317" y="1210000"/>
                        </a:cubicBezTo>
                        <a:cubicBezTo>
                          <a:pt x="239872" y="1210000"/>
                          <a:pt x="254895" y="1172444"/>
                          <a:pt x="262406" y="1134889"/>
                        </a:cubicBezTo>
                        <a:cubicBezTo>
                          <a:pt x="269917" y="1134889"/>
                          <a:pt x="284939" y="1127377"/>
                          <a:pt x="292450" y="1127377"/>
                        </a:cubicBezTo>
                        <a:cubicBezTo>
                          <a:pt x="330006" y="1119866"/>
                          <a:pt x="367562" y="1104844"/>
                          <a:pt x="405118" y="1089822"/>
                        </a:cubicBezTo>
                        <a:cubicBezTo>
                          <a:pt x="487740" y="1059777"/>
                          <a:pt x="555340" y="1014710"/>
                          <a:pt x="622941" y="969643"/>
                        </a:cubicBezTo>
                        <a:cubicBezTo>
                          <a:pt x="705563" y="909554"/>
                          <a:pt x="773164" y="841954"/>
                          <a:pt x="840764" y="774354"/>
                        </a:cubicBezTo>
                        <a:cubicBezTo>
                          <a:pt x="840764" y="834443"/>
                          <a:pt x="840764" y="894532"/>
                          <a:pt x="848275" y="954621"/>
                        </a:cubicBezTo>
                        <a:cubicBezTo>
                          <a:pt x="855786" y="1037244"/>
                          <a:pt x="870808" y="1119866"/>
                          <a:pt x="893342" y="1194978"/>
                        </a:cubicBezTo>
                        <a:cubicBezTo>
                          <a:pt x="908364" y="1240044"/>
                          <a:pt x="915875" y="1277600"/>
                          <a:pt x="930898" y="1322667"/>
                        </a:cubicBezTo>
                        <a:cubicBezTo>
                          <a:pt x="930898" y="1322667"/>
                          <a:pt x="930898" y="1322667"/>
                          <a:pt x="930898" y="1322667"/>
                        </a:cubicBezTo>
                        <a:cubicBezTo>
                          <a:pt x="908364" y="1375245"/>
                          <a:pt x="885831" y="1435334"/>
                          <a:pt x="863297" y="1495423"/>
                        </a:cubicBezTo>
                        <a:cubicBezTo>
                          <a:pt x="818230" y="1593068"/>
                          <a:pt x="780675" y="1683202"/>
                          <a:pt x="735608" y="1780847"/>
                        </a:cubicBezTo>
                        <a:cubicBezTo>
                          <a:pt x="728097" y="1795869"/>
                          <a:pt x="720586" y="1818403"/>
                          <a:pt x="735608" y="1825914"/>
                        </a:cubicBezTo>
                        <a:cubicBezTo>
                          <a:pt x="743119" y="1833425"/>
                          <a:pt x="758141" y="1825914"/>
                          <a:pt x="773164" y="1825914"/>
                        </a:cubicBezTo>
                        <a:cubicBezTo>
                          <a:pt x="810719" y="1825914"/>
                          <a:pt x="833253" y="1833425"/>
                          <a:pt x="870808" y="1840936"/>
                        </a:cubicBezTo>
                        <a:cubicBezTo>
                          <a:pt x="923387" y="1863470"/>
                          <a:pt x="975965" y="1886003"/>
                          <a:pt x="1028542" y="1908536"/>
                        </a:cubicBezTo>
                        <a:cubicBezTo>
                          <a:pt x="1081121" y="1931070"/>
                          <a:pt x="1133699" y="1946092"/>
                          <a:pt x="1193788" y="1953603"/>
                        </a:cubicBezTo>
                        <a:cubicBezTo>
                          <a:pt x="1313966" y="1976137"/>
                          <a:pt x="1434144" y="1983648"/>
                          <a:pt x="1554322" y="1991159"/>
                        </a:cubicBezTo>
                        <a:cubicBezTo>
                          <a:pt x="1666990" y="1998670"/>
                          <a:pt x="1787168" y="1998670"/>
                          <a:pt x="1907346" y="1983648"/>
                        </a:cubicBezTo>
                        <a:cubicBezTo>
                          <a:pt x="2012502" y="1968626"/>
                          <a:pt x="2117658" y="1931070"/>
                          <a:pt x="2215303" y="1886003"/>
                        </a:cubicBezTo>
                        <a:cubicBezTo>
                          <a:pt x="2260370" y="1863470"/>
                          <a:pt x="2305437" y="1840936"/>
                          <a:pt x="2350503" y="1810891"/>
                        </a:cubicBezTo>
                        <a:cubicBezTo>
                          <a:pt x="2440638" y="1750802"/>
                          <a:pt x="2440638" y="1743291"/>
                          <a:pt x="2440638" y="1735780"/>
                        </a:cubicBezTo>
                        <a:cubicBezTo>
                          <a:pt x="2440638" y="1720758"/>
                          <a:pt x="2403082" y="1653157"/>
                          <a:pt x="2380548" y="1615602"/>
                        </a:cubicBezTo>
                        <a:cubicBezTo>
                          <a:pt x="2358015" y="1570535"/>
                          <a:pt x="2350503" y="1525468"/>
                          <a:pt x="2335481" y="1480401"/>
                        </a:cubicBezTo>
                        <a:cubicBezTo>
                          <a:pt x="2320459" y="1435334"/>
                          <a:pt x="2305437" y="1390267"/>
                          <a:pt x="2290415" y="1345201"/>
                        </a:cubicBezTo>
                        <a:cubicBezTo>
                          <a:pt x="2290415" y="1345201"/>
                          <a:pt x="2290415" y="1345201"/>
                          <a:pt x="2290415" y="1345201"/>
                        </a:cubicBezTo>
                        <a:cubicBezTo>
                          <a:pt x="2380548" y="1337690"/>
                          <a:pt x="2485704" y="1285112"/>
                          <a:pt x="2545794" y="1255067"/>
                        </a:cubicBezTo>
                        <a:cubicBezTo>
                          <a:pt x="2598371" y="1232533"/>
                          <a:pt x="2650949" y="1194978"/>
                          <a:pt x="2628416" y="1127377"/>
                        </a:cubicBezTo>
                        <a:close/>
                      </a:path>
                    </a:pathLst>
                  </a:custGeom>
                  <a:solidFill>
                    <a:srgbClr val="EF829D"/>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8" name="Freeform: Shape 477">
                    <a:extLst>
                      <a:ext uri="{FF2B5EF4-FFF2-40B4-BE49-F238E27FC236}">
                        <a16:creationId xmlns:a16="http://schemas.microsoft.com/office/drawing/2014/main" id="{539AB593-1992-41EB-B097-39DDD2EC8A5E}"/>
                      </a:ext>
                    </a:extLst>
                  </p:cNvPr>
                  <p:cNvSpPr/>
                  <p:nvPr/>
                </p:nvSpPr>
                <p:spPr>
                  <a:xfrm>
                    <a:off x="7671346" y="4437452"/>
                    <a:ext cx="2641748" cy="2028008"/>
                  </a:xfrm>
                  <a:custGeom>
                    <a:avLst/>
                    <a:gdLst>
                      <a:gd name="connsiteX0" fmla="*/ 1713010 w 2641748"/>
                      <a:gd name="connsiteY0" fmla="*/ 2012986 h 2028008"/>
                      <a:gd name="connsiteX1" fmla="*/ 1713010 w 2641748"/>
                      <a:gd name="connsiteY1" fmla="*/ 2012986 h 2028008"/>
                      <a:gd name="connsiteX2" fmla="*/ 1562787 w 2641748"/>
                      <a:gd name="connsiteY2" fmla="*/ 2005475 h 2028008"/>
                      <a:gd name="connsiteX3" fmla="*/ 1555276 w 2641748"/>
                      <a:gd name="connsiteY3" fmla="*/ 2005475 h 2028008"/>
                      <a:gd name="connsiteX4" fmla="*/ 1202252 w 2641748"/>
                      <a:gd name="connsiteY4" fmla="*/ 1967920 h 2028008"/>
                      <a:gd name="connsiteX5" fmla="*/ 1037007 w 2641748"/>
                      <a:gd name="connsiteY5" fmla="*/ 1915341 h 2028008"/>
                      <a:gd name="connsiteX6" fmla="*/ 976918 w 2641748"/>
                      <a:gd name="connsiteY6" fmla="*/ 1885297 h 2028008"/>
                      <a:gd name="connsiteX7" fmla="*/ 879273 w 2641748"/>
                      <a:gd name="connsiteY7" fmla="*/ 1847741 h 2028008"/>
                      <a:gd name="connsiteX8" fmla="*/ 789140 w 2641748"/>
                      <a:gd name="connsiteY8" fmla="*/ 1832719 h 2028008"/>
                      <a:gd name="connsiteX9" fmla="*/ 781628 w 2641748"/>
                      <a:gd name="connsiteY9" fmla="*/ 1832719 h 2028008"/>
                      <a:gd name="connsiteX10" fmla="*/ 774117 w 2641748"/>
                      <a:gd name="connsiteY10" fmla="*/ 1832719 h 2028008"/>
                      <a:gd name="connsiteX11" fmla="*/ 751584 w 2641748"/>
                      <a:gd name="connsiteY11" fmla="*/ 1825208 h 2028008"/>
                      <a:gd name="connsiteX12" fmla="*/ 736562 w 2641748"/>
                      <a:gd name="connsiteY12" fmla="*/ 1810185 h 2028008"/>
                      <a:gd name="connsiteX13" fmla="*/ 744073 w 2641748"/>
                      <a:gd name="connsiteY13" fmla="*/ 1765118 h 2028008"/>
                      <a:gd name="connsiteX14" fmla="*/ 781628 w 2641748"/>
                      <a:gd name="connsiteY14" fmla="*/ 1682496 h 2028008"/>
                      <a:gd name="connsiteX15" fmla="*/ 871762 w 2641748"/>
                      <a:gd name="connsiteY15" fmla="*/ 1479695 h 2028008"/>
                      <a:gd name="connsiteX16" fmla="*/ 909318 w 2641748"/>
                      <a:gd name="connsiteY16" fmla="*/ 1382050 h 2028008"/>
                      <a:gd name="connsiteX17" fmla="*/ 939362 w 2641748"/>
                      <a:gd name="connsiteY17" fmla="*/ 1306939 h 2028008"/>
                      <a:gd name="connsiteX18" fmla="*/ 901807 w 2641748"/>
                      <a:gd name="connsiteY18" fmla="*/ 1186761 h 2028008"/>
                      <a:gd name="connsiteX19" fmla="*/ 856740 w 2641748"/>
                      <a:gd name="connsiteY19" fmla="*/ 946404 h 2028008"/>
                      <a:gd name="connsiteX20" fmla="*/ 849229 w 2641748"/>
                      <a:gd name="connsiteY20" fmla="*/ 788670 h 2028008"/>
                      <a:gd name="connsiteX21" fmla="*/ 638917 w 2641748"/>
                      <a:gd name="connsiteY21" fmla="*/ 976448 h 2028008"/>
                      <a:gd name="connsiteX22" fmla="*/ 413582 w 2641748"/>
                      <a:gd name="connsiteY22" fmla="*/ 1096627 h 2028008"/>
                      <a:gd name="connsiteX23" fmla="*/ 300915 w 2641748"/>
                      <a:gd name="connsiteY23" fmla="*/ 1134183 h 2028008"/>
                      <a:gd name="connsiteX24" fmla="*/ 278382 w 2641748"/>
                      <a:gd name="connsiteY24" fmla="*/ 1141694 h 2028008"/>
                      <a:gd name="connsiteX25" fmla="*/ 270871 w 2641748"/>
                      <a:gd name="connsiteY25" fmla="*/ 1141694 h 2028008"/>
                      <a:gd name="connsiteX26" fmla="*/ 210782 w 2641748"/>
                      <a:gd name="connsiteY26" fmla="*/ 1216805 h 2028008"/>
                      <a:gd name="connsiteX27" fmla="*/ 210782 w 2641748"/>
                      <a:gd name="connsiteY27" fmla="*/ 1216805 h 2028008"/>
                      <a:gd name="connsiteX28" fmla="*/ 45536 w 2641748"/>
                      <a:gd name="connsiteY28" fmla="*/ 1029027 h 2028008"/>
                      <a:gd name="connsiteX29" fmla="*/ 38025 w 2641748"/>
                      <a:gd name="connsiteY29" fmla="*/ 1014004 h 2028008"/>
                      <a:gd name="connsiteX30" fmla="*/ 7981 w 2641748"/>
                      <a:gd name="connsiteY30" fmla="*/ 841248 h 2028008"/>
                      <a:gd name="connsiteX31" fmla="*/ 75581 w 2641748"/>
                      <a:gd name="connsiteY31" fmla="*/ 796181 h 2028008"/>
                      <a:gd name="connsiteX32" fmla="*/ 143181 w 2641748"/>
                      <a:gd name="connsiteY32" fmla="*/ 811204 h 2028008"/>
                      <a:gd name="connsiteX33" fmla="*/ 173226 w 2641748"/>
                      <a:gd name="connsiteY33" fmla="*/ 803692 h 2028008"/>
                      <a:gd name="connsiteX34" fmla="*/ 263360 w 2641748"/>
                      <a:gd name="connsiteY34" fmla="*/ 758626 h 2028008"/>
                      <a:gd name="connsiteX35" fmla="*/ 263360 w 2641748"/>
                      <a:gd name="connsiteY35" fmla="*/ 758626 h 2028008"/>
                      <a:gd name="connsiteX36" fmla="*/ 443627 w 2641748"/>
                      <a:gd name="connsiteY36" fmla="*/ 645958 h 2028008"/>
                      <a:gd name="connsiteX37" fmla="*/ 466160 w 2641748"/>
                      <a:gd name="connsiteY37" fmla="*/ 630936 h 2028008"/>
                      <a:gd name="connsiteX38" fmla="*/ 601361 w 2641748"/>
                      <a:gd name="connsiteY38" fmla="*/ 525780 h 2028008"/>
                      <a:gd name="connsiteX39" fmla="*/ 706517 w 2641748"/>
                      <a:gd name="connsiteY39" fmla="*/ 383068 h 2028008"/>
                      <a:gd name="connsiteX40" fmla="*/ 714028 w 2641748"/>
                      <a:gd name="connsiteY40" fmla="*/ 368046 h 2028008"/>
                      <a:gd name="connsiteX41" fmla="*/ 916829 w 2641748"/>
                      <a:gd name="connsiteY41" fmla="*/ 142712 h 2028008"/>
                      <a:gd name="connsiteX42" fmla="*/ 1029496 w 2641748"/>
                      <a:gd name="connsiteY42" fmla="*/ 105156 h 2028008"/>
                      <a:gd name="connsiteX43" fmla="*/ 1517720 w 2641748"/>
                      <a:gd name="connsiteY43" fmla="*/ 0 h 2028008"/>
                      <a:gd name="connsiteX44" fmla="*/ 1540254 w 2641748"/>
                      <a:gd name="connsiteY44" fmla="*/ 0 h 2028008"/>
                      <a:gd name="connsiteX45" fmla="*/ 1960878 w 2641748"/>
                      <a:gd name="connsiteY45" fmla="*/ 150223 h 2028008"/>
                      <a:gd name="connsiteX46" fmla="*/ 2321413 w 2641748"/>
                      <a:gd name="connsiteY46" fmla="*/ 630936 h 2028008"/>
                      <a:gd name="connsiteX47" fmla="*/ 2381502 w 2641748"/>
                      <a:gd name="connsiteY47" fmla="*/ 728581 h 2028008"/>
                      <a:gd name="connsiteX48" fmla="*/ 2561769 w 2641748"/>
                      <a:gd name="connsiteY48" fmla="*/ 1066582 h 2028008"/>
                      <a:gd name="connsiteX49" fmla="*/ 2591814 w 2641748"/>
                      <a:gd name="connsiteY49" fmla="*/ 1089116 h 2028008"/>
                      <a:gd name="connsiteX50" fmla="*/ 2636881 w 2641748"/>
                      <a:gd name="connsiteY50" fmla="*/ 1134183 h 2028008"/>
                      <a:gd name="connsiteX51" fmla="*/ 2546747 w 2641748"/>
                      <a:gd name="connsiteY51" fmla="*/ 1284406 h 2028008"/>
                      <a:gd name="connsiteX52" fmla="*/ 2298879 w 2641748"/>
                      <a:gd name="connsiteY52" fmla="*/ 1374539 h 2028008"/>
                      <a:gd name="connsiteX53" fmla="*/ 2336435 w 2641748"/>
                      <a:gd name="connsiteY53" fmla="*/ 1502228 h 2028008"/>
                      <a:gd name="connsiteX54" fmla="*/ 2343946 w 2641748"/>
                      <a:gd name="connsiteY54" fmla="*/ 1524762 h 2028008"/>
                      <a:gd name="connsiteX55" fmla="*/ 2381502 w 2641748"/>
                      <a:gd name="connsiteY55" fmla="*/ 1637429 h 2028008"/>
                      <a:gd name="connsiteX56" fmla="*/ 2404035 w 2641748"/>
                      <a:gd name="connsiteY56" fmla="*/ 1690007 h 2028008"/>
                      <a:gd name="connsiteX57" fmla="*/ 2434080 w 2641748"/>
                      <a:gd name="connsiteY57" fmla="*/ 1765118 h 2028008"/>
                      <a:gd name="connsiteX58" fmla="*/ 2343946 w 2641748"/>
                      <a:gd name="connsiteY58" fmla="*/ 1847741 h 2028008"/>
                      <a:gd name="connsiteX59" fmla="*/ 2208746 w 2641748"/>
                      <a:gd name="connsiteY59" fmla="*/ 1922852 h 2028008"/>
                      <a:gd name="connsiteX60" fmla="*/ 1900788 w 2641748"/>
                      <a:gd name="connsiteY60" fmla="*/ 2028008 h 2028008"/>
                      <a:gd name="connsiteX61" fmla="*/ 1713010 w 2641748"/>
                      <a:gd name="connsiteY61" fmla="*/ 2012986 h 2028008"/>
                      <a:gd name="connsiteX62" fmla="*/ 789140 w 2641748"/>
                      <a:gd name="connsiteY62" fmla="*/ 1825208 h 2028008"/>
                      <a:gd name="connsiteX63" fmla="*/ 886784 w 2641748"/>
                      <a:gd name="connsiteY63" fmla="*/ 1840230 h 2028008"/>
                      <a:gd name="connsiteX64" fmla="*/ 984429 w 2641748"/>
                      <a:gd name="connsiteY64" fmla="*/ 1877786 h 2028008"/>
                      <a:gd name="connsiteX65" fmla="*/ 1044519 w 2641748"/>
                      <a:gd name="connsiteY65" fmla="*/ 1907830 h 2028008"/>
                      <a:gd name="connsiteX66" fmla="*/ 1209763 w 2641748"/>
                      <a:gd name="connsiteY66" fmla="*/ 1952897 h 2028008"/>
                      <a:gd name="connsiteX67" fmla="*/ 1562787 w 2641748"/>
                      <a:gd name="connsiteY67" fmla="*/ 1990453 h 2028008"/>
                      <a:gd name="connsiteX68" fmla="*/ 1570299 w 2641748"/>
                      <a:gd name="connsiteY68" fmla="*/ 1990453 h 2028008"/>
                      <a:gd name="connsiteX69" fmla="*/ 1720521 w 2641748"/>
                      <a:gd name="connsiteY69" fmla="*/ 1997964 h 2028008"/>
                      <a:gd name="connsiteX70" fmla="*/ 1720521 w 2641748"/>
                      <a:gd name="connsiteY70" fmla="*/ 1997964 h 2028008"/>
                      <a:gd name="connsiteX71" fmla="*/ 1915811 w 2641748"/>
                      <a:gd name="connsiteY71" fmla="*/ 1982942 h 2028008"/>
                      <a:gd name="connsiteX72" fmla="*/ 2216257 w 2641748"/>
                      <a:gd name="connsiteY72" fmla="*/ 1885297 h 2028008"/>
                      <a:gd name="connsiteX73" fmla="*/ 2351457 w 2641748"/>
                      <a:gd name="connsiteY73" fmla="*/ 1810185 h 2028008"/>
                      <a:gd name="connsiteX74" fmla="*/ 2434080 w 2641748"/>
                      <a:gd name="connsiteY74" fmla="*/ 1742585 h 2028008"/>
                      <a:gd name="connsiteX75" fmla="*/ 2404035 w 2641748"/>
                      <a:gd name="connsiteY75" fmla="*/ 1674985 h 2028008"/>
                      <a:gd name="connsiteX76" fmla="*/ 2381502 w 2641748"/>
                      <a:gd name="connsiteY76" fmla="*/ 1622407 h 2028008"/>
                      <a:gd name="connsiteX77" fmla="*/ 2336435 w 2641748"/>
                      <a:gd name="connsiteY77" fmla="*/ 1509740 h 2028008"/>
                      <a:gd name="connsiteX78" fmla="*/ 2328924 w 2641748"/>
                      <a:gd name="connsiteY78" fmla="*/ 1487206 h 2028008"/>
                      <a:gd name="connsiteX79" fmla="*/ 2283857 w 2641748"/>
                      <a:gd name="connsiteY79" fmla="*/ 1352006 h 2028008"/>
                      <a:gd name="connsiteX80" fmla="*/ 2283857 w 2641748"/>
                      <a:gd name="connsiteY80" fmla="*/ 1352006 h 2028008"/>
                      <a:gd name="connsiteX81" fmla="*/ 2283857 w 2641748"/>
                      <a:gd name="connsiteY81" fmla="*/ 1344495 h 2028008"/>
                      <a:gd name="connsiteX82" fmla="*/ 2291368 w 2641748"/>
                      <a:gd name="connsiteY82" fmla="*/ 1336984 h 2028008"/>
                      <a:gd name="connsiteX83" fmla="*/ 2539236 w 2641748"/>
                      <a:gd name="connsiteY83" fmla="*/ 1246850 h 2028008"/>
                      <a:gd name="connsiteX84" fmla="*/ 2621859 w 2641748"/>
                      <a:gd name="connsiteY84" fmla="*/ 1119160 h 2028008"/>
                      <a:gd name="connsiteX85" fmla="*/ 2584303 w 2641748"/>
                      <a:gd name="connsiteY85" fmla="*/ 1081605 h 2028008"/>
                      <a:gd name="connsiteX86" fmla="*/ 2546747 w 2641748"/>
                      <a:gd name="connsiteY86" fmla="*/ 1059071 h 2028008"/>
                      <a:gd name="connsiteX87" fmla="*/ 2546747 w 2641748"/>
                      <a:gd name="connsiteY87" fmla="*/ 1059071 h 2028008"/>
                      <a:gd name="connsiteX88" fmla="*/ 2366480 w 2641748"/>
                      <a:gd name="connsiteY88" fmla="*/ 721070 h 2028008"/>
                      <a:gd name="connsiteX89" fmla="*/ 2306390 w 2641748"/>
                      <a:gd name="connsiteY89" fmla="*/ 623425 h 2028008"/>
                      <a:gd name="connsiteX90" fmla="*/ 1945856 w 2641748"/>
                      <a:gd name="connsiteY90" fmla="*/ 150223 h 2028008"/>
                      <a:gd name="connsiteX91" fmla="*/ 1540254 w 2641748"/>
                      <a:gd name="connsiteY91" fmla="*/ 0 h 2028008"/>
                      <a:gd name="connsiteX92" fmla="*/ 1517720 w 2641748"/>
                      <a:gd name="connsiteY92" fmla="*/ 0 h 2028008"/>
                      <a:gd name="connsiteX93" fmla="*/ 1029496 w 2641748"/>
                      <a:gd name="connsiteY93" fmla="*/ 105156 h 2028008"/>
                      <a:gd name="connsiteX94" fmla="*/ 1029496 w 2641748"/>
                      <a:gd name="connsiteY94" fmla="*/ 105156 h 2028008"/>
                      <a:gd name="connsiteX95" fmla="*/ 916829 w 2641748"/>
                      <a:gd name="connsiteY95" fmla="*/ 142712 h 2028008"/>
                      <a:gd name="connsiteX96" fmla="*/ 721539 w 2641748"/>
                      <a:gd name="connsiteY96" fmla="*/ 368046 h 2028008"/>
                      <a:gd name="connsiteX97" fmla="*/ 714028 w 2641748"/>
                      <a:gd name="connsiteY97" fmla="*/ 383068 h 2028008"/>
                      <a:gd name="connsiteX98" fmla="*/ 608872 w 2641748"/>
                      <a:gd name="connsiteY98" fmla="*/ 525780 h 2028008"/>
                      <a:gd name="connsiteX99" fmla="*/ 473672 w 2641748"/>
                      <a:gd name="connsiteY99" fmla="*/ 638447 h 2028008"/>
                      <a:gd name="connsiteX100" fmla="*/ 451138 w 2641748"/>
                      <a:gd name="connsiteY100" fmla="*/ 653469 h 2028008"/>
                      <a:gd name="connsiteX101" fmla="*/ 270871 w 2641748"/>
                      <a:gd name="connsiteY101" fmla="*/ 766137 h 2028008"/>
                      <a:gd name="connsiteX102" fmla="*/ 270871 w 2641748"/>
                      <a:gd name="connsiteY102" fmla="*/ 766137 h 2028008"/>
                      <a:gd name="connsiteX103" fmla="*/ 180737 w 2641748"/>
                      <a:gd name="connsiteY103" fmla="*/ 811204 h 2028008"/>
                      <a:gd name="connsiteX104" fmla="*/ 143181 w 2641748"/>
                      <a:gd name="connsiteY104" fmla="*/ 826226 h 2028008"/>
                      <a:gd name="connsiteX105" fmla="*/ 135670 w 2641748"/>
                      <a:gd name="connsiteY105" fmla="*/ 826226 h 2028008"/>
                      <a:gd name="connsiteX106" fmla="*/ 75581 w 2641748"/>
                      <a:gd name="connsiteY106" fmla="*/ 811204 h 2028008"/>
                      <a:gd name="connsiteX107" fmla="*/ 23003 w 2641748"/>
                      <a:gd name="connsiteY107" fmla="*/ 848759 h 2028008"/>
                      <a:gd name="connsiteX108" fmla="*/ 53047 w 2641748"/>
                      <a:gd name="connsiteY108" fmla="*/ 1014004 h 2028008"/>
                      <a:gd name="connsiteX109" fmla="*/ 60559 w 2641748"/>
                      <a:gd name="connsiteY109" fmla="*/ 1029027 h 2028008"/>
                      <a:gd name="connsiteX110" fmla="*/ 218293 w 2641748"/>
                      <a:gd name="connsiteY110" fmla="*/ 1209294 h 2028008"/>
                      <a:gd name="connsiteX111" fmla="*/ 218293 w 2641748"/>
                      <a:gd name="connsiteY111" fmla="*/ 1209294 h 2028008"/>
                      <a:gd name="connsiteX112" fmla="*/ 270871 w 2641748"/>
                      <a:gd name="connsiteY112" fmla="*/ 1141694 h 2028008"/>
                      <a:gd name="connsiteX113" fmla="*/ 278382 w 2641748"/>
                      <a:gd name="connsiteY113" fmla="*/ 1134183 h 2028008"/>
                      <a:gd name="connsiteX114" fmla="*/ 293404 w 2641748"/>
                      <a:gd name="connsiteY114" fmla="*/ 1134183 h 2028008"/>
                      <a:gd name="connsiteX115" fmla="*/ 315937 w 2641748"/>
                      <a:gd name="connsiteY115" fmla="*/ 1126671 h 2028008"/>
                      <a:gd name="connsiteX116" fmla="*/ 428604 w 2641748"/>
                      <a:gd name="connsiteY116" fmla="*/ 1089116 h 2028008"/>
                      <a:gd name="connsiteX117" fmla="*/ 646428 w 2641748"/>
                      <a:gd name="connsiteY117" fmla="*/ 968937 h 2028008"/>
                      <a:gd name="connsiteX118" fmla="*/ 864251 w 2641748"/>
                      <a:gd name="connsiteY118" fmla="*/ 773648 h 2028008"/>
                      <a:gd name="connsiteX119" fmla="*/ 871762 w 2641748"/>
                      <a:gd name="connsiteY119" fmla="*/ 773648 h 2028008"/>
                      <a:gd name="connsiteX120" fmla="*/ 879273 w 2641748"/>
                      <a:gd name="connsiteY120" fmla="*/ 781159 h 2028008"/>
                      <a:gd name="connsiteX121" fmla="*/ 886784 w 2641748"/>
                      <a:gd name="connsiteY121" fmla="*/ 953915 h 2028008"/>
                      <a:gd name="connsiteX122" fmla="*/ 931851 w 2641748"/>
                      <a:gd name="connsiteY122" fmla="*/ 1194272 h 2028008"/>
                      <a:gd name="connsiteX123" fmla="*/ 969407 w 2641748"/>
                      <a:gd name="connsiteY123" fmla="*/ 1321961 h 2028008"/>
                      <a:gd name="connsiteX124" fmla="*/ 969407 w 2641748"/>
                      <a:gd name="connsiteY124" fmla="*/ 1329472 h 2028008"/>
                      <a:gd name="connsiteX125" fmla="*/ 969407 w 2641748"/>
                      <a:gd name="connsiteY125" fmla="*/ 1329472 h 2028008"/>
                      <a:gd name="connsiteX126" fmla="*/ 939362 w 2641748"/>
                      <a:gd name="connsiteY126" fmla="*/ 1404584 h 2028008"/>
                      <a:gd name="connsiteX127" fmla="*/ 901807 w 2641748"/>
                      <a:gd name="connsiteY127" fmla="*/ 1502228 h 2028008"/>
                      <a:gd name="connsiteX128" fmla="*/ 811673 w 2641748"/>
                      <a:gd name="connsiteY128" fmla="*/ 1705029 h 2028008"/>
                      <a:gd name="connsiteX129" fmla="*/ 774117 w 2641748"/>
                      <a:gd name="connsiteY129" fmla="*/ 1787652 h 2028008"/>
                      <a:gd name="connsiteX130" fmla="*/ 766606 w 2641748"/>
                      <a:gd name="connsiteY130" fmla="*/ 1817697 h 2028008"/>
                      <a:gd name="connsiteX131" fmla="*/ 774117 w 2641748"/>
                      <a:gd name="connsiteY131" fmla="*/ 1825208 h 2028008"/>
                      <a:gd name="connsiteX132" fmla="*/ 796651 w 2641748"/>
                      <a:gd name="connsiteY132" fmla="*/ 1825208 h 2028008"/>
                      <a:gd name="connsiteX133" fmla="*/ 789140 w 2641748"/>
                      <a:gd name="connsiteY133" fmla="*/ 1825208 h 2028008"/>
                      <a:gd name="connsiteX134" fmla="*/ 789140 w 2641748"/>
                      <a:gd name="connsiteY134" fmla="*/ 1825208 h 202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641748" h="2028008">
                        <a:moveTo>
                          <a:pt x="1713010" y="2012986"/>
                        </a:moveTo>
                        <a:lnTo>
                          <a:pt x="1713010" y="2012986"/>
                        </a:lnTo>
                        <a:cubicBezTo>
                          <a:pt x="1667943" y="2012986"/>
                          <a:pt x="1615365" y="2012986"/>
                          <a:pt x="1562787" y="2005475"/>
                        </a:cubicBezTo>
                        <a:lnTo>
                          <a:pt x="1555276" y="2005475"/>
                        </a:lnTo>
                        <a:cubicBezTo>
                          <a:pt x="1435098" y="1997964"/>
                          <a:pt x="1314920" y="1990453"/>
                          <a:pt x="1202252" y="1967920"/>
                        </a:cubicBezTo>
                        <a:cubicBezTo>
                          <a:pt x="1134652" y="1952897"/>
                          <a:pt x="1082074" y="1937875"/>
                          <a:pt x="1037007" y="1915341"/>
                        </a:cubicBezTo>
                        <a:cubicBezTo>
                          <a:pt x="1014474" y="1907830"/>
                          <a:pt x="991940" y="1900319"/>
                          <a:pt x="976918" y="1885297"/>
                        </a:cubicBezTo>
                        <a:cubicBezTo>
                          <a:pt x="946873" y="1870275"/>
                          <a:pt x="916829" y="1855252"/>
                          <a:pt x="879273" y="1847741"/>
                        </a:cubicBezTo>
                        <a:cubicBezTo>
                          <a:pt x="849229" y="1840230"/>
                          <a:pt x="819184" y="1832719"/>
                          <a:pt x="789140" y="1832719"/>
                        </a:cubicBezTo>
                        <a:lnTo>
                          <a:pt x="781628" y="1832719"/>
                        </a:lnTo>
                        <a:cubicBezTo>
                          <a:pt x="781628" y="1832719"/>
                          <a:pt x="774117" y="1832719"/>
                          <a:pt x="774117" y="1832719"/>
                        </a:cubicBezTo>
                        <a:cubicBezTo>
                          <a:pt x="766606" y="1832719"/>
                          <a:pt x="759095" y="1832719"/>
                          <a:pt x="751584" y="1825208"/>
                        </a:cubicBezTo>
                        <a:cubicBezTo>
                          <a:pt x="744073" y="1825208"/>
                          <a:pt x="736562" y="1817697"/>
                          <a:pt x="736562" y="1810185"/>
                        </a:cubicBezTo>
                        <a:cubicBezTo>
                          <a:pt x="729050" y="1795163"/>
                          <a:pt x="736562" y="1780141"/>
                          <a:pt x="744073" y="1765118"/>
                        </a:cubicBezTo>
                        <a:cubicBezTo>
                          <a:pt x="759095" y="1735074"/>
                          <a:pt x="766606" y="1705029"/>
                          <a:pt x="781628" y="1682496"/>
                        </a:cubicBezTo>
                        <a:cubicBezTo>
                          <a:pt x="811673" y="1614896"/>
                          <a:pt x="841717" y="1547295"/>
                          <a:pt x="871762" y="1479695"/>
                        </a:cubicBezTo>
                        <a:cubicBezTo>
                          <a:pt x="886784" y="1449651"/>
                          <a:pt x="901807" y="1419606"/>
                          <a:pt x="909318" y="1382050"/>
                        </a:cubicBezTo>
                        <a:cubicBezTo>
                          <a:pt x="916829" y="1359517"/>
                          <a:pt x="931851" y="1329472"/>
                          <a:pt x="939362" y="1306939"/>
                        </a:cubicBezTo>
                        <a:cubicBezTo>
                          <a:pt x="924340" y="1269383"/>
                          <a:pt x="909318" y="1224316"/>
                          <a:pt x="901807" y="1186761"/>
                        </a:cubicBezTo>
                        <a:cubicBezTo>
                          <a:pt x="879273" y="1089116"/>
                          <a:pt x="864251" y="1014004"/>
                          <a:pt x="856740" y="946404"/>
                        </a:cubicBezTo>
                        <a:cubicBezTo>
                          <a:pt x="849229" y="893826"/>
                          <a:pt x="849229" y="841248"/>
                          <a:pt x="849229" y="788670"/>
                        </a:cubicBezTo>
                        <a:cubicBezTo>
                          <a:pt x="796651" y="848759"/>
                          <a:pt x="721539" y="916359"/>
                          <a:pt x="638917" y="976448"/>
                        </a:cubicBezTo>
                        <a:cubicBezTo>
                          <a:pt x="556294" y="1036538"/>
                          <a:pt x="488694" y="1074094"/>
                          <a:pt x="413582" y="1096627"/>
                        </a:cubicBezTo>
                        <a:cubicBezTo>
                          <a:pt x="368515" y="1111649"/>
                          <a:pt x="330960" y="1126671"/>
                          <a:pt x="300915" y="1134183"/>
                        </a:cubicBezTo>
                        <a:cubicBezTo>
                          <a:pt x="293404" y="1134183"/>
                          <a:pt x="285893" y="1134183"/>
                          <a:pt x="278382" y="1141694"/>
                        </a:cubicBezTo>
                        <a:lnTo>
                          <a:pt x="270871" y="1141694"/>
                        </a:lnTo>
                        <a:cubicBezTo>
                          <a:pt x="255848" y="1209294"/>
                          <a:pt x="233315" y="1216805"/>
                          <a:pt x="210782" y="1216805"/>
                        </a:cubicBezTo>
                        <a:lnTo>
                          <a:pt x="210782" y="1216805"/>
                        </a:lnTo>
                        <a:cubicBezTo>
                          <a:pt x="120648" y="1216805"/>
                          <a:pt x="75581" y="1096627"/>
                          <a:pt x="45536" y="1029027"/>
                        </a:cubicBezTo>
                        <a:lnTo>
                          <a:pt x="38025" y="1014004"/>
                        </a:lnTo>
                        <a:cubicBezTo>
                          <a:pt x="15492" y="961426"/>
                          <a:pt x="-14553" y="893826"/>
                          <a:pt x="7981" y="841248"/>
                        </a:cubicBezTo>
                        <a:cubicBezTo>
                          <a:pt x="15492" y="811204"/>
                          <a:pt x="45536" y="796181"/>
                          <a:pt x="75581" y="796181"/>
                        </a:cubicBezTo>
                        <a:cubicBezTo>
                          <a:pt x="98114" y="796181"/>
                          <a:pt x="120648" y="803692"/>
                          <a:pt x="143181" y="811204"/>
                        </a:cubicBezTo>
                        <a:cubicBezTo>
                          <a:pt x="158203" y="811204"/>
                          <a:pt x="165714" y="803692"/>
                          <a:pt x="173226" y="803692"/>
                        </a:cubicBezTo>
                        <a:cubicBezTo>
                          <a:pt x="203270" y="788670"/>
                          <a:pt x="233315" y="773648"/>
                          <a:pt x="263360" y="758626"/>
                        </a:cubicBezTo>
                        <a:lnTo>
                          <a:pt x="263360" y="758626"/>
                        </a:lnTo>
                        <a:cubicBezTo>
                          <a:pt x="323449" y="728581"/>
                          <a:pt x="383538" y="691025"/>
                          <a:pt x="443627" y="645958"/>
                        </a:cubicBezTo>
                        <a:cubicBezTo>
                          <a:pt x="451138" y="638447"/>
                          <a:pt x="458649" y="630936"/>
                          <a:pt x="466160" y="630936"/>
                        </a:cubicBezTo>
                        <a:cubicBezTo>
                          <a:pt x="511227" y="600891"/>
                          <a:pt x="563805" y="563336"/>
                          <a:pt x="601361" y="525780"/>
                        </a:cubicBezTo>
                        <a:cubicBezTo>
                          <a:pt x="638917" y="480713"/>
                          <a:pt x="676472" y="428135"/>
                          <a:pt x="706517" y="383068"/>
                        </a:cubicBezTo>
                        <a:lnTo>
                          <a:pt x="714028" y="368046"/>
                        </a:lnTo>
                        <a:cubicBezTo>
                          <a:pt x="766606" y="285424"/>
                          <a:pt x="819184" y="187779"/>
                          <a:pt x="916829" y="142712"/>
                        </a:cubicBezTo>
                        <a:cubicBezTo>
                          <a:pt x="946873" y="127689"/>
                          <a:pt x="984429" y="112667"/>
                          <a:pt x="1029496" y="105156"/>
                        </a:cubicBezTo>
                        <a:cubicBezTo>
                          <a:pt x="1194741" y="22534"/>
                          <a:pt x="1367497" y="7511"/>
                          <a:pt x="1517720" y="0"/>
                        </a:cubicBezTo>
                        <a:cubicBezTo>
                          <a:pt x="1525231" y="0"/>
                          <a:pt x="1532743" y="0"/>
                          <a:pt x="1540254" y="0"/>
                        </a:cubicBezTo>
                        <a:cubicBezTo>
                          <a:pt x="1690477" y="0"/>
                          <a:pt x="1848211" y="52578"/>
                          <a:pt x="1960878" y="150223"/>
                        </a:cubicBezTo>
                        <a:cubicBezTo>
                          <a:pt x="2058523" y="232846"/>
                          <a:pt x="2186212" y="398091"/>
                          <a:pt x="2321413" y="630936"/>
                        </a:cubicBezTo>
                        <a:cubicBezTo>
                          <a:pt x="2343946" y="660981"/>
                          <a:pt x="2358969" y="698536"/>
                          <a:pt x="2381502" y="728581"/>
                        </a:cubicBezTo>
                        <a:cubicBezTo>
                          <a:pt x="2449102" y="833737"/>
                          <a:pt x="2516703" y="946404"/>
                          <a:pt x="2561769" y="1066582"/>
                        </a:cubicBezTo>
                        <a:cubicBezTo>
                          <a:pt x="2569280" y="1074094"/>
                          <a:pt x="2584303" y="1081605"/>
                          <a:pt x="2591814" y="1089116"/>
                        </a:cubicBezTo>
                        <a:cubicBezTo>
                          <a:pt x="2614347" y="1096627"/>
                          <a:pt x="2629370" y="1111649"/>
                          <a:pt x="2636881" y="1134183"/>
                        </a:cubicBezTo>
                        <a:cubicBezTo>
                          <a:pt x="2659414" y="1209294"/>
                          <a:pt x="2599325" y="1254361"/>
                          <a:pt x="2546747" y="1284406"/>
                        </a:cubicBezTo>
                        <a:cubicBezTo>
                          <a:pt x="2449102" y="1336984"/>
                          <a:pt x="2366480" y="1367028"/>
                          <a:pt x="2298879" y="1374539"/>
                        </a:cubicBezTo>
                        <a:cubicBezTo>
                          <a:pt x="2313901" y="1419606"/>
                          <a:pt x="2328924" y="1464673"/>
                          <a:pt x="2336435" y="1502228"/>
                        </a:cubicBezTo>
                        <a:lnTo>
                          <a:pt x="2343946" y="1524762"/>
                        </a:lnTo>
                        <a:cubicBezTo>
                          <a:pt x="2358969" y="1562318"/>
                          <a:pt x="2366480" y="1599874"/>
                          <a:pt x="2381502" y="1637429"/>
                        </a:cubicBezTo>
                        <a:cubicBezTo>
                          <a:pt x="2389013" y="1652451"/>
                          <a:pt x="2396524" y="1667474"/>
                          <a:pt x="2404035" y="1690007"/>
                        </a:cubicBezTo>
                        <a:cubicBezTo>
                          <a:pt x="2419057" y="1720052"/>
                          <a:pt x="2434080" y="1750096"/>
                          <a:pt x="2434080" y="1765118"/>
                        </a:cubicBezTo>
                        <a:cubicBezTo>
                          <a:pt x="2434080" y="1772629"/>
                          <a:pt x="2434080" y="1780141"/>
                          <a:pt x="2343946" y="1847741"/>
                        </a:cubicBezTo>
                        <a:cubicBezTo>
                          <a:pt x="2306390" y="1877786"/>
                          <a:pt x="2261324" y="1900319"/>
                          <a:pt x="2208746" y="1922852"/>
                        </a:cubicBezTo>
                        <a:cubicBezTo>
                          <a:pt x="2096079" y="1982942"/>
                          <a:pt x="1998433" y="2012986"/>
                          <a:pt x="1900788" y="2028008"/>
                        </a:cubicBezTo>
                        <a:cubicBezTo>
                          <a:pt x="1855722" y="2012986"/>
                          <a:pt x="1788121" y="2012986"/>
                          <a:pt x="1713010" y="2012986"/>
                        </a:cubicBezTo>
                        <a:close/>
                        <a:moveTo>
                          <a:pt x="789140" y="1825208"/>
                        </a:moveTo>
                        <a:cubicBezTo>
                          <a:pt x="826695" y="1825208"/>
                          <a:pt x="849229" y="1832719"/>
                          <a:pt x="886784" y="1840230"/>
                        </a:cubicBezTo>
                        <a:cubicBezTo>
                          <a:pt x="916829" y="1855252"/>
                          <a:pt x="954384" y="1862764"/>
                          <a:pt x="984429" y="1877786"/>
                        </a:cubicBezTo>
                        <a:cubicBezTo>
                          <a:pt x="1006963" y="1885297"/>
                          <a:pt x="1021985" y="1892808"/>
                          <a:pt x="1044519" y="1907830"/>
                        </a:cubicBezTo>
                        <a:cubicBezTo>
                          <a:pt x="1089585" y="1930364"/>
                          <a:pt x="1142163" y="1945386"/>
                          <a:pt x="1209763" y="1952897"/>
                        </a:cubicBezTo>
                        <a:cubicBezTo>
                          <a:pt x="1322431" y="1975431"/>
                          <a:pt x="1442609" y="1982942"/>
                          <a:pt x="1562787" y="1990453"/>
                        </a:cubicBezTo>
                        <a:lnTo>
                          <a:pt x="1570299" y="1990453"/>
                        </a:lnTo>
                        <a:cubicBezTo>
                          <a:pt x="1622876" y="1990453"/>
                          <a:pt x="1675454" y="1997964"/>
                          <a:pt x="1720521" y="1997964"/>
                        </a:cubicBezTo>
                        <a:lnTo>
                          <a:pt x="1720521" y="1997964"/>
                        </a:lnTo>
                        <a:cubicBezTo>
                          <a:pt x="1795633" y="1997964"/>
                          <a:pt x="1855722" y="1990453"/>
                          <a:pt x="1915811" y="1982942"/>
                        </a:cubicBezTo>
                        <a:cubicBezTo>
                          <a:pt x="2013456" y="1967920"/>
                          <a:pt x="2103590" y="1937875"/>
                          <a:pt x="2216257" y="1885297"/>
                        </a:cubicBezTo>
                        <a:cubicBezTo>
                          <a:pt x="2268835" y="1862764"/>
                          <a:pt x="2306390" y="1832719"/>
                          <a:pt x="2351457" y="1810185"/>
                        </a:cubicBezTo>
                        <a:cubicBezTo>
                          <a:pt x="2426568" y="1757607"/>
                          <a:pt x="2434080" y="1750096"/>
                          <a:pt x="2434080" y="1742585"/>
                        </a:cubicBezTo>
                        <a:cubicBezTo>
                          <a:pt x="2434080" y="1735074"/>
                          <a:pt x="2419057" y="1705029"/>
                          <a:pt x="2404035" y="1674985"/>
                        </a:cubicBezTo>
                        <a:cubicBezTo>
                          <a:pt x="2396524" y="1659963"/>
                          <a:pt x="2381502" y="1637429"/>
                          <a:pt x="2381502" y="1622407"/>
                        </a:cubicBezTo>
                        <a:cubicBezTo>
                          <a:pt x="2366480" y="1584851"/>
                          <a:pt x="2351457" y="1547295"/>
                          <a:pt x="2336435" y="1509740"/>
                        </a:cubicBezTo>
                        <a:lnTo>
                          <a:pt x="2328924" y="1487206"/>
                        </a:lnTo>
                        <a:cubicBezTo>
                          <a:pt x="2313901" y="1449651"/>
                          <a:pt x="2298879" y="1397073"/>
                          <a:pt x="2283857" y="1352006"/>
                        </a:cubicBezTo>
                        <a:lnTo>
                          <a:pt x="2283857" y="1352006"/>
                        </a:lnTo>
                        <a:cubicBezTo>
                          <a:pt x="2283857" y="1352006"/>
                          <a:pt x="2283857" y="1344495"/>
                          <a:pt x="2283857" y="1344495"/>
                        </a:cubicBezTo>
                        <a:cubicBezTo>
                          <a:pt x="2283857" y="1344495"/>
                          <a:pt x="2283857" y="1344495"/>
                          <a:pt x="2291368" y="1336984"/>
                        </a:cubicBezTo>
                        <a:cubicBezTo>
                          <a:pt x="2358969" y="1329472"/>
                          <a:pt x="2441591" y="1299428"/>
                          <a:pt x="2539236" y="1246850"/>
                        </a:cubicBezTo>
                        <a:cubicBezTo>
                          <a:pt x="2614347" y="1209294"/>
                          <a:pt x="2636881" y="1171738"/>
                          <a:pt x="2621859" y="1119160"/>
                        </a:cubicBezTo>
                        <a:cubicBezTo>
                          <a:pt x="2614347" y="1104138"/>
                          <a:pt x="2599325" y="1089116"/>
                          <a:pt x="2584303" y="1081605"/>
                        </a:cubicBezTo>
                        <a:cubicBezTo>
                          <a:pt x="2569280" y="1074094"/>
                          <a:pt x="2561769" y="1066582"/>
                          <a:pt x="2546747" y="1059071"/>
                        </a:cubicBezTo>
                        <a:cubicBezTo>
                          <a:pt x="2546747" y="1059071"/>
                          <a:pt x="2546747" y="1059071"/>
                          <a:pt x="2546747" y="1059071"/>
                        </a:cubicBezTo>
                        <a:cubicBezTo>
                          <a:pt x="2509192" y="938893"/>
                          <a:pt x="2434080" y="826226"/>
                          <a:pt x="2366480" y="721070"/>
                        </a:cubicBezTo>
                        <a:cubicBezTo>
                          <a:pt x="2343946" y="691025"/>
                          <a:pt x="2321413" y="653469"/>
                          <a:pt x="2306390" y="623425"/>
                        </a:cubicBezTo>
                        <a:cubicBezTo>
                          <a:pt x="2163678" y="390579"/>
                          <a:pt x="2043500" y="232846"/>
                          <a:pt x="1945856" y="150223"/>
                        </a:cubicBezTo>
                        <a:cubicBezTo>
                          <a:pt x="1833189" y="52578"/>
                          <a:pt x="1682966" y="0"/>
                          <a:pt x="1540254" y="0"/>
                        </a:cubicBezTo>
                        <a:cubicBezTo>
                          <a:pt x="1532743" y="0"/>
                          <a:pt x="1525231" y="0"/>
                          <a:pt x="1517720" y="0"/>
                        </a:cubicBezTo>
                        <a:cubicBezTo>
                          <a:pt x="1367497" y="7511"/>
                          <a:pt x="1187230" y="22534"/>
                          <a:pt x="1029496" y="105156"/>
                        </a:cubicBezTo>
                        <a:cubicBezTo>
                          <a:pt x="1029496" y="105156"/>
                          <a:pt x="1029496" y="105156"/>
                          <a:pt x="1029496" y="105156"/>
                        </a:cubicBezTo>
                        <a:cubicBezTo>
                          <a:pt x="984429" y="112667"/>
                          <a:pt x="946873" y="127689"/>
                          <a:pt x="916829" y="142712"/>
                        </a:cubicBezTo>
                        <a:cubicBezTo>
                          <a:pt x="826695" y="187779"/>
                          <a:pt x="774117" y="285424"/>
                          <a:pt x="721539" y="368046"/>
                        </a:cubicBezTo>
                        <a:lnTo>
                          <a:pt x="714028" y="383068"/>
                        </a:lnTo>
                        <a:cubicBezTo>
                          <a:pt x="683983" y="428135"/>
                          <a:pt x="653939" y="480713"/>
                          <a:pt x="608872" y="525780"/>
                        </a:cubicBezTo>
                        <a:cubicBezTo>
                          <a:pt x="571316" y="570847"/>
                          <a:pt x="518738" y="600891"/>
                          <a:pt x="473672" y="638447"/>
                        </a:cubicBezTo>
                        <a:cubicBezTo>
                          <a:pt x="466160" y="645958"/>
                          <a:pt x="458649" y="645958"/>
                          <a:pt x="451138" y="653469"/>
                        </a:cubicBezTo>
                        <a:cubicBezTo>
                          <a:pt x="391049" y="698536"/>
                          <a:pt x="330960" y="736092"/>
                          <a:pt x="270871" y="766137"/>
                        </a:cubicBezTo>
                        <a:lnTo>
                          <a:pt x="270871" y="766137"/>
                        </a:lnTo>
                        <a:cubicBezTo>
                          <a:pt x="240826" y="781159"/>
                          <a:pt x="210782" y="796181"/>
                          <a:pt x="180737" y="811204"/>
                        </a:cubicBezTo>
                        <a:cubicBezTo>
                          <a:pt x="173226" y="818715"/>
                          <a:pt x="158203" y="818715"/>
                          <a:pt x="143181" y="826226"/>
                        </a:cubicBezTo>
                        <a:cubicBezTo>
                          <a:pt x="143181" y="826226"/>
                          <a:pt x="143181" y="826226"/>
                          <a:pt x="135670" y="826226"/>
                        </a:cubicBezTo>
                        <a:cubicBezTo>
                          <a:pt x="113137" y="818715"/>
                          <a:pt x="90603" y="811204"/>
                          <a:pt x="75581" y="811204"/>
                        </a:cubicBezTo>
                        <a:cubicBezTo>
                          <a:pt x="45536" y="811204"/>
                          <a:pt x="30514" y="826226"/>
                          <a:pt x="23003" y="848759"/>
                        </a:cubicBezTo>
                        <a:cubicBezTo>
                          <a:pt x="7981" y="901337"/>
                          <a:pt x="30514" y="968937"/>
                          <a:pt x="53047" y="1014004"/>
                        </a:cubicBezTo>
                        <a:lnTo>
                          <a:pt x="60559" y="1029027"/>
                        </a:lnTo>
                        <a:cubicBezTo>
                          <a:pt x="90603" y="1096627"/>
                          <a:pt x="135670" y="1201783"/>
                          <a:pt x="218293" y="1209294"/>
                        </a:cubicBezTo>
                        <a:lnTo>
                          <a:pt x="218293" y="1209294"/>
                        </a:lnTo>
                        <a:cubicBezTo>
                          <a:pt x="248337" y="1209294"/>
                          <a:pt x="263360" y="1171738"/>
                          <a:pt x="270871" y="1141694"/>
                        </a:cubicBezTo>
                        <a:cubicBezTo>
                          <a:pt x="270871" y="1141694"/>
                          <a:pt x="270871" y="1134183"/>
                          <a:pt x="278382" y="1134183"/>
                        </a:cubicBezTo>
                        <a:lnTo>
                          <a:pt x="293404" y="1134183"/>
                        </a:lnTo>
                        <a:cubicBezTo>
                          <a:pt x="300915" y="1134183"/>
                          <a:pt x="308426" y="1126671"/>
                          <a:pt x="315937" y="1126671"/>
                        </a:cubicBezTo>
                        <a:cubicBezTo>
                          <a:pt x="353493" y="1119160"/>
                          <a:pt x="391049" y="1104138"/>
                          <a:pt x="428604" y="1089116"/>
                        </a:cubicBezTo>
                        <a:cubicBezTo>
                          <a:pt x="496205" y="1066582"/>
                          <a:pt x="563805" y="1029027"/>
                          <a:pt x="646428" y="968937"/>
                        </a:cubicBezTo>
                        <a:cubicBezTo>
                          <a:pt x="736562" y="908848"/>
                          <a:pt x="811673" y="833737"/>
                          <a:pt x="864251" y="773648"/>
                        </a:cubicBezTo>
                        <a:cubicBezTo>
                          <a:pt x="864251" y="773648"/>
                          <a:pt x="871762" y="773648"/>
                          <a:pt x="871762" y="773648"/>
                        </a:cubicBezTo>
                        <a:cubicBezTo>
                          <a:pt x="871762" y="773648"/>
                          <a:pt x="879273" y="781159"/>
                          <a:pt x="879273" y="781159"/>
                        </a:cubicBezTo>
                        <a:cubicBezTo>
                          <a:pt x="879273" y="833737"/>
                          <a:pt x="879273" y="893826"/>
                          <a:pt x="886784" y="953915"/>
                        </a:cubicBezTo>
                        <a:cubicBezTo>
                          <a:pt x="894295" y="1029027"/>
                          <a:pt x="909318" y="1104138"/>
                          <a:pt x="931851" y="1194272"/>
                        </a:cubicBezTo>
                        <a:cubicBezTo>
                          <a:pt x="939362" y="1231827"/>
                          <a:pt x="954384" y="1276894"/>
                          <a:pt x="969407" y="1321961"/>
                        </a:cubicBezTo>
                        <a:cubicBezTo>
                          <a:pt x="969407" y="1321961"/>
                          <a:pt x="969407" y="1329472"/>
                          <a:pt x="969407" y="1329472"/>
                        </a:cubicBezTo>
                        <a:lnTo>
                          <a:pt x="969407" y="1329472"/>
                        </a:lnTo>
                        <a:cubicBezTo>
                          <a:pt x="961896" y="1352006"/>
                          <a:pt x="946873" y="1382050"/>
                          <a:pt x="939362" y="1404584"/>
                        </a:cubicBezTo>
                        <a:cubicBezTo>
                          <a:pt x="924340" y="1434628"/>
                          <a:pt x="916829" y="1472184"/>
                          <a:pt x="901807" y="1502228"/>
                        </a:cubicBezTo>
                        <a:cubicBezTo>
                          <a:pt x="871762" y="1569829"/>
                          <a:pt x="841717" y="1637429"/>
                          <a:pt x="811673" y="1705029"/>
                        </a:cubicBezTo>
                        <a:cubicBezTo>
                          <a:pt x="796651" y="1735074"/>
                          <a:pt x="789140" y="1765118"/>
                          <a:pt x="774117" y="1787652"/>
                        </a:cubicBezTo>
                        <a:cubicBezTo>
                          <a:pt x="774117" y="1795163"/>
                          <a:pt x="766606" y="1810185"/>
                          <a:pt x="766606" y="1817697"/>
                        </a:cubicBezTo>
                        <a:cubicBezTo>
                          <a:pt x="766606" y="1817697"/>
                          <a:pt x="766606" y="1817697"/>
                          <a:pt x="774117" y="1825208"/>
                        </a:cubicBezTo>
                        <a:cubicBezTo>
                          <a:pt x="781628" y="1825208"/>
                          <a:pt x="789140" y="1825208"/>
                          <a:pt x="796651" y="1825208"/>
                        </a:cubicBezTo>
                        <a:cubicBezTo>
                          <a:pt x="781628" y="1825208"/>
                          <a:pt x="781628" y="1825208"/>
                          <a:pt x="789140" y="1825208"/>
                        </a:cubicBezTo>
                        <a:lnTo>
                          <a:pt x="789140" y="1825208"/>
                        </a:lnTo>
                        <a:close/>
                      </a:path>
                    </a:pathLst>
                  </a:custGeom>
                  <a:solidFill>
                    <a:srgbClr val="D02E7D"/>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48" name="Freeform: Shape 447">
                  <a:extLst>
                    <a:ext uri="{FF2B5EF4-FFF2-40B4-BE49-F238E27FC236}">
                      <a16:creationId xmlns:a16="http://schemas.microsoft.com/office/drawing/2014/main" id="{46D7AACF-B007-44B5-AF95-18D88BB064F1}"/>
                    </a:ext>
                  </a:extLst>
                </p:cNvPr>
                <p:cNvSpPr/>
                <p:nvPr/>
              </p:nvSpPr>
              <p:spPr>
                <a:xfrm>
                  <a:off x="9410493" y="4557630"/>
                  <a:ext cx="777555" cy="993539"/>
                </a:xfrm>
                <a:custGeom>
                  <a:avLst/>
                  <a:gdLst>
                    <a:gd name="connsiteX0" fmla="*/ 762533 w 777555"/>
                    <a:gd name="connsiteY0" fmla="*/ 953915 h 993539"/>
                    <a:gd name="connsiteX1" fmla="*/ 777556 w 777555"/>
                    <a:gd name="connsiteY1" fmla="*/ 908848 h 993539"/>
                    <a:gd name="connsiteX2" fmla="*/ 724977 w 777555"/>
                    <a:gd name="connsiteY2" fmla="*/ 766137 h 993539"/>
                    <a:gd name="connsiteX3" fmla="*/ 537199 w 777555"/>
                    <a:gd name="connsiteY3" fmla="*/ 473202 h 993539"/>
                    <a:gd name="connsiteX4" fmla="*/ 341909 w 777555"/>
                    <a:gd name="connsiteY4" fmla="*/ 195290 h 993539"/>
                    <a:gd name="connsiteX5" fmla="*/ 236753 w 777555"/>
                    <a:gd name="connsiteY5" fmla="*/ 60089 h 993539"/>
                    <a:gd name="connsiteX6" fmla="*/ 146619 w 777555"/>
                    <a:gd name="connsiteY6" fmla="*/ 0 h 993539"/>
                    <a:gd name="connsiteX7" fmla="*/ 79019 w 777555"/>
                    <a:gd name="connsiteY7" fmla="*/ 0 h 993539"/>
                    <a:gd name="connsiteX8" fmla="*/ 3908 w 777555"/>
                    <a:gd name="connsiteY8" fmla="*/ 67600 h 993539"/>
                    <a:gd name="connsiteX9" fmla="*/ 63997 w 777555"/>
                    <a:gd name="connsiteY9" fmla="*/ 195290 h 993539"/>
                    <a:gd name="connsiteX10" fmla="*/ 176664 w 777555"/>
                    <a:gd name="connsiteY10" fmla="*/ 247868 h 993539"/>
                    <a:gd name="connsiteX11" fmla="*/ 266798 w 777555"/>
                    <a:gd name="connsiteY11" fmla="*/ 322979 h 993539"/>
                    <a:gd name="connsiteX12" fmla="*/ 424532 w 777555"/>
                    <a:gd name="connsiteY12" fmla="*/ 540802 h 993539"/>
                    <a:gd name="connsiteX13" fmla="*/ 567243 w 777555"/>
                    <a:gd name="connsiteY13" fmla="*/ 803692 h 993539"/>
                    <a:gd name="connsiteX14" fmla="*/ 634844 w 777555"/>
                    <a:gd name="connsiteY14" fmla="*/ 946404 h 993539"/>
                    <a:gd name="connsiteX15" fmla="*/ 762533 w 777555"/>
                    <a:gd name="connsiteY15" fmla="*/ 953915 h 99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7555" h="993539">
                      <a:moveTo>
                        <a:pt x="762533" y="953915"/>
                      </a:moveTo>
                      <a:cubicBezTo>
                        <a:pt x="770045" y="938893"/>
                        <a:pt x="777556" y="923870"/>
                        <a:pt x="777556" y="908848"/>
                      </a:cubicBezTo>
                      <a:cubicBezTo>
                        <a:pt x="770045" y="856270"/>
                        <a:pt x="747511" y="811203"/>
                        <a:pt x="724977" y="766137"/>
                      </a:cubicBezTo>
                      <a:cubicBezTo>
                        <a:pt x="672399" y="660980"/>
                        <a:pt x="604799" y="570847"/>
                        <a:pt x="537199" y="473202"/>
                      </a:cubicBezTo>
                      <a:cubicBezTo>
                        <a:pt x="469599" y="383068"/>
                        <a:pt x="409509" y="292934"/>
                        <a:pt x="341909" y="195290"/>
                      </a:cubicBezTo>
                      <a:cubicBezTo>
                        <a:pt x="311864" y="150223"/>
                        <a:pt x="274309" y="97645"/>
                        <a:pt x="236753" y="60089"/>
                      </a:cubicBezTo>
                      <a:cubicBezTo>
                        <a:pt x="214220" y="37556"/>
                        <a:pt x="184175" y="7511"/>
                        <a:pt x="146619" y="0"/>
                      </a:cubicBezTo>
                      <a:cubicBezTo>
                        <a:pt x="124086" y="0"/>
                        <a:pt x="101553" y="0"/>
                        <a:pt x="79019" y="0"/>
                      </a:cubicBezTo>
                      <a:cubicBezTo>
                        <a:pt x="48974" y="15022"/>
                        <a:pt x="11419" y="30044"/>
                        <a:pt x="3908" y="67600"/>
                      </a:cubicBezTo>
                      <a:cubicBezTo>
                        <a:pt x="-11114" y="120178"/>
                        <a:pt x="18930" y="172756"/>
                        <a:pt x="63997" y="195290"/>
                      </a:cubicBezTo>
                      <a:cubicBezTo>
                        <a:pt x="101553" y="210312"/>
                        <a:pt x="139108" y="225334"/>
                        <a:pt x="176664" y="247868"/>
                      </a:cubicBezTo>
                      <a:cubicBezTo>
                        <a:pt x="214220" y="270401"/>
                        <a:pt x="244265" y="292934"/>
                        <a:pt x="266798" y="322979"/>
                      </a:cubicBezTo>
                      <a:cubicBezTo>
                        <a:pt x="326887" y="390579"/>
                        <a:pt x="379465" y="458180"/>
                        <a:pt x="424532" y="540802"/>
                      </a:cubicBezTo>
                      <a:cubicBezTo>
                        <a:pt x="477110" y="623425"/>
                        <a:pt x="529688" y="713559"/>
                        <a:pt x="567243" y="803692"/>
                      </a:cubicBezTo>
                      <a:cubicBezTo>
                        <a:pt x="589777" y="848759"/>
                        <a:pt x="604799" y="908848"/>
                        <a:pt x="634844" y="946404"/>
                      </a:cubicBezTo>
                      <a:cubicBezTo>
                        <a:pt x="657377" y="991471"/>
                        <a:pt x="724977" y="1021515"/>
                        <a:pt x="762533" y="953915"/>
                      </a:cubicBezTo>
                      <a:close/>
                    </a:path>
                  </a:pathLst>
                </a:custGeom>
                <a:solidFill>
                  <a:srgbClr val="EF829D">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9" name="Freeform: Shape 448">
                  <a:extLst>
                    <a:ext uri="{FF2B5EF4-FFF2-40B4-BE49-F238E27FC236}">
                      <a16:creationId xmlns:a16="http://schemas.microsoft.com/office/drawing/2014/main" id="{DCDF431C-283A-4AC4-8166-224724675D1D}"/>
                    </a:ext>
                  </a:extLst>
                </p:cNvPr>
                <p:cNvSpPr/>
                <p:nvPr/>
              </p:nvSpPr>
              <p:spPr>
                <a:xfrm>
                  <a:off x="7899001" y="4610209"/>
                  <a:ext cx="721095" cy="743602"/>
                </a:xfrm>
                <a:custGeom>
                  <a:avLst/>
                  <a:gdLst>
                    <a:gd name="connsiteX0" fmla="*/ 674151 w 721095"/>
                    <a:gd name="connsiteY0" fmla="*/ 0 h 743602"/>
                    <a:gd name="connsiteX1" fmla="*/ 493884 w 721095"/>
                    <a:gd name="connsiteY1" fmla="*/ 195290 h 743602"/>
                    <a:gd name="connsiteX2" fmla="*/ 306105 w 721095"/>
                    <a:gd name="connsiteY2" fmla="*/ 435646 h 743602"/>
                    <a:gd name="connsiteX3" fmla="*/ 170905 w 721095"/>
                    <a:gd name="connsiteY3" fmla="*/ 540802 h 743602"/>
                    <a:gd name="connsiteX4" fmla="*/ 28193 w 721095"/>
                    <a:gd name="connsiteY4" fmla="*/ 638447 h 743602"/>
                    <a:gd name="connsiteX5" fmla="*/ 88282 w 721095"/>
                    <a:gd name="connsiteY5" fmla="*/ 743603 h 743602"/>
                    <a:gd name="connsiteX6" fmla="*/ 103304 w 721095"/>
                    <a:gd name="connsiteY6" fmla="*/ 743603 h 743602"/>
                    <a:gd name="connsiteX7" fmla="*/ 403750 w 721095"/>
                    <a:gd name="connsiteY7" fmla="*/ 563336 h 743602"/>
                    <a:gd name="connsiteX8" fmla="*/ 553973 w 721095"/>
                    <a:gd name="connsiteY8" fmla="*/ 368046 h 743602"/>
                    <a:gd name="connsiteX9" fmla="*/ 644107 w 721095"/>
                    <a:gd name="connsiteY9" fmla="*/ 202801 h 743602"/>
                    <a:gd name="connsiteX10" fmla="*/ 719218 w 721095"/>
                    <a:gd name="connsiteY10" fmla="*/ 90133 h 743602"/>
                    <a:gd name="connsiteX11" fmla="*/ 719218 w 721095"/>
                    <a:gd name="connsiteY11" fmla="*/ 90133 h 743602"/>
                    <a:gd name="connsiteX12" fmla="*/ 674151 w 721095"/>
                    <a:gd name="connsiteY12" fmla="*/ 0 h 74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095" h="743602">
                      <a:moveTo>
                        <a:pt x="674151" y="0"/>
                      </a:moveTo>
                      <a:cubicBezTo>
                        <a:pt x="591529" y="30044"/>
                        <a:pt x="538951" y="120178"/>
                        <a:pt x="493884" y="195290"/>
                      </a:cubicBezTo>
                      <a:cubicBezTo>
                        <a:pt x="441306" y="285423"/>
                        <a:pt x="388728" y="368046"/>
                        <a:pt x="306105" y="435646"/>
                      </a:cubicBezTo>
                      <a:cubicBezTo>
                        <a:pt x="261039" y="473202"/>
                        <a:pt x="215972" y="503246"/>
                        <a:pt x="170905" y="540802"/>
                      </a:cubicBezTo>
                      <a:cubicBezTo>
                        <a:pt x="125838" y="570847"/>
                        <a:pt x="65749" y="600891"/>
                        <a:pt x="28193" y="638447"/>
                      </a:cubicBezTo>
                      <a:cubicBezTo>
                        <a:pt x="-39407" y="698536"/>
                        <a:pt x="28193" y="743603"/>
                        <a:pt x="88282" y="743603"/>
                      </a:cubicBezTo>
                      <a:cubicBezTo>
                        <a:pt x="95793" y="743603"/>
                        <a:pt x="95793" y="743603"/>
                        <a:pt x="103304" y="743603"/>
                      </a:cubicBezTo>
                      <a:cubicBezTo>
                        <a:pt x="223483" y="721070"/>
                        <a:pt x="313616" y="630936"/>
                        <a:pt x="403750" y="563336"/>
                      </a:cubicBezTo>
                      <a:cubicBezTo>
                        <a:pt x="471351" y="510758"/>
                        <a:pt x="523929" y="450669"/>
                        <a:pt x="553973" y="368046"/>
                      </a:cubicBezTo>
                      <a:cubicBezTo>
                        <a:pt x="576506" y="307957"/>
                        <a:pt x="599040" y="255379"/>
                        <a:pt x="644107" y="202801"/>
                      </a:cubicBezTo>
                      <a:cubicBezTo>
                        <a:pt x="674151" y="172756"/>
                        <a:pt x="704196" y="135201"/>
                        <a:pt x="719218" y="90133"/>
                      </a:cubicBezTo>
                      <a:cubicBezTo>
                        <a:pt x="719218" y="90133"/>
                        <a:pt x="719218" y="90133"/>
                        <a:pt x="719218" y="90133"/>
                      </a:cubicBezTo>
                      <a:cubicBezTo>
                        <a:pt x="726729" y="60089"/>
                        <a:pt x="711707" y="7511"/>
                        <a:pt x="674151" y="0"/>
                      </a:cubicBezTo>
                      <a:close/>
                    </a:path>
                  </a:pathLst>
                </a:custGeom>
                <a:solidFill>
                  <a:srgbClr val="EF829D">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0" name="Freeform: Shape 449">
                  <a:extLst>
                    <a:ext uri="{FF2B5EF4-FFF2-40B4-BE49-F238E27FC236}">
                      <a16:creationId xmlns:a16="http://schemas.microsoft.com/office/drawing/2014/main" id="{F9AE9CC4-C010-4B13-A321-1702AC35CBA8}"/>
                    </a:ext>
                  </a:extLst>
                </p:cNvPr>
                <p:cNvSpPr/>
                <p:nvPr/>
              </p:nvSpPr>
              <p:spPr>
                <a:xfrm>
                  <a:off x="7701860" y="5260883"/>
                  <a:ext cx="218657" cy="231798"/>
                </a:xfrm>
                <a:custGeom>
                  <a:avLst/>
                  <a:gdLst>
                    <a:gd name="connsiteX0" fmla="*/ 195290 w 218657"/>
                    <a:gd name="connsiteY0" fmla="*/ 122973 h 231798"/>
                    <a:gd name="connsiteX1" fmla="*/ 127689 w 218657"/>
                    <a:gd name="connsiteY1" fmla="*/ 32839 h 231798"/>
                    <a:gd name="connsiteX2" fmla="*/ 0 w 218657"/>
                    <a:gd name="connsiteY2" fmla="*/ 17817 h 231798"/>
                    <a:gd name="connsiteX3" fmla="*/ 67600 w 218657"/>
                    <a:gd name="connsiteY3" fmla="*/ 47861 h 231798"/>
                    <a:gd name="connsiteX4" fmla="*/ 90134 w 218657"/>
                    <a:gd name="connsiteY4" fmla="*/ 62884 h 231798"/>
                    <a:gd name="connsiteX5" fmla="*/ 142712 w 218657"/>
                    <a:gd name="connsiteY5" fmla="*/ 130484 h 231798"/>
                    <a:gd name="connsiteX6" fmla="*/ 195290 w 218657"/>
                    <a:gd name="connsiteY6" fmla="*/ 220617 h 231798"/>
                    <a:gd name="connsiteX7" fmla="*/ 217823 w 218657"/>
                    <a:gd name="connsiteY7" fmla="*/ 190573 h 231798"/>
                    <a:gd name="connsiteX8" fmla="*/ 195290 w 218657"/>
                    <a:gd name="connsiteY8" fmla="*/ 122973 h 2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657" h="231798">
                      <a:moveTo>
                        <a:pt x="195290" y="122973"/>
                      </a:moveTo>
                      <a:cubicBezTo>
                        <a:pt x="180268" y="92928"/>
                        <a:pt x="157734" y="55372"/>
                        <a:pt x="127689" y="32839"/>
                      </a:cubicBezTo>
                      <a:cubicBezTo>
                        <a:pt x="90134" y="10305"/>
                        <a:pt x="22533" y="-19739"/>
                        <a:pt x="0" y="17817"/>
                      </a:cubicBezTo>
                      <a:cubicBezTo>
                        <a:pt x="15022" y="32839"/>
                        <a:pt x="60089" y="40350"/>
                        <a:pt x="67600" y="47861"/>
                      </a:cubicBezTo>
                      <a:cubicBezTo>
                        <a:pt x="75111" y="47861"/>
                        <a:pt x="82623" y="55372"/>
                        <a:pt x="90134" y="62884"/>
                      </a:cubicBezTo>
                      <a:cubicBezTo>
                        <a:pt x="112667" y="85417"/>
                        <a:pt x="127689" y="107950"/>
                        <a:pt x="142712" y="130484"/>
                      </a:cubicBezTo>
                      <a:cubicBezTo>
                        <a:pt x="165245" y="160528"/>
                        <a:pt x="172756" y="198084"/>
                        <a:pt x="195290" y="220617"/>
                      </a:cubicBezTo>
                      <a:cubicBezTo>
                        <a:pt x="225334" y="250662"/>
                        <a:pt x="217823" y="213106"/>
                        <a:pt x="217823" y="190573"/>
                      </a:cubicBezTo>
                      <a:cubicBezTo>
                        <a:pt x="210312" y="160528"/>
                        <a:pt x="202801" y="145506"/>
                        <a:pt x="195290" y="122973"/>
                      </a:cubicBezTo>
                      <a:close/>
                    </a:path>
                  </a:pathLst>
                </a:custGeom>
                <a:solidFill>
                  <a:srgbClr val="EF829D">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1" name="Freeform: Shape 450">
                  <a:extLst>
                    <a:ext uri="{FF2B5EF4-FFF2-40B4-BE49-F238E27FC236}">
                      <a16:creationId xmlns:a16="http://schemas.microsoft.com/office/drawing/2014/main" id="{37EDD0FE-0278-425C-AA98-F669B2EE0B80}"/>
                    </a:ext>
                  </a:extLst>
                </p:cNvPr>
                <p:cNvSpPr/>
                <p:nvPr/>
              </p:nvSpPr>
              <p:spPr>
                <a:xfrm>
                  <a:off x="8532111" y="4857099"/>
                  <a:ext cx="843263" cy="1531242"/>
                </a:xfrm>
                <a:custGeom>
                  <a:avLst/>
                  <a:gdLst>
                    <a:gd name="connsiteX0" fmla="*/ 687000 w 843263"/>
                    <a:gd name="connsiteY0" fmla="*/ 1510717 h 1531242"/>
                    <a:gd name="connsiteX1" fmla="*/ 769622 w 843263"/>
                    <a:gd name="connsiteY1" fmla="*/ 1398050 h 1531242"/>
                    <a:gd name="connsiteX2" fmla="*/ 739578 w 843263"/>
                    <a:gd name="connsiteY2" fmla="*/ 1090093 h 1531242"/>
                    <a:gd name="connsiteX3" fmla="*/ 837223 w 843263"/>
                    <a:gd name="connsiteY3" fmla="*/ 789647 h 1531242"/>
                    <a:gd name="connsiteX4" fmla="*/ 777133 w 843263"/>
                    <a:gd name="connsiteY4" fmla="*/ 406578 h 1531242"/>
                    <a:gd name="connsiteX5" fmla="*/ 619400 w 843263"/>
                    <a:gd name="connsiteY5" fmla="*/ 98622 h 1531242"/>
                    <a:gd name="connsiteX6" fmla="*/ 176242 w 843263"/>
                    <a:gd name="connsiteY6" fmla="*/ 53555 h 1531242"/>
                    <a:gd name="connsiteX7" fmla="*/ 78597 w 843263"/>
                    <a:gd name="connsiteY7" fmla="*/ 977 h 1531242"/>
                    <a:gd name="connsiteX8" fmla="*/ 26019 w 843263"/>
                    <a:gd name="connsiteY8" fmla="*/ 113644 h 1531242"/>
                    <a:gd name="connsiteX9" fmla="*/ 26019 w 843263"/>
                    <a:gd name="connsiteY9" fmla="*/ 624402 h 1531242"/>
                    <a:gd name="connsiteX10" fmla="*/ 153709 w 843263"/>
                    <a:gd name="connsiteY10" fmla="*/ 894803 h 1531242"/>
                    <a:gd name="connsiteX11" fmla="*/ 243842 w 843263"/>
                    <a:gd name="connsiteY11" fmla="*/ 1037515 h 1531242"/>
                    <a:gd name="connsiteX12" fmla="*/ 243842 w 843263"/>
                    <a:gd name="connsiteY12" fmla="*/ 1210271 h 1531242"/>
                    <a:gd name="connsiteX13" fmla="*/ 687000 w 843263"/>
                    <a:gd name="connsiteY13" fmla="*/ 1510717 h 153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3263" h="1531242">
                      <a:moveTo>
                        <a:pt x="687000" y="1510717"/>
                      </a:moveTo>
                      <a:cubicBezTo>
                        <a:pt x="732067" y="1488183"/>
                        <a:pt x="762111" y="1450627"/>
                        <a:pt x="769622" y="1398050"/>
                      </a:cubicBezTo>
                      <a:cubicBezTo>
                        <a:pt x="784645" y="1300405"/>
                        <a:pt x="724556" y="1195248"/>
                        <a:pt x="739578" y="1090093"/>
                      </a:cubicBezTo>
                      <a:cubicBezTo>
                        <a:pt x="754600" y="984936"/>
                        <a:pt x="822201" y="894803"/>
                        <a:pt x="837223" y="789647"/>
                      </a:cubicBezTo>
                      <a:cubicBezTo>
                        <a:pt x="859756" y="661957"/>
                        <a:pt x="814689" y="526757"/>
                        <a:pt x="777133" y="406578"/>
                      </a:cubicBezTo>
                      <a:cubicBezTo>
                        <a:pt x="747089" y="293911"/>
                        <a:pt x="694511" y="188756"/>
                        <a:pt x="619400" y="98622"/>
                      </a:cubicBezTo>
                      <a:cubicBezTo>
                        <a:pt x="491710" y="-44090"/>
                        <a:pt x="318954" y="173733"/>
                        <a:pt x="176242" y="53555"/>
                      </a:cubicBezTo>
                      <a:cubicBezTo>
                        <a:pt x="153709" y="31021"/>
                        <a:pt x="116153" y="-6534"/>
                        <a:pt x="78597" y="977"/>
                      </a:cubicBezTo>
                      <a:cubicBezTo>
                        <a:pt x="33530" y="8488"/>
                        <a:pt x="33530" y="76088"/>
                        <a:pt x="26019" y="113644"/>
                      </a:cubicBezTo>
                      <a:cubicBezTo>
                        <a:pt x="3486" y="286400"/>
                        <a:pt x="-19048" y="459157"/>
                        <a:pt x="26019" y="624402"/>
                      </a:cubicBezTo>
                      <a:cubicBezTo>
                        <a:pt x="48553" y="722047"/>
                        <a:pt x="93620" y="812180"/>
                        <a:pt x="153709" y="894803"/>
                      </a:cubicBezTo>
                      <a:cubicBezTo>
                        <a:pt x="183754" y="939870"/>
                        <a:pt x="221309" y="984936"/>
                        <a:pt x="243842" y="1037515"/>
                      </a:cubicBezTo>
                      <a:cubicBezTo>
                        <a:pt x="266376" y="1097604"/>
                        <a:pt x="258865" y="1150182"/>
                        <a:pt x="243842" y="1210271"/>
                      </a:cubicBezTo>
                      <a:cubicBezTo>
                        <a:pt x="198776" y="1413072"/>
                        <a:pt x="514243" y="1593339"/>
                        <a:pt x="687000" y="1510717"/>
                      </a:cubicBezTo>
                      <a:close/>
                    </a:path>
                  </a:pathLst>
                </a:custGeom>
                <a:solidFill>
                  <a:srgbClr val="EF829D">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2" name="Freeform: Shape 451">
                  <a:extLst>
                    <a:ext uri="{FF2B5EF4-FFF2-40B4-BE49-F238E27FC236}">
                      <a16:creationId xmlns:a16="http://schemas.microsoft.com/office/drawing/2014/main" id="{8BB7113A-8572-476F-A19E-0EEC00FA826C}"/>
                    </a:ext>
                  </a:extLst>
                </p:cNvPr>
                <p:cNvSpPr/>
                <p:nvPr/>
              </p:nvSpPr>
              <p:spPr>
                <a:xfrm>
                  <a:off x="9298187" y="4823983"/>
                  <a:ext cx="1007953" cy="1626455"/>
                </a:xfrm>
                <a:custGeom>
                  <a:avLst/>
                  <a:gdLst>
                    <a:gd name="connsiteX0" fmla="*/ 1002529 w 1007953"/>
                    <a:gd name="connsiteY0" fmla="*/ 740141 h 1626455"/>
                    <a:gd name="connsiteX1" fmla="*/ 927418 w 1007953"/>
                    <a:gd name="connsiteY1" fmla="*/ 672541 h 1626455"/>
                    <a:gd name="connsiteX2" fmla="*/ 904884 w 1007953"/>
                    <a:gd name="connsiteY2" fmla="*/ 604940 h 1626455"/>
                    <a:gd name="connsiteX3" fmla="*/ 919907 w 1007953"/>
                    <a:gd name="connsiteY3" fmla="*/ 695074 h 1626455"/>
                    <a:gd name="connsiteX4" fmla="*/ 784706 w 1007953"/>
                    <a:gd name="connsiteY4" fmla="*/ 815252 h 1626455"/>
                    <a:gd name="connsiteX5" fmla="*/ 649505 w 1007953"/>
                    <a:gd name="connsiteY5" fmla="*/ 702585 h 1626455"/>
                    <a:gd name="connsiteX6" fmla="*/ 536838 w 1007953"/>
                    <a:gd name="connsiteY6" fmla="*/ 439695 h 1626455"/>
                    <a:gd name="connsiteX7" fmla="*/ 386615 w 1007953"/>
                    <a:gd name="connsiteY7" fmla="*/ 184316 h 1626455"/>
                    <a:gd name="connsiteX8" fmla="*/ 131237 w 1007953"/>
                    <a:gd name="connsiteY8" fmla="*/ 19071 h 1626455"/>
                    <a:gd name="connsiteX9" fmla="*/ 71147 w 1007953"/>
                    <a:gd name="connsiteY9" fmla="*/ 71649 h 1626455"/>
                    <a:gd name="connsiteX10" fmla="*/ 3547 w 1007953"/>
                    <a:gd name="connsiteY10" fmla="*/ 79160 h 1626455"/>
                    <a:gd name="connsiteX11" fmla="*/ 26080 w 1007953"/>
                    <a:gd name="connsiteY11" fmla="*/ 131738 h 1626455"/>
                    <a:gd name="connsiteX12" fmla="*/ 78658 w 1007953"/>
                    <a:gd name="connsiteY12" fmla="*/ 191827 h 1626455"/>
                    <a:gd name="connsiteX13" fmla="*/ 161281 w 1007953"/>
                    <a:gd name="connsiteY13" fmla="*/ 296983 h 1626455"/>
                    <a:gd name="connsiteX14" fmla="*/ 266437 w 1007953"/>
                    <a:gd name="connsiteY14" fmla="*/ 559873 h 1626455"/>
                    <a:gd name="connsiteX15" fmla="*/ 198836 w 1007953"/>
                    <a:gd name="connsiteY15" fmla="*/ 830274 h 1626455"/>
                    <a:gd name="connsiteX16" fmla="*/ 258926 w 1007953"/>
                    <a:gd name="connsiteY16" fmla="*/ 1160765 h 1626455"/>
                    <a:gd name="connsiteX17" fmla="*/ 281459 w 1007953"/>
                    <a:gd name="connsiteY17" fmla="*/ 1431166 h 1626455"/>
                    <a:gd name="connsiteX18" fmla="*/ 161281 w 1007953"/>
                    <a:gd name="connsiteY18" fmla="*/ 1626456 h 1626455"/>
                    <a:gd name="connsiteX19" fmla="*/ 296482 w 1007953"/>
                    <a:gd name="connsiteY19" fmla="*/ 1611433 h 1626455"/>
                    <a:gd name="connsiteX20" fmla="*/ 604438 w 1007953"/>
                    <a:gd name="connsiteY20" fmla="*/ 1513789 h 1626455"/>
                    <a:gd name="connsiteX21" fmla="*/ 739639 w 1007953"/>
                    <a:gd name="connsiteY21" fmla="*/ 1438677 h 1626455"/>
                    <a:gd name="connsiteX22" fmla="*/ 829773 w 1007953"/>
                    <a:gd name="connsiteY22" fmla="*/ 1363566 h 1626455"/>
                    <a:gd name="connsiteX23" fmla="*/ 769684 w 1007953"/>
                    <a:gd name="connsiteY23" fmla="*/ 1243387 h 1626455"/>
                    <a:gd name="connsiteX24" fmla="*/ 724616 w 1007953"/>
                    <a:gd name="connsiteY24" fmla="*/ 1108187 h 1626455"/>
                    <a:gd name="connsiteX25" fmla="*/ 679550 w 1007953"/>
                    <a:gd name="connsiteY25" fmla="*/ 972986 h 1626455"/>
                    <a:gd name="connsiteX26" fmla="*/ 679550 w 1007953"/>
                    <a:gd name="connsiteY26" fmla="*/ 972986 h 1626455"/>
                    <a:gd name="connsiteX27" fmla="*/ 934929 w 1007953"/>
                    <a:gd name="connsiteY27" fmla="*/ 882852 h 1626455"/>
                    <a:gd name="connsiteX28" fmla="*/ 1002529 w 1007953"/>
                    <a:gd name="connsiteY28" fmla="*/ 740141 h 162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7953" h="1626455">
                      <a:moveTo>
                        <a:pt x="1002529" y="740141"/>
                      </a:moveTo>
                      <a:cubicBezTo>
                        <a:pt x="995018" y="702585"/>
                        <a:pt x="949951" y="702585"/>
                        <a:pt x="927418" y="672541"/>
                      </a:cubicBezTo>
                      <a:cubicBezTo>
                        <a:pt x="919907" y="650007"/>
                        <a:pt x="912395" y="627474"/>
                        <a:pt x="904884" y="604940"/>
                      </a:cubicBezTo>
                      <a:cubicBezTo>
                        <a:pt x="912395" y="634985"/>
                        <a:pt x="919907" y="665029"/>
                        <a:pt x="919907" y="695074"/>
                      </a:cubicBezTo>
                      <a:cubicBezTo>
                        <a:pt x="912395" y="762674"/>
                        <a:pt x="852306" y="807741"/>
                        <a:pt x="784706" y="815252"/>
                      </a:cubicBezTo>
                      <a:cubicBezTo>
                        <a:pt x="709594" y="822763"/>
                        <a:pt x="672039" y="770185"/>
                        <a:pt x="649505" y="702585"/>
                      </a:cubicBezTo>
                      <a:cubicBezTo>
                        <a:pt x="619461" y="612451"/>
                        <a:pt x="581905" y="529829"/>
                        <a:pt x="536838" y="439695"/>
                      </a:cubicBezTo>
                      <a:cubicBezTo>
                        <a:pt x="491771" y="349561"/>
                        <a:pt x="446704" y="259428"/>
                        <a:pt x="386615" y="184316"/>
                      </a:cubicBezTo>
                      <a:cubicBezTo>
                        <a:pt x="356571" y="146761"/>
                        <a:pt x="176303" y="-63551"/>
                        <a:pt x="131237" y="19071"/>
                      </a:cubicBezTo>
                      <a:cubicBezTo>
                        <a:pt x="116214" y="49116"/>
                        <a:pt x="101192" y="64138"/>
                        <a:pt x="71147" y="71649"/>
                      </a:cubicBezTo>
                      <a:cubicBezTo>
                        <a:pt x="48614" y="79160"/>
                        <a:pt x="26080" y="71649"/>
                        <a:pt x="3547" y="79160"/>
                      </a:cubicBezTo>
                      <a:cubicBezTo>
                        <a:pt x="-11475" y="86672"/>
                        <a:pt x="26080" y="124227"/>
                        <a:pt x="26080" y="131738"/>
                      </a:cubicBezTo>
                      <a:cubicBezTo>
                        <a:pt x="41103" y="154272"/>
                        <a:pt x="56125" y="169294"/>
                        <a:pt x="78658" y="191827"/>
                      </a:cubicBezTo>
                      <a:cubicBezTo>
                        <a:pt x="108703" y="229383"/>
                        <a:pt x="138748" y="259428"/>
                        <a:pt x="161281" y="296983"/>
                      </a:cubicBezTo>
                      <a:cubicBezTo>
                        <a:pt x="213859" y="372095"/>
                        <a:pt x="258926" y="462229"/>
                        <a:pt x="266437" y="559873"/>
                      </a:cubicBezTo>
                      <a:cubicBezTo>
                        <a:pt x="273948" y="657518"/>
                        <a:pt x="221370" y="740141"/>
                        <a:pt x="198836" y="830274"/>
                      </a:cubicBezTo>
                      <a:cubicBezTo>
                        <a:pt x="176303" y="942942"/>
                        <a:pt x="228881" y="1048098"/>
                        <a:pt x="258926" y="1160765"/>
                      </a:cubicBezTo>
                      <a:cubicBezTo>
                        <a:pt x="288971" y="1250899"/>
                        <a:pt x="303993" y="1341032"/>
                        <a:pt x="281459" y="1431166"/>
                      </a:cubicBezTo>
                      <a:cubicBezTo>
                        <a:pt x="258926" y="1506278"/>
                        <a:pt x="221370" y="1573877"/>
                        <a:pt x="161281" y="1626456"/>
                      </a:cubicBezTo>
                      <a:cubicBezTo>
                        <a:pt x="206348" y="1626456"/>
                        <a:pt x="251415" y="1618945"/>
                        <a:pt x="296482" y="1611433"/>
                      </a:cubicBezTo>
                      <a:cubicBezTo>
                        <a:pt x="401638" y="1596411"/>
                        <a:pt x="506794" y="1558855"/>
                        <a:pt x="604438" y="1513789"/>
                      </a:cubicBezTo>
                      <a:cubicBezTo>
                        <a:pt x="649505" y="1491255"/>
                        <a:pt x="694572" y="1468722"/>
                        <a:pt x="739639" y="1438677"/>
                      </a:cubicBezTo>
                      <a:cubicBezTo>
                        <a:pt x="829773" y="1378588"/>
                        <a:pt x="829773" y="1371077"/>
                        <a:pt x="829773" y="1363566"/>
                      </a:cubicBezTo>
                      <a:cubicBezTo>
                        <a:pt x="829773" y="1348543"/>
                        <a:pt x="792217" y="1280943"/>
                        <a:pt x="769684" y="1243387"/>
                      </a:cubicBezTo>
                      <a:cubicBezTo>
                        <a:pt x="747150" y="1198321"/>
                        <a:pt x="739639" y="1153254"/>
                        <a:pt x="724616" y="1108187"/>
                      </a:cubicBezTo>
                      <a:cubicBezTo>
                        <a:pt x="709594" y="1063120"/>
                        <a:pt x="694572" y="1018053"/>
                        <a:pt x="679550" y="972986"/>
                      </a:cubicBezTo>
                      <a:cubicBezTo>
                        <a:pt x="679550" y="972986"/>
                        <a:pt x="679550" y="972986"/>
                        <a:pt x="679550" y="972986"/>
                      </a:cubicBezTo>
                      <a:cubicBezTo>
                        <a:pt x="769684" y="965475"/>
                        <a:pt x="874839" y="912897"/>
                        <a:pt x="934929" y="882852"/>
                      </a:cubicBezTo>
                      <a:cubicBezTo>
                        <a:pt x="972484" y="845297"/>
                        <a:pt x="1025062" y="807741"/>
                        <a:pt x="1002529" y="740141"/>
                      </a:cubicBezTo>
                      <a:close/>
                    </a:path>
                  </a:pathLst>
                </a:custGeom>
                <a:solidFill>
                  <a:srgbClr val="EF829D">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3" name="Freeform: Shape 452">
                  <a:extLst>
                    <a:ext uri="{FF2B5EF4-FFF2-40B4-BE49-F238E27FC236}">
                      <a16:creationId xmlns:a16="http://schemas.microsoft.com/office/drawing/2014/main" id="{8A5E7F5C-D3A2-4315-84B2-702E5DBFEE5F}"/>
                    </a:ext>
                  </a:extLst>
                </p:cNvPr>
                <p:cNvSpPr/>
                <p:nvPr/>
              </p:nvSpPr>
              <p:spPr>
                <a:xfrm>
                  <a:off x="8414257" y="5691813"/>
                  <a:ext cx="481874" cy="691025"/>
                </a:xfrm>
                <a:custGeom>
                  <a:avLst/>
                  <a:gdLst>
                    <a:gd name="connsiteX0" fmla="*/ 226496 w 481874"/>
                    <a:gd name="connsiteY0" fmla="*/ 450669 h 691025"/>
                    <a:gd name="connsiteX1" fmla="*/ 286585 w 481874"/>
                    <a:gd name="connsiteY1" fmla="*/ 315468 h 691025"/>
                    <a:gd name="connsiteX2" fmla="*/ 316630 w 481874"/>
                    <a:gd name="connsiteY2" fmla="*/ 292935 h 691025"/>
                    <a:gd name="connsiteX3" fmla="*/ 294096 w 481874"/>
                    <a:gd name="connsiteY3" fmla="*/ 225334 h 691025"/>
                    <a:gd name="connsiteX4" fmla="*/ 226496 w 481874"/>
                    <a:gd name="connsiteY4" fmla="*/ 105156 h 691025"/>
                    <a:gd name="connsiteX5" fmla="*/ 181429 w 481874"/>
                    <a:gd name="connsiteY5" fmla="*/ 0 h 691025"/>
                    <a:gd name="connsiteX6" fmla="*/ 203963 w 481874"/>
                    <a:gd name="connsiteY6" fmla="*/ 60089 h 691025"/>
                    <a:gd name="connsiteX7" fmla="*/ 203963 w 481874"/>
                    <a:gd name="connsiteY7" fmla="*/ 60089 h 691025"/>
                    <a:gd name="connsiteX8" fmla="*/ 136362 w 481874"/>
                    <a:gd name="connsiteY8" fmla="*/ 232846 h 691025"/>
                    <a:gd name="connsiteX9" fmla="*/ 8673 w 481874"/>
                    <a:gd name="connsiteY9" fmla="*/ 518269 h 691025"/>
                    <a:gd name="connsiteX10" fmla="*/ 8673 w 481874"/>
                    <a:gd name="connsiteY10" fmla="*/ 563336 h 691025"/>
                    <a:gd name="connsiteX11" fmla="*/ 46229 w 481874"/>
                    <a:gd name="connsiteY11" fmla="*/ 563336 h 691025"/>
                    <a:gd name="connsiteX12" fmla="*/ 143874 w 481874"/>
                    <a:gd name="connsiteY12" fmla="*/ 578358 h 691025"/>
                    <a:gd name="connsiteX13" fmla="*/ 301608 w 481874"/>
                    <a:gd name="connsiteY13" fmla="*/ 645958 h 691025"/>
                    <a:gd name="connsiteX14" fmla="*/ 466853 w 481874"/>
                    <a:gd name="connsiteY14" fmla="*/ 691025 h 691025"/>
                    <a:gd name="connsiteX15" fmla="*/ 481875 w 481874"/>
                    <a:gd name="connsiteY15" fmla="*/ 691025 h 691025"/>
                    <a:gd name="connsiteX16" fmla="*/ 226496 w 481874"/>
                    <a:gd name="connsiteY16" fmla="*/ 450669 h 69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1874" h="691025">
                      <a:moveTo>
                        <a:pt x="226496" y="450669"/>
                      </a:moveTo>
                      <a:cubicBezTo>
                        <a:pt x="218985" y="398090"/>
                        <a:pt x="241519" y="345513"/>
                        <a:pt x="286585" y="315468"/>
                      </a:cubicBezTo>
                      <a:cubicBezTo>
                        <a:pt x="294096" y="315468"/>
                        <a:pt x="316630" y="300446"/>
                        <a:pt x="316630" y="292935"/>
                      </a:cubicBezTo>
                      <a:cubicBezTo>
                        <a:pt x="316630" y="270401"/>
                        <a:pt x="301608" y="240357"/>
                        <a:pt x="294096" y="225334"/>
                      </a:cubicBezTo>
                      <a:cubicBezTo>
                        <a:pt x="271563" y="187779"/>
                        <a:pt x="249030" y="150223"/>
                        <a:pt x="226496" y="105156"/>
                      </a:cubicBezTo>
                      <a:cubicBezTo>
                        <a:pt x="211474" y="75111"/>
                        <a:pt x="196452" y="37556"/>
                        <a:pt x="181429" y="0"/>
                      </a:cubicBezTo>
                      <a:cubicBezTo>
                        <a:pt x="188940" y="22533"/>
                        <a:pt x="196452" y="37556"/>
                        <a:pt x="203963" y="60089"/>
                      </a:cubicBezTo>
                      <a:cubicBezTo>
                        <a:pt x="203963" y="60089"/>
                        <a:pt x="203963" y="60089"/>
                        <a:pt x="203963" y="60089"/>
                      </a:cubicBezTo>
                      <a:cubicBezTo>
                        <a:pt x="181429" y="112667"/>
                        <a:pt x="158896" y="172756"/>
                        <a:pt x="136362" y="232846"/>
                      </a:cubicBezTo>
                      <a:cubicBezTo>
                        <a:pt x="91296" y="330490"/>
                        <a:pt x="53740" y="420624"/>
                        <a:pt x="8673" y="518269"/>
                      </a:cubicBezTo>
                      <a:cubicBezTo>
                        <a:pt x="1162" y="533291"/>
                        <a:pt x="-6349" y="555824"/>
                        <a:pt x="8673" y="563336"/>
                      </a:cubicBezTo>
                      <a:cubicBezTo>
                        <a:pt x="16184" y="570847"/>
                        <a:pt x="31207" y="563336"/>
                        <a:pt x="46229" y="563336"/>
                      </a:cubicBezTo>
                      <a:cubicBezTo>
                        <a:pt x="83785" y="563336"/>
                        <a:pt x="106318" y="570847"/>
                        <a:pt x="143874" y="578358"/>
                      </a:cubicBezTo>
                      <a:cubicBezTo>
                        <a:pt x="196452" y="600892"/>
                        <a:pt x="249030" y="623425"/>
                        <a:pt x="301608" y="645958"/>
                      </a:cubicBezTo>
                      <a:cubicBezTo>
                        <a:pt x="354186" y="668491"/>
                        <a:pt x="406763" y="683514"/>
                        <a:pt x="466853" y="691025"/>
                      </a:cubicBezTo>
                      <a:cubicBezTo>
                        <a:pt x="474364" y="691025"/>
                        <a:pt x="474364" y="691025"/>
                        <a:pt x="481875" y="691025"/>
                      </a:cubicBezTo>
                      <a:cubicBezTo>
                        <a:pt x="369208" y="653469"/>
                        <a:pt x="249030" y="570847"/>
                        <a:pt x="226496" y="450669"/>
                      </a:cubicBezTo>
                      <a:close/>
                    </a:path>
                  </a:pathLst>
                </a:custGeom>
                <a:solidFill>
                  <a:srgbClr val="EF829D">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4" name="Freeform: Shape 453">
                  <a:extLst>
                    <a:ext uri="{FF2B5EF4-FFF2-40B4-BE49-F238E27FC236}">
                      <a16:creationId xmlns:a16="http://schemas.microsoft.com/office/drawing/2014/main" id="{18BB4BFA-9A86-43C0-896F-D5AC852945D8}"/>
                    </a:ext>
                  </a:extLst>
                </p:cNvPr>
                <p:cNvSpPr/>
                <p:nvPr/>
              </p:nvSpPr>
              <p:spPr>
                <a:xfrm>
                  <a:off x="8414257" y="5691813"/>
                  <a:ext cx="280232" cy="593380"/>
                </a:xfrm>
                <a:custGeom>
                  <a:avLst/>
                  <a:gdLst>
                    <a:gd name="connsiteX0" fmla="*/ 151385 w 280232"/>
                    <a:gd name="connsiteY0" fmla="*/ 383068 h 593380"/>
                    <a:gd name="connsiteX1" fmla="*/ 218985 w 280232"/>
                    <a:gd name="connsiteY1" fmla="*/ 292935 h 593380"/>
                    <a:gd name="connsiteX2" fmla="*/ 279074 w 280232"/>
                    <a:gd name="connsiteY2" fmla="*/ 195290 h 593380"/>
                    <a:gd name="connsiteX3" fmla="*/ 226496 w 280232"/>
                    <a:gd name="connsiteY3" fmla="*/ 105156 h 593380"/>
                    <a:gd name="connsiteX4" fmla="*/ 181429 w 280232"/>
                    <a:gd name="connsiteY4" fmla="*/ 0 h 593380"/>
                    <a:gd name="connsiteX5" fmla="*/ 203963 w 280232"/>
                    <a:gd name="connsiteY5" fmla="*/ 60089 h 593380"/>
                    <a:gd name="connsiteX6" fmla="*/ 203963 w 280232"/>
                    <a:gd name="connsiteY6" fmla="*/ 60089 h 593380"/>
                    <a:gd name="connsiteX7" fmla="*/ 136362 w 280232"/>
                    <a:gd name="connsiteY7" fmla="*/ 232846 h 593380"/>
                    <a:gd name="connsiteX8" fmla="*/ 8673 w 280232"/>
                    <a:gd name="connsiteY8" fmla="*/ 518269 h 593380"/>
                    <a:gd name="connsiteX9" fmla="*/ 8673 w 280232"/>
                    <a:gd name="connsiteY9" fmla="*/ 563336 h 593380"/>
                    <a:gd name="connsiteX10" fmla="*/ 46229 w 280232"/>
                    <a:gd name="connsiteY10" fmla="*/ 563336 h 593380"/>
                    <a:gd name="connsiteX11" fmla="*/ 143874 w 280232"/>
                    <a:gd name="connsiteY11" fmla="*/ 578358 h 593380"/>
                    <a:gd name="connsiteX12" fmla="*/ 173918 w 280232"/>
                    <a:gd name="connsiteY12" fmla="*/ 593380 h 593380"/>
                    <a:gd name="connsiteX13" fmla="*/ 151385 w 280232"/>
                    <a:gd name="connsiteY13" fmla="*/ 383068 h 5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232" h="593380">
                      <a:moveTo>
                        <a:pt x="151385" y="383068"/>
                      </a:moveTo>
                      <a:cubicBezTo>
                        <a:pt x="166407" y="345513"/>
                        <a:pt x="188940" y="322979"/>
                        <a:pt x="218985" y="292935"/>
                      </a:cubicBezTo>
                      <a:cubicBezTo>
                        <a:pt x="256541" y="262890"/>
                        <a:pt x="286585" y="240357"/>
                        <a:pt x="279074" y="195290"/>
                      </a:cubicBezTo>
                      <a:cubicBezTo>
                        <a:pt x="264052" y="165245"/>
                        <a:pt x="241519" y="135201"/>
                        <a:pt x="226496" y="105156"/>
                      </a:cubicBezTo>
                      <a:cubicBezTo>
                        <a:pt x="211474" y="75111"/>
                        <a:pt x="196452" y="37556"/>
                        <a:pt x="181429" y="0"/>
                      </a:cubicBezTo>
                      <a:cubicBezTo>
                        <a:pt x="188940" y="22533"/>
                        <a:pt x="196452" y="37556"/>
                        <a:pt x="203963" y="60089"/>
                      </a:cubicBezTo>
                      <a:cubicBezTo>
                        <a:pt x="203963" y="60089"/>
                        <a:pt x="203963" y="60089"/>
                        <a:pt x="203963" y="60089"/>
                      </a:cubicBezTo>
                      <a:cubicBezTo>
                        <a:pt x="181429" y="112667"/>
                        <a:pt x="158896" y="172756"/>
                        <a:pt x="136362" y="232846"/>
                      </a:cubicBezTo>
                      <a:cubicBezTo>
                        <a:pt x="91296" y="330490"/>
                        <a:pt x="53740" y="420624"/>
                        <a:pt x="8673" y="518269"/>
                      </a:cubicBezTo>
                      <a:cubicBezTo>
                        <a:pt x="1162" y="533291"/>
                        <a:pt x="-6349" y="555824"/>
                        <a:pt x="8673" y="563336"/>
                      </a:cubicBezTo>
                      <a:cubicBezTo>
                        <a:pt x="16184" y="570847"/>
                        <a:pt x="31207" y="563336"/>
                        <a:pt x="46229" y="563336"/>
                      </a:cubicBezTo>
                      <a:cubicBezTo>
                        <a:pt x="83785" y="563336"/>
                        <a:pt x="106318" y="570847"/>
                        <a:pt x="143874" y="578358"/>
                      </a:cubicBezTo>
                      <a:cubicBezTo>
                        <a:pt x="151385" y="578358"/>
                        <a:pt x="166407" y="585869"/>
                        <a:pt x="173918" y="593380"/>
                      </a:cubicBezTo>
                      <a:cubicBezTo>
                        <a:pt x="128851" y="540802"/>
                        <a:pt x="121340" y="465691"/>
                        <a:pt x="151385" y="383068"/>
                      </a:cubicBezTo>
                      <a:close/>
                    </a:path>
                  </a:pathLst>
                </a:custGeom>
                <a:solidFill>
                  <a:srgbClr val="EF829D">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5" name="Freeform: Shape 454">
                  <a:extLst>
                    <a:ext uri="{FF2B5EF4-FFF2-40B4-BE49-F238E27FC236}">
                      <a16:creationId xmlns:a16="http://schemas.microsoft.com/office/drawing/2014/main" id="{09631C4C-36D7-4AB3-9868-127D62029CF4}"/>
                    </a:ext>
                  </a:extLst>
                </p:cNvPr>
                <p:cNvSpPr/>
                <p:nvPr/>
              </p:nvSpPr>
              <p:spPr>
                <a:xfrm>
                  <a:off x="7671816" y="4873099"/>
                  <a:ext cx="893825" cy="773647"/>
                </a:xfrm>
                <a:custGeom>
                  <a:avLst/>
                  <a:gdLst>
                    <a:gd name="connsiteX0" fmla="*/ 893826 w 893825"/>
                    <a:gd name="connsiteY0" fmla="*/ 0 h 773647"/>
                    <a:gd name="connsiteX1" fmla="*/ 811203 w 893825"/>
                    <a:gd name="connsiteY1" fmla="*/ 157734 h 773647"/>
                    <a:gd name="connsiteX2" fmla="*/ 691025 w 893825"/>
                    <a:gd name="connsiteY2" fmla="*/ 338001 h 773647"/>
                    <a:gd name="connsiteX3" fmla="*/ 518269 w 893825"/>
                    <a:gd name="connsiteY3" fmla="*/ 488224 h 773647"/>
                    <a:gd name="connsiteX4" fmla="*/ 270401 w 893825"/>
                    <a:gd name="connsiteY4" fmla="*/ 600891 h 773647"/>
                    <a:gd name="connsiteX5" fmla="*/ 217823 w 893825"/>
                    <a:gd name="connsiteY5" fmla="*/ 638447 h 773647"/>
                    <a:gd name="connsiteX6" fmla="*/ 172756 w 893825"/>
                    <a:gd name="connsiteY6" fmla="*/ 578358 h 773647"/>
                    <a:gd name="connsiteX7" fmla="*/ 105156 w 893825"/>
                    <a:gd name="connsiteY7" fmla="*/ 480713 h 773647"/>
                    <a:gd name="connsiteX8" fmla="*/ 0 w 893825"/>
                    <a:gd name="connsiteY8" fmla="*/ 443157 h 773647"/>
                    <a:gd name="connsiteX9" fmla="*/ 0 w 893825"/>
                    <a:gd name="connsiteY9" fmla="*/ 443157 h 773647"/>
                    <a:gd name="connsiteX10" fmla="*/ 37556 w 893825"/>
                    <a:gd name="connsiteY10" fmla="*/ 585869 h 773647"/>
                    <a:gd name="connsiteX11" fmla="*/ 202801 w 893825"/>
                    <a:gd name="connsiteY11" fmla="*/ 773648 h 773647"/>
                    <a:gd name="connsiteX12" fmla="*/ 262890 w 893825"/>
                    <a:gd name="connsiteY12" fmla="*/ 698536 h 773647"/>
                    <a:gd name="connsiteX13" fmla="*/ 292934 w 893825"/>
                    <a:gd name="connsiteY13" fmla="*/ 691025 h 773647"/>
                    <a:gd name="connsiteX14" fmla="*/ 405602 w 893825"/>
                    <a:gd name="connsiteY14" fmla="*/ 653469 h 773647"/>
                    <a:gd name="connsiteX15" fmla="*/ 623425 w 893825"/>
                    <a:gd name="connsiteY15" fmla="*/ 533291 h 773647"/>
                    <a:gd name="connsiteX16" fmla="*/ 841248 w 893825"/>
                    <a:gd name="connsiteY16" fmla="*/ 338001 h 773647"/>
                    <a:gd name="connsiteX17" fmla="*/ 863781 w 893825"/>
                    <a:gd name="connsiteY17" fmla="*/ 127689 h 773647"/>
                    <a:gd name="connsiteX18" fmla="*/ 893826 w 893825"/>
                    <a:gd name="connsiteY18" fmla="*/ 0 h 77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3825" h="773647">
                      <a:moveTo>
                        <a:pt x="893826" y="0"/>
                      </a:moveTo>
                      <a:cubicBezTo>
                        <a:pt x="863781" y="52578"/>
                        <a:pt x="841248" y="105156"/>
                        <a:pt x="811203" y="157734"/>
                      </a:cubicBezTo>
                      <a:cubicBezTo>
                        <a:pt x="781159" y="225334"/>
                        <a:pt x="743603" y="285423"/>
                        <a:pt x="691025" y="338001"/>
                      </a:cubicBezTo>
                      <a:cubicBezTo>
                        <a:pt x="638447" y="398090"/>
                        <a:pt x="585869" y="443157"/>
                        <a:pt x="518269" y="488224"/>
                      </a:cubicBezTo>
                      <a:cubicBezTo>
                        <a:pt x="488224" y="510758"/>
                        <a:pt x="345512" y="600891"/>
                        <a:pt x="270401" y="600891"/>
                      </a:cubicBezTo>
                      <a:cubicBezTo>
                        <a:pt x="262890" y="638447"/>
                        <a:pt x="247868" y="660980"/>
                        <a:pt x="217823" y="638447"/>
                      </a:cubicBezTo>
                      <a:cubicBezTo>
                        <a:pt x="195290" y="623425"/>
                        <a:pt x="187779" y="600891"/>
                        <a:pt x="172756" y="578358"/>
                      </a:cubicBezTo>
                      <a:cubicBezTo>
                        <a:pt x="150223" y="548313"/>
                        <a:pt x="135201" y="510758"/>
                        <a:pt x="105156" y="480713"/>
                      </a:cubicBezTo>
                      <a:cubicBezTo>
                        <a:pt x="75111" y="450669"/>
                        <a:pt x="45067" y="428135"/>
                        <a:pt x="0" y="443157"/>
                      </a:cubicBezTo>
                      <a:cubicBezTo>
                        <a:pt x="0" y="443157"/>
                        <a:pt x="0" y="443157"/>
                        <a:pt x="0" y="443157"/>
                      </a:cubicBezTo>
                      <a:cubicBezTo>
                        <a:pt x="0" y="488224"/>
                        <a:pt x="22533" y="548313"/>
                        <a:pt x="37556" y="585869"/>
                      </a:cubicBezTo>
                      <a:cubicBezTo>
                        <a:pt x="67600" y="653469"/>
                        <a:pt x="112667" y="773648"/>
                        <a:pt x="202801" y="773648"/>
                      </a:cubicBezTo>
                      <a:cubicBezTo>
                        <a:pt x="240356" y="773648"/>
                        <a:pt x="255379" y="736092"/>
                        <a:pt x="262890" y="698536"/>
                      </a:cubicBezTo>
                      <a:cubicBezTo>
                        <a:pt x="270401" y="698536"/>
                        <a:pt x="285423" y="691025"/>
                        <a:pt x="292934" y="691025"/>
                      </a:cubicBezTo>
                      <a:cubicBezTo>
                        <a:pt x="330490" y="683514"/>
                        <a:pt x="368046" y="668491"/>
                        <a:pt x="405602" y="653469"/>
                      </a:cubicBezTo>
                      <a:cubicBezTo>
                        <a:pt x="488224" y="623425"/>
                        <a:pt x="555824" y="578358"/>
                        <a:pt x="623425" y="533291"/>
                      </a:cubicBezTo>
                      <a:cubicBezTo>
                        <a:pt x="698536" y="480713"/>
                        <a:pt x="781159" y="405602"/>
                        <a:pt x="841248" y="338001"/>
                      </a:cubicBezTo>
                      <a:cubicBezTo>
                        <a:pt x="841248" y="262890"/>
                        <a:pt x="856270" y="217823"/>
                        <a:pt x="863781" y="127689"/>
                      </a:cubicBezTo>
                      <a:cubicBezTo>
                        <a:pt x="878804" y="90133"/>
                        <a:pt x="886315" y="45067"/>
                        <a:pt x="893826" y="0"/>
                      </a:cubicBezTo>
                      <a:close/>
                    </a:path>
                  </a:pathLst>
                </a:custGeom>
                <a:solidFill>
                  <a:srgbClr val="EF829D">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6" name="Freeform: Shape 455">
                  <a:extLst>
                    <a:ext uri="{FF2B5EF4-FFF2-40B4-BE49-F238E27FC236}">
                      <a16:creationId xmlns:a16="http://schemas.microsoft.com/office/drawing/2014/main" id="{E85C942B-D944-43DE-BB33-246EB218A7C3}"/>
                    </a:ext>
                  </a:extLst>
                </p:cNvPr>
                <p:cNvSpPr/>
                <p:nvPr/>
              </p:nvSpPr>
              <p:spPr>
                <a:xfrm>
                  <a:off x="7949728" y="5038343"/>
                  <a:ext cx="585869" cy="533291"/>
                </a:xfrm>
                <a:custGeom>
                  <a:avLst/>
                  <a:gdLst>
                    <a:gd name="connsiteX0" fmla="*/ 375557 w 585869"/>
                    <a:gd name="connsiteY0" fmla="*/ 285424 h 533291"/>
                    <a:gd name="connsiteX1" fmla="*/ 120178 w 585869"/>
                    <a:gd name="connsiteY1" fmla="*/ 443158 h 533291"/>
                    <a:gd name="connsiteX2" fmla="*/ 60089 w 585869"/>
                    <a:gd name="connsiteY2" fmla="*/ 458180 h 533291"/>
                    <a:gd name="connsiteX3" fmla="*/ 0 w 585869"/>
                    <a:gd name="connsiteY3" fmla="*/ 465691 h 533291"/>
                    <a:gd name="connsiteX4" fmla="*/ 0 w 585869"/>
                    <a:gd name="connsiteY4" fmla="*/ 533291 h 533291"/>
                    <a:gd name="connsiteX5" fmla="*/ 22534 w 585869"/>
                    <a:gd name="connsiteY5" fmla="*/ 525780 h 533291"/>
                    <a:gd name="connsiteX6" fmla="*/ 135201 w 585869"/>
                    <a:gd name="connsiteY6" fmla="*/ 488224 h 533291"/>
                    <a:gd name="connsiteX7" fmla="*/ 353024 w 585869"/>
                    <a:gd name="connsiteY7" fmla="*/ 368046 h 533291"/>
                    <a:gd name="connsiteX8" fmla="*/ 570847 w 585869"/>
                    <a:gd name="connsiteY8" fmla="*/ 172757 h 533291"/>
                    <a:gd name="connsiteX9" fmla="*/ 585869 w 585869"/>
                    <a:gd name="connsiteY9" fmla="*/ 0 h 533291"/>
                    <a:gd name="connsiteX10" fmla="*/ 375557 w 585869"/>
                    <a:gd name="connsiteY10" fmla="*/ 285424 h 53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869" h="533291">
                      <a:moveTo>
                        <a:pt x="375557" y="285424"/>
                      </a:moveTo>
                      <a:cubicBezTo>
                        <a:pt x="300446" y="353024"/>
                        <a:pt x="217823" y="413113"/>
                        <a:pt x="120178" y="443158"/>
                      </a:cubicBezTo>
                      <a:cubicBezTo>
                        <a:pt x="97645" y="450669"/>
                        <a:pt x="82623" y="458180"/>
                        <a:pt x="60089" y="458180"/>
                      </a:cubicBezTo>
                      <a:cubicBezTo>
                        <a:pt x="45067" y="458180"/>
                        <a:pt x="15022" y="458180"/>
                        <a:pt x="0" y="465691"/>
                      </a:cubicBezTo>
                      <a:cubicBezTo>
                        <a:pt x="7511" y="488224"/>
                        <a:pt x="7511" y="510758"/>
                        <a:pt x="0" y="533291"/>
                      </a:cubicBezTo>
                      <a:cubicBezTo>
                        <a:pt x="7511" y="533291"/>
                        <a:pt x="15022" y="533291"/>
                        <a:pt x="22534" y="525780"/>
                      </a:cubicBezTo>
                      <a:cubicBezTo>
                        <a:pt x="60089" y="518269"/>
                        <a:pt x="97645" y="503247"/>
                        <a:pt x="135201" y="488224"/>
                      </a:cubicBezTo>
                      <a:cubicBezTo>
                        <a:pt x="217823" y="458180"/>
                        <a:pt x="285424" y="413113"/>
                        <a:pt x="353024" y="368046"/>
                      </a:cubicBezTo>
                      <a:cubicBezTo>
                        <a:pt x="428135" y="315468"/>
                        <a:pt x="510758" y="240357"/>
                        <a:pt x="570847" y="172757"/>
                      </a:cubicBezTo>
                      <a:cubicBezTo>
                        <a:pt x="570847" y="112667"/>
                        <a:pt x="578358" y="67600"/>
                        <a:pt x="585869" y="0"/>
                      </a:cubicBezTo>
                      <a:cubicBezTo>
                        <a:pt x="540802" y="112667"/>
                        <a:pt x="458180" y="210312"/>
                        <a:pt x="375557" y="285424"/>
                      </a:cubicBezTo>
                      <a:close/>
                    </a:path>
                  </a:pathLst>
                </a:custGeom>
                <a:solidFill>
                  <a:srgbClr val="EF829D">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7" name="Freeform: Shape 456">
                  <a:extLst>
                    <a:ext uri="{FF2B5EF4-FFF2-40B4-BE49-F238E27FC236}">
                      <a16:creationId xmlns:a16="http://schemas.microsoft.com/office/drawing/2014/main" id="{4DABE898-12D8-4132-92D6-D920C34C28E0}"/>
                    </a:ext>
                  </a:extLst>
                </p:cNvPr>
                <p:cNvSpPr/>
                <p:nvPr/>
              </p:nvSpPr>
              <p:spPr>
                <a:xfrm>
                  <a:off x="7679327" y="5311474"/>
                  <a:ext cx="240356" cy="335271"/>
                </a:xfrm>
                <a:custGeom>
                  <a:avLst/>
                  <a:gdLst>
                    <a:gd name="connsiteX0" fmla="*/ 225334 w 240356"/>
                    <a:gd name="connsiteY0" fmla="*/ 320250 h 335271"/>
                    <a:gd name="connsiteX1" fmla="*/ 202801 w 240356"/>
                    <a:gd name="connsiteY1" fmla="*/ 267672 h 335271"/>
                    <a:gd name="connsiteX2" fmla="*/ 187779 w 240356"/>
                    <a:gd name="connsiteY2" fmla="*/ 170027 h 335271"/>
                    <a:gd name="connsiteX3" fmla="*/ 187779 w 240356"/>
                    <a:gd name="connsiteY3" fmla="*/ 162516 h 335271"/>
                    <a:gd name="connsiteX4" fmla="*/ 172756 w 240356"/>
                    <a:gd name="connsiteY4" fmla="*/ 139982 h 335271"/>
                    <a:gd name="connsiteX5" fmla="*/ 105156 w 240356"/>
                    <a:gd name="connsiteY5" fmla="*/ 42337 h 335271"/>
                    <a:gd name="connsiteX6" fmla="*/ 0 w 240356"/>
                    <a:gd name="connsiteY6" fmla="*/ 4782 h 335271"/>
                    <a:gd name="connsiteX7" fmla="*/ 0 w 240356"/>
                    <a:gd name="connsiteY7" fmla="*/ 4782 h 335271"/>
                    <a:gd name="connsiteX8" fmla="*/ 37556 w 240356"/>
                    <a:gd name="connsiteY8" fmla="*/ 147493 h 335271"/>
                    <a:gd name="connsiteX9" fmla="*/ 202801 w 240356"/>
                    <a:gd name="connsiteY9" fmla="*/ 335272 h 335271"/>
                    <a:gd name="connsiteX10" fmla="*/ 240357 w 240356"/>
                    <a:gd name="connsiteY10" fmla="*/ 312739 h 335271"/>
                    <a:gd name="connsiteX11" fmla="*/ 225334 w 240356"/>
                    <a:gd name="connsiteY11" fmla="*/ 320250 h 33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356" h="335271">
                      <a:moveTo>
                        <a:pt x="225334" y="320250"/>
                      </a:moveTo>
                      <a:cubicBezTo>
                        <a:pt x="210312" y="312739"/>
                        <a:pt x="202801" y="290205"/>
                        <a:pt x="202801" y="267672"/>
                      </a:cubicBezTo>
                      <a:cubicBezTo>
                        <a:pt x="195290" y="237627"/>
                        <a:pt x="195290" y="200071"/>
                        <a:pt x="187779" y="170027"/>
                      </a:cubicBezTo>
                      <a:cubicBezTo>
                        <a:pt x="187779" y="170027"/>
                        <a:pt x="187779" y="162516"/>
                        <a:pt x="187779" y="162516"/>
                      </a:cubicBezTo>
                      <a:cubicBezTo>
                        <a:pt x="180268" y="155004"/>
                        <a:pt x="180268" y="147493"/>
                        <a:pt x="172756" y="139982"/>
                      </a:cubicBezTo>
                      <a:cubicBezTo>
                        <a:pt x="150223" y="109938"/>
                        <a:pt x="135201" y="72382"/>
                        <a:pt x="105156" y="42337"/>
                      </a:cubicBezTo>
                      <a:cubicBezTo>
                        <a:pt x="75111" y="12293"/>
                        <a:pt x="45067" y="-10241"/>
                        <a:pt x="0" y="4782"/>
                      </a:cubicBezTo>
                      <a:cubicBezTo>
                        <a:pt x="0" y="4782"/>
                        <a:pt x="0" y="4782"/>
                        <a:pt x="0" y="4782"/>
                      </a:cubicBezTo>
                      <a:cubicBezTo>
                        <a:pt x="0" y="49849"/>
                        <a:pt x="22533" y="109938"/>
                        <a:pt x="37556" y="147493"/>
                      </a:cubicBezTo>
                      <a:cubicBezTo>
                        <a:pt x="67600" y="215094"/>
                        <a:pt x="112667" y="335272"/>
                        <a:pt x="202801" y="335272"/>
                      </a:cubicBezTo>
                      <a:cubicBezTo>
                        <a:pt x="217823" y="335272"/>
                        <a:pt x="232845" y="327761"/>
                        <a:pt x="240357" y="312739"/>
                      </a:cubicBezTo>
                      <a:cubicBezTo>
                        <a:pt x="232845" y="320250"/>
                        <a:pt x="232845" y="320250"/>
                        <a:pt x="225334" y="320250"/>
                      </a:cubicBezTo>
                      <a:close/>
                    </a:path>
                  </a:pathLst>
                </a:custGeom>
                <a:solidFill>
                  <a:srgbClr val="EF829D">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8" name="Freeform: Shape 457">
                  <a:extLst>
                    <a:ext uri="{FF2B5EF4-FFF2-40B4-BE49-F238E27FC236}">
                      <a16:creationId xmlns:a16="http://schemas.microsoft.com/office/drawing/2014/main" id="{525B2FC5-EA53-46AE-AB5B-BA086F447432}"/>
                    </a:ext>
                  </a:extLst>
                </p:cNvPr>
                <p:cNvSpPr/>
                <p:nvPr/>
              </p:nvSpPr>
              <p:spPr>
                <a:xfrm>
                  <a:off x="8675233" y="4437452"/>
                  <a:ext cx="651390" cy="407744"/>
                </a:xfrm>
                <a:custGeom>
                  <a:avLst/>
                  <a:gdLst>
                    <a:gd name="connsiteX0" fmla="*/ 198366 w 651390"/>
                    <a:gd name="connsiteY0" fmla="*/ 390579 h 407744"/>
                    <a:gd name="connsiteX1" fmla="*/ 288499 w 651390"/>
                    <a:gd name="connsiteY1" fmla="*/ 338001 h 407744"/>
                    <a:gd name="connsiteX2" fmla="*/ 408678 w 651390"/>
                    <a:gd name="connsiteY2" fmla="*/ 368046 h 407744"/>
                    <a:gd name="connsiteX3" fmla="*/ 626501 w 651390"/>
                    <a:gd name="connsiteY3" fmla="*/ 262890 h 407744"/>
                    <a:gd name="connsiteX4" fmla="*/ 641524 w 651390"/>
                    <a:gd name="connsiteY4" fmla="*/ 90134 h 407744"/>
                    <a:gd name="connsiteX5" fmla="*/ 603968 w 651390"/>
                    <a:gd name="connsiteY5" fmla="*/ 7511 h 407744"/>
                    <a:gd name="connsiteX6" fmla="*/ 506323 w 651390"/>
                    <a:gd name="connsiteY6" fmla="*/ 0 h 407744"/>
                    <a:gd name="connsiteX7" fmla="*/ 18098 w 651390"/>
                    <a:gd name="connsiteY7" fmla="*/ 105156 h 407744"/>
                    <a:gd name="connsiteX8" fmla="*/ 10587 w 651390"/>
                    <a:gd name="connsiteY8" fmla="*/ 105156 h 407744"/>
                    <a:gd name="connsiteX9" fmla="*/ 40632 w 651390"/>
                    <a:gd name="connsiteY9" fmla="*/ 353024 h 407744"/>
                    <a:gd name="connsiteX10" fmla="*/ 198366 w 651390"/>
                    <a:gd name="connsiteY10" fmla="*/ 390579 h 40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390" h="407744">
                      <a:moveTo>
                        <a:pt x="198366" y="390579"/>
                      </a:moveTo>
                      <a:cubicBezTo>
                        <a:pt x="228411" y="375557"/>
                        <a:pt x="250944" y="338001"/>
                        <a:pt x="288499" y="338001"/>
                      </a:cubicBezTo>
                      <a:cubicBezTo>
                        <a:pt x="333566" y="338001"/>
                        <a:pt x="363611" y="360535"/>
                        <a:pt x="408678" y="368046"/>
                      </a:cubicBezTo>
                      <a:cubicBezTo>
                        <a:pt x="483789" y="383068"/>
                        <a:pt x="588945" y="330490"/>
                        <a:pt x="626501" y="262890"/>
                      </a:cubicBezTo>
                      <a:cubicBezTo>
                        <a:pt x="656546" y="210312"/>
                        <a:pt x="656546" y="150223"/>
                        <a:pt x="641524" y="90134"/>
                      </a:cubicBezTo>
                      <a:cubicBezTo>
                        <a:pt x="634012" y="60089"/>
                        <a:pt x="618990" y="37556"/>
                        <a:pt x="603968" y="7511"/>
                      </a:cubicBezTo>
                      <a:cubicBezTo>
                        <a:pt x="573923" y="0"/>
                        <a:pt x="536367" y="0"/>
                        <a:pt x="506323" y="0"/>
                      </a:cubicBezTo>
                      <a:cubicBezTo>
                        <a:pt x="341078" y="7511"/>
                        <a:pt x="168321" y="30045"/>
                        <a:pt x="18098" y="105156"/>
                      </a:cubicBezTo>
                      <a:cubicBezTo>
                        <a:pt x="18098" y="105156"/>
                        <a:pt x="10587" y="105156"/>
                        <a:pt x="10587" y="105156"/>
                      </a:cubicBezTo>
                      <a:cubicBezTo>
                        <a:pt x="-11946" y="187779"/>
                        <a:pt x="3076" y="292935"/>
                        <a:pt x="40632" y="353024"/>
                      </a:cubicBezTo>
                      <a:cubicBezTo>
                        <a:pt x="78188" y="413113"/>
                        <a:pt x="145788" y="420624"/>
                        <a:pt x="198366" y="390579"/>
                      </a:cubicBezTo>
                      <a:close/>
                    </a:path>
                  </a:pathLst>
                </a:custGeom>
                <a:solidFill>
                  <a:srgbClr val="EF829D">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9" name="Freeform: Shape 458">
                  <a:extLst>
                    <a:ext uri="{FF2B5EF4-FFF2-40B4-BE49-F238E27FC236}">
                      <a16:creationId xmlns:a16="http://schemas.microsoft.com/office/drawing/2014/main" id="{EDA2E640-F4E0-4D26-BACD-1A73EBB788B4}"/>
                    </a:ext>
                  </a:extLst>
                </p:cNvPr>
                <p:cNvSpPr/>
                <p:nvPr/>
              </p:nvSpPr>
              <p:spPr>
                <a:xfrm>
                  <a:off x="8708353" y="4437452"/>
                  <a:ext cx="560582" cy="361064"/>
                </a:xfrm>
                <a:custGeom>
                  <a:avLst/>
                  <a:gdLst>
                    <a:gd name="connsiteX0" fmla="*/ 0 w 560582"/>
                    <a:gd name="connsiteY0" fmla="*/ 255379 h 361064"/>
                    <a:gd name="connsiteX1" fmla="*/ 90134 w 560582"/>
                    <a:gd name="connsiteY1" fmla="*/ 360535 h 361064"/>
                    <a:gd name="connsiteX2" fmla="*/ 270402 w 560582"/>
                    <a:gd name="connsiteY2" fmla="*/ 307957 h 361064"/>
                    <a:gd name="connsiteX3" fmla="*/ 405602 w 560582"/>
                    <a:gd name="connsiteY3" fmla="*/ 338001 h 361064"/>
                    <a:gd name="connsiteX4" fmla="*/ 525780 w 560582"/>
                    <a:gd name="connsiteY4" fmla="*/ 277912 h 361064"/>
                    <a:gd name="connsiteX5" fmla="*/ 533292 w 560582"/>
                    <a:gd name="connsiteY5" fmla="*/ 67600 h 361064"/>
                    <a:gd name="connsiteX6" fmla="*/ 495736 w 560582"/>
                    <a:gd name="connsiteY6" fmla="*/ 0 h 361064"/>
                    <a:gd name="connsiteX7" fmla="*/ 480713 w 560582"/>
                    <a:gd name="connsiteY7" fmla="*/ 0 h 361064"/>
                    <a:gd name="connsiteX8" fmla="*/ 52578 w 560582"/>
                    <a:gd name="connsiteY8" fmla="*/ 75111 h 361064"/>
                    <a:gd name="connsiteX9" fmla="*/ 0 w 560582"/>
                    <a:gd name="connsiteY9" fmla="*/ 255379 h 36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0582" h="361064">
                      <a:moveTo>
                        <a:pt x="0" y="255379"/>
                      </a:moveTo>
                      <a:cubicBezTo>
                        <a:pt x="7512" y="307957"/>
                        <a:pt x="37556" y="353024"/>
                        <a:pt x="90134" y="360535"/>
                      </a:cubicBezTo>
                      <a:cubicBezTo>
                        <a:pt x="157734" y="368046"/>
                        <a:pt x="202801" y="292935"/>
                        <a:pt x="270402" y="307957"/>
                      </a:cubicBezTo>
                      <a:cubicBezTo>
                        <a:pt x="315468" y="315468"/>
                        <a:pt x="360535" y="345513"/>
                        <a:pt x="405602" y="338001"/>
                      </a:cubicBezTo>
                      <a:cubicBezTo>
                        <a:pt x="450669" y="338001"/>
                        <a:pt x="495736" y="315468"/>
                        <a:pt x="525780" y="277912"/>
                      </a:cubicBezTo>
                      <a:cubicBezTo>
                        <a:pt x="578358" y="217823"/>
                        <a:pt x="563336" y="135201"/>
                        <a:pt x="533292" y="67600"/>
                      </a:cubicBezTo>
                      <a:cubicBezTo>
                        <a:pt x="525780" y="45067"/>
                        <a:pt x="510758" y="22534"/>
                        <a:pt x="495736" y="0"/>
                      </a:cubicBezTo>
                      <a:cubicBezTo>
                        <a:pt x="488224" y="0"/>
                        <a:pt x="488224" y="0"/>
                        <a:pt x="480713" y="0"/>
                      </a:cubicBezTo>
                      <a:cubicBezTo>
                        <a:pt x="330490" y="7511"/>
                        <a:pt x="187779" y="22534"/>
                        <a:pt x="52578" y="75111"/>
                      </a:cubicBezTo>
                      <a:cubicBezTo>
                        <a:pt x="15023" y="127689"/>
                        <a:pt x="0" y="195290"/>
                        <a:pt x="0" y="255379"/>
                      </a:cubicBezTo>
                      <a:close/>
                    </a:path>
                  </a:pathLst>
                </a:custGeom>
                <a:solidFill>
                  <a:srgbClr val="EF829D">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0" name="Freeform: Shape 459">
                  <a:extLst>
                    <a:ext uri="{FF2B5EF4-FFF2-40B4-BE49-F238E27FC236}">
                      <a16:creationId xmlns:a16="http://schemas.microsoft.com/office/drawing/2014/main" id="{830B0619-C021-49F7-8F1D-90B1E9B2EB71}"/>
                    </a:ext>
                  </a:extLst>
                </p:cNvPr>
                <p:cNvSpPr/>
                <p:nvPr/>
              </p:nvSpPr>
              <p:spPr>
                <a:xfrm>
                  <a:off x="9316756" y="4903143"/>
                  <a:ext cx="989349" cy="1487206"/>
                </a:xfrm>
                <a:custGeom>
                  <a:avLst/>
                  <a:gdLst>
                    <a:gd name="connsiteX0" fmla="*/ 983960 w 989349"/>
                    <a:gd name="connsiteY0" fmla="*/ 660980 h 1487206"/>
                    <a:gd name="connsiteX1" fmla="*/ 938893 w 989349"/>
                    <a:gd name="connsiteY1" fmla="*/ 623425 h 1487206"/>
                    <a:gd name="connsiteX2" fmla="*/ 901337 w 989349"/>
                    <a:gd name="connsiteY2" fmla="*/ 713559 h 1487206"/>
                    <a:gd name="connsiteX3" fmla="*/ 713559 w 989349"/>
                    <a:gd name="connsiteY3" fmla="*/ 766137 h 1487206"/>
                    <a:gd name="connsiteX4" fmla="*/ 600891 w 989349"/>
                    <a:gd name="connsiteY4" fmla="*/ 811203 h 1487206"/>
                    <a:gd name="connsiteX5" fmla="*/ 570847 w 989349"/>
                    <a:gd name="connsiteY5" fmla="*/ 758626 h 1487206"/>
                    <a:gd name="connsiteX6" fmla="*/ 540802 w 989349"/>
                    <a:gd name="connsiteY6" fmla="*/ 630936 h 1487206"/>
                    <a:gd name="connsiteX7" fmla="*/ 420624 w 989349"/>
                    <a:gd name="connsiteY7" fmla="*/ 368046 h 1487206"/>
                    <a:gd name="connsiteX8" fmla="*/ 262890 w 989349"/>
                    <a:gd name="connsiteY8" fmla="*/ 142712 h 1487206"/>
                    <a:gd name="connsiteX9" fmla="*/ 90133 w 989349"/>
                    <a:gd name="connsiteY9" fmla="*/ 0 h 1487206"/>
                    <a:gd name="connsiteX10" fmla="*/ 75111 w 989349"/>
                    <a:gd name="connsiteY10" fmla="*/ 30045 h 1487206"/>
                    <a:gd name="connsiteX11" fmla="*/ 7511 w 989349"/>
                    <a:gd name="connsiteY11" fmla="*/ 37556 h 1487206"/>
                    <a:gd name="connsiteX12" fmla="*/ 0 w 989349"/>
                    <a:gd name="connsiteY12" fmla="*/ 37556 h 1487206"/>
                    <a:gd name="connsiteX13" fmla="*/ 187779 w 989349"/>
                    <a:gd name="connsiteY13" fmla="*/ 150223 h 1487206"/>
                    <a:gd name="connsiteX14" fmla="*/ 353024 w 989349"/>
                    <a:gd name="connsiteY14" fmla="*/ 398090 h 1487206"/>
                    <a:gd name="connsiteX15" fmla="*/ 383068 w 989349"/>
                    <a:gd name="connsiteY15" fmla="*/ 668492 h 1487206"/>
                    <a:gd name="connsiteX16" fmla="*/ 383068 w 989349"/>
                    <a:gd name="connsiteY16" fmla="*/ 953915 h 1487206"/>
                    <a:gd name="connsiteX17" fmla="*/ 510757 w 989349"/>
                    <a:gd name="connsiteY17" fmla="*/ 1299428 h 1487206"/>
                    <a:gd name="connsiteX18" fmla="*/ 503246 w 989349"/>
                    <a:gd name="connsiteY18" fmla="*/ 1389562 h 1487206"/>
                    <a:gd name="connsiteX19" fmla="*/ 465691 w 989349"/>
                    <a:gd name="connsiteY19" fmla="*/ 1487206 h 1487206"/>
                    <a:gd name="connsiteX20" fmla="*/ 578358 w 989349"/>
                    <a:gd name="connsiteY20" fmla="*/ 1434628 h 1487206"/>
                    <a:gd name="connsiteX21" fmla="*/ 713559 w 989349"/>
                    <a:gd name="connsiteY21" fmla="*/ 1359517 h 1487206"/>
                    <a:gd name="connsiteX22" fmla="*/ 803692 w 989349"/>
                    <a:gd name="connsiteY22" fmla="*/ 1284406 h 1487206"/>
                    <a:gd name="connsiteX23" fmla="*/ 743603 w 989349"/>
                    <a:gd name="connsiteY23" fmla="*/ 1164227 h 1487206"/>
                    <a:gd name="connsiteX24" fmla="*/ 698536 w 989349"/>
                    <a:gd name="connsiteY24" fmla="*/ 1029027 h 1487206"/>
                    <a:gd name="connsiteX25" fmla="*/ 653469 w 989349"/>
                    <a:gd name="connsiteY25" fmla="*/ 893826 h 1487206"/>
                    <a:gd name="connsiteX26" fmla="*/ 653469 w 989349"/>
                    <a:gd name="connsiteY26" fmla="*/ 893826 h 1487206"/>
                    <a:gd name="connsiteX27" fmla="*/ 908848 w 989349"/>
                    <a:gd name="connsiteY27" fmla="*/ 803692 h 1487206"/>
                    <a:gd name="connsiteX28" fmla="*/ 983960 w 989349"/>
                    <a:gd name="connsiteY28" fmla="*/ 660980 h 148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89349" h="1487206">
                      <a:moveTo>
                        <a:pt x="983960" y="660980"/>
                      </a:moveTo>
                      <a:cubicBezTo>
                        <a:pt x="976449" y="638447"/>
                        <a:pt x="961426" y="630936"/>
                        <a:pt x="938893" y="623425"/>
                      </a:cubicBezTo>
                      <a:cubicBezTo>
                        <a:pt x="946404" y="660980"/>
                        <a:pt x="946404" y="691025"/>
                        <a:pt x="901337" y="713559"/>
                      </a:cubicBezTo>
                      <a:cubicBezTo>
                        <a:pt x="841248" y="743603"/>
                        <a:pt x="773647" y="736092"/>
                        <a:pt x="713559" y="766137"/>
                      </a:cubicBezTo>
                      <a:cubicBezTo>
                        <a:pt x="691025" y="781159"/>
                        <a:pt x="630936" y="833737"/>
                        <a:pt x="600891" y="811203"/>
                      </a:cubicBezTo>
                      <a:cubicBezTo>
                        <a:pt x="578358" y="796181"/>
                        <a:pt x="578358" y="781159"/>
                        <a:pt x="570847" y="758626"/>
                      </a:cubicBezTo>
                      <a:cubicBezTo>
                        <a:pt x="563336" y="713559"/>
                        <a:pt x="555824" y="668492"/>
                        <a:pt x="540802" y="630936"/>
                      </a:cubicBezTo>
                      <a:cubicBezTo>
                        <a:pt x="510757" y="540802"/>
                        <a:pt x="465691" y="458180"/>
                        <a:pt x="420624" y="368046"/>
                      </a:cubicBezTo>
                      <a:cubicBezTo>
                        <a:pt x="383068" y="285423"/>
                        <a:pt x="330490" y="202801"/>
                        <a:pt x="262890" y="142712"/>
                      </a:cubicBezTo>
                      <a:cubicBezTo>
                        <a:pt x="210312" y="90134"/>
                        <a:pt x="150223" y="45067"/>
                        <a:pt x="90133" y="0"/>
                      </a:cubicBezTo>
                      <a:cubicBezTo>
                        <a:pt x="90133" y="7511"/>
                        <a:pt x="82622" y="22533"/>
                        <a:pt x="75111" y="30045"/>
                      </a:cubicBezTo>
                      <a:cubicBezTo>
                        <a:pt x="60089" y="45067"/>
                        <a:pt x="22533" y="37556"/>
                        <a:pt x="7511" y="37556"/>
                      </a:cubicBezTo>
                      <a:cubicBezTo>
                        <a:pt x="7511" y="37556"/>
                        <a:pt x="0" y="37556"/>
                        <a:pt x="0" y="37556"/>
                      </a:cubicBezTo>
                      <a:cubicBezTo>
                        <a:pt x="67600" y="60089"/>
                        <a:pt x="135200" y="90134"/>
                        <a:pt x="187779" y="150223"/>
                      </a:cubicBezTo>
                      <a:cubicBezTo>
                        <a:pt x="255378" y="225334"/>
                        <a:pt x="315468" y="307957"/>
                        <a:pt x="353024" y="398090"/>
                      </a:cubicBezTo>
                      <a:cubicBezTo>
                        <a:pt x="390579" y="480713"/>
                        <a:pt x="390579" y="578358"/>
                        <a:pt x="383068" y="668492"/>
                      </a:cubicBezTo>
                      <a:cubicBezTo>
                        <a:pt x="368046" y="766137"/>
                        <a:pt x="345512" y="863781"/>
                        <a:pt x="383068" y="953915"/>
                      </a:cubicBezTo>
                      <a:cubicBezTo>
                        <a:pt x="428135" y="1074093"/>
                        <a:pt x="510757" y="1171738"/>
                        <a:pt x="510757" y="1299428"/>
                      </a:cubicBezTo>
                      <a:cubicBezTo>
                        <a:pt x="510757" y="1329472"/>
                        <a:pt x="510757" y="1359517"/>
                        <a:pt x="503246" y="1389562"/>
                      </a:cubicBezTo>
                      <a:cubicBezTo>
                        <a:pt x="495735" y="1404584"/>
                        <a:pt x="480713" y="1479695"/>
                        <a:pt x="465691" y="1487206"/>
                      </a:cubicBezTo>
                      <a:cubicBezTo>
                        <a:pt x="503246" y="1472184"/>
                        <a:pt x="540802" y="1457161"/>
                        <a:pt x="578358" y="1434628"/>
                      </a:cubicBezTo>
                      <a:cubicBezTo>
                        <a:pt x="623425" y="1412095"/>
                        <a:pt x="668491" y="1389562"/>
                        <a:pt x="713559" y="1359517"/>
                      </a:cubicBezTo>
                      <a:cubicBezTo>
                        <a:pt x="803692" y="1299428"/>
                        <a:pt x="803692" y="1291917"/>
                        <a:pt x="803692" y="1284406"/>
                      </a:cubicBezTo>
                      <a:cubicBezTo>
                        <a:pt x="803692" y="1269383"/>
                        <a:pt x="766136" y="1201783"/>
                        <a:pt x="743603" y="1164227"/>
                      </a:cubicBezTo>
                      <a:cubicBezTo>
                        <a:pt x="721070" y="1119160"/>
                        <a:pt x="713559" y="1074093"/>
                        <a:pt x="698536" y="1029027"/>
                      </a:cubicBezTo>
                      <a:cubicBezTo>
                        <a:pt x="683514" y="983960"/>
                        <a:pt x="668491" y="938893"/>
                        <a:pt x="653469" y="893826"/>
                      </a:cubicBezTo>
                      <a:cubicBezTo>
                        <a:pt x="653469" y="893826"/>
                        <a:pt x="653469" y="893826"/>
                        <a:pt x="653469" y="893826"/>
                      </a:cubicBezTo>
                      <a:cubicBezTo>
                        <a:pt x="743603" y="886315"/>
                        <a:pt x="848759" y="833737"/>
                        <a:pt x="908848" y="803692"/>
                      </a:cubicBezTo>
                      <a:cubicBezTo>
                        <a:pt x="953915" y="766137"/>
                        <a:pt x="1006493" y="728581"/>
                        <a:pt x="983960" y="660980"/>
                      </a:cubicBezTo>
                      <a:close/>
                    </a:path>
                  </a:pathLst>
                </a:custGeom>
                <a:solidFill>
                  <a:srgbClr val="EF829D">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61" name="Graphic 2">
                  <a:extLst>
                    <a:ext uri="{FF2B5EF4-FFF2-40B4-BE49-F238E27FC236}">
                      <a16:creationId xmlns:a16="http://schemas.microsoft.com/office/drawing/2014/main" id="{0AFCDD18-8B1E-4418-850C-759D767F9787}"/>
                    </a:ext>
                  </a:extLst>
                </p:cNvPr>
                <p:cNvGrpSpPr/>
                <p:nvPr/>
              </p:nvGrpSpPr>
              <p:grpSpPr>
                <a:xfrm>
                  <a:off x="8750302" y="4347319"/>
                  <a:ext cx="501748" cy="428134"/>
                  <a:chOff x="8750302" y="4347319"/>
                  <a:chExt cx="501748" cy="428134"/>
                </a:xfrm>
              </p:grpSpPr>
              <p:sp>
                <p:nvSpPr>
                  <p:cNvPr id="475" name="Freeform: Shape 474">
                    <a:extLst>
                      <a:ext uri="{FF2B5EF4-FFF2-40B4-BE49-F238E27FC236}">
                        <a16:creationId xmlns:a16="http://schemas.microsoft.com/office/drawing/2014/main" id="{E3DF1346-C298-4188-B0F3-2229335027C7}"/>
                      </a:ext>
                    </a:extLst>
                  </p:cNvPr>
                  <p:cNvSpPr/>
                  <p:nvPr/>
                </p:nvSpPr>
                <p:spPr>
                  <a:xfrm>
                    <a:off x="8761072" y="4353097"/>
                    <a:ext cx="483466" cy="407334"/>
                  </a:xfrm>
                  <a:custGeom>
                    <a:avLst/>
                    <a:gdLst>
                      <a:gd name="connsiteX0" fmla="*/ 458039 w 483466"/>
                      <a:gd name="connsiteY0" fmla="*/ 84355 h 407334"/>
                      <a:gd name="connsiteX1" fmla="*/ 270260 w 483466"/>
                      <a:gd name="connsiteY1" fmla="*/ 1732 h 407334"/>
                      <a:gd name="connsiteX2" fmla="*/ 82482 w 483466"/>
                      <a:gd name="connsiteY2" fmla="*/ 84355 h 407334"/>
                      <a:gd name="connsiteX3" fmla="*/ 14881 w 483466"/>
                      <a:gd name="connsiteY3" fmla="*/ 354756 h 407334"/>
                      <a:gd name="connsiteX4" fmla="*/ 82482 w 483466"/>
                      <a:gd name="connsiteY4" fmla="*/ 407334 h 407334"/>
                      <a:gd name="connsiteX5" fmla="*/ 217682 w 483466"/>
                      <a:gd name="connsiteY5" fmla="*/ 264622 h 407334"/>
                      <a:gd name="connsiteX6" fmla="*/ 352883 w 483466"/>
                      <a:gd name="connsiteY6" fmla="*/ 377290 h 407334"/>
                      <a:gd name="connsiteX7" fmla="*/ 458039 w 483466"/>
                      <a:gd name="connsiteY7" fmla="*/ 302178 h 407334"/>
                      <a:gd name="connsiteX8" fmla="*/ 458039 w 483466"/>
                      <a:gd name="connsiteY8" fmla="*/ 84355 h 40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466" h="407334">
                        <a:moveTo>
                          <a:pt x="458039" y="84355"/>
                        </a:moveTo>
                        <a:cubicBezTo>
                          <a:pt x="420483" y="9243"/>
                          <a:pt x="337861" y="-5779"/>
                          <a:pt x="270260" y="1732"/>
                        </a:cubicBezTo>
                        <a:cubicBezTo>
                          <a:pt x="202660" y="9243"/>
                          <a:pt x="127548" y="39288"/>
                          <a:pt x="82482" y="84355"/>
                        </a:cubicBezTo>
                        <a:cubicBezTo>
                          <a:pt x="14881" y="144444"/>
                          <a:pt x="-22674" y="264622"/>
                          <a:pt x="14881" y="354756"/>
                        </a:cubicBezTo>
                        <a:cubicBezTo>
                          <a:pt x="29904" y="377290"/>
                          <a:pt x="52437" y="407334"/>
                          <a:pt x="82482" y="407334"/>
                        </a:cubicBezTo>
                        <a:cubicBezTo>
                          <a:pt x="142571" y="407334"/>
                          <a:pt x="210171" y="324712"/>
                          <a:pt x="217682" y="264622"/>
                        </a:cubicBezTo>
                        <a:cubicBezTo>
                          <a:pt x="217682" y="257111"/>
                          <a:pt x="240216" y="392312"/>
                          <a:pt x="352883" y="377290"/>
                        </a:cubicBezTo>
                        <a:cubicBezTo>
                          <a:pt x="397949" y="369779"/>
                          <a:pt x="435505" y="339734"/>
                          <a:pt x="458039" y="302178"/>
                        </a:cubicBezTo>
                        <a:cubicBezTo>
                          <a:pt x="495595" y="242089"/>
                          <a:pt x="488083" y="151955"/>
                          <a:pt x="458039" y="84355"/>
                        </a:cubicBezTo>
                        <a:close/>
                      </a:path>
                    </a:pathLst>
                  </a:custGeom>
                  <a:solidFill>
                    <a:srgbClr val="F9D0E3"/>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6" name="Freeform: Shape 475">
                    <a:extLst>
                      <a:ext uri="{FF2B5EF4-FFF2-40B4-BE49-F238E27FC236}">
                        <a16:creationId xmlns:a16="http://schemas.microsoft.com/office/drawing/2014/main" id="{BA620704-BD84-4143-9818-6EA7A08A8A99}"/>
                      </a:ext>
                    </a:extLst>
                  </p:cNvPr>
                  <p:cNvSpPr/>
                  <p:nvPr/>
                </p:nvSpPr>
                <p:spPr>
                  <a:xfrm>
                    <a:off x="8750302" y="4347319"/>
                    <a:ext cx="501748" cy="428134"/>
                  </a:xfrm>
                  <a:custGeom>
                    <a:avLst/>
                    <a:gdLst>
                      <a:gd name="connsiteX0" fmla="*/ 93252 w 501748"/>
                      <a:gd name="connsiteY0" fmla="*/ 428135 h 428134"/>
                      <a:gd name="connsiteX1" fmla="*/ 93252 w 501748"/>
                      <a:gd name="connsiteY1" fmla="*/ 428135 h 428134"/>
                      <a:gd name="connsiteX2" fmla="*/ 18141 w 501748"/>
                      <a:gd name="connsiteY2" fmla="*/ 368046 h 428134"/>
                      <a:gd name="connsiteX3" fmla="*/ 85741 w 501748"/>
                      <a:gd name="connsiteY3" fmla="*/ 90133 h 428134"/>
                      <a:gd name="connsiteX4" fmla="*/ 281031 w 501748"/>
                      <a:gd name="connsiteY4" fmla="*/ 0 h 428134"/>
                      <a:gd name="connsiteX5" fmla="*/ 311075 w 501748"/>
                      <a:gd name="connsiteY5" fmla="*/ 0 h 428134"/>
                      <a:gd name="connsiteX6" fmla="*/ 476320 w 501748"/>
                      <a:gd name="connsiteY6" fmla="*/ 90133 h 428134"/>
                      <a:gd name="connsiteX7" fmla="*/ 476320 w 501748"/>
                      <a:gd name="connsiteY7" fmla="*/ 315468 h 428134"/>
                      <a:gd name="connsiteX8" fmla="*/ 371164 w 501748"/>
                      <a:gd name="connsiteY8" fmla="*/ 398090 h 428134"/>
                      <a:gd name="connsiteX9" fmla="*/ 348631 w 501748"/>
                      <a:gd name="connsiteY9" fmla="*/ 398090 h 428134"/>
                      <a:gd name="connsiteX10" fmla="*/ 348631 w 501748"/>
                      <a:gd name="connsiteY10" fmla="*/ 398090 h 428134"/>
                      <a:gd name="connsiteX11" fmla="*/ 228453 w 501748"/>
                      <a:gd name="connsiteY11" fmla="*/ 300446 h 428134"/>
                      <a:gd name="connsiteX12" fmla="*/ 93252 w 501748"/>
                      <a:gd name="connsiteY12" fmla="*/ 428135 h 428134"/>
                      <a:gd name="connsiteX13" fmla="*/ 311075 w 501748"/>
                      <a:gd name="connsiteY13" fmla="*/ 22533 h 428134"/>
                      <a:gd name="connsiteX14" fmla="*/ 281031 w 501748"/>
                      <a:gd name="connsiteY14" fmla="*/ 22533 h 428134"/>
                      <a:gd name="connsiteX15" fmla="*/ 93252 w 501748"/>
                      <a:gd name="connsiteY15" fmla="*/ 105156 h 428134"/>
                      <a:gd name="connsiteX16" fmla="*/ 33163 w 501748"/>
                      <a:gd name="connsiteY16" fmla="*/ 368046 h 428134"/>
                      <a:gd name="connsiteX17" fmla="*/ 93252 w 501748"/>
                      <a:gd name="connsiteY17" fmla="*/ 413113 h 428134"/>
                      <a:gd name="connsiteX18" fmla="*/ 93252 w 501748"/>
                      <a:gd name="connsiteY18" fmla="*/ 420624 h 428134"/>
                      <a:gd name="connsiteX19" fmla="*/ 93252 w 501748"/>
                      <a:gd name="connsiteY19" fmla="*/ 413113 h 428134"/>
                      <a:gd name="connsiteX20" fmla="*/ 220941 w 501748"/>
                      <a:gd name="connsiteY20" fmla="*/ 277912 h 428134"/>
                      <a:gd name="connsiteX21" fmla="*/ 228453 w 501748"/>
                      <a:gd name="connsiteY21" fmla="*/ 270401 h 428134"/>
                      <a:gd name="connsiteX22" fmla="*/ 235964 w 501748"/>
                      <a:gd name="connsiteY22" fmla="*/ 285423 h 428134"/>
                      <a:gd name="connsiteX23" fmla="*/ 341120 w 501748"/>
                      <a:gd name="connsiteY23" fmla="*/ 383068 h 428134"/>
                      <a:gd name="connsiteX24" fmla="*/ 341120 w 501748"/>
                      <a:gd name="connsiteY24" fmla="*/ 383068 h 428134"/>
                      <a:gd name="connsiteX25" fmla="*/ 356142 w 501748"/>
                      <a:gd name="connsiteY25" fmla="*/ 383068 h 428134"/>
                      <a:gd name="connsiteX26" fmla="*/ 453787 w 501748"/>
                      <a:gd name="connsiteY26" fmla="*/ 307957 h 428134"/>
                      <a:gd name="connsiteX27" fmla="*/ 453787 w 501748"/>
                      <a:gd name="connsiteY27" fmla="*/ 97645 h 428134"/>
                      <a:gd name="connsiteX28" fmla="*/ 311075 w 501748"/>
                      <a:gd name="connsiteY28" fmla="*/ 22533 h 42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01748" h="428134">
                        <a:moveTo>
                          <a:pt x="93252" y="428135"/>
                        </a:moveTo>
                        <a:lnTo>
                          <a:pt x="93252" y="428135"/>
                        </a:lnTo>
                        <a:cubicBezTo>
                          <a:pt x="55696" y="428135"/>
                          <a:pt x="25652" y="398090"/>
                          <a:pt x="18141" y="368046"/>
                        </a:cubicBezTo>
                        <a:cubicBezTo>
                          <a:pt x="-26926" y="270401"/>
                          <a:pt x="18141" y="150223"/>
                          <a:pt x="85741" y="90133"/>
                        </a:cubicBezTo>
                        <a:cubicBezTo>
                          <a:pt x="138319" y="45067"/>
                          <a:pt x="205919" y="7511"/>
                          <a:pt x="281031" y="0"/>
                        </a:cubicBezTo>
                        <a:cubicBezTo>
                          <a:pt x="288542" y="0"/>
                          <a:pt x="303564" y="0"/>
                          <a:pt x="311075" y="0"/>
                        </a:cubicBezTo>
                        <a:cubicBezTo>
                          <a:pt x="393698" y="0"/>
                          <a:pt x="453787" y="30044"/>
                          <a:pt x="476320" y="90133"/>
                        </a:cubicBezTo>
                        <a:cubicBezTo>
                          <a:pt x="506365" y="150223"/>
                          <a:pt x="513876" y="247868"/>
                          <a:pt x="476320" y="315468"/>
                        </a:cubicBezTo>
                        <a:cubicBezTo>
                          <a:pt x="453787" y="360535"/>
                          <a:pt x="408720" y="390579"/>
                          <a:pt x="371164" y="398090"/>
                        </a:cubicBezTo>
                        <a:cubicBezTo>
                          <a:pt x="363653" y="398090"/>
                          <a:pt x="356142" y="398090"/>
                          <a:pt x="348631" y="398090"/>
                        </a:cubicBezTo>
                        <a:lnTo>
                          <a:pt x="348631" y="398090"/>
                        </a:lnTo>
                        <a:cubicBezTo>
                          <a:pt x="296053" y="398090"/>
                          <a:pt x="258497" y="368046"/>
                          <a:pt x="228453" y="300446"/>
                        </a:cubicBezTo>
                        <a:cubicBezTo>
                          <a:pt x="205919" y="360535"/>
                          <a:pt x="153342" y="428135"/>
                          <a:pt x="93252" y="428135"/>
                        </a:cubicBezTo>
                        <a:close/>
                        <a:moveTo>
                          <a:pt x="311075" y="22533"/>
                        </a:moveTo>
                        <a:cubicBezTo>
                          <a:pt x="303564" y="22533"/>
                          <a:pt x="288542" y="22533"/>
                          <a:pt x="281031" y="22533"/>
                        </a:cubicBezTo>
                        <a:cubicBezTo>
                          <a:pt x="213430" y="30044"/>
                          <a:pt x="145830" y="60089"/>
                          <a:pt x="93252" y="105156"/>
                        </a:cubicBezTo>
                        <a:cubicBezTo>
                          <a:pt x="33163" y="165245"/>
                          <a:pt x="-11904" y="277912"/>
                          <a:pt x="33163" y="368046"/>
                        </a:cubicBezTo>
                        <a:cubicBezTo>
                          <a:pt x="40674" y="390579"/>
                          <a:pt x="70719" y="413113"/>
                          <a:pt x="93252" y="413113"/>
                        </a:cubicBezTo>
                        <a:lnTo>
                          <a:pt x="93252" y="420624"/>
                        </a:lnTo>
                        <a:lnTo>
                          <a:pt x="93252" y="413113"/>
                        </a:lnTo>
                        <a:cubicBezTo>
                          <a:pt x="145830" y="413113"/>
                          <a:pt x="213430" y="338001"/>
                          <a:pt x="220941" y="277912"/>
                        </a:cubicBezTo>
                        <a:cubicBezTo>
                          <a:pt x="220941" y="277912"/>
                          <a:pt x="228453" y="270401"/>
                          <a:pt x="228453" y="270401"/>
                        </a:cubicBezTo>
                        <a:cubicBezTo>
                          <a:pt x="235964" y="270401"/>
                          <a:pt x="235964" y="277912"/>
                          <a:pt x="235964" y="285423"/>
                        </a:cubicBezTo>
                        <a:cubicBezTo>
                          <a:pt x="243475" y="307957"/>
                          <a:pt x="273520" y="383068"/>
                          <a:pt x="341120" y="383068"/>
                        </a:cubicBezTo>
                        <a:lnTo>
                          <a:pt x="341120" y="383068"/>
                        </a:lnTo>
                        <a:cubicBezTo>
                          <a:pt x="348631" y="383068"/>
                          <a:pt x="356142" y="383068"/>
                          <a:pt x="356142" y="383068"/>
                        </a:cubicBezTo>
                        <a:cubicBezTo>
                          <a:pt x="393698" y="375557"/>
                          <a:pt x="431254" y="353023"/>
                          <a:pt x="453787" y="307957"/>
                        </a:cubicBezTo>
                        <a:cubicBezTo>
                          <a:pt x="491343" y="240356"/>
                          <a:pt x="476320" y="150223"/>
                          <a:pt x="453787" y="97645"/>
                        </a:cubicBezTo>
                        <a:cubicBezTo>
                          <a:pt x="431254" y="30044"/>
                          <a:pt x="363653" y="22533"/>
                          <a:pt x="311075" y="22533"/>
                        </a:cubicBezTo>
                        <a:close/>
                      </a:path>
                    </a:pathLst>
                  </a:custGeom>
                  <a:solidFill>
                    <a:srgbClr val="C93C67"/>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62" name="Freeform: Shape 461">
                  <a:extLst>
                    <a:ext uri="{FF2B5EF4-FFF2-40B4-BE49-F238E27FC236}">
                      <a16:creationId xmlns:a16="http://schemas.microsoft.com/office/drawing/2014/main" id="{3FAD715F-E78B-46F3-B35D-DED1FCD27B4C}"/>
                    </a:ext>
                  </a:extLst>
                </p:cNvPr>
                <p:cNvSpPr/>
                <p:nvPr/>
              </p:nvSpPr>
              <p:spPr>
                <a:xfrm>
                  <a:off x="8768442" y="4353097"/>
                  <a:ext cx="480713" cy="377289"/>
                </a:xfrm>
                <a:custGeom>
                  <a:avLst/>
                  <a:gdLst>
                    <a:gd name="connsiteX0" fmla="*/ 450669 w 480713"/>
                    <a:gd name="connsiteY0" fmla="*/ 84355 h 377289"/>
                    <a:gd name="connsiteX1" fmla="*/ 262890 w 480713"/>
                    <a:gd name="connsiteY1" fmla="*/ 1732 h 377289"/>
                    <a:gd name="connsiteX2" fmla="*/ 75111 w 480713"/>
                    <a:gd name="connsiteY2" fmla="*/ 84355 h 377289"/>
                    <a:gd name="connsiteX3" fmla="*/ 0 w 480713"/>
                    <a:gd name="connsiteY3" fmla="*/ 227067 h 377289"/>
                    <a:gd name="connsiteX4" fmla="*/ 22534 w 480713"/>
                    <a:gd name="connsiteY4" fmla="*/ 234578 h 377289"/>
                    <a:gd name="connsiteX5" fmla="*/ 45067 w 480713"/>
                    <a:gd name="connsiteY5" fmla="*/ 302178 h 377289"/>
                    <a:gd name="connsiteX6" fmla="*/ 165245 w 480713"/>
                    <a:gd name="connsiteY6" fmla="*/ 309689 h 377289"/>
                    <a:gd name="connsiteX7" fmla="*/ 195290 w 480713"/>
                    <a:gd name="connsiteY7" fmla="*/ 317200 h 377289"/>
                    <a:gd name="connsiteX8" fmla="*/ 217823 w 480713"/>
                    <a:gd name="connsiteY8" fmla="*/ 264622 h 377289"/>
                    <a:gd name="connsiteX9" fmla="*/ 322979 w 480713"/>
                    <a:gd name="connsiteY9" fmla="*/ 377290 h 377289"/>
                    <a:gd name="connsiteX10" fmla="*/ 285424 w 480713"/>
                    <a:gd name="connsiteY10" fmla="*/ 332223 h 377289"/>
                    <a:gd name="connsiteX11" fmla="*/ 300446 w 480713"/>
                    <a:gd name="connsiteY11" fmla="*/ 287156 h 377289"/>
                    <a:gd name="connsiteX12" fmla="*/ 398091 w 480713"/>
                    <a:gd name="connsiteY12" fmla="*/ 242089 h 377289"/>
                    <a:gd name="connsiteX13" fmla="*/ 480713 w 480713"/>
                    <a:gd name="connsiteY13" fmla="*/ 151955 h 377289"/>
                    <a:gd name="connsiteX14" fmla="*/ 450669 w 480713"/>
                    <a:gd name="connsiteY14" fmla="*/ 84355 h 37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713" h="377289">
                      <a:moveTo>
                        <a:pt x="450669" y="84355"/>
                      </a:moveTo>
                      <a:cubicBezTo>
                        <a:pt x="413113" y="9243"/>
                        <a:pt x="330490" y="-5779"/>
                        <a:pt x="262890" y="1732"/>
                      </a:cubicBezTo>
                      <a:cubicBezTo>
                        <a:pt x="195290" y="9243"/>
                        <a:pt x="120178" y="39288"/>
                        <a:pt x="75111" y="84355"/>
                      </a:cubicBezTo>
                      <a:cubicBezTo>
                        <a:pt x="37556" y="121911"/>
                        <a:pt x="7511" y="174489"/>
                        <a:pt x="0" y="227067"/>
                      </a:cubicBezTo>
                      <a:cubicBezTo>
                        <a:pt x="7511" y="219556"/>
                        <a:pt x="15022" y="227067"/>
                        <a:pt x="22534" y="234578"/>
                      </a:cubicBezTo>
                      <a:cubicBezTo>
                        <a:pt x="45067" y="257111"/>
                        <a:pt x="37556" y="279645"/>
                        <a:pt x="45067" y="302178"/>
                      </a:cubicBezTo>
                      <a:cubicBezTo>
                        <a:pt x="67600" y="369779"/>
                        <a:pt x="120178" y="309689"/>
                        <a:pt x="165245" y="309689"/>
                      </a:cubicBezTo>
                      <a:cubicBezTo>
                        <a:pt x="180268" y="309689"/>
                        <a:pt x="187779" y="309689"/>
                        <a:pt x="195290" y="317200"/>
                      </a:cubicBezTo>
                      <a:cubicBezTo>
                        <a:pt x="202801" y="302178"/>
                        <a:pt x="210312" y="279645"/>
                        <a:pt x="217823" y="264622"/>
                      </a:cubicBezTo>
                      <a:cubicBezTo>
                        <a:pt x="217823" y="257111"/>
                        <a:pt x="240356" y="362267"/>
                        <a:pt x="322979" y="377290"/>
                      </a:cubicBezTo>
                      <a:cubicBezTo>
                        <a:pt x="307957" y="369779"/>
                        <a:pt x="292935" y="354756"/>
                        <a:pt x="285424" y="332223"/>
                      </a:cubicBezTo>
                      <a:cubicBezTo>
                        <a:pt x="277912" y="309689"/>
                        <a:pt x="277912" y="294667"/>
                        <a:pt x="300446" y="287156"/>
                      </a:cubicBezTo>
                      <a:cubicBezTo>
                        <a:pt x="330490" y="272133"/>
                        <a:pt x="375557" y="279645"/>
                        <a:pt x="398091" y="242089"/>
                      </a:cubicBezTo>
                      <a:cubicBezTo>
                        <a:pt x="413113" y="219556"/>
                        <a:pt x="443158" y="114400"/>
                        <a:pt x="480713" y="151955"/>
                      </a:cubicBezTo>
                      <a:cubicBezTo>
                        <a:pt x="465691" y="129422"/>
                        <a:pt x="458180" y="106889"/>
                        <a:pt x="450669" y="84355"/>
                      </a:cubicBezTo>
                      <a:close/>
                    </a:path>
                  </a:pathLst>
                </a:custGeom>
                <a:solidFill>
                  <a:srgbClr val="F9D0E3">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3" name="Freeform: Shape 462">
                  <a:extLst>
                    <a:ext uri="{FF2B5EF4-FFF2-40B4-BE49-F238E27FC236}">
                      <a16:creationId xmlns:a16="http://schemas.microsoft.com/office/drawing/2014/main" id="{B5B8D479-9EBC-49F4-9A1B-393C332D66B5}"/>
                    </a:ext>
                  </a:extLst>
                </p:cNvPr>
                <p:cNvSpPr/>
                <p:nvPr/>
              </p:nvSpPr>
              <p:spPr>
                <a:xfrm>
                  <a:off x="8831870" y="4359229"/>
                  <a:ext cx="349342" cy="281023"/>
                </a:xfrm>
                <a:custGeom>
                  <a:avLst/>
                  <a:gdLst>
                    <a:gd name="connsiteX0" fmla="*/ 191951 w 349342"/>
                    <a:gd name="connsiteY0" fmla="*/ 3111 h 281023"/>
                    <a:gd name="connsiteX1" fmla="*/ 4173 w 349342"/>
                    <a:gd name="connsiteY1" fmla="*/ 85734 h 281023"/>
                    <a:gd name="connsiteX2" fmla="*/ 4173 w 349342"/>
                    <a:gd name="connsiteY2" fmla="*/ 85734 h 281023"/>
                    <a:gd name="connsiteX3" fmla="*/ 26706 w 349342"/>
                    <a:gd name="connsiteY3" fmla="*/ 205912 h 281023"/>
                    <a:gd name="connsiteX4" fmla="*/ 146885 w 349342"/>
                    <a:gd name="connsiteY4" fmla="*/ 281023 h 281023"/>
                    <a:gd name="connsiteX5" fmla="*/ 154396 w 349342"/>
                    <a:gd name="connsiteY5" fmla="*/ 258490 h 281023"/>
                    <a:gd name="connsiteX6" fmla="*/ 161907 w 349342"/>
                    <a:gd name="connsiteY6" fmla="*/ 281023 h 281023"/>
                    <a:gd name="connsiteX7" fmla="*/ 252040 w 349342"/>
                    <a:gd name="connsiteY7" fmla="*/ 243468 h 281023"/>
                    <a:gd name="connsiteX8" fmla="*/ 334663 w 349342"/>
                    <a:gd name="connsiteY8" fmla="*/ 10622 h 281023"/>
                    <a:gd name="connsiteX9" fmla="*/ 191951 w 349342"/>
                    <a:gd name="connsiteY9" fmla="*/ 3111 h 28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342" h="281023">
                      <a:moveTo>
                        <a:pt x="191951" y="3111"/>
                      </a:moveTo>
                      <a:cubicBezTo>
                        <a:pt x="124351" y="10622"/>
                        <a:pt x="49240" y="40667"/>
                        <a:pt x="4173" y="85734"/>
                      </a:cubicBezTo>
                      <a:cubicBezTo>
                        <a:pt x="4173" y="85734"/>
                        <a:pt x="4173" y="85734"/>
                        <a:pt x="4173" y="85734"/>
                      </a:cubicBezTo>
                      <a:cubicBezTo>
                        <a:pt x="-3338" y="123290"/>
                        <a:pt x="-3338" y="168356"/>
                        <a:pt x="26706" y="205912"/>
                      </a:cubicBezTo>
                      <a:cubicBezTo>
                        <a:pt x="56751" y="250979"/>
                        <a:pt x="101817" y="281023"/>
                        <a:pt x="146885" y="281023"/>
                      </a:cubicBezTo>
                      <a:cubicBezTo>
                        <a:pt x="146885" y="273512"/>
                        <a:pt x="154396" y="266001"/>
                        <a:pt x="154396" y="258490"/>
                      </a:cubicBezTo>
                      <a:cubicBezTo>
                        <a:pt x="154396" y="258490"/>
                        <a:pt x="154396" y="266001"/>
                        <a:pt x="161907" y="281023"/>
                      </a:cubicBezTo>
                      <a:cubicBezTo>
                        <a:pt x="191951" y="281023"/>
                        <a:pt x="221996" y="266001"/>
                        <a:pt x="252040" y="243468"/>
                      </a:cubicBezTo>
                      <a:cubicBezTo>
                        <a:pt x="312130" y="198401"/>
                        <a:pt x="379730" y="93245"/>
                        <a:pt x="334663" y="10622"/>
                      </a:cubicBezTo>
                      <a:cubicBezTo>
                        <a:pt x="289596" y="3111"/>
                        <a:pt x="237018" y="-4400"/>
                        <a:pt x="191951" y="3111"/>
                      </a:cubicBezTo>
                      <a:close/>
                    </a:path>
                  </a:pathLst>
                </a:custGeom>
                <a:solidFill>
                  <a:srgbClr val="F9D0E3">
                    <a:alpha val="8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64" name="Graphic 2">
                  <a:extLst>
                    <a:ext uri="{FF2B5EF4-FFF2-40B4-BE49-F238E27FC236}">
                      <a16:creationId xmlns:a16="http://schemas.microsoft.com/office/drawing/2014/main" id="{7484FC09-6FC6-4666-B099-9143861E69B2}"/>
                    </a:ext>
                  </a:extLst>
                </p:cNvPr>
                <p:cNvGrpSpPr/>
                <p:nvPr/>
              </p:nvGrpSpPr>
              <p:grpSpPr>
                <a:xfrm>
                  <a:off x="8888621" y="4392385"/>
                  <a:ext cx="243173" cy="238478"/>
                  <a:chOff x="8888621" y="4392385"/>
                  <a:chExt cx="243173" cy="238478"/>
                </a:xfrm>
              </p:grpSpPr>
              <p:grpSp>
                <p:nvGrpSpPr>
                  <p:cNvPr id="470" name="Graphic 2">
                    <a:extLst>
                      <a:ext uri="{FF2B5EF4-FFF2-40B4-BE49-F238E27FC236}">
                        <a16:creationId xmlns:a16="http://schemas.microsoft.com/office/drawing/2014/main" id="{E14BA167-3574-4160-9C8A-69D914C550BC}"/>
                      </a:ext>
                    </a:extLst>
                  </p:cNvPr>
                  <p:cNvGrpSpPr/>
                  <p:nvPr/>
                </p:nvGrpSpPr>
                <p:grpSpPr>
                  <a:xfrm>
                    <a:off x="8888621" y="4392385"/>
                    <a:ext cx="242949" cy="238478"/>
                    <a:chOff x="8888621" y="4392385"/>
                    <a:chExt cx="242949" cy="238478"/>
                  </a:xfrm>
                </p:grpSpPr>
                <p:sp>
                  <p:nvSpPr>
                    <p:cNvPr id="473" name="Freeform: Shape 472">
                      <a:extLst>
                        <a:ext uri="{FF2B5EF4-FFF2-40B4-BE49-F238E27FC236}">
                          <a16:creationId xmlns:a16="http://schemas.microsoft.com/office/drawing/2014/main" id="{82E99307-A017-45A7-A7A7-CCF2E67570A4}"/>
                        </a:ext>
                      </a:extLst>
                    </p:cNvPr>
                    <p:cNvSpPr/>
                    <p:nvPr/>
                  </p:nvSpPr>
                  <p:spPr>
                    <a:xfrm>
                      <a:off x="8903643" y="4399896"/>
                      <a:ext cx="227927" cy="230967"/>
                    </a:xfrm>
                    <a:custGeom>
                      <a:avLst/>
                      <a:gdLst>
                        <a:gd name="connsiteX0" fmla="*/ 225334 w 227927"/>
                        <a:gd name="connsiteY0" fmla="*/ 15022 h 230967"/>
                        <a:gd name="connsiteX1" fmla="*/ 225334 w 227927"/>
                        <a:gd name="connsiteY1" fmla="*/ 15022 h 230967"/>
                        <a:gd name="connsiteX2" fmla="*/ 210312 w 227927"/>
                        <a:gd name="connsiteY2" fmla="*/ 0 h 230967"/>
                        <a:gd name="connsiteX3" fmla="*/ 60089 w 227927"/>
                        <a:gd name="connsiteY3" fmla="*/ 60089 h 230967"/>
                        <a:gd name="connsiteX4" fmla="*/ 0 w 227927"/>
                        <a:gd name="connsiteY4" fmla="*/ 105156 h 230967"/>
                        <a:gd name="connsiteX5" fmla="*/ 7511 w 227927"/>
                        <a:gd name="connsiteY5" fmla="*/ 112667 h 230967"/>
                        <a:gd name="connsiteX6" fmla="*/ 7511 w 227927"/>
                        <a:gd name="connsiteY6" fmla="*/ 112667 h 230967"/>
                        <a:gd name="connsiteX7" fmla="*/ 30044 w 227927"/>
                        <a:gd name="connsiteY7" fmla="*/ 210312 h 230967"/>
                        <a:gd name="connsiteX8" fmla="*/ 127689 w 227927"/>
                        <a:gd name="connsiteY8" fmla="*/ 217823 h 230967"/>
                        <a:gd name="connsiteX9" fmla="*/ 225334 w 227927"/>
                        <a:gd name="connsiteY9" fmla="*/ 15022 h 23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27" h="230967">
                          <a:moveTo>
                            <a:pt x="225334" y="15022"/>
                          </a:moveTo>
                          <a:cubicBezTo>
                            <a:pt x="225334" y="15022"/>
                            <a:pt x="225334" y="7511"/>
                            <a:pt x="225334" y="15022"/>
                          </a:cubicBezTo>
                          <a:cubicBezTo>
                            <a:pt x="217823" y="7511"/>
                            <a:pt x="217823" y="0"/>
                            <a:pt x="210312" y="0"/>
                          </a:cubicBezTo>
                          <a:cubicBezTo>
                            <a:pt x="157734" y="15022"/>
                            <a:pt x="112667" y="37556"/>
                            <a:pt x="60089" y="60089"/>
                          </a:cubicBezTo>
                          <a:cubicBezTo>
                            <a:pt x="37556" y="67600"/>
                            <a:pt x="7511" y="75111"/>
                            <a:pt x="0" y="105156"/>
                          </a:cubicBezTo>
                          <a:cubicBezTo>
                            <a:pt x="0" y="112667"/>
                            <a:pt x="7511" y="112667"/>
                            <a:pt x="7511" y="112667"/>
                          </a:cubicBezTo>
                          <a:cubicBezTo>
                            <a:pt x="7511" y="112667"/>
                            <a:pt x="7511" y="112667"/>
                            <a:pt x="7511" y="112667"/>
                          </a:cubicBezTo>
                          <a:cubicBezTo>
                            <a:pt x="7511" y="150223"/>
                            <a:pt x="7511" y="180268"/>
                            <a:pt x="30044" y="210312"/>
                          </a:cubicBezTo>
                          <a:cubicBezTo>
                            <a:pt x="52578" y="240357"/>
                            <a:pt x="105156" y="232846"/>
                            <a:pt x="127689" y="217823"/>
                          </a:cubicBezTo>
                          <a:cubicBezTo>
                            <a:pt x="187779" y="165245"/>
                            <a:pt x="240356" y="82623"/>
                            <a:pt x="225334" y="15022"/>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4" name="Freeform: Shape 473">
                      <a:extLst>
                        <a:ext uri="{FF2B5EF4-FFF2-40B4-BE49-F238E27FC236}">
                          <a16:creationId xmlns:a16="http://schemas.microsoft.com/office/drawing/2014/main" id="{8154F337-CE7F-4234-8F6F-E7A1D094F3FF}"/>
                        </a:ext>
                      </a:extLst>
                    </p:cNvPr>
                    <p:cNvSpPr/>
                    <p:nvPr/>
                  </p:nvSpPr>
                  <p:spPr>
                    <a:xfrm>
                      <a:off x="8888621" y="4392385"/>
                      <a:ext cx="242949" cy="232845"/>
                    </a:xfrm>
                    <a:custGeom>
                      <a:avLst/>
                      <a:gdLst>
                        <a:gd name="connsiteX0" fmla="*/ 90134 w 242949"/>
                        <a:gd name="connsiteY0" fmla="*/ 232845 h 232845"/>
                        <a:gd name="connsiteX1" fmla="*/ 37556 w 242949"/>
                        <a:gd name="connsiteY1" fmla="*/ 210312 h 232845"/>
                        <a:gd name="connsiteX2" fmla="*/ 7511 w 242949"/>
                        <a:gd name="connsiteY2" fmla="*/ 120178 h 232845"/>
                        <a:gd name="connsiteX3" fmla="*/ 0 w 242949"/>
                        <a:gd name="connsiteY3" fmla="*/ 112667 h 232845"/>
                        <a:gd name="connsiteX4" fmla="*/ 0 w 242949"/>
                        <a:gd name="connsiteY4" fmla="*/ 105156 h 232845"/>
                        <a:gd name="connsiteX5" fmla="*/ 52578 w 242949"/>
                        <a:gd name="connsiteY5" fmla="*/ 67600 h 232845"/>
                        <a:gd name="connsiteX6" fmla="*/ 67600 w 242949"/>
                        <a:gd name="connsiteY6" fmla="*/ 60089 h 232845"/>
                        <a:gd name="connsiteX7" fmla="*/ 217823 w 242949"/>
                        <a:gd name="connsiteY7" fmla="*/ 0 h 232845"/>
                        <a:gd name="connsiteX8" fmla="*/ 240357 w 242949"/>
                        <a:gd name="connsiteY8" fmla="*/ 15022 h 232845"/>
                        <a:gd name="connsiteX9" fmla="*/ 240357 w 242949"/>
                        <a:gd name="connsiteY9" fmla="*/ 22533 h 232845"/>
                        <a:gd name="connsiteX10" fmla="*/ 142712 w 242949"/>
                        <a:gd name="connsiteY10" fmla="*/ 217823 h 232845"/>
                        <a:gd name="connsiteX11" fmla="*/ 90134 w 242949"/>
                        <a:gd name="connsiteY11" fmla="*/ 232845 h 232845"/>
                        <a:gd name="connsiteX12" fmla="*/ 22534 w 242949"/>
                        <a:gd name="connsiteY12" fmla="*/ 105156 h 232845"/>
                        <a:gd name="connsiteX13" fmla="*/ 22534 w 242949"/>
                        <a:gd name="connsiteY13" fmla="*/ 105156 h 232845"/>
                        <a:gd name="connsiteX14" fmla="*/ 30045 w 242949"/>
                        <a:gd name="connsiteY14" fmla="*/ 112667 h 232845"/>
                        <a:gd name="connsiteX15" fmla="*/ 52578 w 242949"/>
                        <a:gd name="connsiteY15" fmla="*/ 202801 h 232845"/>
                        <a:gd name="connsiteX16" fmla="*/ 90134 w 242949"/>
                        <a:gd name="connsiteY16" fmla="*/ 217823 h 232845"/>
                        <a:gd name="connsiteX17" fmla="*/ 142712 w 242949"/>
                        <a:gd name="connsiteY17" fmla="*/ 202801 h 232845"/>
                        <a:gd name="connsiteX18" fmla="*/ 232845 w 242949"/>
                        <a:gd name="connsiteY18" fmla="*/ 22533 h 232845"/>
                        <a:gd name="connsiteX19" fmla="*/ 232845 w 242949"/>
                        <a:gd name="connsiteY19" fmla="*/ 15022 h 232845"/>
                        <a:gd name="connsiteX20" fmla="*/ 225334 w 242949"/>
                        <a:gd name="connsiteY20" fmla="*/ 15022 h 232845"/>
                        <a:gd name="connsiteX21" fmla="*/ 75111 w 242949"/>
                        <a:gd name="connsiteY21" fmla="*/ 75111 h 232845"/>
                        <a:gd name="connsiteX22" fmla="*/ 60089 w 242949"/>
                        <a:gd name="connsiteY22" fmla="*/ 82622 h 232845"/>
                        <a:gd name="connsiteX23" fmla="*/ 22534 w 242949"/>
                        <a:gd name="connsiteY23" fmla="*/ 105156 h 23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2949" h="232845">
                          <a:moveTo>
                            <a:pt x="90134" y="232845"/>
                          </a:moveTo>
                          <a:cubicBezTo>
                            <a:pt x="67600" y="232845"/>
                            <a:pt x="52578" y="225334"/>
                            <a:pt x="37556" y="210312"/>
                          </a:cubicBezTo>
                          <a:cubicBezTo>
                            <a:pt x="15023" y="180268"/>
                            <a:pt x="7511" y="150223"/>
                            <a:pt x="7511" y="120178"/>
                          </a:cubicBezTo>
                          <a:cubicBezTo>
                            <a:pt x="7511" y="120178"/>
                            <a:pt x="0" y="120178"/>
                            <a:pt x="0" y="112667"/>
                          </a:cubicBezTo>
                          <a:cubicBezTo>
                            <a:pt x="0" y="112667"/>
                            <a:pt x="0" y="105156"/>
                            <a:pt x="0" y="105156"/>
                          </a:cubicBezTo>
                          <a:cubicBezTo>
                            <a:pt x="7511" y="82622"/>
                            <a:pt x="30045" y="75111"/>
                            <a:pt x="52578" y="67600"/>
                          </a:cubicBezTo>
                          <a:cubicBezTo>
                            <a:pt x="60089" y="67600"/>
                            <a:pt x="60089" y="67600"/>
                            <a:pt x="67600" y="60089"/>
                          </a:cubicBezTo>
                          <a:cubicBezTo>
                            <a:pt x="120178" y="37556"/>
                            <a:pt x="165245" y="22533"/>
                            <a:pt x="217823" y="0"/>
                          </a:cubicBezTo>
                          <a:cubicBezTo>
                            <a:pt x="225334" y="0"/>
                            <a:pt x="240357" y="0"/>
                            <a:pt x="240357" y="15022"/>
                          </a:cubicBezTo>
                          <a:cubicBezTo>
                            <a:pt x="240357" y="15022"/>
                            <a:pt x="240357" y="22533"/>
                            <a:pt x="240357" y="22533"/>
                          </a:cubicBezTo>
                          <a:cubicBezTo>
                            <a:pt x="255379" y="97645"/>
                            <a:pt x="202801" y="187779"/>
                            <a:pt x="142712" y="217823"/>
                          </a:cubicBezTo>
                          <a:cubicBezTo>
                            <a:pt x="135201" y="225334"/>
                            <a:pt x="112667" y="232845"/>
                            <a:pt x="90134" y="232845"/>
                          </a:cubicBezTo>
                          <a:close/>
                          <a:moveTo>
                            <a:pt x="22534" y="105156"/>
                          </a:moveTo>
                          <a:cubicBezTo>
                            <a:pt x="22534" y="105156"/>
                            <a:pt x="22534" y="105156"/>
                            <a:pt x="22534" y="105156"/>
                          </a:cubicBezTo>
                          <a:cubicBezTo>
                            <a:pt x="30045" y="105156"/>
                            <a:pt x="30045" y="112667"/>
                            <a:pt x="30045" y="112667"/>
                          </a:cubicBezTo>
                          <a:cubicBezTo>
                            <a:pt x="30045" y="142712"/>
                            <a:pt x="30045" y="172756"/>
                            <a:pt x="52578" y="202801"/>
                          </a:cubicBezTo>
                          <a:cubicBezTo>
                            <a:pt x="67600" y="217823"/>
                            <a:pt x="82622" y="217823"/>
                            <a:pt x="90134" y="217823"/>
                          </a:cubicBezTo>
                          <a:cubicBezTo>
                            <a:pt x="105156" y="217823"/>
                            <a:pt x="127690" y="210312"/>
                            <a:pt x="142712" y="202801"/>
                          </a:cubicBezTo>
                          <a:cubicBezTo>
                            <a:pt x="195290" y="172756"/>
                            <a:pt x="247868" y="90134"/>
                            <a:pt x="232845" y="22533"/>
                          </a:cubicBezTo>
                          <a:cubicBezTo>
                            <a:pt x="232845" y="22533"/>
                            <a:pt x="232845" y="22533"/>
                            <a:pt x="232845" y="15022"/>
                          </a:cubicBezTo>
                          <a:cubicBezTo>
                            <a:pt x="232845" y="15022"/>
                            <a:pt x="232845" y="15022"/>
                            <a:pt x="225334" y="15022"/>
                          </a:cubicBezTo>
                          <a:cubicBezTo>
                            <a:pt x="180268" y="30045"/>
                            <a:pt x="127690" y="52578"/>
                            <a:pt x="75111" y="75111"/>
                          </a:cubicBezTo>
                          <a:cubicBezTo>
                            <a:pt x="67600" y="75111"/>
                            <a:pt x="67600" y="75111"/>
                            <a:pt x="60089" y="82622"/>
                          </a:cubicBezTo>
                          <a:cubicBezTo>
                            <a:pt x="45067" y="82622"/>
                            <a:pt x="30045" y="90134"/>
                            <a:pt x="22534" y="105156"/>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71" name="Freeform: Shape 470">
                    <a:extLst>
                      <a:ext uri="{FF2B5EF4-FFF2-40B4-BE49-F238E27FC236}">
                        <a16:creationId xmlns:a16="http://schemas.microsoft.com/office/drawing/2014/main" id="{C2141317-B636-4A68-BF6C-10463EF2FABB}"/>
                      </a:ext>
                    </a:extLst>
                  </p:cNvPr>
                  <p:cNvSpPr/>
                  <p:nvPr/>
                </p:nvSpPr>
                <p:spPr>
                  <a:xfrm>
                    <a:off x="8903643" y="4399896"/>
                    <a:ext cx="227927" cy="230967"/>
                  </a:xfrm>
                  <a:custGeom>
                    <a:avLst/>
                    <a:gdLst>
                      <a:gd name="connsiteX0" fmla="*/ 225334 w 227927"/>
                      <a:gd name="connsiteY0" fmla="*/ 15022 h 230967"/>
                      <a:gd name="connsiteX1" fmla="*/ 225334 w 227927"/>
                      <a:gd name="connsiteY1" fmla="*/ 15022 h 230967"/>
                      <a:gd name="connsiteX2" fmla="*/ 210312 w 227927"/>
                      <a:gd name="connsiteY2" fmla="*/ 0 h 230967"/>
                      <a:gd name="connsiteX3" fmla="*/ 60089 w 227927"/>
                      <a:gd name="connsiteY3" fmla="*/ 60089 h 230967"/>
                      <a:gd name="connsiteX4" fmla="*/ 0 w 227927"/>
                      <a:gd name="connsiteY4" fmla="*/ 105156 h 230967"/>
                      <a:gd name="connsiteX5" fmla="*/ 7511 w 227927"/>
                      <a:gd name="connsiteY5" fmla="*/ 112667 h 230967"/>
                      <a:gd name="connsiteX6" fmla="*/ 7511 w 227927"/>
                      <a:gd name="connsiteY6" fmla="*/ 112667 h 230967"/>
                      <a:gd name="connsiteX7" fmla="*/ 30044 w 227927"/>
                      <a:gd name="connsiteY7" fmla="*/ 210312 h 230967"/>
                      <a:gd name="connsiteX8" fmla="*/ 127689 w 227927"/>
                      <a:gd name="connsiteY8" fmla="*/ 217823 h 230967"/>
                      <a:gd name="connsiteX9" fmla="*/ 225334 w 227927"/>
                      <a:gd name="connsiteY9" fmla="*/ 15022 h 23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27" h="230967">
                        <a:moveTo>
                          <a:pt x="225334" y="15022"/>
                        </a:moveTo>
                        <a:cubicBezTo>
                          <a:pt x="225334" y="15022"/>
                          <a:pt x="225334" y="7511"/>
                          <a:pt x="225334" y="15022"/>
                        </a:cubicBezTo>
                        <a:cubicBezTo>
                          <a:pt x="217823" y="7511"/>
                          <a:pt x="217823" y="0"/>
                          <a:pt x="210312" y="0"/>
                        </a:cubicBezTo>
                        <a:cubicBezTo>
                          <a:pt x="157734" y="15022"/>
                          <a:pt x="112667" y="37556"/>
                          <a:pt x="60089" y="60089"/>
                        </a:cubicBezTo>
                        <a:cubicBezTo>
                          <a:pt x="37556" y="67600"/>
                          <a:pt x="7511" y="75111"/>
                          <a:pt x="0" y="105156"/>
                        </a:cubicBezTo>
                        <a:cubicBezTo>
                          <a:pt x="0" y="112667"/>
                          <a:pt x="7511" y="112667"/>
                          <a:pt x="7511" y="112667"/>
                        </a:cubicBezTo>
                        <a:cubicBezTo>
                          <a:pt x="7511" y="112667"/>
                          <a:pt x="7511" y="112667"/>
                          <a:pt x="7511" y="112667"/>
                        </a:cubicBezTo>
                        <a:cubicBezTo>
                          <a:pt x="7511" y="150223"/>
                          <a:pt x="7511" y="180268"/>
                          <a:pt x="30044" y="210312"/>
                        </a:cubicBezTo>
                        <a:cubicBezTo>
                          <a:pt x="52578" y="240357"/>
                          <a:pt x="105156" y="232846"/>
                          <a:pt x="127689" y="217823"/>
                        </a:cubicBezTo>
                        <a:cubicBezTo>
                          <a:pt x="187779" y="165245"/>
                          <a:pt x="240356" y="82623"/>
                          <a:pt x="225334" y="15022"/>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2" name="Freeform: Shape 471">
                    <a:extLst>
                      <a:ext uri="{FF2B5EF4-FFF2-40B4-BE49-F238E27FC236}">
                        <a16:creationId xmlns:a16="http://schemas.microsoft.com/office/drawing/2014/main" id="{23A30DE7-09D3-4CFA-9A52-E4EE8614110E}"/>
                      </a:ext>
                    </a:extLst>
                  </p:cNvPr>
                  <p:cNvSpPr/>
                  <p:nvPr/>
                </p:nvSpPr>
                <p:spPr>
                  <a:xfrm>
                    <a:off x="8903643" y="4407408"/>
                    <a:ext cx="228150" cy="213423"/>
                  </a:xfrm>
                  <a:custGeom>
                    <a:avLst/>
                    <a:gdLst>
                      <a:gd name="connsiteX0" fmla="*/ 112667 w 228150"/>
                      <a:gd name="connsiteY0" fmla="*/ 202801 h 213423"/>
                      <a:gd name="connsiteX1" fmla="*/ 52578 w 228150"/>
                      <a:gd name="connsiteY1" fmla="*/ 180267 h 213423"/>
                      <a:gd name="connsiteX2" fmla="*/ 105156 w 228150"/>
                      <a:gd name="connsiteY2" fmla="*/ 150223 h 213423"/>
                      <a:gd name="connsiteX3" fmla="*/ 202801 w 228150"/>
                      <a:gd name="connsiteY3" fmla="*/ 120178 h 213423"/>
                      <a:gd name="connsiteX4" fmla="*/ 225334 w 228150"/>
                      <a:gd name="connsiteY4" fmla="*/ 15022 h 213423"/>
                      <a:gd name="connsiteX5" fmla="*/ 225334 w 228150"/>
                      <a:gd name="connsiteY5" fmla="*/ 7511 h 213423"/>
                      <a:gd name="connsiteX6" fmla="*/ 210312 w 228150"/>
                      <a:gd name="connsiteY6" fmla="*/ 0 h 213423"/>
                      <a:gd name="connsiteX7" fmla="*/ 60089 w 228150"/>
                      <a:gd name="connsiteY7" fmla="*/ 60089 h 213423"/>
                      <a:gd name="connsiteX8" fmla="*/ 0 w 228150"/>
                      <a:gd name="connsiteY8" fmla="*/ 105156 h 213423"/>
                      <a:gd name="connsiteX9" fmla="*/ 7511 w 228150"/>
                      <a:gd name="connsiteY9" fmla="*/ 112667 h 213423"/>
                      <a:gd name="connsiteX10" fmla="*/ 7511 w 228150"/>
                      <a:gd name="connsiteY10" fmla="*/ 112667 h 213423"/>
                      <a:gd name="connsiteX11" fmla="*/ 30044 w 228150"/>
                      <a:gd name="connsiteY11" fmla="*/ 210312 h 213423"/>
                      <a:gd name="connsiteX12" fmla="*/ 112667 w 228150"/>
                      <a:gd name="connsiteY12" fmla="*/ 202801 h 213423"/>
                      <a:gd name="connsiteX13" fmla="*/ 112667 w 228150"/>
                      <a:gd name="connsiteY13" fmla="*/ 202801 h 21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150" h="213423">
                        <a:moveTo>
                          <a:pt x="112667" y="202801"/>
                        </a:moveTo>
                        <a:cubicBezTo>
                          <a:pt x="97645" y="202801"/>
                          <a:pt x="52578" y="202801"/>
                          <a:pt x="52578" y="180267"/>
                        </a:cubicBezTo>
                        <a:cubicBezTo>
                          <a:pt x="52578" y="157734"/>
                          <a:pt x="82622" y="150223"/>
                          <a:pt x="105156" y="150223"/>
                        </a:cubicBezTo>
                        <a:cubicBezTo>
                          <a:pt x="142711" y="142712"/>
                          <a:pt x="172756" y="135201"/>
                          <a:pt x="202801" y="120178"/>
                        </a:cubicBezTo>
                        <a:cubicBezTo>
                          <a:pt x="225334" y="82622"/>
                          <a:pt x="232845" y="45067"/>
                          <a:pt x="225334" y="15022"/>
                        </a:cubicBezTo>
                        <a:cubicBezTo>
                          <a:pt x="225334" y="15022"/>
                          <a:pt x="225334" y="15022"/>
                          <a:pt x="225334" y="7511"/>
                        </a:cubicBezTo>
                        <a:cubicBezTo>
                          <a:pt x="225334" y="0"/>
                          <a:pt x="217823" y="0"/>
                          <a:pt x="210312" y="0"/>
                        </a:cubicBezTo>
                        <a:cubicBezTo>
                          <a:pt x="157734" y="15022"/>
                          <a:pt x="112667" y="37556"/>
                          <a:pt x="60089" y="60089"/>
                        </a:cubicBezTo>
                        <a:cubicBezTo>
                          <a:pt x="37556" y="67600"/>
                          <a:pt x="7511" y="75111"/>
                          <a:pt x="0" y="105156"/>
                        </a:cubicBezTo>
                        <a:cubicBezTo>
                          <a:pt x="0" y="112667"/>
                          <a:pt x="7511" y="112667"/>
                          <a:pt x="7511" y="112667"/>
                        </a:cubicBezTo>
                        <a:cubicBezTo>
                          <a:pt x="7511" y="112667"/>
                          <a:pt x="7511" y="112667"/>
                          <a:pt x="7511" y="112667"/>
                        </a:cubicBezTo>
                        <a:cubicBezTo>
                          <a:pt x="7511" y="150223"/>
                          <a:pt x="7511" y="180267"/>
                          <a:pt x="30044" y="210312"/>
                        </a:cubicBezTo>
                        <a:cubicBezTo>
                          <a:pt x="52578" y="217823"/>
                          <a:pt x="90133" y="210312"/>
                          <a:pt x="112667" y="202801"/>
                        </a:cubicBezTo>
                        <a:cubicBezTo>
                          <a:pt x="112667" y="202801"/>
                          <a:pt x="112667" y="202801"/>
                          <a:pt x="112667" y="202801"/>
                        </a:cubicBezTo>
                        <a:close/>
                      </a:path>
                    </a:pathLst>
                  </a:custGeom>
                  <a:solidFill>
                    <a:srgbClr val="FBCA8F">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65" name="Graphic 2">
                  <a:extLst>
                    <a:ext uri="{FF2B5EF4-FFF2-40B4-BE49-F238E27FC236}">
                      <a16:creationId xmlns:a16="http://schemas.microsoft.com/office/drawing/2014/main" id="{F8539DBD-651D-4776-8D31-6DDDD1CB7D05}"/>
                    </a:ext>
                  </a:extLst>
                </p:cNvPr>
                <p:cNvGrpSpPr/>
                <p:nvPr/>
              </p:nvGrpSpPr>
              <p:grpSpPr>
                <a:xfrm>
                  <a:off x="7686838" y="4843054"/>
                  <a:ext cx="2310854" cy="1042171"/>
                  <a:chOff x="7686838" y="4843054"/>
                  <a:chExt cx="2310854" cy="1042171"/>
                </a:xfrm>
                <a:solidFill>
                  <a:srgbClr val="B12F4B"/>
                </a:solidFill>
              </p:grpSpPr>
              <p:sp>
                <p:nvSpPr>
                  <p:cNvPr id="466" name="Freeform: Shape 465">
                    <a:extLst>
                      <a:ext uri="{FF2B5EF4-FFF2-40B4-BE49-F238E27FC236}">
                        <a16:creationId xmlns:a16="http://schemas.microsoft.com/office/drawing/2014/main" id="{56F204AC-6600-4F36-8564-A6AB54FE0961}"/>
                      </a:ext>
                    </a:extLst>
                  </p:cNvPr>
                  <p:cNvSpPr/>
                  <p:nvPr/>
                </p:nvSpPr>
                <p:spPr>
                  <a:xfrm>
                    <a:off x="8514941" y="4843054"/>
                    <a:ext cx="178389" cy="1042171"/>
                  </a:xfrm>
                  <a:custGeom>
                    <a:avLst/>
                    <a:gdLst>
                      <a:gd name="connsiteX0" fmla="*/ 178390 w 178389"/>
                      <a:gd name="connsiteY0" fmla="*/ 1036538 h 1042171"/>
                      <a:gd name="connsiteX1" fmla="*/ 28167 w 178389"/>
                      <a:gd name="connsiteY1" fmla="*/ 533291 h 1042171"/>
                      <a:gd name="connsiteX2" fmla="*/ 28167 w 178389"/>
                      <a:gd name="connsiteY2" fmla="*/ 255379 h 1042171"/>
                      <a:gd name="connsiteX3" fmla="*/ 43189 w 178389"/>
                      <a:gd name="connsiteY3" fmla="*/ 112667 h 1042171"/>
                      <a:gd name="connsiteX4" fmla="*/ 58212 w 178389"/>
                      <a:gd name="connsiteY4" fmla="*/ 0 h 1042171"/>
                      <a:gd name="connsiteX5" fmla="*/ 50700 w 178389"/>
                      <a:gd name="connsiteY5" fmla="*/ 0 h 1042171"/>
                      <a:gd name="connsiteX6" fmla="*/ 5633 w 178389"/>
                      <a:gd name="connsiteY6" fmla="*/ 255379 h 1042171"/>
                      <a:gd name="connsiteX7" fmla="*/ 5633 w 178389"/>
                      <a:gd name="connsiteY7" fmla="*/ 548313 h 1042171"/>
                      <a:gd name="connsiteX8" fmla="*/ 178390 w 178389"/>
                      <a:gd name="connsiteY8" fmla="*/ 1036538 h 1042171"/>
                      <a:gd name="connsiteX9" fmla="*/ 178390 w 178389"/>
                      <a:gd name="connsiteY9" fmla="*/ 1036538 h 104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389" h="1042171">
                        <a:moveTo>
                          <a:pt x="178390" y="1036538"/>
                        </a:moveTo>
                        <a:cubicBezTo>
                          <a:pt x="95767" y="878804"/>
                          <a:pt x="43189" y="713559"/>
                          <a:pt x="28167" y="533291"/>
                        </a:cubicBezTo>
                        <a:cubicBezTo>
                          <a:pt x="20656" y="443158"/>
                          <a:pt x="20656" y="353024"/>
                          <a:pt x="28167" y="255379"/>
                        </a:cubicBezTo>
                        <a:cubicBezTo>
                          <a:pt x="28167" y="210312"/>
                          <a:pt x="35678" y="157734"/>
                          <a:pt x="43189" y="112667"/>
                        </a:cubicBezTo>
                        <a:cubicBezTo>
                          <a:pt x="50700" y="75111"/>
                          <a:pt x="58212" y="37556"/>
                          <a:pt x="58212" y="0"/>
                        </a:cubicBezTo>
                        <a:cubicBezTo>
                          <a:pt x="58212" y="0"/>
                          <a:pt x="50700" y="0"/>
                          <a:pt x="50700" y="0"/>
                        </a:cubicBezTo>
                        <a:cubicBezTo>
                          <a:pt x="35678" y="90134"/>
                          <a:pt x="13145" y="172756"/>
                          <a:pt x="5633" y="255379"/>
                        </a:cubicBezTo>
                        <a:cubicBezTo>
                          <a:pt x="-1878" y="353024"/>
                          <a:pt x="-1878" y="450669"/>
                          <a:pt x="5633" y="548313"/>
                        </a:cubicBezTo>
                        <a:cubicBezTo>
                          <a:pt x="20656" y="721070"/>
                          <a:pt x="65723" y="901337"/>
                          <a:pt x="178390" y="1036538"/>
                        </a:cubicBezTo>
                        <a:cubicBezTo>
                          <a:pt x="170879" y="1044049"/>
                          <a:pt x="178390" y="1044049"/>
                          <a:pt x="178390" y="1036538"/>
                        </a:cubicBezTo>
                        <a:close/>
                      </a:path>
                    </a:pathLst>
                  </a:custGeom>
                  <a:solidFill>
                    <a:srgbClr val="B12F4B"/>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7" name="Freeform: Shape 466">
                    <a:extLst>
                      <a:ext uri="{FF2B5EF4-FFF2-40B4-BE49-F238E27FC236}">
                        <a16:creationId xmlns:a16="http://schemas.microsoft.com/office/drawing/2014/main" id="{166CFE4E-6300-4D6A-8B77-837FB943D7D3}"/>
                      </a:ext>
                    </a:extLst>
                  </p:cNvPr>
                  <p:cNvSpPr/>
                  <p:nvPr/>
                </p:nvSpPr>
                <p:spPr>
                  <a:xfrm>
                    <a:off x="7686838" y="5239230"/>
                    <a:ext cx="165245" cy="77025"/>
                  </a:xfrm>
                  <a:custGeom>
                    <a:avLst/>
                    <a:gdLst>
                      <a:gd name="connsiteX0" fmla="*/ 75111 w 165245"/>
                      <a:gd name="connsiteY0" fmla="*/ 1914 h 77025"/>
                      <a:gd name="connsiteX1" fmla="*/ 0 w 165245"/>
                      <a:gd name="connsiteY1" fmla="*/ 39470 h 77025"/>
                      <a:gd name="connsiteX2" fmla="*/ 0 w 165245"/>
                      <a:gd name="connsiteY2" fmla="*/ 39470 h 77025"/>
                      <a:gd name="connsiteX3" fmla="*/ 90134 w 165245"/>
                      <a:gd name="connsiteY3" fmla="*/ 16936 h 77025"/>
                      <a:gd name="connsiteX4" fmla="*/ 157734 w 165245"/>
                      <a:gd name="connsiteY4" fmla="*/ 77025 h 77025"/>
                      <a:gd name="connsiteX5" fmla="*/ 165245 w 165245"/>
                      <a:gd name="connsiteY5" fmla="*/ 77025 h 77025"/>
                      <a:gd name="connsiteX6" fmla="*/ 75111 w 165245"/>
                      <a:gd name="connsiteY6" fmla="*/ 1914 h 7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245" h="77025">
                        <a:moveTo>
                          <a:pt x="75111" y="1914"/>
                        </a:moveTo>
                        <a:cubicBezTo>
                          <a:pt x="45067" y="-5597"/>
                          <a:pt x="7511" y="9425"/>
                          <a:pt x="0" y="39470"/>
                        </a:cubicBezTo>
                        <a:cubicBezTo>
                          <a:pt x="0" y="39470"/>
                          <a:pt x="0" y="39470"/>
                          <a:pt x="0" y="39470"/>
                        </a:cubicBezTo>
                        <a:cubicBezTo>
                          <a:pt x="22534" y="16936"/>
                          <a:pt x="60089" y="9425"/>
                          <a:pt x="90134" y="16936"/>
                        </a:cubicBezTo>
                        <a:cubicBezTo>
                          <a:pt x="120178" y="31959"/>
                          <a:pt x="135201" y="46981"/>
                          <a:pt x="157734" y="77025"/>
                        </a:cubicBezTo>
                        <a:cubicBezTo>
                          <a:pt x="157734" y="77025"/>
                          <a:pt x="165245" y="77025"/>
                          <a:pt x="165245" y="77025"/>
                        </a:cubicBezTo>
                        <a:cubicBezTo>
                          <a:pt x="150223" y="39470"/>
                          <a:pt x="120178" y="9425"/>
                          <a:pt x="75111" y="1914"/>
                        </a:cubicBezTo>
                        <a:close/>
                      </a:path>
                    </a:pathLst>
                  </a:custGeom>
                  <a:solidFill>
                    <a:srgbClr val="B12F4B"/>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8" name="Freeform: Shape 467">
                    <a:extLst>
                      <a:ext uri="{FF2B5EF4-FFF2-40B4-BE49-F238E27FC236}">
                        <a16:creationId xmlns:a16="http://schemas.microsoft.com/office/drawing/2014/main" id="{3540D0AA-BA0F-4F28-BE44-21FA652ACBEA}"/>
                      </a:ext>
                    </a:extLst>
                  </p:cNvPr>
                  <p:cNvSpPr/>
                  <p:nvPr/>
                </p:nvSpPr>
                <p:spPr>
                  <a:xfrm>
                    <a:off x="7904661" y="5473990"/>
                    <a:ext cx="44845" cy="172756"/>
                  </a:xfrm>
                  <a:custGeom>
                    <a:avLst/>
                    <a:gdLst>
                      <a:gd name="connsiteX0" fmla="*/ 30045 w 44845"/>
                      <a:gd name="connsiteY0" fmla="*/ 0 h 172756"/>
                      <a:gd name="connsiteX1" fmla="*/ 30045 w 44845"/>
                      <a:gd name="connsiteY1" fmla="*/ 0 h 172756"/>
                      <a:gd name="connsiteX2" fmla="*/ 0 w 44845"/>
                      <a:gd name="connsiteY2" fmla="*/ 165245 h 172756"/>
                      <a:gd name="connsiteX3" fmla="*/ 7511 w 44845"/>
                      <a:gd name="connsiteY3" fmla="*/ 172756 h 172756"/>
                      <a:gd name="connsiteX4" fmla="*/ 30045 w 44845"/>
                      <a:gd name="connsiteY4" fmla="*/ 0 h 17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45" h="172756">
                        <a:moveTo>
                          <a:pt x="30045" y="0"/>
                        </a:moveTo>
                        <a:cubicBezTo>
                          <a:pt x="30045" y="0"/>
                          <a:pt x="22533" y="0"/>
                          <a:pt x="30045" y="0"/>
                        </a:cubicBezTo>
                        <a:cubicBezTo>
                          <a:pt x="37556" y="52578"/>
                          <a:pt x="37556" y="120178"/>
                          <a:pt x="0" y="165245"/>
                        </a:cubicBezTo>
                        <a:cubicBezTo>
                          <a:pt x="0" y="172756"/>
                          <a:pt x="0" y="172756"/>
                          <a:pt x="7511" y="172756"/>
                        </a:cubicBezTo>
                        <a:cubicBezTo>
                          <a:pt x="52578" y="135201"/>
                          <a:pt x="52578" y="52578"/>
                          <a:pt x="30045" y="0"/>
                        </a:cubicBezTo>
                        <a:close/>
                      </a:path>
                    </a:pathLst>
                  </a:custGeom>
                  <a:solidFill>
                    <a:srgbClr val="B12F4B"/>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9" name="Freeform: Shape 468">
                    <a:extLst>
                      <a:ext uri="{FF2B5EF4-FFF2-40B4-BE49-F238E27FC236}">
                        <a16:creationId xmlns:a16="http://schemas.microsoft.com/office/drawing/2014/main" id="{DFA9DCC4-3799-454F-AAE6-AA73543D7448}"/>
                      </a:ext>
                    </a:extLst>
                  </p:cNvPr>
                  <p:cNvSpPr/>
                  <p:nvPr/>
                </p:nvSpPr>
                <p:spPr>
                  <a:xfrm>
                    <a:off x="9328440" y="4910654"/>
                    <a:ext cx="669252" cy="891732"/>
                  </a:xfrm>
                  <a:custGeom>
                    <a:avLst/>
                    <a:gdLst>
                      <a:gd name="connsiteX0" fmla="*/ 664319 w 669252"/>
                      <a:gd name="connsiteY0" fmla="*/ 871292 h 891732"/>
                      <a:gd name="connsiteX1" fmla="*/ 566674 w 669252"/>
                      <a:gd name="connsiteY1" fmla="*/ 841248 h 891732"/>
                      <a:gd name="connsiteX2" fmla="*/ 574185 w 669252"/>
                      <a:gd name="connsiteY2" fmla="*/ 728581 h 891732"/>
                      <a:gd name="connsiteX3" fmla="*/ 536629 w 669252"/>
                      <a:gd name="connsiteY3" fmla="*/ 600891 h 891732"/>
                      <a:gd name="connsiteX4" fmla="*/ 476540 w 669252"/>
                      <a:gd name="connsiteY4" fmla="*/ 458180 h 891732"/>
                      <a:gd name="connsiteX5" fmla="*/ 318806 w 669252"/>
                      <a:gd name="connsiteY5" fmla="*/ 187779 h 891732"/>
                      <a:gd name="connsiteX6" fmla="*/ 243695 w 669252"/>
                      <a:gd name="connsiteY6" fmla="*/ 105156 h 891732"/>
                      <a:gd name="connsiteX7" fmla="*/ 228673 w 669252"/>
                      <a:gd name="connsiteY7" fmla="*/ 97645 h 891732"/>
                      <a:gd name="connsiteX8" fmla="*/ 93472 w 669252"/>
                      <a:gd name="connsiteY8" fmla="*/ 0 h 891732"/>
                      <a:gd name="connsiteX9" fmla="*/ 93472 w 669252"/>
                      <a:gd name="connsiteY9" fmla="*/ 7511 h 891732"/>
                      <a:gd name="connsiteX10" fmla="*/ 161072 w 669252"/>
                      <a:gd name="connsiteY10" fmla="*/ 60089 h 891732"/>
                      <a:gd name="connsiteX11" fmla="*/ 3338 w 669252"/>
                      <a:gd name="connsiteY11" fmla="*/ 30044 h 891732"/>
                      <a:gd name="connsiteX12" fmla="*/ 3338 w 669252"/>
                      <a:gd name="connsiteY12" fmla="*/ 37556 h 891732"/>
                      <a:gd name="connsiteX13" fmla="*/ 131027 w 669252"/>
                      <a:gd name="connsiteY13" fmla="*/ 67600 h 891732"/>
                      <a:gd name="connsiteX14" fmla="*/ 243695 w 669252"/>
                      <a:gd name="connsiteY14" fmla="*/ 142712 h 891732"/>
                      <a:gd name="connsiteX15" fmla="*/ 326318 w 669252"/>
                      <a:gd name="connsiteY15" fmla="*/ 240356 h 891732"/>
                      <a:gd name="connsiteX16" fmla="*/ 408940 w 669252"/>
                      <a:gd name="connsiteY16" fmla="*/ 390579 h 891732"/>
                      <a:gd name="connsiteX17" fmla="*/ 484052 w 669252"/>
                      <a:gd name="connsiteY17" fmla="*/ 555824 h 891732"/>
                      <a:gd name="connsiteX18" fmla="*/ 536629 w 669252"/>
                      <a:gd name="connsiteY18" fmla="*/ 706047 h 891732"/>
                      <a:gd name="connsiteX19" fmla="*/ 521607 w 669252"/>
                      <a:gd name="connsiteY19" fmla="*/ 788670 h 891732"/>
                      <a:gd name="connsiteX20" fmla="*/ 514096 w 669252"/>
                      <a:gd name="connsiteY20" fmla="*/ 826226 h 891732"/>
                      <a:gd name="connsiteX21" fmla="*/ 656807 w 669252"/>
                      <a:gd name="connsiteY21" fmla="*/ 886315 h 891732"/>
                      <a:gd name="connsiteX22" fmla="*/ 664319 w 669252"/>
                      <a:gd name="connsiteY22" fmla="*/ 871292 h 89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9252" h="891732">
                        <a:moveTo>
                          <a:pt x="664319" y="871292"/>
                        </a:moveTo>
                        <a:cubicBezTo>
                          <a:pt x="626763" y="878803"/>
                          <a:pt x="589208" y="863781"/>
                          <a:pt x="566674" y="841248"/>
                        </a:cubicBezTo>
                        <a:cubicBezTo>
                          <a:pt x="514096" y="803692"/>
                          <a:pt x="581696" y="766136"/>
                          <a:pt x="574185" y="728581"/>
                        </a:cubicBezTo>
                        <a:cubicBezTo>
                          <a:pt x="574185" y="683514"/>
                          <a:pt x="551652" y="645958"/>
                          <a:pt x="536629" y="600891"/>
                        </a:cubicBezTo>
                        <a:cubicBezTo>
                          <a:pt x="521607" y="548313"/>
                          <a:pt x="499074" y="503246"/>
                          <a:pt x="476540" y="458180"/>
                        </a:cubicBezTo>
                        <a:cubicBezTo>
                          <a:pt x="431473" y="360535"/>
                          <a:pt x="386406" y="270401"/>
                          <a:pt x="318806" y="187779"/>
                        </a:cubicBezTo>
                        <a:cubicBezTo>
                          <a:pt x="296273" y="157734"/>
                          <a:pt x="266228" y="127689"/>
                          <a:pt x="243695" y="105156"/>
                        </a:cubicBezTo>
                        <a:cubicBezTo>
                          <a:pt x="243695" y="105156"/>
                          <a:pt x="236184" y="97645"/>
                          <a:pt x="228673" y="97645"/>
                        </a:cubicBezTo>
                        <a:cubicBezTo>
                          <a:pt x="183606" y="60089"/>
                          <a:pt x="138539" y="22533"/>
                          <a:pt x="93472" y="0"/>
                        </a:cubicBezTo>
                        <a:cubicBezTo>
                          <a:pt x="93472" y="0"/>
                          <a:pt x="85961" y="0"/>
                          <a:pt x="93472" y="7511"/>
                        </a:cubicBezTo>
                        <a:cubicBezTo>
                          <a:pt x="116005" y="22533"/>
                          <a:pt x="138539" y="45067"/>
                          <a:pt x="161072" y="60089"/>
                        </a:cubicBezTo>
                        <a:cubicBezTo>
                          <a:pt x="108494" y="37556"/>
                          <a:pt x="55916" y="30044"/>
                          <a:pt x="3338" y="30044"/>
                        </a:cubicBezTo>
                        <a:cubicBezTo>
                          <a:pt x="3338" y="30044"/>
                          <a:pt x="-4173" y="37556"/>
                          <a:pt x="3338" y="37556"/>
                        </a:cubicBezTo>
                        <a:cubicBezTo>
                          <a:pt x="48405" y="45067"/>
                          <a:pt x="93472" y="52578"/>
                          <a:pt x="131027" y="67600"/>
                        </a:cubicBezTo>
                        <a:cubicBezTo>
                          <a:pt x="176095" y="82622"/>
                          <a:pt x="206139" y="120178"/>
                          <a:pt x="243695" y="142712"/>
                        </a:cubicBezTo>
                        <a:cubicBezTo>
                          <a:pt x="273739" y="172756"/>
                          <a:pt x="296273" y="210312"/>
                          <a:pt x="326318" y="240356"/>
                        </a:cubicBezTo>
                        <a:cubicBezTo>
                          <a:pt x="356362" y="285423"/>
                          <a:pt x="386406" y="338001"/>
                          <a:pt x="408940" y="390579"/>
                        </a:cubicBezTo>
                        <a:cubicBezTo>
                          <a:pt x="431473" y="443157"/>
                          <a:pt x="461518" y="495735"/>
                          <a:pt x="484052" y="555824"/>
                        </a:cubicBezTo>
                        <a:cubicBezTo>
                          <a:pt x="506585" y="608402"/>
                          <a:pt x="521607" y="653469"/>
                          <a:pt x="536629" y="706047"/>
                        </a:cubicBezTo>
                        <a:cubicBezTo>
                          <a:pt x="544140" y="743603"/>
                          <a:pt x="529118" y="758625"/>
                          <a:pt x="521607" y="788670"/>
                        </a:cubicBezTo>
                        <a:cubicBezTo>
                          <a:pt x="514096" y="796181"/>
                          <a:pt x="514096" y="811203"/>
                          <a:pt x="514096" y="826226"/>
                        </a:cubicBezTo>
                        <a:cubicBezTo>
                          <a:pt x="529118" y="886315"/>
                          <a:pt x="604230" y="901337"/>
                          <a:pt x="656807" y="886315"/>
                        </a:cubicBezTo>
                        <a:cubicBezTo>
                          <a:pt x="671830" y="878803"/>
                          <a:pt x="671830" y="871292"/>
                          <a:pt x="664319" y="871292"/>
                        </a:cubicBezTo>
                        <a:close/>
                      </a:path>
                    </a:pathLst>
                  </a:custGeom>
                  <a:solidFill>
                    <a:srgbClr val="B12F4B"/>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307" name="Graphic 2">
                <a:extLst>
                  <a:ext uri="{FF2B5EF4-FFF2-40B4-BE49-F238E27FC236}">
                    <a16:creationId xmlns:a16="http://schemas.microsoft.com/office/drawing/2014/main" id="{1AC30A5E-B95C-4127-9114-443AF78FC70E}"/>
                  </a:ext>
                </a:extLst>
              </p:cNvPr>
              <p:cNvGrpSpPr/>
              <p:nvPr/>
            </p:nvGrpSpPr>
            <p:grpSpPr>
              <a:xfrm>
                <a:off x="7167990" y="5233633"/>
                <a:ext cx="736671" cy="592604"/>
                <a:chOff x="7167990" y="5233633"/>
                <a:chExt cx="736671" cy="592604"/>
              </a:xfrm>
            </p:grpSpPr>
            <p:grpSp>
              <p:nvGrpSpPr>
                <p:cNvPr id="434" name="Graphic 2">
                  <a:extLst>
                    <a:ext uri="{FF2B5EF4-FFF2-40B4-BE49-F238E27FC236}">
                      <a16:creationId xmlns:a16="http://schemas.microsoft.com/office/drawing/2014/main" id="{2DE2A28B-6160-40FA-A96D-7C70C612080C}"/>
                    </a:ext>
                  </a:extLst>
                </p:cNvPr>
                <p:cNvGrpSpPr/>
                <p:nvPr/>
              </p:nvGrpSpPr>
              <p:grpSpPr>
                <a:xfrm>
                  <a:off x="7167990" y="5233633"/>
                  <a:ext cx="736671" cy="592604"/>
                  <a:chOff x="7167990" y="5233633"/>
                  <a:chExt cx="736671" cy="592604"/>
                </a:xfrm>
              </p:grpSpPr>
              <p:grpSp>
                <p:nvGrpSpPr>
                  <p:cNvPr id="436" name="Graphic 2">
                    <a:extLst>
                      <a:ext uri="{FF2B5EF4-FFF2-40B4-BE49-F238E27FC236}">
                        <a16:creationId xmlns:a16="http://schemas.microsoft.com/office/drawing/2014/main" id="{3C39102C-9E27-4328-B942-E2B4E034B95B}"/>
                      </a:ext>
                    </a:extLst>
                  </p:cNvPr>
                  <p:cNvGrpSpPr/>
                  <p:nvPr/>
                </p:nvGrpSpPr>
                <p:grpSpPr>
                  <a:xfrm>
                    <a:off x="7167990" y="5238186"/>
                    <a:ext cx="736671" cy="585071"/>
                    <a:chOff x="7167990" y="5238186"/>
                    <a:chExt cx="736671" cy="585071"/>
                  </a:xfrm>
                </p:grpSpPr>
                <p:sp>
                  <p:nvSpPr>
                    <p:cNvPr id="445" name="Freeform: Shape 444">
                      <a:extLst>
                        <a:ext uri="{FF2B5EF4-FFF2-40B4-BE49-F238E27FC236}">
                          <a16:creationId xmlns:a16="http://schemas.microsoft.com/office/drawing/2014/main" id="{05DF92B2-EDC3-4856-8BAC-45FF246075AE}"/>
                        </a:ext>
                      </a:extLst>
                    </p:cNvPr>
                    <p:cNvSpPr/>
                    <p:nvPr/>
                  </p:nvSpPr>
                  <p:spPr>
                    <a:xfrm>
                      <a:off x="7182949" y="5238186"/>
                      <a:ext cx="721711" cy="585071"/>
                    </a:xfrm>
                    <a:custGeom>
                      <a:avLst/>
                      <a:gdLst>
                        <a:gd name="connsiteX0" fmla="*/ 669134 w 721711"/>
                        <a:gd name="connsiteY0" fmla="*/ 243315 h 585071"/>
                        <a:gd name="connsiteX1" fmla="*/ 548956 w 721711"/>
                        <a:gd name="connsiteY1" fmla="*/ 100603 h 585071"/>
                        <a:gd name="connsiteX2" fmla="*/ 533933 w 721711"/>
                        <a:gd name="connsiteY2" fmla="*/ 108114 h 585071"/>
                        <a:gd name="connsiteX3" fmla="*/ 413755 w 721711"/>
                        <a:gd name="connsiteY3" fmla="*/ 85581 h 585071"/>
                        <a:gd name="connsiteX4" fmla="*/ 240999 w 721711"/>
                        <a:gd name="connsiteY4" fmla="*/ 10470 h 585071"/>
                        <a:gd name="connsiteX5" fmla="*/ 120821 w 721711"/>
                        <a:gd name="connsiteY5" fmla="*/ 17981 h 585071"/>
                        <a:gd name="connsiteX6" fmla="*/ 105798 w 721711"/>
                        <a:gd name="connsiteY6" fmla="*/ 48025 h 585071"/>
                        <a:gd name="connsiteX7" fmla="*/ 83265 w 721711"/>
                        <a:gd name="connsiteY7" fmla="*/ 55536 h 585071"/>
                        <a:gd name="connsiteX8" fmla="*/ 53220 w 721711"/>
                        <a:gd name="connsiteY8" fmla="*/ 115625 h 585071"/>
                        <a:gd name="connsiteX9" fmla="*/ 90776 w 721711"/>
                        <a:gd name="connsiteY9" fmla="*/ 168204 h 585071"/>
                        <a:gd name="connsiteX10" fmla="*/ 642 w 721711"/>
                        <a:gd name="connsiteY10" fmla="*/ 235804 h 585071"/>
                        <a:gd name="connsiteX11" fmla="*/ 128332 w 721711"/>
                        <a:gd name="connsiteY11" fmla="*/ 295893 h 585071"/>
                        <a:gd name="connsiteX12" fmla="*/ 180910 w 721711"/>
                        <a:gd name="connsiteY12" fmla="*/ 295893 h 585071"/>
                        <a:gd name="connsiteX13" fmla="*/ 165887 w 721711"/>
                        <a:gd name="connsiteY13" fmla="*/ 303404 h 585071"/>
                        <a:gd name="connsiteX14" fmla="*/ 53220 w 721711"/>
                        <a:gd name="connsiteY14" fmla="*/ 378515 h 585071"/>
                        <a:gd name="connsiteX15" fmla="*/ 90776 w 721711"/>
                        <a:gd name="connsiteY15" fmla="*/ 423582 h 585071"/>
                        <a:gd name="connsiteX16" fmla="*/ 225977 w 721711"/>
                        <a:gd name="connsiteY16" fmla="*/ 386027 h 585071"/>
                        <a:gd name="connsiteX17" fmla="*/ 413755 w 721711"/>
                        <a:gd name="connsiteY17" fmla="*/ 423582 h 585071"/>
                        <a:gd name="connsiteX18" fmla="*/ 391222 w 721711"/>
                        <a:gd name="connsiteY18" fmla="*/ 461138 h 585071"/>
                        <a:gd name="connsiteX19" fmla="*/ 353666 w 721711"/>
                        <a:gd name="connsiteY19" fmla="*/ 506205 h 585071"/>
                        <a:gd name="connsiteX20" fmla="*/ 383711 w 721711"/>
                        <a:gd name="connsiteY20" fmla="*/ 573805 h 585071"/>
                        <a:gd name="connsiteX21" fmla="*/ 458822 w 721711"/>
                        <a:gd name="connsiteY21" fmla="*/ 573805 h 585071"/>
                        <a:gd name="connsiteX22" fmla="*/ 533933 w 721711"/>
                        <a:gd name="connsiteY22" fmla="*/ 498694 h 585071"/>
                        <a:gd name="connsiteX23" fmla="*/ 556467 w 721711"/>
                        <a:gd name="connsiteY23" fmla="*/ 461138 h 585071"/>
                        <a:gd name="connsiteX24" fmla="*/ 616556 w 721711"/>
                        <a:gd name="connsiteY24" fmla="*/ 416071 h 585071"/>
                        <a:gd name="connsiteX25" fmla="*/ 646601 w 721711"/>
                        <a:gd name="connsiteY25" fmla="*/ 408560 h 585071"/>
                        <a:gd name="connsiteX26" fmla="*/ 721712 w 721711"/>
                        <a:gd name="connsiteY26" fmla="*/ 355982 h 585071"/>
                        <a:gd name="connsiteX27" fmla="*/ 669134 w 721711"/>
                        <a:gd name="connsiteY27" fmla="*/ 243315 h 58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1711" h="585071">
                          <a:moveTo>
                            <a:pt x="669134" y="243315"/>
                          </a:moveTo>
                          <a:cubicBezTo>
                            <a:pt x="646601" y="198248"/>
                            <a:pt x="601534" y="130648"/>
                            <a:pt x="548956" y="100603"/>
                          </a:cubicBezTo>
                          <a:cubicBezTo>
                            <a:pt x="541444" y="100603"/>
                            <a:pt x="541444" y="108114"/>
                            <a:pt x="533933" y="108114"/>
                          </a:cubicBezTo>
                          <a:cubicBezTo>
                            <a:pt x="488867" y="123137"/>
                            <a:pt x="458822" y="108114"/>
                            <a:pt x="413755" y="85581"/>
                          </a:cubicBezTo>
                          <a:cubicBezTo>
                            <a:pt x="361177" y="48025"/>
                            <a:pt x="301088" y="25492"/>
                            <a:pt x="240999" y="10470"/>
                          </a:cubicBezTo>
                          <a:cubicBezTo>
                            <a:pt x="203443" y="-4553"/>
                            <a:pt x="158376" y="-4553"/>
                            <a:pt x="120821" y="17981"/>
                          </a:cubicBezTo>
                          <a:cubicBezTo>
                            <a:pt x="105798" y="25492"/>
                            <a:pt x="105798" y="33003"/>
                            <a:pt x="105798" y="48025"/>
                          </a:cubicBezTo>
                          <a:cubicBezTo>
                            <a:pt x="98287" y="48025"/>
                            <a:pt x="90776" y="48025"/>
                            <a:pt x="83265" y="55536"/>
                          </a:cubicBezTo>
                          <a:cubicBezTo>
                            <a:pt x="60731" y="63047"/>
                            <a:pt x="45709" y="93092"/>
                            <a:pt x="53220" y="115625"/>
                          </a:cubicBezTo>
                          <a:cubicBezTo>
                            <a:pt x="60731" y="138159"/>
                            <a:pt x="75754" y="153181"/>
                            <a:pt x="90776" y="168204"/>
                          </a:cubicBezTo>
                          <a:cubicBezTo>
                            <a:pt x="53220" y="168204"/>
                            <a:pt x="-6869" y="183226"/>
                            <a:pt x="642" y="235804"/>
                          </a:cubicBezTo>
                          <a:cubicBezTo>
                            <a:pt x="642" y="280871"/>
                            <a:pt x="90776" y="295893"/>
                            <a:pt x="128332" y="295893"/>
                          </a:cubicBezTo>
                          <a:cubicBezTo>
                            <a:pt x="143354" y="295893"/>
                            <a:pt x="158376" y="295893"/>
                            <a:pt x="180910" y="295893"/>
                          </a:cubicBezTo>
                          <a:cubicBezTo>
                            <a:pt x="173399" y="295893"/>
                            <a:pt x="165887" y="295893"/>
                            <a:pt x="165887" y="303404"/>
                          </a:cubicBezTo>
                          <a:cubicBezTo>
                            <a:pt x="128332" y="318426"/>
                            <a:pt x="68242" y="340960"/>
                            <a:pt x="53220" y="378515"/>
                          </a:cubicBezTo>
                          <a:cubicBezTo>
                            <a:pt x="45709" y="401049"/>
                            <a:pt x="68242" y="423582"/>
                            <a:pt x="90776" y="423582"/>
                          </a:cubicBezTo>
                          <a:cubicBezTo>
                            <a:pt x="143354" y="438605"/>
                            <a:pt x="180910" y="408560"/>
                            <a:pt x="225977" y="386027"/>
                          </a:cubicBezTo>
                          <a:cubicBezTo>
                            <a:pt x="293577" y="355982"/>
                            <a:pt x="353666" y="386027"/>
                            <a:pt x="413755" y="423582"/>
                          </a:cubicBezTo>
                          <a:cubicBezTo>
                            <a:pt x="406244" y="438605"/>
                            <a:pt x="398733" y="446116"/>
                            <a:pt x="391222" y="461138"/>
                          </a:cubicBezTo>
                          <a:cubicBezTo>
                            <a:pt x="376199" y="476160"/>
                            <a:pt x="361177" y="491183"/>
                            <a:pt x="353666" y="506205"/>
                          </a:cubicBezTo>
                          <a:cubicBezTo>
                            <a:pt x="338644" y="528738"/>
                            <a:pt x="368688" y="558783"/>
                            <a:pt x="383711" y="573805"/>
                          </a:cubicBezTo>
                          <a:cubicBezTo>
                            <a:pt x="406244" y="588827"/>
                            <a:pt x="436289" y="588827"/>
                            <a:pt x="458822" y="573805"/>
                          </a:cubicBezTo>
                          <a:cubicBezTo>
                            <a:pt x="488867" y="551272"/>
                            <a:pt x="511400" y="528738"/>
                            <a:pt x="533933" y="498694"/>
                          </a:cubicBezTo>
                          <a:cubicBezTo>
                            <a:pt x="541444" y="491183"/>
                            <a:pt x="548956" y="476160"/>
                            <a:pt x="556467" y="461138"/>
                          </a:cubicBezTo>
                          <a:cubicBezTo>
                            <a:pt x="586511" y="453627"/>
                            <a:pt x="601534" y="438605"/>
                            <a:pt x="616556" y="416071"/>
                          </a:cubicBezTo>
                          <a:cubicBezTo>
                            <a:pt x="624067" y="416071"/>
                            <a:pt x="631578" y="416071"/>
                            <a:pt x="646601" y="408560"/>
                          </a:cubicBezTo>
                          <a:cubicBezTo>
                            <a:pt x="676645" y="401049"/>
                            <a:pt x="699179" y="378515"/>
                            <a:pt x="721712" y="355982"/>
                          </a:cubicBezTo>
                          <a:cubicBezTo>
                            <a:pt x="691667" y="310915"/>
                            <a:pt x="684156" y="280871"/>
                            <a:pt x="669134" y="243315"/>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6" name="Freeform: Shape 445">
                      <a:extLst>
                        <a:ext uri="{FF2B5EF4-FFF2-40B4-BE49-F238E27FC236}">
                          <a16:creationId xmlns:a16="http://schemas.microsoft.com/office/drawing/2014/main" id="{29AF1C81-F0A7-4B73-B6FE-A800355BDFA3}"/>
                        </a:ext>
                      </a:extLst>
                    </p:cNvPr>
                    <p:cNvSpPr/>
                    <p:nvPr/>
                  </p:nvSpPr>
                  <p:spPr>
                    <a:xfrm>
                      <a:off x="7167990" y="5238186"/>
                      <a:ext cx="714137" cy="581316"/>
                    </a:xfrm>
                    <a:custGeom>
                      <a:avLst/>
                      <a:gdLst>
                        <a:gd name="connsiteX0" fmla="*/ 421203 w 714137"/>
                        <a:gd name="connsiteY0" fmla="*/ 581316 h 581316"/>
                        <a:gd name="connsiteX1" fmla="*/ 421203 w 714137"/>
                        <a:gd name="connsiteY1" fmla="*/ 581316 h 581316"/>
                        <a:gd name="connsiteX2" fmla="*/ 383648 w 714137"/>
                        <a:gd name="connsiteY2" fmla="*/ 566294 h 581316"/>
                        <a:gd name="connsiteX3" fmla="*/ 353603 w 714137"/>
                        <a:gd name="connsiteY3" fmla="*/ 491183 h 581316"/>
                        <a:gd name="connsiteX4" fmla="*/ 383648 w 714137"/>
                        <a:gd name="connsiteY4" fmla="*/ 453627 h 581316"/>
                        <a:gd name="connsiteX5" fmla="*/ 391159 w 714137"/>
                        <a:gd name="connsiteY5" fmla="*/ 446116 h 581316"/>
                        <a:gd name="connsiteX6" fmla="*/ 413692 w 714137"/>
                        <a:gd name="connsiteY6" fmla="*/ 416071 h 581316"/>
                        <a:gd name="connsiteX7" fmla="*/ 413692 w 714137"/>
                        <a:gd name="connsiteY7" fmla="*/ 416071 h 581316"/>
                        <a:gd name="connsiteX8" fmla="*/ 293514 w 714137"/>
                        <a:gd name="connsiteY8" fmla="*/ 378515 h 581316"/>
                        <a:gd name="connsiteX9" fmla="*/ 240936 w 714137"/>
                        <a:gd name="connsiteY9" fmla="*/ 393538 h 581316"/>
                        <a:gd name="connsiteX10" fmla="*/ 218402 w 714137"/>
                        <a:gd name="connsiteY10" fmla="*/ 401049 h 581316"/>
                        <a:gd name="connsiteX11" fmla="*/ 120758 w 714137"/>
                        <a:gd name="connsiteY11" fmla="*/ 431094 h 581316"/>
                        <a:gd name="connsiteX12" fmla="*/ 90713 w 714137"/>
                        <a:gd name="connsiteY12" fmla="*/ 431094 h 581316"/>
                        <a:gd name="connsiteX13" fmla="*/ 53157 w 714137"/>
                        <a:gd name="connsiteY13" fmla="*/ 401049 h 581316"/>
                        <a:gd name="connsiteX14" fmla="*/ 53157 w 714137"/>
                        <a:gd name="connsiteY14" fmla="*/ 371004 h 581316"/>
                        <a:gd name="connsiteX15" fmla="*/ 143291 w 714137"/>
                        <a:gd name="connsiteY15" fmla="*/ 303404 h 581316"/>
                        <a:gd name="connsiteX16" fmla="*/ 135780 w 714137"/>
                        <a:gd name="connsiteY16" fmla="*/ 303404 h 581316"/>
                        <a:gd name="connsiteX17" fmla="*/ 579 w 714137"/>
                        <a:gd name="connsiteY17" fmla="*/ 235804 h 581316"/>
                        <a:gd name="connsiteX18" fmla="*/ 83202 w 714137"/>
                        <a:gd name="connsiteY18" fmla="*/ 168204 h 581316"/>
                        <a:gd name="connsiteX19" fmla="*/ 53157 w 714137"/>
                        <a:gd name="connsiteY19" fmla="*/ 123137 h 581316"/>
                        <a:gd name="connsiteX20" fmla="*/ 90713 w 714137"/>
                        <a:gd name="connsiteY20" fmla="*/ 55536 h 581316"/>
                        <a:gd name="connsiteX21" fmla="*/ 105735 w 714137"/>
                        <a:gd name="connsiteY21" fmla="*/ 48025 h 581316"/>
                        <a:gd name="connsiteX22" fmla="*/ 128269 w 714137"/>
                        <a:gd name="connsiteY22" fmla="*/ 17981 h 581316"/>
                        <a:gd name="connsiteX23" fmla="*/ 255958 w 714137"/>
                        <a:gd name="connsiteY23" fmla="*/ 10470 h 581316"/>
                        <a:gd name="connsiteX24" fmla="*/ 428715 w 714137"/>
                        <a:gd name="connsiteY24" fmla="*/ 85581 h 581316"/>
                        <a:gd name="connsiteX25" fmla="*/ 503826 w 714137"/>
                        <a:gd name="connsiteY25" fmla="*/ 115625 h 581316"/>
                        <a:gd name="connsiteX26" fmla="*/ 533870 w 714137"/>
                        <a:gd name="connsiteY26" fmla="*/ 108114 h 581316"/>
                        <a:gd name="connsiteX27" fmla="*/ 548893 w 714137"/>
                        <a:gd name="connsiteY27" fmla="*/ 100603 h 581316"/>
                        <a:gd name="connsiteX28" fmla="*/ 548893 w 714137"/>
                        <a:gd name="connsiteY28" fmla="*/ 100603 h 581316"/>
                        <a:gd name="connsiteX29" fmla="*/ 556404 w 714137"/>
                        <a:gd name="connsiteY29" fmla="*/ 100603 h 581316"/>
                        <a:gd name="connsiteX30" fmla="*/ 676582 w 714137"/>
                        <a:gd name="connsiteY30" fmla="*/ 243315 h 581316"/>
                        <a:gd name="connsiteX31" fmla="*/ 714138 w 714137"/>
                        <a:gd name="connsiteY31" fmla="*/ 348471 h 581316"/>
                        <a:gd name="connsiteX32" fmla="*/ 714138 w 714137"/>
                        <a:gd name="connsiteY32" fmla="*/ 355982 h 581316"/>
                        <a:gd name="connsiteX33" fmla="*/ 639027 w 714137"/>
                        <a:gd name="connsiteY33" fmla="*/ 408560 h 581316"/>
                        <a:gd name="connsiteX34" fmla="*/ 624004 w 714137"/>
                        <a:gd name="connsiteY34" fmla="*/ 408560 h 581316"/>
                        <a:gd name="connsiteX35" fmla="*/ 616493 w 714137"/>
                        <a:gd name="connsiteY35" fmla="*/ 408560 h 581316"/>
                        <a:gd name="connsiteX36" fmla="*/ 556404 w 714137"/>
                        <a:gd name="connsiteY36" fmla="*/ 453627 h 581316"/>
                        <a:gd name="connsiteX37" fmla="*/ 533870 w 714137"/>
                        <a:gd name="connsiteY37" fmla="*/ 483672 h 581316"/>
                        <a:gd name="connsiteX38" fmla="*/ 458759 w 714137"/>
                        <a:gd name="connsiteY38" fmla="*/ 558783 h 581316"/>
                        <a:gd name="connsiteX39" fmla="*/ 421203 w 714137"/>
                        <a:gd name="connsiteY39" fmla="*/ 581316 h 581316"/>
                        <a:gd name="connsiteX40" fmla="*/ 286003 w 714137"/>
                        <a:gd name="connsiteY40" fmla="*/ 355982 h 581316"/>
                        <a:gd name="connsiteX41" fmla="*/ 413692 w 714137"/>
                        <a:gd name="connsiteY41" fmla="*/ 401049 h 581316"/>
                        <a:gd name="connsiteX42" fmla="*/ 421203 w 714137"/>
                        <a:gd name="connsiteY42" fmla="*/ 408560 h 581316"/>
                        <a:gd name="connsiteX43" fmla="*/ 428715 w 714137"/>
                        <a:gd name="connsiteY43" fmla="*/ 416071 h 581316"/>
                        <a:gd name="connsiteX44" fmla="*/ 428715 w 714137"/>
                        <a:gd name="connsiteY44" fmla="*/ 423582 h 581316"/>
                        <a:gd name="connsiteX45" fmla="*/ 398670 w 714137"/>
                        <a:gd name="connsiteY45" fmla="*/ 461138 h 581316"/>
                        <a:gd name="connsiteX46" fmla="*/ 391159 w 714137"/>
                        <a:gd name="connsiteY46" fmla="*/ 468649 h 581316"/>
                        <a:gd name="connsiteX47" fmla="*/ 361114 w 714137"/>
                        <a:gd name="connsiteY47" fmla="*/ 506205 h 581316"/>
                        <a:gd name="connsiteX48" fmla="*/ 391159 w 714137"/>
                        <a:gd name="connsiteY48" fmla="*/ 558783 h 581316"/>
                        <a:gd name="connsiteX49" fmla="*/ 458759 w 714137"/>
                        <a:gd name="connsiteY49" fmla="*/ 558783 h 581316"/>
                        <a:gd name="connsiteX50" fmla="*/ 526359 w 714137"/>
                        <a:gd name="connsiteY50" fmla="*/ 483672 h 581316"/>
                        <a:gd name="connsiteX51" fmla="*/ 541382 w 714137"/>
                        <a:gd name="connsiteY51" fmla="*/ 453627 h 581316"/>
                        <a:gd name="connsiteX52" fmla="*/ 541382 w 714137"/>
                        <a:gd name="connsiteY52" fmla="*/ 453627 h 581316"/>
                        <a:gd name="connsiteX53" fmla="*/ 548893 w 714137"/>
                        <a:gd name="connsiteY53" fmla="*/ 446116 h 581316"/>
                        <a:gd name="connsiteX54" fmla="*/ 608982 w 714137"/>
                        <a:gd name="connsiteY54" fmla="*/ 408560 h 581316"/>
                        <a:gd name="connsiteX55" fmla="*/ 616493 w 714137"/>
                        <a:gd name="connsiteY55" fmla="*/ 408560 h 581316"/>
                        <a:gd name="connsiteX56" fmla="*/ 624004 w 714137"/>
                        <a:gd name="connsiteY56" fmla="*/ 408560 h 581316"/>
                        <a:gd name="connsiteX57" fmla="*/ 639027 w 714137"/>
                        <a:gd name="connsiteY57" fmla="*/ 408560 h 581316"/>
                        <a:gd name="connsiteX58" fmla="*/ 706627 w 714137"/>
                        <a:gd name="connsiteY58" fmla="*/ 363493 h 581316"/>
                        <a:gd name="connsiteX59" fmla="*/ 669071 w 714137"/>
                        <a:gd name="connsiteY59" fmla="*/ 265848 h 581316"/>
                        <a:gd name="connsiteX60" fmla="*/ 556404 w 714137"/>
                        <a:gd name="connsiteY60" fmla="*/ 130648 h 581316"/>
                        <a:gd name="connsiteX61" fmla="*/ 541382 w 714137"/>
                        <a:gd name="connsiteY61" fmla="*/ 138159 h 581316"/>
                        <a:gd name="connsiteX62" fmla="*/ 503826 w 714137"/>
                        <a:gd name="connsiteY62" fmla="*/ 145670 h 581316"/>
                        <a:gd name="connsiteX63" fmla="*/ 421203 w 714137"/>
                        <a:gd name="connsiteY63" fmla="*/ 108114 h 581316"/>
                        <a:gd name="connsiteX64" fmla="*/ 248447 w 714137"/>
                        <a:gd name="connsiteY64" fmla="*/ 33003 h 581316"/>
                        <a:gd name="connsiteX65" fmla="*/ 128269 w 714137"/>
                        <a:gd name="connsiteY65" fmla="*/ 33003 h 581316"/>
                        <a:gd name="connsiteX66" fmla="*/ 113247 w 714137"/>
                        <a:gd name="connsiteY66" fmla="*/ 55536 h 581316"/>
                        <a:gd name="connsiteX67" fmla="*/ 105735 w 714137"/>
                        <a:gd name="connsiteY67" fmla="*/ 63047 h 581316"/>
                        <a:gd name="connsiteX68" fmla="*/ 83202 w 714137"/>
                        <a:gd name="connsiteY68" fmla="*/ 70559 h 581316"/>
                        <a:gd name="connsiteX69" fmla="*/ 53157 w 714137"/>
                        <a:gd name="connsiteY69" fmla="*/ 115625 h 581316"/>
                        <a:gd name="connsiteX70" fmla="*/ 90713 w 714137"/>
                        <a:gd name="connsiteY70" fmla="*/ 160693 h 581316"/>
                        <a:gd name="connsiteX71" fmla="*/ 90713 w 714137"/>
                        <a:gd name="connsiteY71" fmla="*/ 168204 h 581316"/>
                        <a:gd name="connsiteX72" fmla="*/ 83202 w 714137"/>
                        <a:gd name="connsiteY72" fmla="*/ 175715 h 581316"/>
                        <a:gd name="connsiteX73" fmla="*/ 579 w 714137"/>
                        <a:gd name="connsiteY73" fmla="*/ 228293 h 581316"/>
                        <a:gd name="connsiteX74" fmla="*/ 120758 w 714137"/>
                        <a:gd name="connsiteY74" fmla="*/ 280871 h 581316"/>
                        <a:gd name="connsiteX75" fmla="*/ 150802 w 714137"/>
                        <a:gd name="connsiteY75" fmla="*/ 280871 h 581316"/>
                        <a:gd name="connsiteX76" fmla="*/ 173336 w 714137"/>
                        <a:gd name="connsiteY76" fmla="*/ 280871 h 581316"/>
                        <a:gd name="connsiteX77" fmla="*/ 180847 w 714137"/>
                        <a:gd name="connsiteY77" fmla="*/ 288382 h 581316"/>
                        <a:gd name="connsiteX78" fmla="*/ 173336 w 714137"/>
                        <a:gd name="connsiteY78" fmla="*/ 295893 h 581316"/>
                        <a:gd name="connsiteX79" fmla="*/ 158313 w 714137"/>
                        <a:gd name="connsiteY79" fmla="*/ 303404 h 581316"/>
                        <a:gd name="connsiteX80" fmla="*/ 53157 w 714137"/>
                        <a:gd name="connsiteY80" fmla="*/ 371004 h 581316"/>
                        <a:gd name="connsiteX81" fmla="*/ 53157 w 714137"/>
                        <a:gd name="connsiteY81" fmla="*/ 386027 h 581316"/>
                        <a:gd name="connsiteX82" fmla="*/ 83202 w 714137"/>
                        <a:gd name="connsiteY82" fmla="*/ 408560 h 581316"/>
                        <a:gd name="connsiteX83" fmla="*/ 105735 w 714137"/>
                        <a:gd name="connsiteY83" fmla="*/ 408560 h 581316"/>
                        <a:gd name="connsiteX84" fmla="*/ 195869 w 714137"/>
                        <a:gd name="connsiteY84" fmla="*/ 378515 h 581316"/>
                        <a:gd name="connsiteX85" fmla="*/ 218402 w 714137"/>
                        <a:gd name="connsiteY85" fmla="*/ 371004 h 581316"/>
                        <a:gd name="connsiteX86" fmla="*/ 286003 w 714137"/>
                        <a:gd name="connsiteY86" fmla="*/ 355982 h 5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4137" h="581316">
                          <a:moveTo>
                            <a:pt x="421203" y="581316"/>
                          </a:moveTo>
                          <a:lnTo>
                            <a:pt x="421203" y="581316"/>
                          </a:lnTo>
                          <a:cubicBezTo>
                            <a:pt x="406181" y="581316"/>
                            <a:pt x="391159" y="573805"/>
                            <a:pt x="383648" y="566294"/>
                          </a:cubicBezTo>
                          <a:cubicBezTo>
                            <a:pt x="361114" y="551272"/>
                            <a:pt x="338581" y="521227"/>
                            <a:pt x="353603" y="491183"/>
                          </a:cubicBezTo>
                          <a:cubicBezTo>
                            <a:pt x="361114" y="476160"/>
                            <a:pt x="368625" y="461138"/>
                            <a:pt x="383648" y="453627"/>
                          </a:cubicBezTo>
                          <a:cubicBezTo>
                            <a:pt x="383648" y="453627"/>
                            <a:pt x="391159" y="446116"/>
                            <a:pt x="391159" y="446116"/>
                          </a:cubicBezTo>
                          <a:cubicBezTo>
                            <a:pt x="398670" y="438605"/>
                            <a:pt x="406181" y="431094"/>
                            <a:pt x="413692" y="416071"/>
                          </a:cubicBezTo>
                          <a:lnTo>
                            <a:pt x="413692" y="416071"/>
                          </a:lnTo>
                          <a:cubicBezTo>
                            <a:pt x="376137" y="393538"/>
                            <a:pt x="338581" y="378515"/>
                            <a:pt x="293514" y="378515"/>
                          </a:cubicBezTo>
                          <a:cubicBezTo>
                            <a:pt x="278492" y="378515"/>
                            <a:pt x="255958" y="378515"/>
                            <a:pt x="240936" y="393538"/>
                          </a:cubicBezTo>
                          <a:cubicBezTo>
                            <a:pt x="233425" y="393538"/>
                            <a:pt x="225914" y="401049"/>
                            <a:pt x="218402" y="401049"/>
                          </a:cubicBezTo>
                          <a:cubicBezTo>
                            <a:pt x="188358" y="416071"/>
                            <a:pt x="158313" y="431094"/>
                            <a:pt x="120758" y="431094"/>
                          </a:cubicBezTo>
                          <a:cubicBezTo>
                            <a:pt x="113247" y="431094"/>
                            <a:pt x="105735" y="431094"/>
                            <a:pt x="90713" y="431094"/>
                          </a:cubicBezTo>
                          <a:cubicBezTo>
                            <a:pt x="75691" y="431094"/>
                            <a:pt x="60668" y="416071"/>
                            <a:pt x="53157" y="401049"/>
                          </a:cubicBezTo>
                          <a:cubicBezTo>
                            <a:pt x="45646" y="393538"/>
                            <a:pt x="45646" y="378515"/>
                            <a:pt x="53157" y="371004"/>
                          </a:cubicBezTo>
                          <a:cubicBezTo>
                            <a:pt x="68179" y="333449"/>
                            <a:pt x="105735" y="310915"/>
                            <a:pt x="143291" y="303404"/>
                          </a:cubicBezTo>
                          <a:cubicBezTo>
                            <a:pt x="143291" y="303404"/>
                            <a:pt x="143291" y="303404"/>
                            <a:pt x="135780" y="303404"/>
                          </a:cubicBezTo>
                          <a:cubicBezTo>
                            <a:pt x="98224" y="303404"/>
                            <a:pt x="8090" y="288382"/>
                            <a:pt x="579" y="235804"/>
                          </a:cubicBezTo>
                          <a:cubicBezTo>
                            <a:pt x="579" y="190737"/>
                            <a:pt x="45646" y="168204"/>
                            <a:pt x="83202" y="168204"/>
                          </a:cubicBezTo>
                          <a:cubicBezTo>
                            <a:pt x="68179" y="153181"/>
                            <a:pt x="60668" y="138159"/>
                            <a:pt x="53157" y="123137"/>
                          </a:cubicBezTo>
                          <a:cubicBezTo>
                            <a:pt x="45646" y="93092"/>
                            <a:pt x="68179" y="63047"/>
                            <a:pt x="90713" y="55536"/>
                          </a:cubicBezTo>
                          <a:cubicBezTo>
                            <a:pt x="98224" y="55536"/>
                            <a:pt x="98224" y="55536"/>
                            <a:pt x="105735" y="48025"/>
                          </a:cubicBezTo>
                          <a:cubicBezTo>
                            <a:pt x="105735" y="33003"/>
                            <a:pt x="113247" y="25492"/>
                            <a:pt x="128269" y="17981"/>
                          </a:cubicBezTo>
                          <a:cubicBezTo>
                            <a:pt x="165825" y="-4553"/>
                            <a:pt x="203380" y="-4553"/>
                            <a:pt x="255958" y="10470"/>
                          </a:cubicBezTo>
                          <a:cubicBezTo>
                            <a:pt x="316047" y="25492"/>
                            <a:pt x="376137" y="48025"/>
                            <a:pt x="428715" y="85581"/>
                          </a:cubicBezTo>
                          <a:cubicBezTo>
                            <a:pt x="451248" y="100603"/>
                            <a:pt x="473781" y="115625"/>
                            <a:pt x="503826" y="115625"/>
                          </a:cubicBezTo>
                          <a:cubicBezTo>
                            <a:pt x="511337" y="115625"/>
                            <a:pt x="526359" y="115625"/>
                            <a:pt x="533870" y="108114"/>
                          </a:cubicBezTo>
                          <a:cubicBezTo>
                            <a:pt x="541382" y="108114"/>
                            <a:pt x="541382" y="108114"/>
                            <a:pt x="548893" y="100603"/>
                          </a:cubicBezTo>
                          <a:lnTo>
                            <a:pt x="548893" y="100603"/>
                          </a:lnTo>
                          <a:cubicBezTo>
                            <a:pt x="548893" y="100603"/>
                            <a:pt x="556404" y="100603"/>
                            <a:pt x="556404" y="100603"/>
                          </a:cubicBezTo>
                          <a:cubicBezTo>
                            <a:pt x="608982" y="130648"/>
                            <a:pt x="654049" y="198248"/>
                            <a:pt x="676582" y="243315"/>
                          </a:cubicBezTo>
                          <a:cubicBezTo>
                            <a:pt x="691605" y="273360"/>
                            <a:pt x="706627" y="310915"/>
                            <a:pt x="714138" y="348471"/>
                          </a:cubicBezTo>
                          <a:cubicBezTo>
                            <a:pt x="714138" y="348471"/>
                            <a:pt x="714138" y="355982"/>
                            <a:pt x="714138" y="355982"/>
                          </a:cubicBezTo>
                          <a:cubicBezTo>
                            <a:pt x="699116" y="386027"/>
                            <a:pt x="669071" y="401049"/>
                            <a:pt x="639027" y="408560"/>
                          </a:cubicBezTo>
                          <a:cubicBezTo>
                            <a:pt x="631515" y="408560"/>
                            <a:pt x="624004" y="408560"/>
                            <a:pt x="624004" y="408560"/>
                          </a:cubicBezTo>
                          <a:cubicBezTo>
                            <a:pt x="624004" y="408560"/>
                            <a:pt x="616493" y="408560"/>
                            <a:pt x="616493" y="408560"/>
                          </a:cubicBezTo>
                          <a:cubicBezTo>
                            <a:pt x="601471" y="431094"/>
                            <a:pt x="578937" y="446116"/>
                            <a:pt x="556404" y="453627"/>
                          </a:cubicBezTo>
                          <a:cubicBezTo>
                            <a:pt x="548893" y="461138"/>
                            <a:pt x="541382" y="476160"/>
                            <a:pt x="533870" y="483672"/>
                          </a:cubicBezTo>
                          <a:cubicBezTo>
                            <a:pt x="511337" y="521227"/>
                            <a:pt x="488804" y="543761"/>
                            <a:pt x="458759" y="558783"/>
                          </a:cubicBezTo>
                          <a:cubicBezTo>
                            <a:pt x="451248" y="573805"/>
                            <a:pt x="436226" y="581316"/>
                            <a:pt x="421203" y="581316"/>
                          </a:cubicBezTo>
                          <a:close/>
                          <a:moveTo>
                            <a:pt x="286003" y="355982"/>
                          </a:moveTo>
                          <a:cubicBezTo>
                            <a:pt x="331069" y="355982"/>
                            <a:pt x="368625" y="378515"/>
                            <a:pt x="413692" y="401049"/>
                          </a:cubicBezTo>
                          <a:lnTo>
                            <a:pt x="421203" y="408560"/>
                          </a:lnTo>
                          <a:cubicBezTo>
                            <a:pt x="421203" y="408560"/>
                            <a:pt x="421203" y="408560"/>
                            <a:pt x="428715" y="416071"/>
                          </a:cubicBezTo>
                          <a:cubicBezTo>
                            <a:pt x="428715" y="416071"/>
                            <a:pt x="428715" y="423582"/>
                            <a:pt x="428715" y="423582"/>
                          </a:cubicBezTo>
                          <a:cubicBezTo>
                            <a:pt x="421203" y="438605"/>
                            <a:pt x="413692" y="453627"/>
                            <a:pt x="398670" y="461138"/>
                          </a:cubicBezTo>
                          <a:cubicBezTo>
                            <a:pt x="398670" y="461138"/>
                            <a:pt x="391159" y="468649"/>
                            <a:pt x="391159" y="468649"/>
                          </a:cubicBezTo>
                          <a:cubicBezTo>
                            <a:pt x="383648" y="483672"/>
                            <a:pt x="368625" y="491183"/>
                            <a:pt x="361114" y="506205"/>
                          </a:cubicBezTo>
                          <a:cubicBezTo>
                            <a:pt x="346092" y="528738"/>
                            <a:pt x="383648" y="558783"/>
                            <a:pt x="391159" y="558783"/>
                          </a:cubicBezTo>
                          <a:cubicBezTo>
                            <a:pt x="406181" y="573805"/>
                            <a:pt x="436226" y="573805"/>
                            <a:pt x="458759" y="558783"/>
                          </a:cubicBezTo>
                          <a:cubicBezTo>
                            <a:pt x="481292" y="543761"/>
                            <a:pt x="503826" y="521227"/>
                            <a:pt x="526359" y="483672"/>
                          </a:cubicBezTo>
                          <a:cubicBezTo>
                            <a:pt x="533870" y="476160"/>
                            <a:pt x="541382" y="461138"/>
                            <a:pt x="541382" y="453627"/>
                          </a:cubicBezTo>
                          <a:lnTo>
                            <a:pt x="541382" y="453627"/>
                          </a:lnTo>
                          <a:cubicBezTo>
                            <a:pt x="541382" y="453627"/>
                            <a:pt x="541382" y="453627"/>
                            <a:pt x="548893" y="446116"/>
                          </a:cubicBezTo>
                          <a:cubicBezTo>
                            <a:pt x="578937" y="438605"/>
                            <a:pt x="593960" y="423582"/>
                            <a:pt x="608982" y="408560"/>
                          </a:cubicBezTo>
                          <a:cubicBezTo>
                            <a:pt x="608982" y="408560"/>
                            <a:pt x="608982" y="408560"/>
                            <a:pt x="616493" y="408560"/>
                          </a:cubicBezTo>
                          <a:cubicBezTo>
                            <a:pt x="616493" y="408560"/>
                            <a:pt x="624004" y="408560"/>
                            <a:pt x="624004" y="408560"/>
                          </a:cubicBezTo>
                          <a:cubicBezTo>
                            <a:pt x="631515" y="408560"/>
                            <a:pt x="631515" y="408560"/>
                            <a:pt x="639027" y="408560"/>
                          </a:cubicBezTo>
                          <a:cubicBezTo>
                            <a:pt x="661560" y="401049"/>
                            <a:pt x="691605" y="386027"/>
                            <a:pt x="706627" y="363493"/>
                          </a:cubicBezTo>
                          <a:cubicBezTo>
                            <a:pt x="699116" y="325937"/>
                            <a:pt x="684093" y="295893"/>
                            <a:pt x="669071" y="265848"/>
                          </a:cubicBezTo>
                          <a:cubicBezTo>
                            <a:pt x="646538" y="220782"/>
                            <a:pt x="608982" y="160693"/>
                            <a:pt x="556404" y="130648"/>
                          </a:cubicBezTo>
                          <a:cubicBezTo>
                            <a:pt x="548893" y="130648"/>
                            <a:pt x="548893" y="130648"/>
                            <a:pt x="541382" y="138159"/>
                          </a:cubicBezTo>
                          <a:cubicBezTo>
                            <a:pt x="526359" y="145670"/>
                            <a:pt x="511337" y="145670"/>
                            <a:pt x="503826" y="145670"/>
                          </a:cubicBezTo>
                          <a:cubicBezTo>
                            <a:pt x="473781" y="145670"/>
                            <a:pt x="443737" y="130648"/>
                            <a:pt x="421203" y="108114"/>
                          </a:cubicBezTo>
                          <a:cubicBezTo>
                            <a:pt x="368625" y="70559"/>
                            <a:pt x="308536" y="48025"/>
                            <a:pt x="248447" y="33003"/>
                          </a:cubicBezTo>
                          <a:cubicBezTo>
                            <a:pt x="195869" y="17981"/>
                            <a:pt x="165825" y="17981"/>
                            <a:pt x="128269" y="33003"/>
                          </a:cubicBezTo>
                          <a:cubicBezTo>
                            <a:pt x="120758" y="40514"/>
                            <a:pt x="113247" y="48025"/>
                            <a:pt x="113247" y="55536"/>
                          </a:cubicBezTo>
                          <a:cubicBezTo>
                            <a:pt x="113247" y="55536"/>
                            <a:pt x="113247" y="63047"/>
                            <a:pt x="105735" y="63047"/>
                          </a:cubicBezTo>
                          <a:cubicBezTo>
                            <a:pt x="98224" y="63047"/>
                            <a:pt x="90713" y="63047"/>
                            <a:pt x="83202" y="70559"/>
                          </a:cubicBezTo>
                          <a:cubicBezTo>
                            <a:pt x="68179" y="78070"/>
                            <a:pt x="53157" y="100603"/>
                            <a:pt x="53157" y="115625"/>
                          </a:cubicBezTo>
                          <a:cubicBezTo>
                            <a:pt x="60668" y="130648"/>
                            <a:pt x="68179" y="145670"/>
                            <a:pt x="90713" y="160693"/>
                          </a:cubicBezTo>
                          <a:cubicBezTo>
                            <a:pt x="90713" y="160693"/>
                            <a:pt x="98224" y="168204"/>
                            <a:pt x="90713" y="168204"/>
                          </a:cubicBezTo>
                          <a:cubicBezTo>
                            <a:pt x="90713" y="168204"/>
                            <a:pt x="90713" y="175715"/>
                            <a:pt x="83202" y="175715"/>
                          </a:cubicBezTo>
                          <a:cubicBezTo>
                            <a:pt x="60668" y="175715"/>
                            <a:pt x="-6932" y="190737"/>
                            <a:pt x="579" y="228293"/>
                          </a:cubicBezTo>
                          <a:cubicBezTo>
                            <a:pt x="579" y="258337"/>
                            <a:pt x="60668" y="280871"/>
                            <a:pt x="120758" y="280871"/>
                          </a:cubicBezTo>
                          <a:cubicBezTo>
                            <a:pt x="128269" y="280871"/>
                            <a:pt x="135780" y="280871"/>
                            <a:pt x="150802" y="280871"/>
                          </a:cubicBezTo>
                          <a:cubicBezTo>
                            <a:pt x="158313" y="280871"/>
                            <a:pt x="165825" y="280871"/>
                            <a:pt x="173336" y="280871"/>
                          </a:cubicBezTo>
                          <a:cubicBezTo>
                            <a:pt x="180847" y="280871"/>
                            <a:pt x="180847" y="280871"/>
                            <a:pt x="180847" y="288382"/>
                          </a:cubicBezTo>
                          <a:cubicBezTo>
                            <a:pt x="180847" y="295893"/>
                            <a:pt x="180847" y="295893"/>
                            <a:pt x="173336" y="295893"/>
                          </a:cubicBezTo>
                          <a:cubicBezTo>
                            <a:pt x="165825" y="295893"/>
                            <a:pt x="158313" y="295893"/>
                            <a:pt x="158313" y="303404"/>
                          </a:cubicBezTo>
                          <a:cubicBezTo>
                            <a:pt x="128269" y="310915"/>
                            <a:pt x="68179" y="333449"/>
                            <a:pt x="53157" y="371004"/>
                          </a:cubicBezTo>
                          <a:cubicBezTo>
                            <a:pt x="53157" y="378515"/>
                            <a:pt x="53157" y="378515"/>
                            <a:pt x="53157" y="386027"/>
                          </a:cubicBezTo>
                          <a:cubicBezTo>
                            <a:pt x="60668" y="393538"/>
                            <a:pt x="68179" y="401049"/>
                            <a:pt x="83202" y="408560"/>
                          </a:cubicBezTo>
                          <a:cubicBezTo>
                            <a:pt x="90713" y="408560"/>
                            <a:pt x="98224" y="408560"/>
                            <a:pt x="105735" y="408560"/>
                          </a:cubicBezTo>
                          <a:cubicBezTo>
                            <a:pt x="135780" y="408560"/>
                            <a:pt x="165825" y="393538"/>
                            <a:pt x="195869" y="378515"/>
                          </a:cubicBezTo>
                          <a:cubicBezTo>
                            <a:pt x="203380" y="378515"/>
                            <a:pt x="210891" y="371004"/>
                            <a:pt x="218402" y="371004"/>
                          </a:cubicBezTo>
                          <a:cubicBezTo>
                            <a:pt x="248447" y="363493"/>
                            <a:pt x="270980" y="355982"/>
                            <a:pt x="286003" y="355982"/>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37" name="Freeform: Shape 436">
                    <a:extLst>
                      <a:ext uri="{FF2B5EF4-FFF2-40B4-BE49-F238E27FC236}">
                        <a16:creationId xmlns:a16="http://schemas.microsoft.com/office/drawing/2014/main" id="{60FEB6BC-948F-4035-8406-7E04B640A96A}"/>
                      </a:ext>
                    </a:extLst>
                  </p:cNvPr>
                  <p:cNvSpPr/>
                  <p:nvPr/>
                </p:nvSpPr>
                <p:spPr>
                  <a:xfrm>
                    <a:off x="7220704" y="5248656"/>
                    <a:ext cx="653911" cy="559580"/>
                  </a:xfrm>
                  <a:custGeom>
                    <a:avLst/>
                    <a:gdLst>
                      <a:gd name="connsiteX0" fmla="*/ 631379 w 653911"/>
                      <a:gd name="connsiteY0" fmla="*/ 232845 h 559580"/>
                      <a:gd name="connsiteX1" fmla="*/ 511200 w 653911"/>
                      <a:gd name="connsiteY1" fmla="*/ 90133 h 559580"/>
                      <a:gd name="connsiteX2" fmla="*/ 496178 w 653911"/>
                      <a:gd name="connsiteY2" fmla="*/ 97645 h 559580"/>
                      <a:gd name="connsiteX3" fmla="*/ 473645 w 653911"/>
                      <a:gd name="connsiteY3" fmla="*/ 105156 h 559580"/>
                      <a:gd name="connsiteX4" fmla="*/ 466133 w 653911"/>
                      <a:gd name="connsiteY4" fmla="*/ 120178 h 559580"/>
                      <a:gd name="connsiteX5" fmla="*/ 406044 w 653911"/>
                      <a:gd name="connsiteY5" fmla="*/ 142712 h 559580"/>
                      <a:gd name="connsiteX6" fmla="*/ 285866 w 653911"/>
                      <a:gd name="connsiteY6" fmla="*/ 82622 h 559580"/>
                      <a:gd name="connsiteX7" fmla="*/ 165688 w 653911"/>
                      <a:gd name="connsiteY7" fmla="*/ 52578 h 559580"/>
                      <a:gd name="connsiteX8" fmla="*/ 98088 w 653911"/>
                      <a:gd name="connsiteY8" fmla="*/ 22533 h 559580"/>
                      <a:gd name="connsiteX9" fmla="*/ 90576 w 653911"/>
                      <a:gd name="connsiteY9" fmla="*/ 0 h 559580"/>
                      <a:gd name="connsiteX10" fmla="*/ 75554 w 653911"/>
                      <a:gd name="connsiteY10" fmla="*/ 30044 h 559580"/>
                      <a:gd name="connsiteX11" fmla="*/ 68043 w 653911"/>
                      <a:gd name="connsiteY11" fmla="*/ 30044 h 559580"/>
                      <a:gd name="connsiteX12" fmla="*/ 218266 w 653911"/>
                      <a:gd name="connsiteY12" fmla="*/ 165245 h 559580"/>
                      <a:gd name="connsiteX13" fmla="*/ 315911 w 653911"/>
                      <a:gd name="connsiteY13" fmla="*/ 247868 h 559580"/>
                      <a:gd name="connsiteX14" fmla="*/ 300889 w 653911"/>
                      <a:gd name="connsiteY14" fmla="*/ 255379 h 559580"/>
                      <a:gd name="connsiteX15" fmla="*/ 180710 w 653911"/>
                      <a:gd name="connsiteY15" fmla="*/ 187779 h 559580"/>
                      <a:gd name="connsiteX16" fmla="*/ 68043 w 653911"/>
                      <a:gd name="connsiteY16" fmla="*/ 157734 h 559580"/>
                      <a:gd name="connsiteX17" fmla="*/ 45510 w 653911"/>
                      <a:gd name="connsiteY17" fmla="*/ 142712 h 559580"/>
                      <a:gd name="connsiteX18" fmla="*/ 443 w 653911"/>
                      <a:gd name="connsiteY18" fmla="*/ 150223 h 559580"/>
                      <a:gd name="connsiteX19" fmla="*/ 113110 w 653911"/>
                      <a:gd name="connsiteY19" fmla="*/ 225334 h 559580"/>
                      <a:gd name="connsiteX20" fmla="*/ 240799 w 653911"/>
                      <a:gd name="connsiteY20" fmla="*/ 285423 h 559580"/>
                      <a:gd name="connsiteX21" fmla="*/ 233288 w 653911"/>
                      <a:gd name="connsiteY21" fmla="*/ 300446 h 559580"/>
                      <a:gd name="connsiteX22" fmla="*/ 225777 w 653911"/>
                      <a:gd name="connsiteY22" fmla="*/ 300446 h 559580"/>
                      <a:gd name="connsiteX23" fmla="*/ 218266 w 653911"/>
                      <a:gd name="connsiteY23" fmla="*/ 300446 h 559580"/>
                      <a:gd name="connsiteX24" fmla="*/ 30487 w 653911"/>
                      <a:gd name="connsiteY24" fmla="*/ 353023 h 559580"/>
                      <a:gd name="connsiteX25" fmla="*/ 443 w 653911"/>
                      <a:gd name="connsiteY25" fmla="*/ 360535 h 559580"/>
                      <a:gd name="connsiteX26" fmla="*/ 37998 w 653911"/>
                      <a:gd name="connsiteY26" fmla="*/ 398090 h 559580"/>
                      <a:gd name="connsiteX27" fmla="*/ 173199 w 653911"/>
                      <a:gd name="connsiteY27" fmla="*/ 360535 h 559580"/>
                      <a:gd name="connsiteX28" fmla="*/ 353466 w 653911"/>
                      <a:gd name="connsiteY28" fmla="*/ 390579 h 559580"/>
                      <a:gd name="connsiteX29" fmla="*/ 353466 w 653911"/>
                      <a:gd name="connsiteY29" fmla="*/ 390579 h 559580"/>
                      <a:gd name="connsiteX30" fmla="*/ 436089 w 653911"/>
                      <a:gd name="connsiteY30" fmla="*/ 270401 h 559580"/>
                      <a:gd name="connsiteX31" fmla="*/ 443600 w 653911"/>
                      <a:gd name="connsiteY31" fmla="*/ 202801 h 559580"/>
                      <a:gd name="connsiteX32" fmla="*/ 503689 w 653911"/>
                      <a:gd name="connsiteY32" fmla="*/ 172756 h 559580"/>
                      <a:gd name="connsiteX33" fmla="*/ 533734 w 653911"/>
                      <a:gd name="connsiteY33" fmla="*/ 285423 h 559580"/>
                      <a:gd name="connsiteX34" fmla="*/ 503689 w 653911"/>
                      <a:gd name="connsiteY34" fmla="*/ 345512 h 559580"/>
                      <a:gd name="connsiteX35" fmla="*/ 436089 w 653911"/>
                      <a:gd name="connsiteY35" fmla="*/ 405602 h 559580"/>
                      <a:gd name="connsiteX36" fmla="*/ 345955 w 653911"/>
                      <a:gd name="connsiteY36" fmla="*/ 525780 h 559580"/>
                      <a:gd name="connsiteX37" fmla="*/ 300889 w 653911"/>
                      <a:gd name="connsiteY37" fmla="*/ 540802 h 559580"/>
                      <a:gd name="connsiteX38" fmla="*/ 315911 w 653911"/>
                      <a:gd name="connsiteY38" fmla="*/ 548313 h 559580"/>
                      <a:gd name="connsiteX39" fmla="*/ 391022 w 653911"/>
                      <a:gd name="connsiteY39" fmla="*/ 548313 h 559580"/>
                      <a:gd name="connsiteX40" fmla="*/ 466133 w 653911"/>
                      <a:gd name="connsiteY40" fmla="*/ 473202 h 559580"/>
                      <a:gd name="connsiteX41" fmla="*/ 488667 w 653911"/>
                      <a:gd name="connsiteY41" fmla="*/ 435646 h 559580"/>
                      <a:gd name="connsiteX42" fmla="*/ 548756 w 653911"/>
                      <a:gd name="connsiteY42" fmla="*/ 390579 h 559580"/>
                      <a:gd name="connsiteX43" fmla="*/ 578801 w 653911"/>
                      <a:gd name="connsiteY43" fmla="*/ 383068 h 559580"/>
                      <a:gd name="connsiteX44" fmla="*/ 653912 w 653911"/>
                      <a:gd name="connsiteY44" fmla="*/ 330490 h 559580"/>
                      <a:gd name="connsiteX45" fmla="*/ 631379 w 653911"/>
                      <a:gd name="connsiteY45" fmla="*/ 232845 h 55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53911" h="559580">
                        <a:moveTo>
                          <a:pt x="631379" y="232845"/>
                        </a:moveTo>
                        <a:cubicBezTo>
                          <a:pt x="608845" y="187779"/>
                          <a:pt x="563779" y="120178"/>
                          <a:pt x="511200" y="90133"/>
                        </a:cubicBezTo>
                        <a:cubicBezTo>
                          <a:pt x="503689" y="90133"/>
                          <a:pt x="503689" y="97645"/>
                          <a:pt x="496178" y="97645"/>
                        </a:cubicBezTo>
                        <a:cubicBezTo>
                          <a:pt x="488667" y="97645"/>
                          <a:pt x="481156" y="105156"/>
                          <a:pt x="473645" y="105156"/>
                        </a:cubicBezTo>
                        <a:cubicBezTo>
                          <a:pt x="473645" y="112667"/>
                          <a:pt x="473645" y="112667"/>
                          <a:pt x="466133" y="120178"/>
                        </a:cubicBezTo>
                        <a:cubicBezTo>
                          <a:pt x="458622" y="142712"/>
                          <a:pt x="421067" y="150223"/>
                          <a:pt x="406044" y="142712"/>
                        </a:cubicBezTo>
                        <a:cubicBezTo>
                          <a:pt x="360978" y="127689"/>
                          <a:pt x="330933" y="97645"/>
                          <a:pt x="285866" y="82622"/>
                        </a:cubicBezTo>
                        <a:cubicBezTo>
                          <a:pt x="248310" y="67600"/>
                          <a:pt x="203243" y="60089"/>
                          <a:pt x="165688" y="52578"/>
                        </a:cubicBezTo>
                        <a:cubicBezTo>
                          <a:pt x="143154" y="45067"/>
                          <a:pt x="113110" y="45067"/>
                          <a:pt x="98088" y="22533"/>
                        </a:cubicBezTo>
                        <a:cubicBezTo>
                          <a:pt x="90576" y="15022"/>
                          <a:pt x="90576" y="7511"/>
                          <a:pt x="90576" y="0"/>
                        </a:cubicBezTo>
                        <a:cubicBezTo>
                          <a:pt x="83065" y="7511"/>
                          <a:pt x="75554" y="15022"/>
                          <a:pt x="75554" y="30044"/>
                        </a:cubicBezTo>
                        <a:cubicBezTo>
                          <a:pt x="75554" y="30044"/>
                          <a:pt x="75554" y="30044"/>
                          <a:pt x="68043" y="30044"/>
                        </a:cubicBezTo>
                        <a:cubicBezTo>
                          <a:pt x="53021" y="112667"/>
                          <a:pt x="158177" y="142712"/>
                          <a:pt x="218266" y="165245"/>
                        </a:cubicBezTo>
                        <a:cubicBezTo>
                          <a:pt x="255821" y="180267"/>
                          <a:pt x="308400" y="195290"/>
                          <a:pt x="315911" y="247868"/>
                        </a:cubicBezTo>
                        <a:cubicBezTo>
                          <a:pt x="315911" y="255379"/>
                          <a:pt x="308400" y="262890"/>
                          <a:pt x="300889" y="255379"/>
                        </a:cubicBezTo>
                        <a:cubicBezTo>
                          <a:pt x="255821" y="232845"/>
                          <a:pt x="233288" y="202801"/>
                          <a:pt x="180710" y="187779"/>
                        </a:cubicBezTo>
                        <a:cubicBezTo>
                          <a:pt x="143154" y="180267"/>
                          <a:pt x="105599" y="172756"/>
                          <a:pt x="68043" y="157734"/>
                        </a:cubicBezTo>
                        <a:cubicBezTo>
                          <a:pt x="60532" y="157734"/>
                          <a:pt x="53021" y="150223"/>
                          <a:pt x="45510" y="142712"/>
                        </a:cubicBezTo>
                        <a:cubicBezTo>
                          <a:pt x="30487" y="142712"/>
                          <a:pt x="15465" y="150223"/>
                          <a:pt x="443" y="150223"/>
                        </a:cubicBezTo>
                        <a:cubicBezTo>
                          <a:pt x="-7069" y="187779"/>
                          <a:pt x="83065" y="217823"/>
                          <a:pt x="113110" y="225334"/>
                        </a:cubicBezTo>
                        <a:cubicBezTo>
                          <a:pt x="158177" y="232845"/>
                          <a:pt x="210755" y="247868"/>
                          <a:pt x="240799" y="285423"/>
                        </a:cubicBezTo>
                        <a:cubicBezTo>
                          <a:pt x="248310" y="292934"/>
                          <a:pt x="240799" y="300446"/>
                          <a:pt x="233288" y="300446"/>
                        </a:cubicBezTo>
                        <a:cubicBezTo>
                          <a:pt x="233288" y="300446"/>
                          <a:pt x="225777" y="300446"/>
                          <a:pt x="225777" y="300446"/>
                        </a:cubicBezTo>
                        <a:cubicBezTo>
                          <a:pt x="225777" y="300446"/>
                          <a:pt x="225777" y="300446"/>
                          <a:pt x="218266" y="300446"/>
                        </a:cubicBezTo>
                        <a:cubicBezTo>
                          <a:pt x="150666" y="285423"/>
                          <a:pt x="83065" y="330490"/>
                          <a:pt x="30487" y="353023"/>
                        </a:cubicBezTo>
                        <a:cubicBezTo>
                          <a:pt x="22976" y="360535"/>
                          <a:pt x="7954" y="360535"/>
                          <a:pt x="443" y="360535"/>
                        </a:cubicBezTo>
                        <a:cubicBezTo>
                          <a:pt x="443" y="383068"/>
                          <a:pt x="22976" y="398090"/>
                          <a:pt x="37998" y="398090"/>
                        </a:cubicBezTo>
                        <a:cubicBezTo>
                          <a:pt x="90576" y="413113"/>
                          <a:pt x="128132" y="383068"/>
                          <a:pt x="173199" y="360535"/>
                        </a:cubicBezTo>
                        <a:cubicBezTo>
                          <a:pt x="240799" y="330490"/>
                          <a:pt x="300889" y="360535"/>
                          <a:pt x="353466" y="390579"/>
                        </a:cubicBezTo>
                        <a:cubicBezTo>
                          <a:pt x="353466" y="390579"/>
                          <a:pt x="353466" y="390579"/>
                          <a:pt x="353466" y="390579"/>
                        </a:cubicBezTo>
                        <a:cubicBezTo>
                          <a:pt x="383511" y="360535"/>
                          <a:pt x="421067" y="315468"/>
                          <a:pt x="436089" y="270401"/>
                        </a:cubicBezTo>
                        <a:cubicBezTo>
                          <a:pt x="436089" y="247868"/>
                          <a:pt x="443600" y="225334"/>
                          <a:pt x="443600" y="202801"/>
                        </a:cubicBezTo>
                        <a:cubicBezTo>
                          <a:pt x="443600" y="172756"/>
                          <a:pt x="481156" y="157734"/>
                          <a:pt x="503689" y="172756"/>
                        </a:cubicBezTo>
                        <a:cubicBezTo>
                          <a:pt x="541245" y="195290"/>
                          <a:pt x="548756" y="240356"/>
                          <a:pt x="533734" y="285423"/>
                        </a:cubicBezTo>
                        <a:cubicBezTo>
                          <a:pt x="526223" y="307957"/>
                          <a:pt x="518711" y="322979"/>
                          <a:pt x="503689" y="345512"/>
                        </a:cubicBezTo>
                        <a:cubicBezTo>
                          <a:pt x="481156" y="368046"/>
                          <a:pt x="451111" y="375557"/>
                          <a:pt x="436089" y="405602"/>
                        </a:cubicBezTo>
                        <a:cubicBezTo>
                          <a:pt x="413556" y="450669"/>
                          <a:pt x="391022" y="503246"/>
                          <a:pt x="345955" y="525780"/>
                        </a:cubicBezTo>
                        <a:cubicBezTo>
                          <a:pt x="330933" y="533291"/>
                          <a:pt x="315911" y="540802"/>
                          <a:pt x="300889" y="540802"/>
                        </a:cubicBezTo>
                        <a:cubicBezTo>
                          <a:pt x="308400" y="548313"/>
                          <a:pt x="308400" y="548313"/>
                          <a:pt x="315911" y="548313"/>
                        </a:cubicBezTo>
                        <a:cubicBezTo>
                          <a:pt x="338444" y="563336"/>
                          <a:pt x="368489" y="563336"/>
                          <a:pt x="391022" y="548313"/>
                        </a:cubicBezTo>
                        <a:cubicBezTo>
                          <a:pt x="421067" y="525780"/>
                          <a:pt x="443600" y="503246"/>
                          <a:pt x="466133" y="473202"/>
                        </a:cubicBezTo>
                        <a:cubicBezTo>
                          <a:pt x="473645" y="465691"/>
                          <a:pt x="481156" y="450669"/>
                          <a:pt x="488667" y="435646"/>
                        </a:cubicBezTo>
                        <a:cubicBezTo>
                          <a:pt x="518711" y="428135"/>
                          <a:pt x="533734" y="413113"/>
                          <a:pt x="548756" y="390579"/>
                        </a:cubicBezTo>
                        <a:cubicBezTo>
                          <a:pt x="556267" y="390579"/>
                          <a:pt x="563779" y="390579"/>
                          <a:pt x="578801" y="383068"/>
                        </a:cubicBezTo>
                        <a:cubicBezTo>
                          <a:pt x="608845" y="375557"/>
                          <a:pt x="631379" y="353023"/>
                          <a:pt x="653912" y="330490"/>
                        </a:cubicBezTo>
                        <a:cubicBezTo>
                          <a:pt x="653912" y="300446"/>
                          <a:pt x="646401" y="270401"/>
                          <a:pt x="631379" y="232845"/>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8" name="Freeform: Shape 437">
                    <a:extLst>
                      <a:ext uri="{FF2B5EF4-FFF2-40B4-BE49-F238E27FC236}">
                        <a16:creationId xmlns:a16="http://schemas.microsoft.com/office/drawing/2014/main" id="{1AC0DDA7-6791-4DF2-8F5E-A172C937B723}"/>
                      </a:ext>
                    </a:extLst>
                  </p:cNvPr>
                  <p:cNvSpPr/>
                  <p:nvPr/>
                </p:nvSpPr>
                <p:spPr>
                  <a:xfrm>
                    <a:off x="7213636" y="5448118"/>
                    <a:ext cx="453627" cy="202671"/>
                  </a:xfrm>
                  <a:custGeom>
                    <a:avLst/>
                    <a:gdLst>
                      <a:gd name="connsiteX0" fmla="*/ 435646 w 453627"/>
                      <a:gd name="connsiteY0" fmla="*/ 3338 h 202671"/>
                      <a:gd name="connsiteX1" fmla="*/ 428135 w 453627"/>
                      <a:gd name="connsiteY1" fmla="*/ 25872 h 202671"/>
                      <a:gd name="connsiteX2" fmla="*/ 353024 w 453627"/>
                      <a:gd name="connsiteY2" fmla="*/ 33383 h 202671"/>
                      <a:gd name="connsiteX3" fmla="*/ 315468 w 453627"/>
                      <a:gd name="connsiteY3" fmla="*/ 70939 h 202671"/>
                      <a:gd name="connsiteX4" fmla="*/ 270401 w 453627"/>
                      <a:gd name="connsiteY4" fmla="*/ 85961 h 202671"/>
                      <a:gd name="connsiteX5" fmla="*/ 247868 w 453627"/>
                      <a:gd name="connsiteY5" fmla="*/ 100983 h 202671"/>
                      <a:gd name="connsiteX6" fmla="*/ 202801 w 453627"/>
                      <a:gd name="connsiteY6" fmla="*/ 123517 h 202671"/>
                      <a:gd name="connsiteX7" fmla="*/ 90134 w 453627"/>
                      <a:gd name="connsiteY7" fmla="*/ 176095 h 202671"/>
                      <a:gd name="connsiteX8" fmla="*/ 0 w 453627"/>
                      <a:gd name="connsiteY8" fmla="*/ 168583 h 202671"/>
                      <a:gd name="connsiteX9" fmla="*/ 37556 w 453627"/>
                      <a:gd name="connsiteY9" fmla="*/ 198628 h 202671"/>
                      <a:gd name="connsiteX10" fmla="*/ 172756 w 453627"/>
                      <a:gd name="connsiteY10" fmla="*/ 161072 h 202671"/>
                      <a:gd name="connsiteX11" fmla="*/ 353024 w 453627"/>
                      <a:gd name="connsiteY11" fmla="*/ 191117 h 202671"/>
                      <a:gd name="connsiteX12" fmla="*/ 353024 w 453627"/>
                      <a:gd name="connsiteY12" fmla="*/ 191117 h 202671"/>
                      <a:gd name="connsiteX13" fmla="*/ 435646 w 453627"/>
                      <a:gd name="connsiteY13" fmla="*/ 78450 h 202671"/>
                      <a:gd name="connsiteX14" fmla="*/ 443158 w 453627"/>
                      <a:gd name="connsiteY14" fmla="*/ 25872 h 202671"/>
                      <a:gd name="connsiteX15" fmla="*/ 435646 w 453627"/>
                      <a:gd name="connsiteY15" fmla="*/ 3338 h 202671"/>
                      <a:gd name="connsiteX16" fmla="*/ 435646 w 453627"/>
                      <a:gd name="connsiteY16" fmla="*/ 3338 h 20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3627" h="202671">
                        <a:moveTo>
                          <a:pt x="435646" y="3338"/>
                        </a:moveTo>
                        <a:cubicBezTo>
                          <a:pt x="428135" y="10850"/>
                          <a:pt x="428135" y="18361"/>
                          <a:pt x="428135" y="25872"/>
                        </a:cubicBezTo>
                        <a:cubicBezTo>
                          <a:pt x="413113" y="48405"/>
                          <a:pt x="375557" y="33383"/>
                          <a:pt x="353024" y="33383"/>
                        </a:cubicBezTo>
                        <a:cubicBezTo>
                          <a:pt x="330490" y="33383"/>
                          <a:pt x="330490" y="55916"/>
                          <a:pt x="315468" y="70939"/>
                        </a:cubicBezTo>
                        <a:cubicBezTo>
                          <a:pt x="307957" y="85961"/>
                          <a:pt x="285423" y="85961"/>
                          <a:pt x="270401" y="85961"/>
                        </a:cubicBezTo>
                        <a:cubicBezTo>
                          <a:pt x="262890" y="85961"/>
                          <a:pt x="255379" y="93472"/>
                          <a:pt x="247868" y="100983"/>
                        </a:cubicBezTo>
                        <a:cubicBezTo>
                          <a:pt x="232846" y="108494"/>
                          <a:pt x="217823" y="116005"/>
                          <a:pt x="202801" y="123517"/>
                        </a:cubicBezTo>
                        <a:cubicBezTo>
                          <a:pt x="172756" y="131028"/>
                          <a:pt x="127689" y="168583"/>
                          <a:pt x="90134" y="176095"/>
                        </a:cubicBezTo>
                        <a:cubicBezTo>
                          <a:pt x="60089" y="183606"/>
                          <a:pt x="22533" y="191117"/>
                          <a:pt x="0" y="168583"/>
                        </a:cubicBezTo>
                        <a:cubicBezTo>
                          <a:pt x="7511" y="183606"/>
                          <a:pt x="22533" y="191117"/>
                          <a:pt x="37556" y="198628"/>
                        </a:cubicBezTo>
                        <a:cubicBezTo>
                          <a:pt x="90134" y="213650"/>
                          <a:pt x="127689" y="183606"/>
                          <a:pt x="172756" y="161072"/>
                        </a:cubicBezTo>
                        <a:cubicBezTo>
                          <a:pt x="240357" y="131028"/>
                          <a:pt x="300446" y="161072"/>
                          <a:pt x="353024" y="191117"/>
                        </a:cubicBezTo>
                        <a:cubicBezTo>
                          <a:pt x="353024" y="191117"/>
                          <a:pt x="353024" y="191117"/>
                          <a:pt x="353024" y="191117"/>
                        </a:cubicBezTo>
                        <a:cubicBezTo>
                          <a:pt x="383068" y="161072"/>
                          <a:pt x="420624" y="123517"/>
                          <a:pt x="435646" y="78450"/>
                        </a:cubicBezTo>
                        <a:cubicBezTo>
                          <a:pt x="443158" y="63428"/>
                          <a:pt x="443158" y="48405"/>
                          <a:pt x="443158" y="25872"/>
                        </a:cubicBezTo>
                        <a:cubicBezTo>
                          <a:pt x="458180" y="25872"/>
                          <a:pt x="458180" y="3338"/>
                          <a:pt x="435646" y="3338"/>
                        </a:cubicBezTo>
                        <a:cubicBezTo>
                          <a:pt x="443158" y="-4173"/>
                          <a:pt x="443158" y="3338"/>
                          <a:pt x="435646" y="3338"/>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9" name="Freeform: Shape 438">
                    <a:extLst>
                      <a:ext uri="{FF2B5EF4-FFF2-40B4-BE49-F238E27FC236}">
                        <a16:creationId xmlns:a16="http://schemas.microsoft.com/office/drawing/2014/main" id="{F02BD54A-67EA-41AF-8418-0343887480E5}"/>
                      </a:ext>
                    </a:extLst>
                  </p:cNvPr>
                  <p:cNvSpPr/>
                  <p:nvPr/>
                </p:nvSpPr>
                <p:spPr>
                  <a:xfrm>
                    <a:off x="7476526" y="5473990"/>
                    <a:ext cx="195289" cy="180267"/>
                  </a:xfrm>
                  <a:custGeom>
                    <a:avLst/>
                    <a:gdLst>
                      <a:gd name="connsiteX0" fmla="*/ 195290 w 195289"/>
                      <a:gd name="connsiteY0" fmla="*/ 0 h 180267"/>
                      <a:gd name="connsiteX1" fmla="*/ 172756 w 195289"/>
                      <a:gd name="connsiteY1" fmla="*/ 37556 h 180267"/>
                      <a:gd name="connsiteX2" fmla="*/ 105156 w 195289"/>
                      <a:gd name="connsiteY2" fmla="*/ 67600 h 180267"/>
                      <a:gd name="connsiteX3" fmla="*/ 7511 w 195289"/>
                      <a:gd name="connsiteY3" fmla="*/ 135201 h 180267"/>
                      <a:gd name="connsiteX4" fmla="*/ 0 w 195289"/>
                      <a:gd name="connsiteY4" fmla="*/ 135201 h 180267"/>
                      <a:gd name="connsiteX5" fmla="*/ 105156 w 195289"/>
                      <a:gd name="connsiteY5" fmla="*/ 180267 h 180267"/>
                      <a:gd name="connsiteX6" fmla="*/ 105156 w 195289"/>
                      <a:gd name="connsiteY6" fmla="*/ 180267 h 180267"/>
                      <a:gd name="connsiteX7" fmla="*/ 187779 w 195289"/>
                      <a:gd name="connsiteY7" fmla="*/ 67600 h 180267"/>
                      <a:gd name="connsiteX8" fmla="*/ 195290 w 195289"/>
                      <a:gd name="connsiteY8" fmla="*/ 15022 h 180267"/>
                      <a:gd name="connsiteX9" fmla="*/ 195290 w 195289"/>
                      <a:gd name="connsiteY9" fmla="*/ 0 h 18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89" h="180267">
                        <a:moveTo>
                          <a:pt x="195290" y="0"/>
                        </a:moveTo>
                        <a:cubicBezTo>
                          <a:pt x="187779" y="15022"/>
                          <a:pt x="180268" y="22533"/>
                          <a:pt x="172756" y="37556"/>
                        </a:cubicBezTo>
                        <a:cubicBezTo>
                          <a:pt x="157734" y="60089"/>
                          <a:pt x="127689" y="60089"/>
                          <a:pt x="105156" y="67600"/>
                        </a:cubicBezTo>
                        <a:cubicBezTo>
                          <a:pt x="60089" y="82622"/>
                          <a:pt x="45067" y="112667"/>
                          <a:pt x="7511" y="135201"/>
                        </a:cubicBezTo>
                        <a:cubicBezTo>
                          <a:pt x="7511" y="135201"/>
                          <a:pt x="0" y="135201"/>
                          <a:pt x="0" y="135201"/>
                        </a:cubicBezTo>
                        <a:cubicBezTo>
                          <a:pt x="37556" y="142712"/>
                          <a:pt x="67600" y="157734"/>
                          <a:pt x="105156" y="180267"/>
                        </a:cubicBezTo>
                        <a:cubicBezTo>
                          <a:pt x="105156" y="180267"/>
                          <a:pt x="105156" y="180267"/>
                          <a:pt x="105156" y="180267"/>
                        </a:cubicBezTo>
                        <a:cubicBezTo>
                          <a:pt x="135201" y="150223"/>
                          <a:pt x="172756" y="112667"/>
                          <a:pt x="187779" y="67600"/>
                        </a:cubicBezTo>
                        <a:cubicBezTo>
                          <a:pt x="195290" y="52578"/>
                          <a:pt x="195290" y="37556"/>
                          <a:pt x="195290" y="15022"/>
                        </a:cubicBezTo>
                        <a:cubicBezTo>
                          <a:pt x="195290" y="7511"/>
                          <a:pt x="195290" y="0"/>
                          <a:pt x="195290" y="0"/>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0" name="Freeform: Shape 439">
                    <a:extLst>
                      <a:ext uri="{FF2B5EF4-FFF2-40B4-BE49-F238E27FC236}">
                        <a16:creationId xmlns:a16="http://schemas.microsoft.com/office/drawing/2014/main" id="{4E66BB1A-E6BB-4856-91B2-746E4638FD9E}"/>
                      </a:ext>
                    </a:extLst>
                  </p:cNvPr>
                  <p:cNvSpPr/>
                  <p:nvPr/>
                </p:nvSpPr>
                <p:spPr>
                  <a:xfrm>
                    <a:off x="7596704" y="5338789"/>
                    <a:ext cx="292934" cy="458179"/>
                  </a:xfrm>
                  <a:custGeom>
                    <a:avLst/>
                    <a:gdLst>
                      <a:gd name="connsiteX0" fmla="*/ 255379 w 292934"/>
                      <a:gd name="connsiteY0" fmla="*/ 142712 h 458179"/>
                      <a:gd name="connsiteX1" fmla="*/ 135201 w 292934"/>
                      <a:gd name="connsiteY1" fmla="*/ 0 h 458179"/>
                      <a:gd name="connsiteX2" fmla="*/ 120178 w 292934"/>
                      <a:gd name="connsiteY2" fmla="*/ 7511 h 458179"/>
                      <a:gd name="connsiteX3" fmla="*/ 112667 w 292934"/>
                      <a:gd name="connsiteY3" fmla="*/ 7511 h 458179"/>
                      <a:gd name="connsiteX4" fmla="*/ 225334 w 292934"/>
                      <a:gd name="connsiteY4" fmla="*/ 135201 h 458179"/>
                      <a:gd name="connsiteX5" fmla="*/ 172756 w 292934"/>
                      <a:gd name="connsiteY5" fmla="*/ 285424 h 458179"/>
                      <a:gd name="connsiteX6" fmla="*/ 97645 w 292934"/>
                      <a:gd name="connsiteY6" fmla="*/ 315468 h 458179"/>
                      <a:gd name="connsiteX7" fmla="*/ 67600 w 292934"/>
                      <a:gd name="connsiteY7" fmla="*/ 398091 h 458179"/>
                      <a:gd name="connsiteX8" fmla="*/ 7511 w 292934"/>
                      <a:gd name="connsiteY8" fmla="*/ 458180 h 458179"/>
                      <a:gd name="connsiteX9" fmla="*/ 0 w 292934"/>
                      <a:gd name="connsiteY9" fmla="*/ 458180 h 458179"/>
                      <a:gd name="connsiteX10" fmla="*/ 30044 w 292934"/>
                      <a:gd name="connsiteY10" fmla="*/ 450669 h 458179"/>
                      <a:gd name="connsiteX11" fmla="*/ 105156 w 292934"/>
                      <a:gd name="connsiteY11" fmla="*/ 375557 h 458179"/>
                      <a:gd name="connsiteX12" fmla="*/ 127689 w 292934"/>
                      <a:gd name="connsiteY12" fmla="*/ 338001 h 458179"/>
                      <a:gd name="connsiteX13" fmla="*/ 187779 w 292934"/>
                      <a:gd name="connsiteY13" fmla="*/ 292935 h 458179"/>
                      <a:gd name="connsiteX14" fmla="*/ 217823 w 292934"/>
                      <a:gd name="connsiteY14" fmla="*/ 285424 h 458179"/>
                      <a:gd name="connsiteX15" fmla="*/ 292934 w 292934"/>
                      <a:gd name="connsiteY15" fmla="*/ 232846 h 458179"/>
                      <a:gd name="connsiteX16" fmla="*/ 255379 w 292934"/>
                      <a:gd name="connsiteY16" fmla="*/ 142712 h 45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2934" h="458179">
                        <a:moveTo>
                          <a:pt x="255379" y="142712"/>
                        </a:moveTo>
                        <a:cubicBezTo>
                          <a:pt x="232845" y="97645"/>
                          <a:pt x="187779" y="30045"/>
                          <a:pt x="135201" y="0"/>
                        </a:cubicBezTo>
                        <a:cubicBezTo>
                          <a:pt x="127689" y="0"/>
                          <a:pt x="127689" y="7511"/>
                          <a:pt x="120178" y="7511"/>
                        </a:cubicBezTo>
                        <a:cubicBezTo>
                          <a:pt x="120178" y="7511"/>
                          <a:pt x="112667" y="7511"/>
                          <a:pt x="112667" y="7511"/>
                        </a:cubicBezTo>
                        <a:cubicBezTo>
                          <a:pt x="165245" y="37556"/>
                          <a:pt x="202801" y="75111"/>
                          <a:pt x="225334" y="135201"/>
                        </a:cubicBezTo>
                        <a:cubicBezTo>
                          <a:pt x="247868" y="195290"/>
                          <a:pt x="247868" y="270401"/>
                          <a:pt x="172756" y="285424"/>
                        </a:cubicBezTo>
                        <a:cubicBezTo>
                          <a:pt x="150223" y="292935"/>
                          <a:pt x="112667" y="292935"/>
                          <a:pt x="97645" y="315468"/>
                        </a:cubicBezTo>
                        <a:cubicBezTo>
                          <a:pt x="82622" y="338001"/>
                          <a:pt x="75111" y="368046"/>
                          <a:pt x="67600" y="398091"/>
                        </a:cubicBezTo>
                        <a:cubicBezTo>
                          <a:pt x="52578" y="428135"/>
                          <a:pt x="37556" y="450669"/>
                          <a:pt x="7511" y="458180"/>
                        </a:cubicBezTo>
                        <a:cubicBezTo>
                          <a:pt x="7511" y="458180"/>
                          <a:pt x="0" y="458180"/>
                          <a:pt x="0" y="458180"/>
                        </a:cubicBezTo>
                        <a:cubicBezTo>
                          <a:pt x="7511" y="458180"/>
                          <a:pt x="22533" y="450669"/>
                          <a:pt x="30044" y="450669"/>
                        </a:cubicBezTo>
                        <a:cubicBezTo>
                          <a:pt x="60089" y="428135"/>
                          <a:pt x="82622" y="405602"/>
                          <a:pt x="105156" y="375557"/>
                        </a:cubicBezTo>
                        <a:cubicBezTo>
                          <a:pt x="112667" y="368046"/>
                          <a:pt x="120178" y="353024"/>
                          <a:pt x="127689" y="338001"/>
                        </a:cubicBezTo>
                        <a:cubicBezTo>
                          <a:pt x="157734" y="330490"/>
                          <a:pt x="172756" y="315468"/>
                          <a:pt x="187779" y="292935"/>
                        </a:cubicBezTo>
                        <a:cubicBezTo>
                          <a:pt x="195290" y="292935"/>
                          <a:pt x="202801" y="292935"/>
                          <a:pt x="217823" y="285424"/>
                        </a:cubicBezTo>
                        <a:cubicBezTo>
                          <a:pt x="247868" y="277912"/>
                          <a:pt x="270401" y="255379"/>
                          <a:pt x="292934" y="232846"/>
                        </a:cubicBezTo>
                        <a:cubicBezTo>
                          <a:pt x="277912" y="210312"/>
                          <a:pt x="270401" y="180268"/>
                          <a:pt x="255379" y="142712"/>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1" name="Freeform: Shape 440">
                    <a:extLst>
                      <a:ext uri="{FF2B5EF4-FFF2-40B4-BE49-F238E27FC236}">
                        <a16:creationId xmlns:a16="http://schemas.microsoft.com/office/drawing/2014/main" id="{46662FB6-A97D-4A20-AB3D-35DE0C216683}"/>
                      </a:ext>
                    </a:extLst>
                  </p:cNvPr>
                  <p:cNvSpPr/>
                  <p:nvPr/>
                </p:nvSpPr>
                <p:spPr>
                  <a:xfrm>
                    <a:off x="7506570" y="5455629"/>
                    <a:ext cx="338001" cy="370608"/>
                  </a:xfrm>
                  <a:custGeom>
                    <a:avLst/>
                    <a:gdLst>
                      <a:gd name="connsiteX0" fmla="*/ 338001 w 338001"/>
                      <a:gd name="connsiteY0" fmla="*/ 168584 h 370608"/>
                      <a:gd name="connsiteX1" fmla="*/ 247868 w 338001"/>
                      <a:gd name="connsiteY1" fmla="*/ 183606 h 370608"/>
                      <a:gd name="connsiteX2" fmla="*/ 202801 w 338001"/>
                      <a:gd name="connsiteY2" fmla="*/ 221161 h 370608"/>
                      <a:gd name="connsiteX3" fmla="*/ 60089 w 338001"/>
                      <a:gd name="connsiteY3" fmla="*/ 341340 h 370608"/>
                      <a:gd name="connsiteX4" fmla="*/ 30044 w 338001"/>
                      <a:gd name="connsiteY4" fmla="*/ 273739 h 370608"/>
                      <a:gd name="connsiteX5" fmla="*/ 60089 w 338001"/>
                      <a:gd name="connsiteY5" fmla="*/ 236184 h 370608"/>
                      <a:gd name="connsiteX6" fmla="*/ 120178 w 338001"/>
                      <a:gd name="connsiteY6" fmla="*/ 161072 h 370608"/>
                      <a:gd name="connsiteX7" fmla="*/ 172756 w 338001"/>
                      <a:gd name="connsiteY7" fmla="*/ 3338 h 370608"/>
                      <a:gd name="connsiteX8" fmla="*/ 165245 w 338001"/>
                      <a:gd name="connsiteY8" fmla="*/ 3338 h 370608"/>
                      <a:gd name="connsiteX9" fmla="*/ 120178 w 338001"/>
                      <a:gd name="connsiteY9" fmla="*/ 131028 h 370608"/>
                      <a:gd name="connsiteX10" fmla="*/ 37556 w 338001"/>
                      <a:gd name="connsiteY10" fmla="*/ 236184 h 370608"/>
                      <a:gd name="connsiteX11" fmla="*/ 0 w 338001"/>
                      <a:gd name="connsiteY11" fmla="*/ 303784 h 370608"/>
                      <a:gd name="connsiteX12" fmla="*/ 37556 w 338001"/>
                      <a:gd name="connsiteY12" fmla="*/ 363873 h 370608"/>
                      <a:gd name="connsiteX13" fmla="*/ 172756 w 338001"/>
                      <a:gd name="connsiteY13" fmla="*/ 303784 h 370608"/>
                      <a:gd name="connsiteX14" fmla="*/ 225334 w 338001"/>
                      <a:gd name="connsiteY14" fmla="*/ 213650 h 370608"/>
                      <a:gd name="connsiteX15" fmla="*/ 285423 w 338001"/>
                      <a:gd name="connsiteY15" fmla="*/ 198628 h 370608"/>
                      <a:gd name="connsiteX16" fmla="*/ 338001 w 338001"/>
                      <a:gd name="connsiteY16" fmla="*/ 168584 h 370608"/>
                      <a:gd name="connsiteX17" fmla="*/ 338001 w 338001"/>
                      <a:gd name="connsiteY17" fmla="*/ 168584 h 3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001" h="370608">
                        <a:moveTo>
                          <a:pt x="338001" y="168584"/>
                        </a:moveTo>
                        <a:cubicBezTo>
                          <a:pt x="307957" y="183606"/>
                          <a:pt x="277912" y="176095"/>
                          <a:pt x="247868" y="183606"/>
                        </a:cubicBezTo>
                        <a:cubicBezTo>
                          <a:pt x="225334" y="191117"/>
                          <a:pt x="210312" y="206139"/>
                          <a:pt x="202801" y="221161"/>
                        </a:cubicBezTo>
                        <a:cubicBezTo>
                          <a:pt x="172756" y="273739"/>
                          <a:pt x="142712" y="363873"/>
                          <a:pt x="60089" y="341340"/>
                        </a:cubicBezTo>
                        <a:cubicBezTo>
                          <a:pt x="30044" y="333828"/>
                          <a:pt x="22533" y="296273"/>
                          <a:pt x="30044" y="273739"/>
                        </a:cubicBezTo>
                        <a:cubicBezTo>
                          <a:pt x="37556" y="258717"/>
                          <a:pt x="52578" y="243695"/>
                          <a:pt x="60089" y="236184"/>
                        </a:cubicBezTo>
                        <a:cubicBezTo>
                          <a:pt x="82622" y="213650"/>
                          <a:pt x="105156" y="183606"/>
                          <a:pt x="120178" y="161072"/>
                        </a:cubicBezTo>
                        <a:cubicBezTo>
                          <a:pt x="150223" y="116005"/>
                          <a:pt x="180267" y="55916"/>
                          <a:pt x="172756" y="3338"/>
                        </a:cubicBezTo>
                        <a:cubicBezTo>
                          <a:pt x="172756" y="-4173"/>
                          <a:pt x="165245" y="3338"/>
                          <a:pt x="165245" y="3338"/>
                        </a:cubicBezTo>
                        <a:cubicBezTo>
                          <a:pt x="157734" y="48405"/>
                          <a:pt x="142712" y="85961"/>
                          <a:pt x="120178" y="131028"/>
                        </a:cubicBezTo>
                        <a:cubicBezTo>
                          <a:pt x="97645" y="168584"/>
                          <a:pt x="67600" y="206139"/>
                          <a:pt x="37556" y="236184"/>
                        </a:cubicBezTo>
                        <a:cubicBezTo>
                          <a:pt x="15022" y="258717"/>
                          <a:pt x="0" y="273739"/>
                          <a:pt x="0" y="303784"/>
                        </a:cubicBezTo>
                        <a:cubicBezTo>
                          <a:pt x="0" y="326317"/>
                          <a:pt x="15022" y="356362"/>
                          <a:pt x="37556" y="363873"/>
                        </a:cubicBezTo>
                        <a:cubicBezTo>
                          <a:pt x="97645" y="386407"/>
                          <a:pt x="142712" y="348851"/>
                          <a:pt x="172756" y="303784"/>
                        </a:cubicBezTo>
                        <a:cubicBezTo>
                          <a:pt x="195290" y="273739"/>
                          <a:pt x="202801" y="236184"/>
                          <a:pt x="225334" y="213650"/>
                        </a:cubicBezTo>
                        <a:cubicBezTo>
                          <a:pt x="247868" y="198628"/>
                          <a:pt x="270401" y="206139"/>
                          <a:pt x="285423" y="198628"/>
                        </a:cubicBezTo>
                        <a:cubicBezTo>
                          <a:pt x="315468" y="183606"/>
                          <a:pt x="322979" y="176095"/>
                          <a:pt x="338001" y="168584"/>
                        </a:cubicBezTo>
                        <a:cubicBezTo>
                          <a:pt x="338001" y="168584"/>
                          <a:pt x="338001" y="168584"/>
                          <a:pt x="338001" y="168584"/>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2" name="Freeform: Shape 441">
                    <a:extLst>
                      <a:ext uri="{FF2B5EF4-FFF2-40B4-BE49-F238E27FC236}">
                        <a16:creationId xmlns:a16="http://schemas.microsoft.com/office/drawing/2014/main" id="{A33B36CE-7C95-473C-88A6-7F6DFB41EE0F}"/>
                      </a:ext>
                    </a:extLst>
                  </p:cNvPr>
                  <p:cNvSpPr/>
                  <p:nvPr/>
                </p:nvSpPr>
                <p:spPr>
                  <a:xfrm>
                    <a:off x="7282330" y="5233633"/>
                    <a:ext cx="329396" cy="238478"/>
                  </a:xfrm>
                  <a:custGeom>
                    <a:avLst/>
                    <a:gdLst>
                      <a:gd name="connsiteX0" fmla="*/ 329396 w 329396"/>
                      <a:gd name="connsiteY0" fmla="*/ 232845 h 238478"/>
                      <a:gd name="connsiteX1" fmla="*/ 179173 w 329396"/>
                      <a:gd name="connsiteY1" fmla="*/ 127689 h 238478"/>
                      <a:gd name="connsiteX2" fmla="*/ 36462 w 329396"/>
                      <a:gd name="connsiteY2" fmla="*/ 7511 h 238478"/>
                      <a:gd name="connsiteX3" fmla="*/ 36462 w 329396"/>
                      <a:gd name="connsiteY3" fmla="*/ 0 h 238478"/>
                      <a:gd name="connsiteX4" fmla="*/ 58995 w 329396"/>
                      <a:gd name="connsiteY4" fmla="*/ 112667 h 238478"/>
                      <a:gd name="connsiteX5" fmla="*/ 201707 w 329396"/>
                      <a:gd name="connsiteY5" fmla="*/ 142712 h 238478"/>
                      <a:gd name="connsiteX6" fmla="*/ 329396 w 329396"/>
                      <a:gd name="connsiteY6" fmla="*/ 232845 h 238478"/>
                      <a:gd name="connsiteX7" fmla="*/ 329396 w 329396"/>
                      <a:gd name="connsiteY7" fmla="*/ 232845 h 23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396" h="238478">
                        <a:moveTo>
                          <a:pt x="329396" y="232845"/>
                        </a:moveTo>
                        <a:cubicBezTo>
                          <a:pt x="299352" y="180267"/>
                          <a:pt x="239263" y="142712"/>
                          <a:pt x="179173" y="127689"/>
                        </a:cubicBezTo>
                        <a:cubicBezTo>
                          <a:pt x="126596" y="112667"/>
                          <a:pt x="-53672" y="97645"/>
                          <a:pt x="36462" y="7511"/>
                        </a:cubicBezTo>
                        <a:cubicBezTo>
                          <a:pt x="36462" y="7511"/>
                          <a:pt x="36462" y="0"/>
                          <a:pt x="36462" y="0"/>
                        </a:cubicBezTo>
                        <a:cubicBezTo>
                          <a:pt x="-31139" y="22533"/>
                          <a:pt x="6417" y="105156"/>
                          <a:pt x="58995" y="112667"/>
                        </a:cubicBezTo>
                        <a:cubicBezTo>
                          <a:pt x="104062" y="127689"/>
                          <a:pt x="156640" y="127689"/>
                          <a:pt x="201707" y="142712"/>
                        </a:cubicBezTo>
                        <a:cubicBezTo>
                          <a:pt x="254285" y="172756"/>
                          <a:pt x="291840" y="202801"/>
                          <a:pt x="329396" y="232845"/>
                        </a:cubicBezTo>
                        <a:cubicBezTo>
                          <a:pt x="329396" y="240357"/>
                          <a:pt x="329396" y="240357"/>
                          <a:pt x="329396" y="232845"/>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3" name="Freeform: Shape 442">
                    <a:extLst>
                      <a:ext uri="{FF2B5EF4-FFF2-40B4-BE49-F238E27FC236}">
                        <a16:creationId xmlns:a16="http://schemas.microsoft.com/office/drawing/2014/main" id="{CB320A25-0565-4193-989E-EE94DD20CFAE}"/>
                      </a:ext>
                    </a:extLst>
                  </p:cNvPr>
                  <p:cNvSpPr/>
                  <p:nvPr/>
                </p:nvSpPr>
                <p:spPr>
                  <a:xfrm>
                    <a:off x="7236169" y="5368834"/>
                    <a:ext cx="277912" cy="142711"/>
                  </a:xfrm>
                  <a:custGeom>
                    <a:avLst/>
                    <a:gdLst>
                      <a:gd name="connsiteX0" fmla="*/ 277912 w 277912"/>
                      <a:gd name="connsiteY0" fmla="*/ 142712 h 142711"/>
                      <a:gd name="connsiteX1" fmla="*/ 7511 w 277912"/>
                      <a:gd name="connsiteY1" fmla="*/ 0 h 142711"/>
                      <a:gd name="connsiteX2" fmla="*/ 0 w 277912"/>
                      <a:gd name="connsiteY2" fmla="*/ 0 h 142711"/>
                      <a:gd name="connsiteX3" fmla="*/ 105156 w 277912"/>
                      <a:gd name="connsiteY3" fmla="*/ 67600 h 142711"/>
                      <a:gd name="connsiteX4" fmla="*/ 277912 w 277912"/>
                      <a:gd name="connsiteY4" fmla="*/ 142712 h 142711"/>
                      <a:gd name="connsiteX5" fmla="*/ 277912 w 277912"/>
                      <a:gd name="connsiteY5" fmla="*/ 142712 h 14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912" h="142711">
                        <a:moveTo>
                          <a:pt x="277912" y="142712"/>
                        </a:moveTo>
                        <a:cubicBezTo>
                          <a:pt x="217823" y="45067"/>
                          <a:pt x="67600" y="90134"/>
                          <a:pt x="7511" y="0"/>
                        </a:cubicBezTo>
                        <a:cubicBezTo>
                          <a:pt x="7511" y="0"/>
                          <a:pt x="0" y="0"/>
                          <a:pt x="0" y="0"/>
                        </a:cubicBezTo>
                        <a:cubicBezTo>
                          <a:pt x="15022" y="45067"/>
                          <a:pt x="60089" y="60089"/>
                          <a:pt x="105156" y="67600"/>
                        </a:cubicBezTo>
                        <a:cubicBezTo>
                          <a:pt x="172757" y="90134"/>
                          <a:pt x="232846" y="97645"/>
                          <a:pt x="277912" y="142712"/>
                        </a:cubicBezTo>
                        <a:cubicBezTo>
                          <a:pt x="277912" y="142712"/>
                          <a:pt x="277912" y="142712"/>
                          <a:pt x="277912" y="142712"/>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4" name="Freeform: Shape 443">
                    <a:extLst>
                      <a:ext uri="{FF2B5EF4-FFF2-40B4-BE49-F238E27FC236}">
                        <a16:creationId xmlns:a16="http://schemas.microsoft.com/office/drawing/2014/main" id="{08D79F1F-9F57-4410-A506-99A9E04A76D5}"/>
                      </a:ext>
                    </a:extLst>
                  </p:cNvPr>
                  <p:cNvSpPr/>
                  <p:nvPr/>
                </p:nvSpPr>
                <p:spPr>
                  <a:xfrm>
                    <a:off x="7258703" y="5516348"/>
                    <a:ext cx="198627" cy="36091"/>
                  </a:xfrm>
                  <a:custGeom>
                    <a:avLst/>
                    <a:gdLst>
                      <a:gd name="connsiteX0" fmla="*/ 195290 w 198627"/>
                      <a:gd name="connsiteY0" fmla="*/ 32754 h 36091"/>
                      <a:gd name="connsiteX1" fmla="*/ 0 w 198627"/>
                      <a:gd name="connsiteY1" fmla="*/ 2709 h 36091"/>
                      <a:gd name="connsiteX2" fmla="*/ 0 w 198627"/>
                      <a:gd name="connsiteY2" fmla="*/ 2709 h 36091"/>
                      <a:gd name="connsiteX3" fmla="*/ 90133 w 198627"/>
                      <a:gd name="connsiteY3" fmla="*/ 17731 h 36091"/>
                      <a:gd name="connsiteX4" fmla="*/ 195290 w 198627"/>
                      <a:gd name="connsiteY4" fmla="*/ 32754 h 36091"/>
                      <a:gd name="connsiteX5" fmla="*/ 195290 w 198627"/>
                      <a:gd name="connsiteY5" fmla="*/ 32754 h 3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627" h="36091">
                        <a:moveTo>
                          <a:pt x="195290" y="32754"/>
                        </a:moveTo>
                        <a:cubicBezTo>
                          <a:pt x="142712" y="2709"/>
                          <a:pt x="60089" y="-4802"/>
                          <a:pt x="0" y="2709"/>
                        </a:cubicBezTo>
                        <a:cubicBezTo>
                          <a:pt x="0" y="2709"/>
                          <a:pt x="0" y="2709"/>
                          <a:pt x="0" y="2709"/>
                        </a:cubicBezTo>
                        <a:cubicBezTo>
                          <a:pt x="30044" y="10220"/>
                          <a:pt x="60089" y="10220"/>
                          <a:pt x="90133" y="17731"/>
                        </a:cubicBezTo>
                        <a:cubicBezTo>
                          <a:pt x="127689" y="17731"/>
                          <a:pt x="157734" y="32754"/>
                          <a:pt x="195290" y="32754"/>
                        </a:cubicBezTo>
                        <a:cubicBezTo>
                          <a:pt x="195290" y="40265"/>
                          <a:pt x="202801" y="32754"/>
                          <a:pt x="195290" y="32754"/>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35" name="Freeform: Shape 434">
                  <a:extLst>
                    <a:ext uri="{FF2B5EF4-FFF2-40B4-BE49-F238E27FC236}">
                      <a16:creationId xmlns:a16="http://schemas.microsoft.com/office/drawing/2014/main" id="{97CD0929-417D-4ACC-9ECB-7EB5023F1891}"/>
                    </a:ext>
                  </a:extLst>
                </p:cNvPr>
                <p:cNvSpPr/>
                <p:nvPr/>
              </p:nvSpPr>
              <p:spPr>
                <a:xfrm>
                  <a:off x="7696227" y="5316256"/>
                  <a:ext cx="203906" cy="303784"/>
                </a:xfrm>
                <a:custGeom>
                  <a:avLst/>
                  <a:gdLst>
                    <a:gd name="connsiteX0" fmla="*/ 140834 w 203906"/>
                    <a:gd name="connsiteY0" fmla="*/ 105156 h 303784"/>
                    <a:gd name="connsiteX1" fmla="*/ 5633 w 203906"/>
                    <a:gd name="connsiteY1" fmla="*/ 0 h 303784"/>
                    <a:gd name="connsiteX2" fmla="*/ 5633 w 203906"/>
                    <a:gd name="connsiteY2" fmla="*/ 7511 h 303784"/>
                    <a:gd name="connsiteX3" fmla="*/ 125812 w 203906"/>
                    <a:gd name="connsiteY3" fmla="*/ 120178 h 303784"/>
                    <a:gd name="connsiteX4" fmla="*/ 193412 w 203906"/>
                    <a:gd name="connsiteY4" fmla="*/ 300446 h 303784"/>
                    <a:gd name="connsiteX5" fmla="*/ 200923 w 203906"/>
                    <a:gd name="connsiteY5" fmla="*/ 300446 h 303784"/>
                    <a:gd name="connsiteX6" fmla="*/ 140834 w 203906"/>
                    <a:gd name="connsiteY6" fmla="*/ 105156 h 30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06" h="303784">
                      <a:moveTo>
                        <a:pt x="140834" y="105156"/>
                      </a:moveTo>
                      <a:cubicBezTo>
                        <a:pt x="110789" y="60089"/>
                        <a:pt x="65722" y="0"/>
                        <a:pt x="5633" y="0"/>
                      </a:cubicBezTo>
                      <a:cubicBezTo>
                        <a:pt x="-1878" y="0"/>
                        <a:pt x="-1878" y="7511"/>
                        <a:pt x="5633" y="7511"/>
                      </a:cubicBezTo>
                      <a:cubicBezTo>
                        <a:pt x="58211" y="37556"/>
                        <a:pt x="95767" y="67600"/>
                        <a:pt x="125812" y="120178"/>
                      </a:cubicBezTo>
                      <a:cubicBezTo>
                        <a:pt x="163367" y="180268"/>
                        <a:pt x="178390" y="232846"/>
                        <a:pt x="193412" y="300446"/>
                      </a:cubicBezTo>
                      <a:cubicBezTo>
                        <a:pt x="193412" y="307957"/>
                        <a:pt x="200923" y="300446"/>
                        <a:pt x="200923" y="300446"/>
                      </a:cubicBezTo>
                      <a:cubicBezTo>
                        <a:pt x="215945" y="232846"/>
                        <a:pt x="170878" y="157734"/>
                        <a:pt x="140834" y="105156"/>
                      </a:cubicBezTo>
                      <a:close/>
                    </a:path>
                  </a:pathLst>
                </a:custGeom>
                <a:solidFill>
                  <a:srgbClr val="B12F4B"/>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08" name="Graphic 2">
                <a:extLst>
                  <a:ext uri="{FF2B5EF4-FFF2-40B4-BE49-F238E27FC236}">
                    <a16:creationId xmlns:a16="http://schemas.microsoft.com/office/drawing/2014/main" id="{8A4E736F-7646-4908-B1D5-F617B1C34BFB}"/>
                  </a:ext>
                </a:extLst>
              </p:cNvPr>
              <p:cNvGrpSpPr/>
              <p:nvPr/>
            </p:nvGrpSpPr>
            <p:grpSpPr>
              <a:xfrm>
                <a:off x="9902625" y="5588037"/>
                <a:ext cx="724841" cy="697155"/>
                <a:chOff x="9902625" y="5588037"/>
                <a:chExt cx="724841" cy="697155"/>
              </a:xfrm>
            </p:grpSpPr>
            <p:grpSp>
              <p:nvGrpSpPr>
                <p:cNvPr id="421" name="Graphic 2">
                  <a:extLst>
                    <a:ext uri="{FF2B5EF4-FFF2-40B4-BE49-F238E27FC236}">
                      <a16:creationId xmlns:a16="http://schemas.microsoft.com/office/drawing/2014/main" id="{4BDF0515-33C9-4DFE-948B-BE14188C80BE}"/>
                    </a:ext>
                  </a:extLst>
                </p:cNvPr>
                <p:cNvGrpSpPr/>
                <p:nvPr/>
              </p:nvGrpSpPr>
              <p:grpSpPr>
                <a:xfrm>
                  <a:off x="9902625" y="5601679"/>
                  <a:ext cx="724841" cy="683513"/>
                  <a:chOff x="9902625" y="5601679"/>
                  <a:chExt cx="724841" cy="683513"/>
                </a:xfrm>
              </p:grpSpPr>
              <p:grpSp>
                <p:nvGrpSpPr>
                  <p:cNvPr id="423" name="Graphic 2">
                    <a:extLst>
                      <a:ext uri="{FF2B5EF4-FFF2-40B4-BE49-F238E27FC236}">
                        <a16:creationId xmlns:a16="http://schemas.microsoft.com/office/drawing/2014/main" id="{9A552044-E1A2-4E97-8916-44151590AD9A}"/>
                      </a:ext>
                    </a:extLst>
                  </p:cNvPr>
                  <p:cNvGrpSpPr/>
                  <p:nvPr/>
                </p:nvGrpSpPr>
                <p:grpSpPr>
                  <a:xfrm>
                    <a:off x="9902625" y="5601679"/>
                    <a:ext cx="724841" cy="683513"/>
                    <a:chOff x="9902625" y="5601679"/>
                    <a:chExt cx="724841" cy="683513"/>
                  </a:xfrm>
                </p:grpSpPr>
                <p:sp>
                  <p:nvSpPr>
                    <p:cNvPr id="432" name="Freeform: Shape 431">
                      <a:extLst>
                        <a:ext uri="{FF2B5EF4-FFF2-40B4-BE49-F238E27FC236}">
                          <a16:creationId xmlns:a16="http://schemas.microsoft.com/office/drawing/2014/main" id="{23B56F52-CF83-4C55-9438-DA8C931D543B}"/>
                        </a:ext>
                      </a:extLst>
                    </p:cNvPr>
                    <p:cNvSpPr/>
                    <p:nvPr/>
                  </p:nvSpPr>
                  <p:spPr>
                    <a:xfrm>
                      <a:off x="9932670" y="5613590"/>
                      <a:ext cx="694797" cy="657831"/>
                    </a:xfrm>
                    <a:custGeom>
                      <a:avLst/>
                      <a:gdLst>
                        <a:gd name="connsiteX0" fmla="*/ 645958 w 694797"/>
                        <a:gd name="connsiteY0" fmla="*/ 288535 h 657831"/>
                        <a:gd name="connsiteX1" fmla="*/ 465691 w 694797"/>
                        <a:gd name="connsiteY1" fmla="*/ 100756 h 657831"/>
                        <a:gd name="connsiteX2" fmla="*/ 420624 w 694797"/>
                        <a:gd name="connsiteY2" fmla="*/ 78223 h 657831"/>
                        <a:gd name="connsiteX3" fmla="*/ 345512 w 694797"/>
                        <a:gd name="connsiteY3" fmla="*/ 70712 h 657831"/>
                        <a:gd name="connsiteX4" fmla="*/ 292935 w 694797"/>
                        <a:gd name="connsiteY4" fmla="*/ 3111 h 657831"/>
                        <a:gd name="connsiteX5" fmla="*/ 202801 w 694797"/>
                        <a:gd name="connsiteY5" fmla="*/ 10622 h 657831"/>
                        <a:gd name="connsiteX6" fmla="*/ 97645 w 694797"/>
                        <a:gd name="connsiteY6" fmla="*/ 55689 h 657831"/>
                        <a:gd name="connsiteX7" fmla="*/ 67600 w 694797"/>
                        <a:gd name="connsiteY7" fmla="*/ 78223 h 657831"/>
                        <a:gd name="connsiteX8" fmla="*/ 90133 w 694797"/>
                        <a:gd name="connsiteY8" fmla="*/ 160845 h 657831"/>
                        <a:gd name="connsiteX9" fmla="*/ 30045 w 694797"/>
                        <a:gd name="connsiteY9" fmla="*/ 243468 h 657831"/>
                        <a:gd name="connsiteX10" fmla="*/ 30045 w 694797"/>
                        <a:gd name="connsiteY10" fmla="*/ 348624 h 657831"/>
                        <a:gd name="connsiteX11" fmla="*/ 0 w 694797"/>
                        <a:gd name="connsiteY11" fmla="*/ 468802 h 657831"/>
                        <a:gd name="connsiteX12" fmla="*/ 37556 w 694797"/>
                        <a:gd name="connsiteY12" fmla="*/ 506358 h 657831"/>
                        <a:gd name="connsiteX13" fmla="*/ 97645 w 694797"/>
                        <a:gd name="connsiteY13" fmla="*/ 476313 h 657831"/>
                        <a:gd name="connsiteX14" fmla="*/ 120178 w 694797"/>
                        <a:gd name="connsiteY14" fmla="*/ 393691 h 657831"/>
                        <a:gd name="connsiteX15" fmla="*/ 127689 w 694797"/>
                        <a:gd name="connsiteY15" fmla="*/ 356135 h 657831"/>
                        <a:gd name="connsiteX16" fmla="*/ 292935 w 694797"/>
                        <a:gd name="connsiteY16" fmla="*/ 536402 h 657831"/>
                        <a:gd name="connsiteX17" fmla="*/ 405602 w 694797"/>
                        <a:gd name="connsiteY17" fmla="*/ 649070 h 657831"/>
                        <a:gd name="connsiteX18" fmla="*/ 368046 w 694797"/>
                        <a:gd name="connsiteY18" fmla="*/ 453780 h 657831"/>
                        <a:gd name="connsiteX19" fmla="*/ 360535 w 694797"/>
                        <a:gd name="connsiteY19" fmla="*/ 438757 h 657831"/>
                        <a:gd name="connsiteX20" fmla="*/ 428135 w 694797"/>
                        <a:gd name="connsiteY20" fmla="*/ 543913 h 657831"/>
                        <a:gd name="connsiteX21" fmla="*/ 525780 w 694797"/>
                        <a:gd name="connsiteY21" fmla="*/ 596491 h 657831"/>
                        <a:gd name="connsiteX22" fmla="*/ 525780 w 694797"/>
                        <a:gd name="connsiteY22" fmla="*/ 536402 h 657831"/>
                        <a:gd name="connsiteX23" fmla="*/ 480713 w 694797"/>
                        <a:gd name="connsiteY23" fmla="*/ 423735 h 657831"/>
                        <a:gd name="connsiteX24" fmla="*/ 443158 w 694797"/>
                        <a:gd name="connsiteY24" fmla="*/ 356135 h 657831"/>
                        <a:gd name="connsiteX25" fmla="*/ 450669 w 694797"/>
                        <a:gd name="connsiteY25" fmla="*/ 363646 h 657831"/>
                        <a:gd name="connsiteX26" fmla="*/ 548314 w 694797"/>
                        <a:gd name="connsiteY26" fmla="*/ 468802 h 657831"/>
                        <a:gd name="connsiteX27" fmla="*/ 668492 w 694797"/>
                        <a:gd name="connsiteY27" fmla="*/ 521380 h 657831"/>
                        <a:gd name="connsiteX28" fmla="*/ 645958 w 694797"/>
                        <a:gd name="connsiteY28" fmla="*/ 438757 h 657831"/>
                        <a:gd name="connsiteX29" fmla="*/ 623425 w 694797"/>
                        <a:gd name="connsiteY29" fmla="*/ 393691 h 657831"/>
                        <a:gd name="connsiteX30" fmla="*/ 683514 w 694797"/>
                        <a:gd name="connsiteY30" fmla="*/ 408713 h 657831"/>
                        <a:gd name="connsiteX31" fmla="*/ 645958 w 694797"/>
                        <a:gd name="connsiteY31" fmla="*/ 288535 h 65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4797" h="657831">
                          <a:moveTo>
                            <a:pt x="645958" y="288535"/>
                          </a:moveTo>
                          <a:cubicBezTo>
                            <a:pt x="593380" y="220934"/>
                            <a:pt x="533291" y="145823"/>
                            <a:pt x="465691" y="100756"/>
                          </a:cubicBezTo>
                          <a:cubicBezTo>
                            <a:pt x="450669" y="93245"/>
                            <a:pt x="435647" y="78223"/>
                            <a:pt x="420624" y="78223"/>
                          </a:cubicBezTo>
                          <a:cubicBezTo>
                            <a:pt x="398091" y="70712"/>
                            <a:pt x="368046" y="78223"/>
                            <a:pt x="345512" y="70712"/>
                          </a:cubicBezTo>
                          <a:cubicBezTo>
                            <a:pt x="315468" y="63200"/>
                            <a:pt x="307957" y="33156"/>
                            <a:pt x="292935" y="3111"/>
                          </a:cubicBezTo>
                          <a:cubicBezTo>
                            <a:pt x="262890" y="-4400"/>
                            <a:pt x="225334" y="3111"/>
                            <a:pt x="202801" y="10622"/>
                          </a:cubicBezTo>
                          <a:cubicBezTo>
                            <a:pt x="165245" y="18134"/>
                            <a:pt x="127689" y="33156"/>
                            <a:pt x="97645" y="55689"/>
                          </a:cubicBezTo>
                          <a:cubicBezTo>
                            <a:pt x="90133" y="63200"/>
                            <a:pt x="75111" y="70712"/>
                            <a:pt x="67600" y="78223"/>
                          </a:cubicBezTo>
                          <a:cubicBezTo>
                            <a:pt x="82622" y="100756"/>
                            <a:pt x="105156" y="130801"/>
                            <a:pt x="90133" y="160845"/>
                          </a:cubicBezTo>
                          <a:cubicBezTo>
                            <a:pt x="75111" y="190890"/>
                            <a:pt x="45067" y="213423"/>
                            <a:pt x="30045" y="243468"/>
                          </a:cubicBezTo>
                          <a:cubicBezTo>
                            <a:pt x="15022" y="273512"/>
                            <a:pt x="30045" y="318579"/>
                            <a:pt x="30045" y="348624"/>
                          </a:cubicBezTo>
                          <a:cubicBezTo>
                            <a:pt x="30045" y="393691"/>
                            <a:pt x="0" y="423735"/>
                            <a:pt x="0" y="468802"/>
                          </a:cubicBezTo>
                          <a:cubicBezTo>
                            <a:pt x="0" y="483824"/>
                            <a:pt x="15022" y="506358"/>
                            <a:pt x="37556" y="506358"/>
                          </a:cubicBezTo>
                          <a:cubicBezTo>
                            <a:pt x="60089" y="506358"/>
                            <a:pt x="82622" y="498847"/>
                            <a:pt x="97645" y="476313"/>
                          </a:cubicBezTo>
                          <a:cubicBezTo>
                            <a:pt x="120178" y="453780"/>
                            <a:pt x="120178" y="423735"/>
                            <a:pt x="120178" y="393691"/>
                          </a:cubicBezTo>
                          <a:cubicBezTo>
                            <a:pt x="120178" y="378668"/>
                            <a:pt x="127689" y="363646"/>
                            <a:pt x="127689" y="356135"/>
                          </a:cubicBezTo>
                          <a:cubicBezTo>
                            <a:pt x="210312" y="341113"/>
                            <a:pt x="262890" y="476313"/>
                            <a:pt x="292935" y="536402"/>
                          </a:cubicBezTo>
                          <a:cubicBezTo>
                            <a:pt x="300446" y="551425"/>
                            <a:pt x="360535" y="694136"/>
                            <a:pt x="405602" y="649070"/>
                          </a:cubicBezTo>
                          <a:cubicBezTo>
                            <a:pt x="450669" y="604003"/>
                            <a:pt x="390579" y="498847"/>
                            <a:pt x="368046" y="453780"/>
                          </a:cubicBezTo>
                          <a:cubicBezTo>
                            <a:pt x="368046" y="446269"/>
                            <a:pt x="368046" y="446269"/>
                            <a:pt x="360535" y="438757"/>
                          </a:cubicBezTo>
                          <a:cubicBezTo>
                            <a:pt x="383068" y="476313"/>
                            <a:pt x="405602" y="513869"/>
                            <a:pt x="428135" y="543913"/>
                          </a:cubicBezTo>
                          <a:cubicBezTo>
                            <a:pt x="443158" y="566447"/>
                            <a:pt x="495735" y="641559"/>
                            <a:pt x="525780" y="596491"/>
                          </a:cubicBezTo>
                          <a:cubicBezTo>
                            <a:pt x="533291" y="581469"/>
                            <a:pt x="525780" y="558936"/>
                            <a:pt x="525780" y="536402"/>
                          </a:cubicBezTo>
                          <a:cubicBezTo>
                            <a:pt x="518269" y="498847"/>
                            <a:pt x="503246" y="461291"/>
                            <a:pt x="480713" y="423735"/>
                          </a:cubicBezTo>
                          <a:cubicBezTo>
                            <a:pt x="465691" y="401202"/>
                            <a:pt x="450669" y="378668"/>
                            <a:pt x="443158" y="356135"/>
                          </a:cubicBezTo>
                          <a:cubicBezTo>
                            <a:pt x="443158" y="356135"/>
                            <a:pt x="450669" y="363646"/>
                            <a:pt x="450669" y="363646"/>
                          </a:cubicBezTo>
                          <a:cubicBezTo>
                            <a:pt x="488224" y="393691"/>
                            <a:pt x="518269" y="431246"/>
                            <a:pt x="548314" y="468802"/>
                          </a:cubicBezTo>
                          <a:cubicBezTo>
                            <a:pt x="570847" y="491335"/>
                            <a:pt x="653469" y="596491"/>
                            <a:pt x="668492" y="521380"/>
                          </a:cubicBezTo>
                          <a:cubicBezTo>
                            <a:pt x="676003" y="498847"/>
                            <a:pt x="653469" y="461291"/>
                            <a:pt x="645958" y="438757"/>
                          </a:cubicBezTo>
                          <a:cubicBezTo>
                            <a:pt x="638447" y="423735"/>
                            <a:pt x="630936" y="408713"/>
                            <a:pt x="623425" y="393691"/>
                          </a:cubicBezTo>
                          <a:cubicBezTo>
                            <a:pt x="638447" y="401202"/>
                            <a:pt x="660981" y="408713"/>
                            <a:pt x="683514" y="408713"/>
                          </a:cubicBezTo>
                          <a:cubicBezTo>
                            <a:pt x="721070" y="386180"/>
                            <a:pt x="653469" y="303557"/>
                            <a:pt x="645958" y="288535"/>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3" name="Freeform: Shape 432">
                      <a:extLst>
                        <a:ext uri="{FF2B5EF4-FFF2-40B4-BE49-F238E27FC236}">
                          <a16:creationId xmlns:a16="http://schemas.microsoft.com/office/drawing/2014/main" id="{E4217E34-4A36-4A51-9D25-BF020D04A8FD}"/>
                        </a:ext>
                      </a:extLst>
                    </p:cNvPr>
                    <p:cNvSpPr/>
                    <p:nvPr/>
                  </p:nvSpPr>
                  <p:spPr>
                    <a:xfrm>
                      <a:off x="9902625" y="5601679"/>
                      <a:ext cx="715436" cy="683513"/>
                    </a:xfrm>
                    <a:custGeom>
                      <a:avLst/>
                      <a:gdLst>
                        <a:gd name="connsiteX0" fmla="*/ 405602 w 715436"/>
                        <a:gd name="connsiteY0" fmla="*/ 676003 h 683513"/>
                        <a:gd name="connsiteX1" fmla="*/ 307957 w 715436"/>
                        <a:gd name="connsiteY1" fmla="*/ 555825 h 683513"/>
                        <a:gd name="connsiteX2" fmla="*/ 300446 w 715436"/>
                        <a:gd name="connsiteY2" fmla="*/ 548314 h 683513"/>
                        <a:gd name="connsiteX3" fmla="*/ 285424 w 715436"/>
                        <a:gd name="connsiteY3" fmla="*/ 518269 h 683513"/>
                        <a:gd name="connsiteX4" fmla="*/ 142712 w 715436"/>
                        <a:gd name="connsiteY4" fmla="*/ 368046 h 683513"/>
                        <a:gd name="connsiteX5" fmla="*/ 135201 w 715436"/>
                        <a:gd name="connsiteY5" fmla="*/ 398091 h 683513"/>
                        <a:gd name="connsiteX6" fmla="*/ 135201 w 715436"/>
                        <a:gd name="connsiteY6" fmla="*/ 413113 h 683513"/>
                        <a:gd name="connsiteX7" fmla="*/ 112667 w 715436"/>
                        <a:gd name="connsiteY7" fmla="*/ 488224 h 683513"/>
                        <a:gd name="connsiteX8" fmla="*/ 45067 w 715436"/>
                        <a:gd name="connsiteY8" fmla="*/ 518269 h 683513"/>
                        <a:gd name="connsiteX9" fmla="*/ 15023 w 715436"/>
                        <a:gd name="connsiteY9" fmla="*/ 503247 h 683513"/>
                        <a:gd name="connsiteX10" fmla="*/ 0 w 715436"/>
                        <a:gd name="connsiteY10" fmla="*/ 465691 h 683513"/>
                        <a:gd name="connsiteX11" fmla="*/ 15023 w 715436"/>
                        <a:gd name="connsiteY11" fmla="*/ 405602 h 683513"/>
                        <a:gd name="connsiteX12" fmla="*/ 30045 w 715436"/>
                        <a:gd name="connsiteY12" fmla="*/ 345513 h 683513"/>
                        <a:gd name="connsiteX13" fmla="*/ 30045 w 715436"/>
                        <a:gd name="connsiteY13" fmla="*/ 315468 h 683513"/>
                        <a:gd name="connsiteX14" fmla="*/ 37556 w 715436"/>
                        <a:gd name="connsiteY14" fmla="*/ 240357 h 683513"/>
                        <a:gd name="connsiteX15" fmla="*/ 67600 w 715436"/>
                        <a:gd name="connsiteY15" fmla="*/ 195290 h 683513"/>
                        <a:gd name="connsiteX16" fmla="*/ 90134 w 715436"/>
                        <a:gd name="connsiteY16" fmla="*/ 157734 h 683513"/>
                        <a:gd name="connsiteX17" fmla="*/ 67600 w 715436"/>
                        <a:gd name="connsiteY17" fmla="*/ 82623 h 683513"/>
                        <a:gd name="connsiteX18" fmla="*/ 67600 w 715436"/>
                        <a:gd name="connsiteY18" fmla="*/ 75111 h 683513"/>
                        <a:gd name="connsiteX19" fmla="*/ 97645 w 715436"/>
                        <a:gd name="connsiteY19" fmla="*/ 52578 h 683513"/>
                        <a:gd name="connsiteX20" fmla="*/ 210312 w 715436"/>
                        <a:gd name="connsiteY20" fmla="*/ 7511 h 683513"/>
                        <a:gd name="connsiteX21" fmla="*/ 277913 w 715436"/>
                        <a:gd name="connsiteY21" fmla="*/ 0 h 683513"/>
                        <a:gd name="connsiteX22" fmla="*/ 300446 w 715436"/>
                        <a:gd name="connsiteY22" fmla="*/ 0 h 683513"/>
                        <a:gd name="connsiteX23" fmla="*/ 307957 w 715436"/>
                        <a:gd name="connsiteY23" fmla="*/ 7511 h 683513"/>
                        <a:gd name="connsiteX24" fmla="*/ 307957 w 715436"/>
                        <a:gd name="connsiteY24" fmla="*/ 15022 h 683513"/>
                        <a:gd name="connsiteX25" fmla="*/ 353024 w 715436"/>
                        <a:gd name="connsiteY25" fmla="*/ 75111 h 683513"/>
                        <a:gd name="connsiteX26" fmla="*/ 398091 w 715436"/>
                        <a:gd name="connsiteY26" fmla="*/ 82623 h 683513"/>
                        <a:gd name="connsiteX27" fmla="*/ 435647 w 715436"/>
                        <a:gd name="connsiteY27" fmla="*/ 82623 h 683513"/>
                        <a:gd name="connsiteX28" fmla="*/ 480713 w 715436"/>
                        <a:gd name="connsiteY28" fmla="*/ 105156 h 683513"/>
                        <a:gd name="connsiteX29" fmla="*/ 480713 w 715436"/>
                        <a:gd name="connsiteY29" fmla="*/ 105156 h 683513"/>
                        <a:gd name="connsiteX30" fmla="*/ 638447 w 715436"/>
                        <a:gd name="connsiteY30" fmla="*/ 262890 h 683513"/>
                        <a:gd name="connsiteX31" fmla="*/ 668492 w 715436"/>
                        <a:gd name="connsiteY31" fmla="*/ 300446 h 683513"/>
                        <a:gd name="connsiteX32" fmla="*/ 668492 w 715436"/>
                        <a:gd name="connsiteY32" fmla="*/ 300446 h 683513"/>
                        <a:gd name="connsiteX33" fmla="*/ 713559 w 715436"/>
                        <a:gd name="connsiteY33" fmla="*/ 398091 h 683513"/>
                        <a:gd name="connsiteX34" fmla="*/ 691026 w 715436"/>
                        <a:gd name="connsiteY34" fmla="*/ 420624 h 683513"/>
                        <a:gd name="connsiteX35" fmla="*/ 645958 w 715436"/>
                        <a:gd name="connsiteY35" fmla="*/ 420624 h 683513"/>
                        <a:gd name="connsiteX36" fmla="*/ 660981 w 715436"/>
                        <a:gd name="connsiteY36" fmla="*/ 450669 h 683513"/>
                        <a:gd name="connsiteX37" fmla="*/ 668492 w 715436"/>
                        <a:gd name="connsiteY37" fmla="*/ 465691 h 683513"/>
                        <a:gd name="connsiteX38" fmla="*/ 683514 w 715436"/>
                        <a:gd name="connsiteY38" fmla="*/ 540802 h 683513"/>
                        <a:gd name="connsiteX39" fmla="*/ 653470 w 715436"/>
                        <a:gd name="connsiteY39" fmla="*/ 578358 h 683513"/>
                        <a:gd name="connsiteX40" fmla="*/ 555825 w 715436"/>
                        <a:gd name="connsiteY40" fmla="*/ 503247 h 683513"/>
                        <a:gd name="connsiteX41" fmla="*/ 548314 w 715436"/>
                        <a:gd name="connsiteY41" fmla="*/ 495736 h 683513"/>
                        <a:gd name="connsiteX42" fmla="*/ 480713 w 715436"/>
                        <a:gd name="connsiteY42" fmla="*/ 420624 h 683513"/>
                        <a:gd name="connsiteX43" fmla="*/ 488224 w 715436"/>
                        <a:gd name="connsiteY43" fmla="*/ 443158 h 683513"/>
                        <a:gd name="connsiteX44" fmla="*/ 533291 w 715436"/>
                        <a:gd name="connsiteY44" fmla="*/ 563336 h 683513"/>
                        <a:gd name="connsiteX45" fmla="*/ 533291 w 715436"/>
                        <a:gd name="connsiteY45" fmla="*/ 623425 h 683513"/>
                        <a:gd name="connsiteX46" fmla="*/ 503247 w 715436"/>
                        <a:gd name="connsiteY46" fmla="*/ 645958 h 683513"/>
                        <a:gd name="connsiteX47" fmla="*/ 428136 w 715436"/>
                        <a:gd name="connsiteY47" fmla="*/ 578358 h 683513"/>
                        <a:gd name="connsiteX48" fmla="*/ 428136 w 715436"/>
                        <a:gd name="connsiteY48" fmla="*/ 578358 h 683513"/>
                        <a:gd name="connsiteX49" fmla="*/ 413113 w 715436"/>
                        <a:gd name="connsiteY49" fmla="*/ 563336 h 683513"/>
                        <a:gd name="connsiteX50" fmla="*/ 413113 w 715436"/>
                        <a:gd name="connsiteY50" fmla="*/ 683514 h 683513"/>
                        <a:gd name="connsiteX51" fmla="*/ 405602 w 715436"/>
                        <a:gd name="connsiteY51" fmla="*/ 676003 h 683513"/>
                        <a:gd name="connsiteX52" fmla="*/ 150223 w 715436"/>
                        <a:gd name="connsiteY52" fmla="*/ 360535 h 683513"/>
                        <a:gd name="connsiteX53" fmla="*/ 300446 w 715436"/>
                        <a:gd name="connsiteY53" fmla="*/ 518269 h 683513"/>
                        <a:gd name="connsiteX54" fmla="*/ 315468 w 715436"/>
                        <a:gd name="connsiteY54" fmla="*/ 548314 h 683513"/>
                        <a:gd name="connsiteX55" fmla="*/ 322979 w 715436"/>
                        <a:gd name="connsiteY55" fmla="*/ 555825 h 683513"/>
                        <a:gd name="connsiteX56" fmla="*/ 405602 w 715436"/>
                        <a:gd name="connsiteY56" fmla="*/ 660981 h 683513"/>
                        <a:gd name="connsiteX57" fmla="*/ 413113 w 715436"/>
                        <a:gd name="connsiteY57" fmla="*/ 653470 h 683513"/>
                        <a:gd name="connsiteX58" fmla="*/ 383068 w 715436"/>
                        <a:gd name="connsiteY58" fmla="*/ 488224 h 683513"/>
                        <a:gd name="connsiteX59" fmla="*/ 368046 w 715436"/>
                        <a:gd name="connsiteY59" fmla="*/ 465691 h 683513"/>
                        <a:gd name="connsiteX60" fmla="*/ 368046 w 715436"/>
                        <a:gd name="connsiteY60" fmla="*/ 458180 h 683513"/>
                        <a:gd name="connsiteX61" fmla="*/ 368046 w 715436"/>
                        <a:gd name="connsiteY61" fmla="*/ 450669 h 683513"/>
                        <a:gd name="connsiteX62" fmla="*/ 375557 w 715436"/>
                        <a:gd name="connsiteY62" fmla="*/ 450669 h 683513"/>
                        <a:gd name="connsiteX63" fmla="*/ 443158 w 715436"/>
                        <a:gd name="connsiteY63" fmla="*/ 555825 h 683513"/>
                        <a:gd name="connsiteX64" fmla="*/ 443158 w 715436"/>
                        <a:gd name="connsiteY64" fmla="*/ 555825 h 683513"/>
                        <a:gd name="connsiteX65" fmla="*/ 510758 w 715436"/>
                        <a:gd name="connsiteY65" fmla="*/ 615914 h 683513"/>
                        <a:gd name="connsiteX66" fmla="*/ 525780 w 715436"/>
                        <a:gd name="connsiteY66" fmla="*/ 600891 h 683513"/>
                        <a:gd name="connsiteX67" fmla="*/ 525780 w 715436"/>
                        <a:gd name="connsiteY67" fmla="*/ 548314 h 683513"/>
                        <a:gd name="connsiteX68" fmla="*/ 480713 w 715436"/>
                        <a:gd name="connsiteY68" fmla="*/ 435646 h 683513"/>
                        <a:gd name="connsiteX69" fmla="*/ 450669 w 715436"/>
                        <a:gd name="connsiteY69" fmla="*/ 383068 h 683513"/>
                        <a:gd name="connsiteX70" fmla="*/ 443158 w 715436"/>
                        <a:gd name="connsiteY70" fmla="*/ 368046 h 683513"/>
                        <a:gd name="connsiteX71" fmla="*/ 443158 w 715436"/>
                        <a:gd name="connsiteY71" fmla="*/ 360535 h 683513"/>
                        <a:gd name="connsiteX72" fmla="*/ 450669 w 715436"/>
                        <a:gd name="connsiteY72" fmla="*/ 360535 h 683513"/>
                        <a:gd name="connsiteX73" fmla="*/ 458180 w 715436"/>
                        <a:gd name="connsiteY73" fmla="*/ 368046 h 683513"/>
                        <a:gd name="connsiteX74" fmla="*/ 555825 w 715436"/>
                        <a:gd name="connsiteY74" fmla="*/ 473202 h 683513"/>
                        <a:gd name="connsiteX75" fmla="*/ 563336 w 715436"/>
                        <a:gd name="connsiteY75" fmla="*/ 480713 h 683513"/>
                        <a:gd name="connsiteX76" fmla="*/ 653470 w 715436"/>
                        <a:gd name="connsiteY76" fmla="*/ 548314 h 683513"/>
                        <a:gd name="connsiteX77" fmla="*/ 668492 w 715436"/>
                        <a:gd name="connsiteY77" fmla="*/ 525780 h 683513"/>
                        <a:gd name="connsiteX78" fmla="*/ 653470 w 715436"/>
                        <a:gd name="connsiteY78" fmla="*/ 458180 h 683513"/>
                        <a:gd name="connsiteX79" fmla="*/ 645958 w 715436"/>
                        <a:gd name="connsiteY79" fmla="*/ 443158 h 683513"/>
                        <a:gd name="connsiteX80" fmla="*/ 623425 w 715436"/>
                        <a:gd name="connsiteY80" fmla="*/ 398091 h 683513"/>
                        <a:gd name="connsiteX81" fmla="*/ 623425 w 715436"/>
                        <a:gd name="connsiteY81" fmla="*/ 390579 h 683513"/>
                        <a:gd name="connsiteX82" fmla="*/ 630936 w 715436"/>
                        <a:gd name="connsiteY82" fmla="*/ 390579 h 683513"/>
                        <a:gd name="connsiteX83" fmla="*/ 683514 w 715436"/>
                        <a:gd name="connsiteY83" fmla="*/ 398091 h 683513"/>
                        <a:gd name="connsiteX84" fmla="*/ 698537 w 715436"/>
                        <a:gd name="connsiteY84" fmla="*/ 390579 h 683513"/>
                        <a:gd name="connsiteX85" fmla="*/ 653470 w 715436"/>
                        <a:gd name="connsiteY85" fmla="*/ 307957 h 683513"/>
                        <a:gd name="connsiteX86" fmla="*/ 653470 w 715436"/>
                        <a:gd name="connsiteY86" fmla="*/ 307957 h 683513"/>
                        <a:gd name="connsiteX87" fmla="*/ 623425 w 715436"/>
                        <a:gd name="connsiteY87" fmla="*/ 270401 h 683513"/>
                        <a:gd name="connsiteX88" fmla="*/ 473202 w 715436"/>
                        <a:gd name="connsiteY88" fmla="*/ 120178 h 683513"/>
                        <a:gd name="connsiteX89" fmla="*/ 473202 w 715436"/>
                        <a:gd name="connsiteY89" fmla="*/ 120178 h 683513"/>
                        <a:gd name="connsiteX90" fmla="*/ 428136 w 715436"/>
                        <a:gd name="connsiteY90" fmla="*/ 97645 h 683513"/>
                        <a:gd name="connsiteX91" fmla="*/ 398091 w 715436"/>
                        <a:gd name="connsiteY91" fmla="*/ 97645 h 683513"/>
                        <a:gd name="connsiteX92" fmla="*/ 353024 w 715436"/>
                        <a:gd name="connsiteY92" fmla="*/ 90134 h 683513"/>
                        <a:gd name="connsiteX93" fmla="*/ 292935 w 715436"/>
                        <a:gd name="connsiteY93" fmla="*/ 22534 h 683513"/>
                        <a:gd name="connsiteX94" fmla="*/ 292935 w 715436"/>
                        <a:gd name="connsiteY94" fmla="*/ 22534 h 683513"/>
                        <a:gd name="connsiteX95" fmla="*/ 277913 w 715436"/>
                        <a:gd name="connsiteY95" fmla="*/ 22534 h 683513"/>
                        <a:gd name="connsiteX96" fmla="*/ 210312 w 715436"/>
                        <a:gd name="connsiteY96" fmla="*/ 30045 h 683513"/>
                        <a:gd name="connsiteX97" fmla="*/ 105156 w 715436"/>
                        <a:gd name="connsiteY97" fmla="*/ 75111 h 683513"/>
                        <a:gd name="connsiteX98" fmla="*/ 82622 w 715436"/>
                        <a:gd name="connsiteY98" fmla="*/ 90134 h 683513"/>
                        <a:gd name="connsiteX99" fmla="*/ 97645 w 715436"/>
                        <a:gd name="connsiteY99" fmla="*/ 172757 h 683513"/>
                        <a:gd name="connsiteX100" fmla="*/ 67600 w 715436"/>
                        <a:gd name="connsiteY100" fmla="*/ 210312 h 683513"/>
                        <a:gd name="connsiteX101" fmla="*/ 37556 w 715436"/>
                        <a:gd name="connsiteY101" fmla="*/ 255379 h 683513"/>
                        <a:gd name="connsiteX102" fmla="*/ 30045 w 715436"/>
                        <a:gd name="connsiteY102" fmla="*/ 322979 h 683513"/>
                        <a:gd name="connsiteX103" fmla="*/ 30045 w 715436"/>
                        <a:gd name="connsiteY103" fmla="*/ 353024 h 683513"/>
                        <a:gd name="connsiteX104" fmla="*/ 15023 w 715436"/>
                        <a:gd name="connsiteY104" fmla="*/ 420624 h 683513"/>
                        <a:gd name="connsiteX105" fmla="*/ 0 w 715436"/>
                        <a:gd name="connsiteY105" fmla="*/ 473202 h 683513"/>
                        <a:gd name="connsiteX106" fmla="*/ 7511 w 715436"/>
                        <a:gd name="connsiteY106" fmla="*/ 495736 h 683513"/>
                        <a:gd name="connsiteX107" fmla="*/ 30045 w 715436"/>
                        <a:gd name="connsiteY107" fmla="*/ 503247 h 683513"/>
                        <a:gd name="connsiteX108" fmla="*/ 30045 w 715436"/>
                        <a:gd name="connsiteY108" fmla="*/ 503247 h 683513"/>
                        <a:gd name="connsiteX109" fmla="*/ 82622 w 715436"/>
                        <a:gd name="connsiteY109" fmla="*/ 480713 h 683513"/>
                        <a:gd name="connsiteX110" fmla="*/ 105156 w 715436"/>
                        <a:gd name="connsiteY110" fmla="*/ 413113 h 683513"/>
                        <a:gd name="connsiteX111" fmla="*/ 105156 w 715436"/>
                        <a:gd name="connsiteY111" fmla="*/ 398091 h 683513"/>
                        <a:gd name="connsiteX112" fmla="*/ 112667 w 715436"/>
                        <a:gd name="connsiteY112" fmla="*/ 360535 h 683513"/>
                        <a:gd name="connsiteX113" fmla="*/ 120178 w 715436"/>
                        <a:gd name="connsiteY113" fmla="*/ 353024 h 683513"/>
                        <a:gd name="connsiteX114" fmla="*/ 150223 w 715436"/>
                        <a:gd name="connsiteY114" fmla="*/ 360535 h 68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715436" h="683513">
                          <a:moveTo>
                            <a:pt x="405602" y="676003"/>
                          </a:moveTo>
                          <a:cubicBezTo>
                            <a:pt x="375557" y="676003"/>
                            <a:pt x="338001" y="615914"/>
                            <a:pt x="307957" y="555825"/>
                          </a:cubicBezTo>
                          <a:cubicBezTo>
                            <a:pt x="307957" y="548314"/>
                            <a:pt x="300446" y="548314"/>
                            <a:pt x="300446" y="548314"/>
                          </a:cubicBezTo>
                          <a:cubicBezTo>
                            <a:pt x="292935" y="540802"/>
                            <a:pt x="292935" y="533291"/>
                            <a:pt x="285424" y="518269"/>
                          </a:cubicBezTo>
                          <a:cubicBezTo>
                            <a:pt x="255379" y="458180"/>
                            <a:pt x="202801" y="360535"/>
                            <a:pt x="142712" y="368046"/>
                          </a:cubicBezTo>
                          <a:cubicBezTo>
                            <a:pt x="142712" y="375557"/>
                            <a:pt x="135201" y="390579"/>
                            <a:pt x="135201" y="398091"/>
                          </a:cubicBezTo>
                          <a:cubicBezTo>
                            <a:pt x="135201" y="405602"/>
                            <a:pt x="135201" y="405602"/>
                            <a:pt x="135201" y="413113"/>
                          </a:cubicBezTo>
                          <a:cubicBezTo>
                            <a:pt x="135201" y="443158"/>
                            <a:pt x="127690" y="465691"/>
                            <a:pt x="112667" y="488224"/>
                          </a:cubicBezTo>
                          <a:cubicBezTo>
                            <a:pt x="90134" y="510758"/>
                            <a:pt x="75111" y="518269"/>
                            <a:pt x="45067" y="518269"/>
                          </a:cubicBezTo>
                          <a:cubicBezTo>
                            <a:pt x="37556" y="518269"/>
                            <a:pt x="22534" y="510758"/>
                            <a:pt x="15023" y="503247"/>
                          </a:cubicBezTo>
                          <a:cubicBezTo>
                            <a:pt x="7511" y="495736"/>
                            <a:pt x="0" y="480713"/>
                            <a:pt x="0" y="465691"/>
                          </a:cubicBezTo>
                          <a:cubicBezTo>
                            <a:pt x="0" y="443158"/>
                            <a:pt x="7511" y="428135"/>
                            <a:pt x="15023" y="405602"/>
                          </a:cubicBezTo>
                          <a:cubicBezTo>
                            <a:pt x="22534" y="383068"/>
                            <a:pt x="30045" y="368046"/>
                            <a:pt x="30045" y="345513"/>
                          </a:cubicBezTo>
                          <a:cubicBezTo>
                            <a:pt x="30045" y="338001"/>
                            <a:pt x="30045" y="322979"/>
                            <a:pt x="30045" y="315468"/>
                          </a:cubicBezTo>
                          <a:cubicBezTo>
                            <a:pt x="30045" y="292935"/>
                            <a:pt x="22534" y="262890"/>
                            <a:pt x="37556" y="240357"/>
                          </a:cubicBezTo>
                          <a:cubicBezTo>
                            <a:pt x="45067" y="225334"/>
                            <a:pt x="60089" y="210312"/>
                            <a:pt x="67600" y="195290"/>
                          </a:cubicBezTo>
                          <a:cubicBezTo>
                            <a:pt x="75111" y="180268"/>
                            <a:pt x="90134" y="172757"/>
                            <a:pt x="90134" y="157734"/>
                          </a:cubicBezTo>
                          <a:cubicBezTo>
                            <a:pt x="105156" y="127689"/>
                            <a:pt x="90134" y="112667"/>
                            <a:pt x="67600" y="82623"/>
                          </a:cubicBezTo>
                          <a:cubicBezTo>
                            <a:pt x="67600" y="82623"/>
                            <a:pt x="67600" y="75111"/>
                            <a:pt x="67600" y="75111"/>
                          </a:cubicBezTo>
                          <a:cubicBezTo>
                            <a:pt x="75111" y="67600"/>
                            <a:pt x="90134" y="60089"/>
                            <a:pt x="97645" y="52578"/>
                          </a:cubicBezTo>
                          <a:cubicBezTo>
                            <a:pt x="127690" y="30045"/>
                            <a:pt x="165245" y="15022"/>
                            <a:pt x="210312" y="7511"/>
                          </a:cubicBezTo>
                          <a:cubicBezTo>
                            <a:pt x="217823" y="7511"/>
                            <a:pt x="247868" y="0"/>
                            <a:pt x="277913" y="0"/>
                          </a:cubicBezTo>
                          <a:cubicBezTo>
                            <a:pt x="285424" y="0"/>
                            <a:pt x="292935" y="0"/>
                            <a:pt x="300446" y="0"/>
                          </a:cubicBezTo>
                          <a:cubicBezTo>
                            <a:pt x="300446" y="0"/>
                            <a:pt x="307957" y="0"/>
                            <a:pt x="307957" y="7511"/>
                          </a:cubicBezTo>
                          <a:lnTo>
                            <a:pt x="307957" y="15022"/>
                          </a:lnTo>
                          <a:cubicBezTo>
                            <a:pt x="322979" y="37556"/>
                            <a:pt x="330490" y="67600"/>
                            <a:pt x="353024" y="75111"/>
                          </a:cubicBezTo>
                          <a:cubicBezTo>
                            <a:pt x="368046" y="82623"/>
                            <a:pt x="383068" y="82623"/>
                            <a:pt x="398091" y="82623"/>
                          </a:cubicBezTo>
                          <a:cubicBezTo>
                            <a:pt x="413113" y="82623"/>
                            <a:pt x="420624" y="82623"/>
                            <a:pt x="435647" y="82623"/>
                          </a:cubicBezTo>
                          <a:cubicBezTo>
                            <a:pt x="450669" y="82623"/>
                            <a:pt x="465691" y="97645"/>
                            <a:pt x="480713" y="105156"/>
                          </a:cubicBezTo>
                          <a:lnTo>
                            <a:pt x="480713" y="105156"/>
                          </a:lnTo>
                          <a:cubicBezTo>
                            <a:pt x="540803" y="142712"/>
                            <a:pt x="593380" y="202801"/>
                            <a:pt x="638447" y="262890"/>
                          </a:cubicBezTo>
                          <a:cubicBezTo>
                            <a:pt x="645958" y="277912"/>
                            <a:pt x="653470" y="285424"/>
                            <a:pt x="668492" y="300446"/>
                          </a:cubicBezTo>
                          <a:lnTo>
                            <a:pt x="668492" y="300446"/>
                          </a:lnTo>
                          <a:cubicBezTo>
                            <a:pt x="706048" y="345513"/>
                            <a:pt x="721070" y="375557"/>
                            <a:pt x="713559" y="398091"/>
                          </a:cubicBezTo>
                          <a:cubicBezTo>
                            <a:pt x="713559" y="405602"/>
                            <a:pt x="706048" y="413113"/>
                            <a:pt x="691026" y="420624"/>
                          </a:cubicBezTo>
                          <a:cubicBezTo>
                            <a:pt x="676003" y="428135"/>
                            <a:pt x="660981" y="420624"/>
                            <a:pt x="645958" y="420624"/>
                          </a:cubicBezTo>
                          <a:cubicBezTo>
                            <a:pt x="653470" y="428135"/>
                            <a:pt x="653470" y="443158"/>
                            <a:pt x="660981" y="450669"/>
                          </a:cubicBezTo>
                          <a:cubicBezTo>
                            <a:pt x="660981" y="450669"/>
                            <a:pt x="660981" y="458180"/>
                            <a:pt x="668492" y="465691"/>
                          </a:cubicBezTo>
                          <a:cubicBezTo>
                            <a:pt x="676003" y="488224"/>
                            <a:pt x="691026" y="518269"/>
                            <a:pt x="683514" y="540802"/>
                          </a:cubicBezTo>
                          <a:cubicBezTo>
                            <a:pt x="676003" y="570847"/>
                            <a:pt x="660981" y="578358"/>
                            <a:pt x="653470" y="578358"/>
                          </a:cubicBezTo>
                          <a:cubicBezTo>
                            <a:pt x="623425" y="578358"/>
                            <a:pt x="585869" y="540802"/>
                            <a:pt x="555825" y="503247"/>
                          </a:cubicBezTo>
                          <a:lnTo>
                            <a:pt x="548314" y="495736"/>
                          </a:lnTo>
                          <a:cubicBezTo>
                            <a:pt x="525780" y="473202"/>
                            <a:pt x="503247" y="443158"/>
                            <a:pt x="480713" y="420624"/>
                          </a:cubicBezTo>
                          <a:cubicBezTo>
                            <a:pt x="480713" y="428135"/>
                            <a:pt x="488224" y="435646"/>
                            <a:pt x="488224" y="443158"/>
                          </a:cubicBezTo>
                          <a:cubicBezTo>
                            <a:pt x="510758" y="488224"/>
                            <a:pt x="525780" y="525780"/>
                            <a:pt x="533291" y="563336"/>
                          </a:cubicBezTo>
                          <a:cubicBezTo>
                            <a:pt x="540803" y="585869"/>
                            <a:pt x="540803" y="608402"/>
                            <a:pt x="533291" y="623425"/>
                          </a:cubicBezTo>
                          <a:cubicBezTo>
                            <a:pt x="525780" y="638447"/>
                            <a:pt x="510758" y="645958"/>
                            <a:pt x="503247" y="645958"/>
                          </a:cubicBezTo>
                          <a:cubicBezTo>
                            <a:pt x="473202" y="645958"/>
                            <a:pt x="450669" y="608402"/>
                            <a:pt x="428136" y="578358"/>
                          </a:cubicBezTo>
                          <a:lnTo>
                            <a:pt x="428136" y="578358"/>
                          </a:lnTo>
                          <a:cubicBezTo>
                            <a:pt x="420624" y="570847"/>
                            <a:pt x="420624" y="563336"/>
                            <a:pt x="413113" y="563336"/>
                          </a:cubicBezTo>
                          <a:cubicBezTo>
                            <a:pt x="428136" y="608402"/>
                            <a:pt x="435647" y="653470"/>
                            <a:pt x="413113" y="683514"/>
                          </a:cubicBezTo>
                          <a:cubicBezTo>
                            <a:pt x="413113" y="676003"/>
                            <a:pt x="413113" y="676003"/>
                            <a:pt x="405602" y="676003"/>
                          </a:cubicBezTo>
                          <a:close/>
                          <a:moveTo>
                            <a:pt x="150223" y="360535"/>
                          </a:moveTo>
                          <a:cubicBezTo>
                            <a:pt x="217823" y="360535"/>
                            <a:pt x="262890" y="458180"/>
                            <a:pt x="300446" y="518269"/>
                          </a:cubicBezTo>
                          <a:cubicBezTo>
                            <a:pt x="307957" y="525780"/>
                            <a:pt x="307957" y="540802"/>
                            <a:pt x="315468" y="548314"/>
                          </a:cubicBezTo>
                          <a:cubicBezTo>
                            <a:pt x="315468" y="548314"/>
                            <a:pt x="315468" y="555825"/>
                            <a:pt x="322979" y="555825"/>
                          </a:cubicBezTo>
                          <a:cubicBezTo>
                            <a:pt x="360535" y="630936"/>
                            <a:pt x="383068" y="660981"/>
                            <a:pt x="405602" y="660981"/>
                          </a:cubicBezTo>
                          <a:cubicBezTo>
                            <a:pt x="405602" y="660981"/>
                            <a:pt x="413113" y="660981"/>
                            <a:pt x="413113" y="653470"/>
                          </a:cubicBezTo>
                          <a:cubicBezTo>
                            <a:pt x="450669" y="615914"/>
                            <a:pt x="405602" y="540802"/>
                            <a:pt x="383068" y="488224"/>
                          </a:cubicBezTo>
                          <a:cubicBezTo>
                            <a:pt x="375557" y="480713"/>
                            <a:pt x="375557" y="473202"/>
                            <a:pt x="368046" y="465691"/>
                          </a:cubicBezTo>
                          <a:lnTo>
                            <a:pt x="368046" y="458180"/>
                          </a:lnTo>
                          <a:cubicBezTo>
                            <a:pt x="368046" y="458180"/>
                            <a:pt x="368046" y="450669"/>
                            <a:pt x="368046" y="450669"/>
                          </a:cubicBezTo>
                          <a:cubicBezTo>
                            <a:pt x="368046" y="450669"/>
                            <a:pt x="375557" y="450669"/>
                            <a:pt x="375557" y="450669"/>
                          </a:cubicBezTo>
                          <a:cubicBezTo>
                            <a:pt x="398091" y="488224"/>
                            <a:pt x="420624" y="525780"/>
                            <a:pt x="443158" y="555825"/>
                          </a:cubicBezTo>
                          <a:lnTo>
                            <a:pt x="443158" y="555825"/>
                          </a:lnTo>
                          <a:cubicBezTo>
                            <a:pt x="450669" y="570847"/>
                            <a:pt x="488224" y="615914"/>
                            <a:pt x="510758" y="615914"/>
                          </a:cubicBezTo>
                          <a:cubicBezTo>
                            <a:pt x="510758" y="615914"/>
                            <a:pt x="518269" y="615914"/>
                            <a:pt x="525780" y="600891"/>
                          </a:cubicBezTo>
                          <a:cubicBezTo>
                            <a:pt x="533291" y="585869"/>
                            <a:pt x="525780" y="563336"/>
                            <a:pt x="525780" y="548314"/>
                          </a:cubicBezTo>
                          <a:cubicBezTo>
                            <a:pt x="518269" y="510758"/>
                            <a:pt x="503247" y="473202"/>
                            <a:pt x="480713" y="435646"/>
                          </a:cubicBezTo>
                          <a:cubicBezTo>
                            <a:pt x="473202" y="420624"/>
                            <a:pt x="458180" y="398091"/>
                            <a:pt x="450669" y="383068"/>
                          </a:cubicBezTo>
                          <a:lnTo>
                            <a:pt x="443158" y="368046"/>
                          </a:lnTo>
                          <a:cubicBezTo>
                            <a:pt x="443158" y="368046"/>
                            <a:pt x="443158" y="360535"/>
                            <a:pt x="443158" y="360535"/>
                          </a:cubicBezTo>
                          <a:cubicBezTo>
                            <a:pt x="443158" y="360535"/>
                            <a:pt x="450669" y="360535"/>
                            <a:pt x="450669" y="360535"/>
                          </a:cubicBezTo>
                          <a:lnTo>
                            <a:pt x="458180" y="368046"/>
                          </a:lnTo>
                          <a:cubicBezTo>
                            <a:pt x="495735" y="405602"/>
                            <a:pt x="525780" y="435646"/>
                            <a:pt x="555825" y="473202"/>
                          </a:cubicBezTo>
                          <a:lnTo>
                            <a:pt x="563336" y="480713"/>
                          </a:lnTo>
                          <a:cubicBezTo>
                            <a:pt x="578358" y="495736"/>
                            <a:pt x="623425" y="548314"/>
                            <a:pt x="653470" y="548314"/>
                          </a:cubicBezTo>
                          <a:cubicBezTo>
                            <a:pt x="653470" y="548314"/>
                            <a:pt x="668492" y="548314"/>
                            <a:pt x="668492" y="525780"/>
                          </a:cubicBezTo>
                          <a:cubicBezTo>
                            <a:pt x="676003" y="503247"/>
                            <a:pt x="660981" y="480713"/>
                            <a:pt x="653470" y="458180"/>
                          </a:cubicBezTo>
                          <a:cubicBezTo>
                            <a:pt x="653470" y="450669"/>
                            <a:pt x="653470" y="450669"/>
                            <a:pt x="645958" y="443158"/>
                          </a:cubicBezTo>
                          <a:cubicBezTo>
                            <a:pt x="638447" y="428135"/>
                            <a:pt x="630936" y="413113"/>
                            <a:pt x="623425" y="398091"/>
                          </a:cubicBezTo>
                          <a:cubicBezTo>
                            <a:pt x="623425" y="398091"/>
                            <a:pt x="623425" y="390579"/>
                            <a:pt x="623425" y="390579"/>
                          </a:cubicBezTo>
                          <a:cubicBezTo>
                            <a:pt x="623425" y="390579"/>
                            <a:pt x="630936" y="390579"/>
                            <a:pt x="630936" y="390579"/>
                          </a:cubicBezTo>
                          <a:cubicBezTo>
                            <a:pt x="645958" y="398091"/>
                            <a:pt x="668492" y="405602"/>
                            <a:pt x="683514" y="398091"/>
                          </a:cubicBezTo>
                          <a:cubicBezTo>
                            <a:pt x="691026" y="398091"/>
                            <a:pt x="698537" y="390579"/>
                            <a:pt x="698537" y="390579"/>
                          </a:cubicBezTo>
                          <a:cubicBezTo>
                            <a:pt x="698537" y="383068"/>
                            <a:pt x="698537" y="360535"/>
                            <a:pt x="653470" y="307957"/>
                          </a:cubicBezTo>
                          <a:lnTo>
                            <a:pt x="653470" y="307957"/>
                          </a:lnTo>
                          <a:cubicBezTo>
                            <a:pt x="645958" y="300446"/>
                            <a:pt x="638447" y="285424"/>
                            <a:pt x="623425" y="270401"/>
                          </a:cubicBezTo>
                          <a:cubicBezTo>
                            <a:pt x="578358" y="217823"/>
                            <a:pt x="533291" y="150223"/>
                            <a:pt x="473202" y="120178"/>
                          </a:cubicBezTo>
                          <a:lnTo>
                            <a:pt x="473202" y="120178"/>
                          </a:lnTo>
                          <a:cubicBezTo>
                            <a:pt x="458180" y="112667"/>
                            <a:pt x="443158" y="105156"/>
                            <a:pt x="428136" y="97645"/>
                          </a:cubicBezTo>
                          <a:cubicBezTo>
                            <a:pt x="420624" y="97645"/>
                            <a:pt x="405602" y="97645"/>
                            <a:pt x="398091" y="97645"/>
                          </a:cubicBezTo>
                          <a:cubicBezTo>
                            <a:pt x="383068" y="97645"/>
                            <a:pt x="368046" y="97645"/>
                            <a:pt x="353024" y="90134"/>
                          </a:cubicBezTo>
                          <a:cubicBezTo>
                            <a:pt x="322979" y="82623"/>
                            <a:pt x="307957" y="52578"/>
                            <a:pt x="292935" y="22534"/>
                          </a:cubicBezTo>
                          <a:lnTo>
                            <a:pt x="292935" y="22534"/>
                          </a:lnTo>
                          <a:cubicBezTo>
                            <a:pt x="285424" y="22534"/>
                            <a:pt x="277913" y="22534"/>
                            <a:pt x="277913" y="22534"/>
                          </a:cubicBezTo>
                          <a:cubicBezTo>
                            <a:pt x="247868" y="22534"/>
                            <a:pt x="217823" y="30045"/>
                            <a:pt x="210312" y="30045"/>
                          </a:cubicBezTo>
                          <a:cubicBezTo>
                            <a:pt x="172757" y="37556"/>
                            <a:pt x="135201" y="52578"/>
                            <a:pt x="105156" y="75111"/>
                          </a:cubicBezTo>
                          <a:cubicBezTo>
                            <a:pt x="97645" y="82623"/>
                            <a:pt x="90134" y="82623"/>
                            <a:pt x="82622" y="90134"/>
                          </a:cubicBezTo>
                          <a:cubicBezTo>
                            <a:pt x="97645" y="112667"/>
                            <a:pt x="112667" y="142712"/>
                            <a:pt x="97645" y="172757"/>
                          </a:cubicBezTo>
                          <a:cubicBezTo>
                            <a:pt x="90134" y="187779"/>
                            <a:pt x="82622" y="202801"/>
                            <a:pt x="67600" y="210312"/>
                          </a:cubicBezTo>
                          <a:cubicBezTo>
                            <a:pt x="52578" y="225334"/>
                            <a:pt x="45067" y="232846"/>
                            <a:pt x="37556" y="255379"/>
                          </a:cubicBezTo>
                          <a:cubicBezTo>
                            <a:pt x="30045" y="277912"/>
                            <a:pt x="30045" y="300446"/>
                            <a:pt x="30045" y="322979"/>
                          </a:cubicBezTo>
                          <a:cubicBezTo>
                            <a:pt x="30045" y="338001"/>
                            <a:pt x="30045" y="345513"/>
                            <a:pt x="30045" y="353024"/>
                          </a:cubicBezTo>
                          <a:cubicBezTo>
                            <a:pt x="30045" y="375557"/>
                            <a:pt x="22534" y="398091"/>
                            <a:pt x="15023" y="420624"/>
                          </a:cubicBezTo>
                          <a:cubicBezTo>
                            <a:pt x="7511" y="435646"/>
                            <a:pt x="0" y="458180"/>
                            <a:pt x="0" y="473202"/>
                          </a:cubicBezTo>
                          <a:cubicBezTo>
                            <a:pt x="0" y="480713"/>
                            <a:pt x="0" y="488224"/>
                            <a:pt x="7511" y="495736"/>
                          </a:cubicBezTo>
                          <a:cubicBezTo>
                            <a:pt x="15023" y="503247"/>
                            <a:pt x="22534" y="503247"/>
                            <a:pt x="30045" y="503247"/>
                          </a:cubicBezTo>
                          <a:lnTo>
                            <a:pt x="30045" y="503247"/>
                          </a:lnTo>
                          <a:cubicBezTo>
                            <a:pt x="52578" y="503247"/>
                            <a:pt x="67600" y="495736"/>
                            <a:pt x="82622" y="480713"/>
                          </a:cubicBezTo>
                          <a:cubicBezTo>
                            <a:pt x="97645" y="465691"/>
                            <a:pt x="97645" y="435646"/>
                            <a:pt x="105156" y="413113"/>
                          </a:cubicBezTo>
                          <a:cubicBezTo>
                            <a:pt x="105156" y="405602"/>
                            <a:pt x="105156" y="405602"/>
                            <a:pt x="105156" y="398091"/>
                          </a:cubicBezTo>
                          <a:cubicBezTo>
                            <a:pt x="105156" y="383068"/>
                            <a:pt x="112667" y="368046"/>
                            <a:pt x="112667" y="360535"/>
                          </a:cubicBezTo>
                          <a:cubicBezTo>
                            <a:pt x="112667" y="360535"/>
                            <a:pt x="112667" y="353024"/>
                            <a:pt x="120178" y="353024"/>
                          </a:cubicBezTo>
                          <a:cubicBezTo>
                            <a:pt x="142712" y="360535"/>
                            <a:pt x="150223" y="360535"/>
                            <a:pt x="150223" y="360535"/>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24" name="Freeform: Shape 423">
                    <a:extLst>
                      <a:ext uri="{FF2B5EF4-FFF2-40B4-BE49-F238E27FC236}">
                        <a16:creationId xmlns:a16="http://schemas.microsoft.com/office/drawing/2014/main" id="{A7B4ACFC-0966-4D40-814F-4DAAB0E236C8}"/>
                      </a:ext>
                    </a:extLst>
                  </p:cNvPr>
                  <p:cNvSpPr/>
                  <p:nvPr/>
                </p:nvSpPr>
                <p:spPr>
                  <a:xfrm>
                    <a:off x="9925158" y="5613590"/>
                    <a:ext cx="383068" cy="656580"/>
                  </a:xfrm>
                  <a:custGeom>
                    <a:avLst/>
                    <a:gdLst>
                      <a:gd name="connsiteX0" fmla="*/ 330490 w 383068"/>
                      <a:gd name="connsiteY0" fmla="*/ 551425 h 656580"/>
                      <a:gd name="connsiteX1" fmla="*/ 157734 w 383068"/>
                      <a:gd name="connsiteY1" fmla="*/ 296046 h 656580"/>
                      <a:gd name="connsiteX2" fmla="*/ 135200 w 383068"/>
                      <a:gd name="connsiteY2" fmla="*/ 213423 h 656580"/>
                      <a:gd name="connsiteX3" fmla="*/ 187779 w 383068"/>
                      <a:gd name="connsiteY3" fmla="*/ 145823 h 656580"/>
                      <a:gd name="connsiteX4" fmla="*/ 270401 w 383068"/>
                      <a:gd name="connsiteY4" fmla="*/ 100756 h 656580"/>
                      <a:gd name="connsiteX5" fmla="*/ 345512 w 383068"/>
                      <a:gd name="connsiteY5" fmla="*/ 70712 h 656580"/>
                      <a:gd name="connsiteX6" fmla="*/ 292935 w 383068"/>
                      <a:gd name="connsiteY6" fmla="*/ 3111 h 656580"/>
                      <a:gd name="connsiteX7" fmla="*/ 202801 w 383068"/>
                      <a:gd name="connsiteY7" fmla="*/ 10622 h 656580"/>
                      <a:gd name="connsiteX8" fmla="*/ 97645 w 383068"/>
                      <a:gd name="connsiteY8" fmla="*/ 55689 h 656580"/>
                      <a:gd name="connsiteX9" fmla="*/ 67600 w 383068"/>
                      <a:gd name="connsiteY9" fmla="*/ 78223 h 656580"/>
                      <a:gd name="connsiteX10" fmla="*/ 90133 w 383068"/>
                      <a:gd name="connsiteY10" fmla="*/ 160845 h 656580"/>
                      <a:gd name="connsiteX11" fmla="*/ 30045 w 383068"/>
                      <a:gd name="connsiteY11" fmla="*/ 243468 h 656580"/>
                      <a:gd name="connsiteX12" fmla="*/ 30045 w 383068"/>
                      <a:gd name="connsiteY12" fmla="*/ 348624 h 656580"/>
                      <a:gd name="connsiteX13" fmla="*/ 0 w 383068"/>
                      <a:gd name="connsiteY13" fmla="*/ 468802 h 656580"/>
                      <a:gd name="connsiteX14" fmla="*/ 37556 w 383068"/>
                      <a:gd name="connsiteY14" fmla="*/ 506358 h 656580"/>
                      <a:gd name="connsiteX15" fmla="*/ 97645 w 383068"/>
                      <a:gd name="connsiteY15" fmla="*/ 476313 h 656580"/>
                      <a:gd name="connsiteX16" fmla="*/ 120178 w 383068"/>
                      <a:gd name="connsiteY16" fmla="*/ 393691 h 656580"/>
                      <a:gd name="connsiteX17" fmla="*/ 127689 w 383068"/>
                      <a:gd name="connsiteY17" fmla="*/ 356135 h 656580"/>
                      <a:gd name="connsiteX18" fmla="*/ 292935 w 383068"/>
                      <a:gd name="connsiteY18" fmla="*/ 536402 h 656580"/>
                      <a:gd name="connsiteX19" fmla="*/ 383068 w 383068"/>
                      <a:gd name="connsiteY19" fmla="*/ 656581 h 656580"/>
                      <a:gd name="connsiteX20" fmla="*/ 330490 w 383068"/>
                      <a:gd name="connsiteY20" fmla="*/ 551425 h 65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68" h="656580">
                        <a:moveTo>
                          <a:pt x="330490" y="551425"/>
                        </a:moveTo>
                        <a:cubicBezTo>
                          <a:pt x="300446" y="446269"/>
                          <a:pt x="217823" y="378668"/>
                          <a:pt x="157734" y="296046"/>
                        </a:cubicBezTo>
                        <a:cubicBezTo>
                          <a:pt x="142712" y="273512"/>
                          <a:pt x="120178" y="243468"/>
                          <a:pt x="135200" y="213423"/>
                        </a:cubicBezTo>
                        <a:cubicBezTo>
                          <a:pt x="142712" y="183379"/>
                          <a:pt x="180268" y="168356"/>
                          <a:pt x="187779" y="145823"/>
                        </a:cubicBezTo>
                        <a:cubicBezTo>
                          <a:pt x="210312" y="108267"/>
                          <a:pt x="225334" y="93245"/>
                          <a:pt x="270401" y="100756"/>
                        </a:cubicBezTo>
                        <a:cubicBezTo>
                          <a:pt x="300446" y="100756"/>
                          <a:pt x="330490" y="100756"/>
                          <a:pt x="345512" y="70712"/>
                        </a:cubicBezTo>
                        <a:cubicBezTo>
                          <a:pt x="322979" y="63200"/>
                          <a:pt x="307957" y="33156"/>
                          <a:pt x="292935" y="3111"/>
                        </a:cubicBezTo>
                        <a:cubicBezTo>
                          <a:pt x="262890" y="-4400"/>
                          <a:pt x="225334" y="3111"/>
                          <a:pt x="202801" y="10622"/>
                        </a:cubicBezTo>
                        <a:cubicBezTo>
                          <a:pt x="165245" y="18134"/>
                          <a:pt x="127689" y="33156"/>
                          <a:pt x="97645" y="55689"/>
                        </a:cubicBezTo>
                        <a:cubicBezTo>
                          <a:pt x="90133" y="63200"/>
                          <a:pt x="75111" y="70712"/>
                          <a:pt x="67600" y="78223"/>
                        </a:cubicBezTo>
                        <a:cubicBezTo>
                          <a:pt x="82622" y="100756"/>
                          <a:pt x="105156" y="130801"/>
                          <a:pt x="90133" y="160845"/>
                        </a:cubicBezTo>
                        <a:cubicBezTo>
                          <a:pt x="75111" y="190890"/>
                          <a:pt x="45067" y="213423"/>
                          <a:pt x="30045" y="243468"/>
                        </a:cubicBezTo>
                        <a:cubicBezTo>
                          <a:pt x="15022" y="273512"/>
                          <a:pt x="30045" y="318579"/>
                          <a:pt x="30045" y="348624"/>
                        </a:cubicBezTo>
                        <a:cubicBezTo>
                          <a:pt x="30045" y="393691"/>
                          <a:pt x="0" y="423735"/>
                          <a:pt x="0" y="468802"/>
                        </a:cubicBezTo>
                        <a:cubicBezTo>
                          <a:pt x="0" y="483824"/>
                          <a:pt x="15022" y="506358"/>
                          <a:pt x="37556" y="506358"/>
                        </a:cubicBezTo>
                        <a:cubicBezTo>
                          <a:pt x="60089" y="506358"/>
                          <a:pt x="82622" y="498847"/>
                          <a:pt x="97645" y="476313"/>
                        </a:cubicBezTo>
                        <a:cubicBezTo>
                          <a:pt x="120178" y="453780"/>
                          <a:pt x="120178" y="423735"/>
                          <a:pt x="120178" y="393691"/>
                        </a:cubicBezTo>
                        <a:cubicBezTo>
                          <a:pt x="120178" y="378668"/>
                          <a:pt x="127689" y="363646"/>
                          <a:pt x="127689" y="356135"/>
                        </a:cubicBezTo>
                        <a:cubicBezTo>
                          <a:pt x="210312" y="341113"/>
                          <a:pt x="262890" y="476313"/>
                          <a:pt x="292935" y="536402"/>
                        </a:cubicBezTo>
                        <a:cubicBezTo>
                          <a:pt x="300446" y="551425"/>
                          <a:pt x="345512" y="649070"/>
                          <a:pt x="383068" y="656581"/>
                        </a:cubicBezTo>
                        <a:cubicBezTo>
                          <a:pt x="345512" y="634047"/>
                          <a:pt x="338001" y="588980"/>
                          <a:pt x="330490" y="551425"/>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5" name="Freeform: Shape 424">
                    <a:extLst>
                      <a:ext uri="{FF2B5EF4-FFF2-40B4-BE49-F238E27FC236}">
                        <a16:creationId xmlns:a16="http://schemas.microsoft.com/office/drawing/2014/main" id="{2332ECB1-065E-42A1-844C-6F481842A38B}"/>
                      </a:ext>
                    </a:extLst>
                  </p:cNvPr>
                  <p:cNvSpPr/>
                  <p:nvPr/>
                </p:nvSpPr>
                <p:spPr>
                  <a:xfrm>
                    <a:off x="10195560" y="5834525"/>
                    <a:ext cx="413112" cy="389693"/>
                  </a:xfrm>
                  <a:custGeom>
                    <a:avLst/>
                    <a:gdLst>
                      <a:gd name="connsiteX0" fmla="*/ 405602 w 413112"/>
                      <a:gd name="connsiteY0" fmla="*/ 172756 h 389693"/>
                      <a:gd name="connsiteX1" fmla="*/ 413113 w 413112"/>
                      <a:gd name="connsiteY1" fmla="*/ 165245 h 389693"/>
                      <a:gd name="connsiteX2" fmla="*/ 383068 w 413112"/>
                      <a:gd name="connsiteY2" fmla="*/ 142712 h 389693"/>
                      <a:gd name="connsiteX3" fmla="*/ 307957 w 413112"/>
                      <a:gd name="connsiteY3" fmla="*/ 45067 h 389693"/>
                      <a:gd name="connsiteX4" fmla="*/ 210312 w 413112"/>
                      <a:gd name="connsiteY4" fmla="*/ 0 h 389693"/>
                      <a:gd name="connsiteX5" fmla="*/ 270401 w 413112"/>
                      <a:gd name="connsiteY5" fmla="*/ 97645 h 389693"/>
                      <a:gd name="connsiteX6" fmla="*/ 322979 w 413112"/>
                      <a:gd name="connsiteY6" fmla="*/ 202801 h 389693"/>
                      <a:gd name="connsiteX7" fmla="*/ 353024 w 413112"/>
                      <a:gd name="connsiteY7" fmla="*/ 277912 h 389693"/>
                      <a:gd name="connsiteX8" fmla="*/ 345512 w 413112"/>
                      <a:gd name="connsiteY8" fmla="*/ 285423 h 389693"/>
                      <a:gd name="connsiteX9" fmla="*/ 300446 w 413112"/>
                      <a:gd name="connsiteY9" fmla="*/ 247868 h 389693"/>
                      <a:gd name="connsiteX10" fmla="*/ 232845 w 413112"/>
                      <a:gd name="connsiteY10" fmla="*/ 172756 h 389693"/>
                      <a:gd name="connsiteX11" fmla="*/ 150223 w 413112"/>
                      <a:gd name="connsiteY11" fmla="*/ 105156 h 389693"/>
                      <a:gd name="connsiteX12" fmla="*/ 97645 w 413112"/>
                      <a:gd name="connsiteY12" fmla="*/ 60089 h 389693"/>
                      <a:gd name="connsiteX13" fmla="*/ 172757 w 413112"/>
                      <a:gd name="connsiteY13" fmla="*/ 225334 h 389693"/>
                      <a:gd name="connsiteX14" fmla="*/ 210312 w 413112"/>
                      <a:gd name="connsiteY14" fmla="*/ 330490 h 389693"/>
                      <a:gd name="connsiteX15" fmla="*/ 157734 w 413112"/>
                      <a:gd name="connsiteY15" fmla="*/ 300446 h 389693"/>
                      <a:gd name="connsiteX16" fmla="*/ 0 w 413112"/>
                      <a:gd name="connsiteY16" fmla="*/ 97645 h 389693"/>
                      <a:gd name="connsiteX17" fmla="*/ 0 w 413112"/>
                      <a:gd name="connsiteY17" fmla="*/ 97645 h 389693"/>
                      <a:gd name="connsiteX18" fmla="*/ 37556 w 413112"/>
                      <a:gd name="connsiteY18" fmla="*/ 157734 h 389693"/>
                      <a:gd name="connsiteX19" fmla="*/ 90133 w 413112"/>
                      <a:gd name="connsiteY19" fmla="*/ 240357 h 389693"/>
                      <a:gd name="connsiteX20" fmla="*/ 90133 w 413112"/>
                      <a:gd name="connsiteY20" fmla="*/ 247868 h 389693"/>
                      <a:gd name="connsiteX21" fmla="*/ 142712 w 413112"/>
                      <a:gd name="connsiteY21" fmla="*/ 322979 h 389693"/>
                      <a:gd name="connsiteX22" fmla="*/ 240356 w 413112"/>
                      <a:gd name="connsiteY22" fmla="*/ 375557 h 389693"/>
                      <a:gd name="connsiteX23" fmla="*/ 240356 w 413112"/>
                      <a:gd name="connsiteY23" fmla="*/ 315468 h 389693"/>
                      <a:gd name="connsiteX24" fmla="*/ 195290 w 413112"/>
                      <a:gd name="connsiteY24" fmla="*/ 202801 h 389693"/>
                      <a:gd name="connsiteX25" fmla="*/ 157734 w 413112"/>
                      <a:gd name="connsiteY25" fmla="*/ 135201 h 389693"/>
                      <a:gd name="connsiteX26" fmla="*/ 165245 w 413112"/>
                      <a:gd name="connsiteY26" fmla="*/ 142712 h 389693"/>
                      <a:gd name="connsiteX27" fmla="*/ 262890 w 413112"/>
                      <a:gd name="connsiteY27" fmla="*/ 247868 h 389693"/>
                      <a:gd name="connsiteX28" fmla="*/ 383068 w 413112"/>
                      <a:gd name="connsiteY28" fmla="*/ 300446 h 389693"/>
                      <a:gd name="connsiteX29" fmla="*/ 360535 w 413112"/>
                      <a:gd name="connsiteY29" fmla="*/ 217823 h 389693"/>
                      <a:gd name="connsiteX30" fmla="*/ 338001 w 413112"/>
                      <a:gd name="connsiteY30" fmla="*/ 172756 h 389693"/>
                      <a:gd name="connsiteX31" fmla="*/ 405602 w 413112"/>
                      <a:gd name="connsiteY31" fmla="*/ 172756 h 38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13112" h="389693">
                        <a:moveTo>
                          <a:pt x="405602" y="172756"/>
                        </a:moveTo>
                        <a:cubicBezTo>
                          <a:pt x="413113" y="172756"/>
                          <a:pt x="413113" y="172756"/>
                          <a:pt x="413113" y="165245"/>
                        </a:cubicBezTo>
                        <a:cubicBezTo>
                          <a:pt x="405602" y="165245"/>
                          <a:pt x="390579" y="157734"/>
                          <a:pt x="383068" y="142712"/>
                        </a:cubicBezTo>
                        <a:cubicBezTo>
                          <a:pt x="360535" y="112667"/>
                          <a:pt x="338001" y="75111"/>
                          <a:pt x="307957" y="45067"/>
                        </a:cubicBezTo>
                        <a:cubicBezTo>
                          <a:pt x="277912" y="15022"/>
                          <a:pt x="247868" y="0"/>
                          <a:pt x="210312" y="0"/>
                        </a:cubicBezTo>
                        <a:cubicBezTo>
                          <a:pt x="240356" y="22533"/>
                          <a:pt x="255379" y="60089"/>
                          <a:pt x="270401" y="97645"/>
                        </a:cubicBezTo>
                        <a:cubicBezTo>
                          <a:pt x="285424" y="135201"/>
                          <a:pt x="307957" y="165245"/>
                          <a:pt x="322979" y="202801"/>
                        </a:cubicBezTo>
                        <a:cubicBezTo>
                          <a:pt x="338001" y="225334"/>
                          <a:pt x="353024" y="255379"/>
                          <a:pt x="353024" y="277912"/>
                        </a:cubicBezTo>
                        <a:cubicBezTo>
                          <a:pt x="353024" y="285423"/>
                          <a:pt x="345512" y="285423"/>
                          <a:pt x="345512" y="285423"/>
                        </a:cubicBezTo>
                        <a:cubicBezTo>
                          <a:pt x="322979" y="277912"/>
                          <a:pt x="315468" y="262890"/>
                          <a:pt x="300446" y="247868"/>
                        </a:cubicBezTo>
                        <a:cubicBezTo>
                          <a:pt x="277912" y="225334"/>
                          <a:pt x="255379" y="195290"/>
                          <a:pt x="232845" y="172756"/>
                        </a:cubicBezTo>
                        <a:cubicBezTo>
                          <a:pt x="210312" y="150223"/>
                          <a:pt x="180268" y="120178"/>
                          <a:pt x="150223" y="105156"/>
                        </a:cubicBezTo>
                        <a:cubicBezTo>
                          <a:pt x="135201" y="97645"/>
                          <a:pt x="112667" y="75111"/>
                          <a:pt x="97645" y="60089"/>
                        </a:cubicBezTo>
                        <a:cubicBezTo>
                          <a:pt x="120178" y="120178"/>
                          <a:pt x="150223" y="165245"/>
                          <a:pt x="172757" y="225334"/>
                        </a:cubicBezTo>
                        <a:cubicBezTo>
                          <a:pt x="187779" y="247868"/>
                          <a:pt x="217823" y="300446"/>
                          <a:pt x="210312" y="330490"/>
                        </a:cubicBezTo>
                        <a:cubicBezTo>
                          <a:pt x="195290" y="368046"/>
                          <a:pt x="165245" y="307957"/>
                          <a:pt x="157734" y="300446"/>
                        </a:cubicBezTo>
                        <a:cubicBezTo>
                          <a:pt x="120178" y="225334"/>
                          <a:pt x="60089" y="157734"/>
                          <a:pt x="0" y="97645"/>
                        </a:cubicBezTo>
                        <a:cubicBezTo>
                          <a:pt x="0" y="97645"/>
                          <a:pt x="0" y="97645"/>
                          <a:pt x="0" y="97645"/>
                        </a:cubicBezTo>
                        <a:cubicBezTo>
                          <a:pt x="15022" y="120178"/>
                          <a:pt x="22534" y="142712"/>
                          <a:pt x="37556" y="157734"/>
                        </a:cubicBezTo>
                        <a:cubicBezTo>
                          <a:pt x="60089" y="180267"/>
                          <a:pt x="75111" y="210312"/>
                          <a:pt x="90133" y="240357"/>
                        </a:cubicBezTo>
                        <a:cubicBezTo>
                          <a:pt x="90133" y="240357"/>
                          <a:pt x="90133" y="240357"/>
                          <a:pt x="90133" y="247868"/>
                        </a:cubicBezTo>
                        <a:cubicBezTo>
                          <a:pt x="105156" y="270401"/>
                          <a:pt x="120178" y="300446"/>
                          <a:pt x="142712" y="322979"/>
                        </a:cubicBezTo>
                        <a:cubicBezTo>
                          <a:pt x="157734" y="345512"/>
                          <a:pt x="210312" y="420624"/>
                          <a:pt x="240356" y="375557"/>
                        </a:cubicBezTo>
                        <a:cubicBezTo>
                          <a:pt x="247868" y="360535"/>
                          <a:pt x="240356" y="338001"/>
                          <a:pt x="240356" y="315468"/>
                        </a:cubicBezTo>
                        <a:cubicBezTo>
                          <a:pt x="232845" y="277912"/>
                          <a:pt x="217823" y="240357"/>
                          <a:pt x="195290" y="202801"/>
                        </a:cubicBezTo>
                        <a:cubicBezTo>
                          <a:pt x="180268" y="180267"/>
                          <a:pt x="165245" y="157734"/>
                          <a:pt x="157734" y="135201"/>
                        </a:cubicBezTo>
                        <a:cubicBezTo>
                          <a:pt x="157734" y="135201"/>
                          <a:pt x="165245" y="142712"/>
                          <a:pt x="165245" y="142712"/>
                        </a:cubicBezTo>
                        <a:cubicBezTo>
                          <a:pt x="202801" y="172756"/>
                          <a:pt x="232845" y="210312"/>
                          <a:pt x="262890" y="247868"/>
                        </a:cubicBezTo>
                        <a:cubicBezTo>
                          <a:pt x="285424" y="270401"/>
                          <a:pt x="368046" y="375557"/>
                          <a:pt x="383068" y="300446"/>
                        </a:cubicBezTo>
                        <a:cubicBezTo>
                          <a:pt x="390579" y="277912"/>
                          <a:pt x="368046" y="240357"/>
                          <a:pt x="360535" y="217823"/>
                        </a:cubicBezTo>
                        <a:cubicBezTo>
                          <a:pt x="353024" y="202801"/>
                          <a:pt x="345512" y="187779"/>
                          <a:pt x="338001" y="172756"/>
                        </a:cubicBezTo>
                        <a:cubicBezTo>
                          <a:pt x="368046" y="172756"/>
                          <a:pt x="383068" y="180267"/>
                          <a:pt x="405602" y="172756"/>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6" name="Freeform: Shape 425">
                    <a:extLst>
                      <a:ext uri="{FF2B5EF4-FFF2-40B4-BE49-F238E27FC236}">
                        <a16:creationId xmlns:a16="http://schemas.microsoft.com/office/drawing/2014/main" id="{C882C3AE-6562-4E73-8F9E-DB17A6727673}"/>
                      </a:ext>
                    </a:extLst>
                  </p:cNvPr>
                  <p:cNvSpPr/>
                  <p:nvPr/>
                </p:nvSpPr>
                <p:spPr>
                  <a:xfrm>
                    <a:off x="9937364" y="5729369"/>
                    <a:ext cx="118822" cy="172756"/>
                  </a:xfrm>
                  <a:custGeom>
                    <a:avLst/>
                    <a:gdLst>
                      <a:gd name="connsiteX0" fmla="*/ 115484 w 118822"/>
                      <a:gd name="connsiteY0" fmla="*/ 0 h 172756"/>
                      <a:gd name="connsiteX1" fmla="*/ 25350 w 118822"/>
                      <a:gd name="connsiteY1" fmla="*/ 90134 h 172756"/>
                      <a:gd name="connsiteX2" fmla="*/ 2817 w 118822"/>
                      <a:gd name="connsiteY2" fmla="*/ 172756 h 172756"/>
                      <a:gd name="connsiteX3" fmla="*/ 10328 w 118822"/>
                      <a:gd name="connsiteY3" fmla="*/ 172756 h 172756"/>
                      <a:gd name="connsiteX4" fmla="*/ 47883 w 118822"/>
                      <a:gd name="connsiteY4" fmla="*/ 75111 h 172756"/>
                      <a:gd name="connsiteX5" fmla="*/ 115484 w 118822"/>
                      <a:gd name="connsiteY5" fmla="*/ 0 h 172756"/>
                      <a:gd name="connsiteX6" fmla="*/ 115484 w 118822"/>
                      <a:gd name="connsiteY6" fmla="*/ 0 h 17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22" h="172756">
                        <a:moveTo>
                          <a:pt x="115484" y="0"/>
                        </a:moveTo>
                        <a:cubicBezTo>
                          <a:pt x="85439" y="22533"/>
                          <a:pt x="55395" y="60089"/>
                          <a:pt x="25350" y="90134"/>
                        </a:cubicBezTo>
                        <a:cubicBezTo>
                          <a:pt x="2817" y="112667"/>
                          <a:pt x="-4694" y="142712"/>
                          <a:pt x="2817" y="172756"/>
                        </a:cubicBezTo>
                        <a:cubicBezTo>
                          <a:pt x="2817" y="172756"/>
                          <a:pt x="2817" y="172756"/>
                          <a:pt x="10328" y="172756"/>
                        </a:cubicBezTo>
                        <a:cubicBezTo>
                          <a:pt x="17839" y="135201"/>
                          <a:pt x="25350" y="105156"/>
                          <a:pt x="47883" y="75111"/>
                        </a:cubicBezTo>
                        <a:cubicBezTo>
                          <a:pt x="70417" y="52578"/>
                          <a:pt x="100462" y="30045"/>
                          <a:pt x="115484" y="0"/>
                        </a:cubicBezTo>
                        <a:cubicBezTo>
                          <a:pt x="122995" y="0"/>
                          <a:pt x="115484" y="0"/>
                          <a:pt x="115484" y="0"/>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7" name="Freeform: Shape 426">
                    <a:extLst>
                      <a:ext uri="{FF2B5EF4-FFF2-40B4-BE49-F238E27FC236}">
                        <a16:creationId xmlns:a16="http://schemas.microsoft.com/office/drawing/2014/main" id="{B7B8D7AF-AA63-4444-B8FD-FEBD97B6DF85}"/>
                      </a:ext>
                    </a:extLst>
                  </p:cNvPr>
                  <p:cNvSpPr/>
                  <p:nvPr/>
                </p:nvSpPr>
                <p:spPr>
                  <a:xfrm>
                    <a:off x="10203071" y="5939680"/>
                    <a:ext cx="131028" cy="206139"/>
                  </a:xfrm>
                  <a:custGeom>
                    <a:avLst/>
                    <a:gdLst>
                      <a:gd name="connsiteX0" fmla="*/ 127690 w 131028"/>
                      <a:gd name="connsiteY0" fmla="*/ 202801 h 206139"/>
                      <a:gd name="connsiteX1" fmla="*/ 7511 w 131028"/>
                      <a:gd name="connsiteY1" fmla="*/ 0 h 206139"/>
                      <a:gd name="connsiteX2" fmla="*/ 0 w 131028"/>
                      <a:gd name="connsiteY2" fmla="*/ 0 h 206139"/>
                      <a:gd name="connsiteX3" fmla="*/ 52578 w 131028"/>
                      <a:gd name="connsiteY3" fmla="*/ 105156 h 206139"/>
                      <a:gd name="connsiteX4" fmla="*/ 127690 w 131028"/>
                      <a:gd name="connsiteY4" fmla="*/ 202801 h 206139"/>
                      <a:gd name="connsiteX5" fmla="*/ 127690 w 131028"/>
                      <a:gd name="connsiteY5" fmla="*/ 202801 h 20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28" h="206139">
                        <a:moveTo>
                          <a:pt x="127690" y="202801"/>
                        </a:moveTo>
                        <a:cubicBezTo>
                          <a:pt x="90134" y="135201"/>
                          <a:pt x="52578" y="67600"/>
                          <a:pt x="7511" y="0"/>
                        </a:cubicBezTo>
                        <a:cubicBezTo>
                          <a:pt x="7511" y="0"/>
                          <a:pt x="0" y="0"/>
                          <a:pt x="0" y="0"/>
                        </a:cubicBezTo>
                        <a:cubicBezTo>
                          <a:pt x="15023" y="37556"/>
                          <a:pt x="37556" y="75111"/>
                          <a:pt x="52578" y="105156"/>
                        </a:cubicBezTo>
                        <a:cubicBezTo>
                          <a:pt x="75111" y="142712"/>
                          <a:pt x="97645" y="180268"/>
                          <a:pt x="127690" y="202801"/>
                        </a:cubicBezTo>
                        <a:cubicBezTo>
                          <a:pt x="127690" y="210312"/>
                          <a:pt x="135201" y="202801"/>
                          <a:pt x="127690" y="202801"/>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8" name="Freeform: Shape 427">
                    <a:extLst>
                      <a:ext uri="{FF2B5EF4-FFF2-40B4-BE49-F238E27FC236}">
                        <a16:creationId xmlns:a16="http://schemas.microsoft.com/office/drawing/2014/main" id="{BB4A0658-573B-48F3-9E45-12C6C1B7CD7D}"/>
                      </a:ext>
                    </a:extLst>
                  </p:cNvPr>
                  <p:cNvSpPr/>
                  <p:nvPr/>
                </p:nvSpPr>
                <p:spPr>
                  <a:xfrm>
                    <a:off x="10302593" y="5909636"/>
                    <a:ext cx="133322" cy="210311"/>
                  </a:xfrm>
                  <a:custGeom>
                    <a:avLst/>
                    <a:gdLst>
                      <a:gd name="connsiteX0" fmla="*/ 5633 w 133322"/>
                      <a:gd name="connsiteY0" fmla="*/ 0 h 210311"/>
                      <a:gd name="connsiteX1" fmla="*/ 5633 w 133322"/>
                      <a:gd name="connsiteY1" fmla="*/ 0 h 210311"/>
                      <a:gd name="connsiteX2" fmla="*/ 125811 w 133322"/>
                      <a:gd name="connsiteY2" fmla="*/ 210312 h 210311"/>
                      <a:gd name="connsiteX3" fmla="*/ 133322 w 133322"/>
                      <a:gd name="connsiteY3" fmla="*/ 210312 h 210311"/>
                      <a:gd name="connsiteX4" fmla="*/ 5633 w 133322"/>
                      <a:gd name="connsiteY4" fmla="*/ 0 h 210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22" h="210311">
                        <a:moveTo>
                          <a:pt x="5633" y="0"/>
                        </a:moveTo>
                        <a:cubicBezTo>
                          <a:pt x="-1878" y="0"/>
                          <a:pt x="-1878" y="0"/>
                          <a:pt x="5633" y="0"/>
                        </a:cubicBezTo>
                        <a:cubicBezTo>
                          <a:pt x="50700" y="67600"/>
                          <a:pt x="88256" y="135201"/>
                          <a:pt x="125811" y="210312"/>
                        </a:cubicBezTo>
                        <a:cubicBezTo>
                          <a:pt x="125811" y="210312"/>
                          <a:pt x="133322" y="210312"/>
                          <a:pt x="133322" y="210312"/>
                        </a:cubicBezTo>
                        <a:cubicBezTo>
                          <a:pt x="110789" y="127689"/>
                          <a:pt x="65723" y="52578"/>
                          <a:pt x="5633" y="0"/>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9" name="Freeform: Shape 428">
                    <a:extLst>
                      <a:ext uri="{FF2B5EF4-FFF2-40B4-BE49-F238E27FC236}">
                        <a16:creationId xmlns:a16="http://schemas.microsoft.com/office/drawing/2014/main" id="{A3946198-94D9-4956-8E31-C8A58BAA8A28}"/>
                      </a:ext>
                    </a:extLst>
                  </p:cNvPr>
                  <p:cNvSpPr/>
                  <p:nvPr/>
                </p:nvSpPr>
                <p:spPr>
                  <a:xfrm>
                    <a:off x="10390849" y="5831186"/>
                    <a:ext cx="195289" cy="273739"/>
                  </a:xfrm>
                  <a:custGeom>
                    <a:avLst/>
                    <a:gdLst>
                      <a:gd name="connsiteX0" fmla="*/ 0 w 195289"/>
                      <a:gd name="connsiteY0" fmla="*/ 3338 h 273739"/>
                      <a:gd name="connsiteX1" fmla="*/ 0 w 195289"/>
                      <a:gd name="connsiteY1" fmla="*/ 3338 h 273739"/>
                      <a:gd name="connsiteX2" fmla="*/ 187779 w 195289"/>
                      <a:gd name="connsiteY2" fmla="*/ 273739 h 273739"/>
                      <a:gd name="connsiteX3" fmla="*/ 195290 w 195289"/>
                      <a:gd name="connsiteY3" fmla="*/ 273739 h 273739"/>
                      <a:gd name="connsiteX4" fmla="*/ 0 w 195289"/>
                      <a:gd name="connsiteY4" fmla="*/ 3338 h 27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89" h="273739">
                        <a:moveTo>
                          <a:pt x="0" y="3338"/>
                        </a:moveTo>
                        <a:cubicBezTo>
                          <a:pt x="0" y="-4173"/>
                          <a:pt x="0" y="3338"/>
                          <a:pt x="0" y="3338"/>
                        </a:cubicBezTo>
                        <a:cubicBezTo>
                          <a:pt x="90134" y="63427"/>
                          <a:pt x="150223" y="176095"/>
                          <a:pt x="187779" y="273739"/>
                        </a:cubicBezTo>
                        <a:cubicBezTo>
                          <a:pt x="187779" y="273739"/>
                          <a:pt x="195290" y="273739"/>
                          <a:pt x="195290" y="273739"/>
                        </a:cubicBezTo>
                        <a:cubicBezTo>
                          <a:pt x="180268" y="168584"/>
                          <a:pt x="112667" y="25872"/>
                          <a:pt x="0" y="3338"/>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0" name="Freeform: Shape 429">
                    <a:extLst>
                      <a:ext uri="{FF2B5EF4-FFF2-40B4-BE49-F238E27FC236}">
                        <a16:creationId xmlns:a16="http://schemas.microsoft.com/office/drawing/2014/main" id="{F20D2E02-89EA-4138-A54A-A75285140192}"/>
                      </a:ext>
                    </a:extLst>
                  </p:cNvPr>
                  <p:cNvSpPr/>
                  <p:nvPr/>
                </p:nvSpPr>
                <p:spPr>
                  <a:xfrm>
                    <a:off x="9940181" y="5606079"/>
                    <a:ext cx="300445" cy="393690"/>
                  </a:xfrm>
                  <a:custGeom>
                    <a:avLst/>
                    <a:gdLst>
                      <a:gd name="connsiteX0" fmla="*/ 0 w 300445"/>
                      <a:gd name="connsiteY0" fmla="*/ 393691 h 393690"/>
                      <a:gd name="connsiteX1" fmla="*/ 15023 w 300445"/>
                      <a:gd name="connsiteY1" fmla="*/ 371157 h 393690"/>
                      <a:gd name="connsiteX2" fmla="*/ 30045 w 300445"/>
                      <a:gd name="connsiteY2" fmla="*/ 296046 h 393690"/>
                      <a:gd name="connsiteX3" fmla="*/ 60089 w 300445"/>
                      <a:gd name="connsiteY3" fmla="*/ 220934 h 393690"/>
                      <a:gd name="connsiteX4" fmla="*/ 135201 w 300445"/>
                      <a:gd name="connsiteY4" fmla="*/ 130801 h 393690"/>
                      <a:gd name="connsiteX5" fmla="*/ 135201 w 300445"/>
                      <a:gd name="connsiteY5" fmla="*/ 70711 h 393690"/>
                      <a:gd name="connsiteX6" fmla="*/ 300446 w 300445"/>
                      <a:gd name="connsiteY6" fmla="*/ 40667 h 393690"/>
                      <a:gd name="connsiteX7" fmla="*/ 285424 w 300445"/>
                      <a:gd name="connsiteY7" fmla="*/ 3111 h 393690"/>
                      <a:gd name="connsiteX8" fmla="*/ 195290 w 300445"/>
                      <a:gd name="connsiteY8" fmla="*/ 10622 h 393690"/>
                      <a:gd name="connsiteX9" fmla="*/ 90134 w 300445"/>
                      <a:gd name="connsiteY9" fmla="*/ 55689 h 393690"/>
                      <a:gd name="connsiteX10" fmla="*/ 60089 w 300445"/>
                      <a:gd name="connsiteY10" fmla="*/ 78223 h 393690"/>
                      <a:gd name="connsiteX11" fmla="*/ 82622 w 300445"/>
                      <a:gd name="connsiteY11" fmla="*/ 160845 h 393690"/>
                      <a:gd name="connsiteX12" fmla="*/ 22534 w 300445"/>
                      <a:gd name="connsiteY12" fmla="*/ 243468 h 393690"/>
                      <a:gd name="connsiteX13" fmla="*/ 22534 w 300445"/>
                      <a:gd name="connsiteY13" fmla="*/ 348624 h 393690"/>
                      <a:gd name="connsiteX14" fmla="*/ 0 w 300445"/>
                      <a:gd name="connsiteY14" fmla="*/ 393691 h 39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0445" h="393690">
                        <a:moveTo>
                          <a:pt x="0" y="393691"/>
                        </a:moveTo>
                        <a:cubicBezTo>
                          <a:pt x="7511" y="386179"/>
                          <a:pt x="15023" y="378668"/>
                          <a:pt x="15023" y="371157"/>
                        </a:cubicBezTo>
                        <a:cubicBezTo>
                          <a:pt x="30045" y="348624"/>
                          <a:pt x="22534" y="326090"/>
                          <a:pt x="30045" y="296046"/>
                        </a:cubicBezTo>
                        <a:cubicBezTo>
                          <a:pt x="30045" y="266001"/>
                          <a:pt x="37556" y="243468"/>
                          <a:pt x="60089" y="220934"/>
                        </a:cubicBezTo>
                        <a:cubicBezTo>
                          <a:pt x="82622" y="190890"/>
                          <a:pt x="120178" y="168356"/>
                          <a:pt x="135201" y="130801"/>
                        </a:cubicBezTo>
                        <a:cubicBezTo>
                          <a:pt x="142712" y="115778"/>
                          <a:pt x="120178" y="85734"/>
                          <a:pt x="135201" y="70711"/>
                        </a:cubicBezTo>
                        <a:cubicBezTo>
                          <a:pt x="180268" y="33156"/>
                          <a:pt x="240357" y="33156"/>
                          <a:pt x="300446" y="40667"/>
                        </a:cubicBezTo>
                        <a:cubicBezTo>
                          <a:pt x="292935" y="25645"/>
                          <a:pt x="285424" y="18134"/>
                          <a:pt x="285424" y="3111"/>
                        </a:cubicBezTo>
                        <a:cubicBezTo>
                          <a:pt x="255379" y="-4400"/>
                          <a:pt x="217823" y="3111"/>
                          <a:pt x="195290" y="10622"/>
                        </a:cubicBezTo>
                        <a:cubicBezTo>
                          <a:pt x="157734" y="18134"/>
                          <a:pt x="120178" y="33156"/>
                          <a:pt x="90134" y="55689"/>
                        </a:cubicBezTo>
                        <a:cubicBezTo>
                          <a:pt x="82622" y="63200"/>
                          <a:pt x="67600" y="70711"/>
                          <a:pt x="60089" y="78223"/>
                        </a:cubicBezTo>
                        <a:cubicBezTo>
                          <a:pt x="75111" y="100756"/>
                          <a:pt x="97645" y="130801"/>
                          <a:pt x="82622" y="160845"/>
                        </a:cubicBezTo>
                        <a:cubicBezTo>
                          <a:pt x="67600" y="190890"/>
                          <a:pt x="37556" y="213423"/>
                          <a:pt x="22534" y="243468"/>
                        </a:cubicBezTo>
                        <a:cubicBezTo>
                          <a:pt x="7511" y="273512"/>
                          <a:pt x="22534" y="318579"/>
                          <a:pt x="22534" y="348624"/>
                        </a:cubicBezTo>
                        <a:cubicBezTo>
                          <a:pt x="7511" y="371157"/>
                          <a:pt x="0" y="386179"/>
                          <a:pt x="0" y="393691"/>
                        </a:cubicBezTo>
                        <a:close/>
                      </a:path>
                    </a:pathLst>
                  </a:custGeom>
                  <a:solidFill>
                    <a:srgbClr val="FBCA8F">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1" name="Freeform: Shape 430">
                    <a:extLst>
                      <a:ext uri="{FF2B5EF4-FFF2-40B4-BE49-F238E27FC236}">
                        <a16:creationId xmlns:a16="http://schemas.microsoft.com/office/drawing/2014/main" id="{2FFD9EE5-DF30-4461-BCAD-A2E942749310}"/>
                      </a:ext>
                    </a:extLst>
                  </p:cNvPr>
                  <p:cNvSpPr/>
                  <p:nvPr/>
                </p:nvSpPr>
                <p:spPr>
                  <a:xfrm>
                    <a:off x="9910136" y="5935012"/>
                    <a:ext cx="266001" cy="169914"/>
                  </a:xfrm>
                  <a:custGeom>
                    <a:avLst/>
                    <a:gdLst>
                      <a:gd name="connsiteX0" fmla="*/ 255379 w 266001"/>
                      <a:gd name="connsiteY0" fmla="*/ 117336 h 169914"/>
                      <a:gd name="connsiteX1" fmla="*/ 97645 w 266001"/>
                      <a:gd name="connsiteY1" fmla="*/ 12180 h 169914"/>
                      <a:gd name="connsiteX2" fmla="*/ 90134 w 266001"/>
                      <a:gd name="connsiteY2" fmla="*/ 27203 h 169914"/>
                      <a:gd name="connsiteX3" fmla="*/ 90134 w 266001"/>
                      <a:gd name="connsiteY3" fmla="*/ 79780 h 169914"/>
                      <a:gd name="connsiteX4" fmla="*/ 67600 w 266001"/>
                      <a:gd name="connsiteY4" fmla="*/ 154892 h 169914"/>
                      <a:gd name="connsiteX5" fmla="*/ 0 w 266001"/>
                      <a:gd name="connsiteY5" fmla="*/ 147381 h 169914"/>
                      <a:gd name="connsiteX6" fmla="*/ 30045 w 266001"/>
                      <a:gd name="connsiteY6" fmla="*/ 169914 h 169914"/>
                      <a:gd name="connsiteX7" fmla="*/ 90134 w 266001"/>
                      <a:gd name="connsiteY7" fmla="*/ 139870 h 169914"/>
                      <a:gd name="connsiteX8" fmla="*/ 112667 w 266001"/>
                      <a:gd name="connsiteY8" fmla="*/ 57247 h 169914"/>
                      <a:gd name="connsiteX9" fmla="*/ 120179 w 266001"/>
                      <a:gd name="connsiteY9" fmla="*/ 19691 h 169914"/>
                      <a:gd name="connsiteX10" fmla="*/ 262890 w 266001"/>
                      <a:gd name="connsiteY10" fmla="*/ 154892 h 169914"/>
                      <a:gd name="connsiteX11" fmla="*/ 255379 w 266001"/>
                      <a:gd name="connsiteY11" fmla="*/ 117336 h 16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001" h="169914">
                        <a:moveTo>
                          <a:pt x="255379" y="117336"/>
                        </a:moveTo>
                        <a:cubicBezTo>
                          <a:pt x="225334" y="57247"/>
                          <a:pt x="165245" y="-32887"/>
                          <a:pt x="97645" y="12180"/>
                        </a:cubicBezTo>
                        <a:cubicBezTo>
                          <a:pt x="97645" y="19691"/>
                          <a:pt x="90134" y="19691"/>
                          <a:pt x="90134" y="27203"/>
                        </a:cubicBezTo>
                        <a:cubicBezTo>
                          <a:pt x="90134" y="49736"/>
                          <a:pt x="90134" y="64758"/>
                          <a:pt x="90134" y="79780"/>
                        </a:cubicBezTo>
                        <a:cubicBezTo>
                          <a:pt x="90134" y="109825"/>
                          <a:pt x="90134" y="139870"/>
                          <a:pt x="67600" y="154892"/>
                        </a:cubicBezTo>
                        <a:cubicBezTo>
                          <a:pt x="45067" y="177425"/>
                          <a:pt x="22534" y="169914"/>
                          <a:pt x="0" y="147381"/>
                        </a:cubicBezTo>
                        <a:cubicBezTo>
                          <a:pt x="7512" y="162403"/>
                          <a:pt x="22534" y="169914"/>
                          <a:pt x="30045" y="169914"/>
                        </a:cubicBezTo>
                        <a:cubicBezTo>
                          <a:pt x="52578" y="169914"/>
                          <a:pt x="75111" y="162403"/>
                          <a:pt x="90134" y="139870"/>
                        </a:cubicBezTo>
                        <a:cubicBezTo>
                          <a:pt x="112667" y="117336"/>
                          <a:pt x="112667" y="87292"/>
                          <a:pt x="112667" y="57247"/>
                        </a:cubicBezTo>
                        <a:cubicBezTo>
                          <a:pt x="112667" y="42225"/>
                          <a:pt x="120179" y="27203"/>
                          <a:pt x="120179" y="19691"/>
                        </a:cubicBezTo>
                        <a:cubicBezTo>
                          <a:pt x="180268" y="4669"/>
                          <a:pt x="232846" y="87292"/>
                          <a:pt x="262890" y="154892"/>
                        </a:cubicBezTo>
                        <a:cubicBezTo>
                          <a:pt x="270402" y="147381"/>
                          <a:pt x="262890" y="132358"/>
                          <a:pt x="255379" y="117336"/>
                        </a:cubicBezTo>
                        <a:close/>
                      </a:path>
                    </a:pathLst>
                  </a:custGeom>
                  <a:solidFill>
                    <a:srgbClr val="FBCA8F">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22" name="Freeform: Shape 421">
                  <a:extLst>
                    <a:ext uri="{FF2B5EF4-FFF2-40B4-BE49-F238E27FC236}">
                      <a16:creationId xmlns:a16="http://schemas.microsoft.com/office/drawing/2014/main" id="{78A79897-F3E8-44FF-84CD-F3474F500192}"/>
                    </a:ext>
                  </a:extLst>
                </p:cNvPr>
                <p:cNvSpPr/>
                <p:nvPr/>
              </p:nvSpPr>
              <p:spPr>
                <a:xfrm>
                  <a:off x="9947692" y="5588037"/>
                  <a:ext cx="303557" cy="156353"/>
                </a:xfrm>
                <a:custGeom>
                  <a:avLst/>
                  <a:gdLst>
                    <a:gd name="connsiteX0" fmla="*/ 300446 w 303557"/>
                    <a:gd name="connsiteY0" fmla="*/ 21153 h 156353"/>
                    <a:gd name="connsiteX1" fmla="*/ 105156 w 303557"/>
                    <a:gd name="connsiteY1" fmla="*/ 36175 h 156353"/>
                    <a:gd name="connsiteX2" fmla="*/ 0 w 303557"/>
                    <a:gd name="connsiteY2" fmla="*/ 156354 h 156353"/>
                    <a:gd name="connsiteX3" fmla="*/ 7512 w 303557"/>
                    <a:gd name="connsiteY3" fmla="*/ 156354 h 156353"/>
                    <a:gd name="connsiteX4" fmla="*/ 52578 w 303557"/>
                    <a:gd name="connsiteY4" fmla="*/ 96265 h 156353"/>
                    <a:gd name="connsiteX5" fmla="*/ 127690 w 303557"/>
                    <a:gd name="connsiteY5" fmla="*/ 51197 h 156353"/>
                    <a:gd name="connsiteX6" fmla="*/ 210312 w 303557"/>
                    <a:gd name="connsiteY6" fmla="*/ 28664 h 156353"/>
                    <a:gd name="connsiteX7" fmla="*/ 292935 w 303557"/>
                    <a:gd name="connsiteY7" fmla="*/ 28664 h 156353"/>
                    <a:gd name="connsiteX8" fmla="*/ 300446 w 303557"/>
                    <a:gd name="connsiteY8" fmla="*/ 21153 h 15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557" h="156353">
                      <a:moveTo>
                        <a:pt x="300446" y="21153"/>
                      </a:moveTo>
                      <a:cubicBezTo>
                        <a:pt x="247868" y="-23914"/>
                        <a:pt x="157734" y="13642"/>
                        <a:pt x="105156" y="36175"/>
                      </a:cubicBezTo>
                      <a:cubicBezTo>
                        <a:pt x="60089" y="58709"/>
                        <a:pt x="0" y="96265"/>
                        <a:pt x="0" y="156354"/>
                      </a:cubicBezTo>
                      <a:cubicBezTo>
                        <a:pt x="0" y="156354"/>
                        <a:pt x="0" y="156354"/>
                        <a:pt x="7512" y="156354"/>
                      </a:cubicBezTo>
                      <a:cubicBezTo>
                        <a:pt x="22534" y="133820"/>
                        <a:pt x="30045" y="111287"/>
                        <a:pt x="52578" y="96265"/>
                      </a:cubicBezTo>
                      <a:cubicBezTo>
                        <a:pt x="75111" y="81242"/>
                        <a:pt x="97645" y="66220"/>
                        <a:pt x="127690" y="51197"/>
                      </a:cubicBezTo>
                      <a:cubicBezTo>
                        <a:pt x="157734" y="36175"/>
                        <a:pt x="180268" y="28664"/>
                        <a:pt x="210312" y="28664"/>
                      </a:cubicBezTo>
                      <a:cubicBezTo>
                        <a:pt x="240357" y="21153"/>
                        <a:pt x="262890" y="28664"/>
                        <a:pt x="292935" y="28664"/>
                      </a:cubicBezTo>
                      <a:cubicBezTo>
                        <a:pt x="300446" y="36175"/>
                        <a:pt x="307957" y="28664"/>
                        <a:pt x="300446" y="21153"/>
                      </a:cubicBezTo>
                      <a:close/>
                    </a:path>
                  </a:pathLst>
                </a:custGeom>
                <a:solidFill>
                  <a:srgbClr val="B12F4B"/>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09" name="Graphic 2">
                <a:extLst>
                  <a:ext uri="{FF2B5EF4-FFF2-40B4-BE49-F238E27FC236}">
                    <a16:creationId xmlns:a16="http://schemas.microsoft.com/office/drawing/2014/main" id="{7167B614-8A08-46B0-9DBF-F1D2317F49F4}"/>
                  </a:ext>
                </a:extLst>
              </p:cNvPr>
              <p:cNvGrpSpPr/>
              <p:nvPr/>
            </p:nvGrpSpPr>
            <p:grpSpPr>
              <a:xfrm>
                <a:off x="7581682" y="1380417"/>
                <a:ext cx="2989434" cy="3197667"/>
                <a:chOff x="7581682" y="1380417"/>
                <a:chExt cx="2989434" cy="3197667"/>
              </a:xfrm>
            </p:grpSpPr>
            <p:grpSp>
              <p:nvGrpSpPr>
                <p:cNvPr id="310" name="Graphic 2">
                  <a:extLst>
                    <a:ext uri="{FF2B5EF4-FFF2-40B4-BE49-F238E27FC236}">
                      <a16:creationId xmlns:a16="http://schemas.microsoft.com/office/drawing/2014/main" id="{F0399AB5-8049-44A9-891F-14625EE4AD52}"/>
                    </a:ext>
                  </a:extLst>
                </p:cNvPr>
                <p:cNvGrpSpPr/>
                <p:nvPr/>
              </p:nvGrpSpPr>
              <p:grpSpPr>
                <a:xfrm>
                  <a:off x="7581682" y="1380417"/>
                  <a:ext cx="2989434" cy="3197667"/>
                  <a:chOff x="7581682" y="1380417"/>
                  <a:chExt cx="2989434" cy="3197667"/>
                </a:xfrm>
              </p:grpSpPr>
              <p:grpSp>
                <p:nvGrpSpPr>
                  <p:cNvPr id="320" name="Graphic 2">
                    <a:extLst>
                      <a:ext uri="{FF2B5EF4-FFF2-40B4-BE49-F238E27FC236}">
                        <a16:creationId xmlns:a16="http://schemas.microsoft.com/office/drawing/2014/main" id="{7A3166B0-8CD6-4B36-9D5E-E998BC5553F9}"/>
                      </a:ext>
                    </a:extLst>
                  </p:cNvPr>
                  <p:cNvGrpSpPr/>
                  <p:nvPr/>
                </p:nvGrpSpPr>
                <p:grpSpPr>
                  <a:xfrm>
                    <a:off x="8440925" y="1380417"/>
                    <a:ext cx="2130191" cy="1321960"/>
                    <a:chOff x="8440925" y="1380417"/>
                    <a:chExt cx="2130191" cy="1321960"/>
                  </a:xfrm>
                </p:grpSpPr>
                <p:grpSp>
                  <p:nvGrpSpPr>
                    <p:cNvPr id="391" name="Graphic 2">
                      <a:extLst>
                        <a:ext uri="{FF2B5EF4-FFF2-40B4-BE49-F238E27FC236}">
                          <a16:creationId xmlns:a16="http://schemas.microsoft.com/office/drawing/2014/main" id="{C6C521AE-4BB4-43DA-852C-762AAF58CB3E}"/>
                        </a:ext>
                      </a:extLst>
                    </p:cNvPr>
                    <p:cNvGrpSpPr/>
                    <p:nvPr/>
                  </p:nvGrpSpPr>
                  <p:grpSpPr>
                    <a:xfrm>
                      <a:off x="8440925" y="1380417"/>
                      <a:ext cx="2130191" cy="1321960"/>
                      <a:chOff x="8440925" y="1380417"/>
                      <a:chExt cx="2130191" cy="1321960"/>
                    </a:xfrm>
                  </p:grpSpPr>
                  <p:grpSp>
                    <p:nvGrpSpPr>
                      <p:cNvPr id="398" name="Graphic 2">
                        <a:extLst>
                          <a:ext uri="{FF2B5EF4-FFF2-40B4-BE49-F238E27FC236}">
                            <a16:creationId xmlns:a16="http://schemas.microsoft.com/office/drawing/2014/main" id="{A42349F6-8DBA-44CE-9752-D0C6B99CFE7F}"/>
                          </a:ext>
                        </a:extLst>
                      </p:cNvPr>
                      <p:cNvGrpSpPr/>
                      <p:nvPr/>
                    </p:nvGrpSpPr>
                    <p:grpSpPr>
                      <a:xfrm>
                        <a:off x="8440925" y="1380417"/>
                        <a:ext cx="2130191" cy="1321960"/>
                        <a:chOff x="8440925" y="1380417"/>
                        <a:chExt cx="2130191" cy="1321960"/>
                      </a:xfrm>
                    </p:grpSpPr>
                    <p:sp>
                      <p:nvSpPr>
                        <p:cNvPr id="419" name="Freeform: Shape 418">
                          <a:extLst>
                            <a:ext uri="{FF2B5EF4-FFF2-40B4-BE49-F238E27FC236}">
                              <a16:creationId xmlns:a16="http://schemas.microsoft.com/office/drawing/2014/main" id="{2AA17070-0388-4FF3-A1BC-895A11D8220B}"/>
                            </a:ext>
                          </a:extLst>
                        </p:cNvPr>
                        <p:cNvSpPr/>
                        <p:nvPr/>
                      </p:nvSpPr>
                      <p:spPr>
                        <a:xfrm>
                          <a:off x="8448436" y="1403934"/>
                          <a:ext cx="2112192" cy="1298444"/>
                        </a:xfrm>
                        <a:custGeom>
                          <a:avLst/>
                          <a:gdLst>
                            <a:gd name="connsiteX0" fmla="*/ 793208 w 2112192"/>
                            <a:gd name="connsiteY0" fmla="*/ 1065599 h 1298444"/>
                            <a:gd name="connsiteX1" fmla="*/ 627963 w 2112192"/>
                            <a:gd name="connsiteY1" fmla="*/ 637464 h 1298444"/>
                            <a:gd name="connsiteX2" fmla="*/ 342540 w 2112192"/>
                            <a:gd name="connsiteY2" fmla="*/ 787687 h 1298444"/>
                            <a:gd name="connsiteX3" fmla="*/ 320006 w 2112192"/>
                            <a:gd name="connsiteY3" fmla="*/ 472219 h 1298444"/>
                            <a:gd name="connsiteX4" fmla="*/ 19560 w 2112192"/>
                            <a:gd name="connsiteY4" fmla="*/ 750131 h 1298444"/>
                            <a:gd name="connsiteX5" fmla="*/ 222361 w 2112192"/>
                            <a:gd name="connsiteY5" fmla="*/ 299463 h 1298444"/>
                            <a:gd name="connsiteX6" fmla="*/ 763164 w 2112192"/>
                            <a:gd name="connsiteY6" fmla="*/ 329507 h 1298444"/>
                            <a:gd name="connsiteX7" fmla="*/ 612941 w 2112192"/>
                            <a:gd name="connsiteY7" fmla="*/ 66617 h 1298444"/>
                            <a:gd name="connsiteX8" fmla="*/ 1026054 w 2112192"/>
                            <a:gd name="connsiteY8" fmla="*/ 269418 h 1298444"/>
                            <a:gd name="connsiteX9" fmla="*/ 1296455 w 2112192"/>
                            <a:gd name="connsiteY9" fmla="*/ 6528 h 1298444"/>
                            <a:gd name="connsiteX10" fmla="*/ 1251388 w 2112192"/>
                            <a:gd name="connsiteY10" fmla="*/ 306974 h 1298444"/>
                            <a:gd name="connsiteX11" fmla="*/ 2092636 w 2112192"/>
                            <a:gd name="connsiteY11" fmla="*/ 299463 h 1298444"/>
                            <a:gd name="connsiteX12" fmla="*/ 1566856 w 2112192"/>
                            <a:gd name="connsiteY12" fmla="*/ 404619 h 1298444"/>
                            <a:gd name="connsiteX13" fmla="*/ 2092636 w 2112192"/>
                            <a:gd name="connsiteY13" fmla="*/ 1028044 h 1298444"/>
                            <a:gd name="connsiteX14" fmla="*/ 1724590 w 2112192"/>
                            <a:gd name="connsiteY14" fmla="*/ 667509 h 1298444"/>
                            <a:gd name="connsiteX15" fmla="*/ 1807213 w 2112192"/>
                            <a:gd name="connsiteY15" fmla="*/ 1298445 h 1298444"/>
                            <a:gd name="connsiteX16" fmla="*/ 1619434 w 2112192"/>
                            <a:gd name="connsiteY16" fmla="*/ 892843 h 1298444"/>
                            <a:gd name="connsiteX17" fmla="*/ 1574367 w 2112192"/>
                            <a:gd name="connsiteY17" fmla="*/ 1193289 h 1298444"/>
                            <a:gd name="connsiteX18" fmla="*/ 1318988 w 2112192"/>
                            <a:gd name="connsiteY18" fmla="*/ 937910 h 1298444"/>
                            <a:gd name="connsiteX19" fmla="*/ 996009 w 2112192"/>
                            <a:gd name="connsiteY19" fmla="*/ 1215822 h 1298444"/>
                            <a:gd name="connsiteX20" fmla="*/ 793208 w 2112192"/>
                            <a:gd name="connsiteY20" fmla="*/ 1065599 h 129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2192" h="1298444">
                              <a:moveTo>
                                <a:pt x="793208" y="1065599"/>
                              </a:moveTo>
                              <a:cubicBezTo>
                                <a:pt x="793208" y="1065599"/>
                                <a:pt x="905875" y="742620"/>
                                <a:pt x="627963" y="637464"/>
                              </a:cubicBezTo>
                              <a:cubicBezTo>
                                <a:pt x="350051" y="539819"/>
                                <a:pt x="312495" y="712576"/>
                                <a:pt x="342540" y="787687"/>
                              </a:cubicBezTo>
                              <a:cubicBezTo>
                                <a:pt x="372584" y="855287"/>
                                <a:pt x="154761" y="629953"/>
                                <a:pt x="320006" y="472219"/>
                              </a:cubicBezTo>
                              <a:cubicBezTo>
                                <a:pt x="320006" y="472219"/>
                                <a:pt x="42094" y="539819"/>
                                <a:pt x="19560" y="750131"/>
                              </a:cubicBezTo>
                              <a:cubicBezTo>
                                <a:pt x="19560" y="750131"/>
                                <a:pt x="-93107" y="487241"/>
                                <a:pt x="222361" y="299463"/>
                              </a:cubicBezTo>
                              <a:cubicBezTo>
                                <a:pt x="537829" y="111684"/>
                                <a:pt x="763164" y="329507"/>
                                <a:pt x="763164" y="329507"/>
                              </a:cubicBezTo>
                              <a:cubicBezTo>
                                <a:pt x="763164" y="329507"/>
                                <a:pt x="860808" y="209329"/>
                                <a:pt x="612941" y="66617"/>
                              </a:cubicBezTo>
                              <a:cubicBezTo>
                                <a:pt x="612941" y="66617"/>
                                <a:pt x="890853" y="29062"/>
                                <a:pt x="1026054" y="269418"/>
                              </a:cubicBezTo>
                              <a:cubicBezTo>
                                <a:pt x="1026054" y="269418"/>
                                <a:pt x="1018543" y="74129"/>
                                <a:pt x="1296455" y="6528"/>
                              </a:cubicBezTo>
                              <a:cubicBezTo>
                                <a:pt x="1439166" y="-31027"/>
                                <a:pt x="1161254" y="96662"/>
                                <a:pt x="1251388" y="306974"/>
                              </a:cubicBezTo>
                              <a:cubicBezTo>
                                <a:pt x="1251388" y="306974"/>
                                <a:pt x="1476722" y="-23516"/>
                                <a:pt x="2092636" y="299463"/>
                              </a:cubicBezTo>
                              <a:cubicBezTo>
                                <a:pt x="2212814" y="359552"/>
                                <a:pt x="1747123" y="164262"/>
                                <a:pt x="1566856" y="404619"/>
                              </a:cubicBezTo>
                              <a:cubicBezTo>
                                <a:pt x="1566856" y="404619"/>
                                <a:pt x="2167747" y="397108"/>
                                <a:pt x="2092636" y="1028044"/>
                              </a:cubicBezTo>
                              <a:cubicBezTo>
                                <a:pt x="2092636" y="1028044"/>
                                <a:pt x="2047569" y="720087"/>
                                <a:pt x="1724590" y="667509"/>
                              </a:cubicBezTo>
                              <a:cubicBezTo>
                                <a:pt x="1611922" y="652486"/>
                                <a:pt x="2032547" y="765154"/>
                                <a:pt x="1807213" y="1298445"/>
                              </a:cubicBezTo>
                              <a:cubicBezTo>
                                <a:pt x="1807213" y="1298445"/>
                                <a:pt x="1882324" y="1005510"/>
                                <a:pt x="1619434" y="892843"/>
                              </a:cubicBezTo>
                              <a:cubicBezTo>
                                <a:pt x="1521789" y="855287"/>
                                <a:pt x="1724590" y="982977"/>
                                <a:pt x="1574367" y="1193289"/>
                              </a:cubicBezTo>
                              <a:cubicBezTo>
                                <a:pt x="1574367" y="1193289"/>
                                <a:pt x="1641967" y="1013021"/>
                                <a:pt x="1318988" y="937910"/>
                              </a:cubicBezTo>
                              <a:cubicBezTo>
                                <a:pt x="1003520" y="862798"/>
                                <a:pt x="996009" y="1215822"/>
                                <a:pt x="996009" y="1215822"/>
                              </a:cubicBezTo>
                              <a:cubicBezTo>
                                <a:pt x="996009" y="1215822"/>
                                <a:pt x="725608" y="1320978"/>
                                <a:pt x="793208" y="1065599"/>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0" name="Freeform: Shape 419">
                          <a:extLst>
                            <a:ext uri="{FF2B5EF4-FFF2-40B4-BE49-F238E27FC236}">
                              <a16:creationId xmlns:a16="http://schemas.microsoft.com/office/drawing/2014/main" id="{EB0C7CF6-8692-4C1A-94CB-6836FA8A28D4}"/>
                            </a:ext>
                          </a:extLst>
                        </p:cNvPr>
                        <p:cNvSpPr/>
                        <p:nvPr/>
                      </p:nvSpPr>
                      <p:spPr>
                        <a:xfrm>
                          <a:off x="8440925" y="1380417"/>
                          <a:ext cx="2130191" cy="1314449"/>
                        </a:xfrm>
                        <a:custGeom>
                          <a:avLst/>
                          <a:gdLst>
                            <a:gd name="connsiteX0" fmla="*/ 1814724 w 2130191"/>
                            <a:gd name="connsiteY0" fmla="*/ 1314450 h 1314449"/>
                            <a:gd name="connsiteX1" fmla="*/ 1814724 w 2130191"/>
                            <a:gd name="connsiteY1" fmla="*/ 1314450 h 1314449"/>
                            <a:gd name="connsiteX2" fmla="*/ 1807212 w 2130191"/>
                            <a:gd name="connsiteY2" fmla="*/ 1306939 h 1314449"/>
                            <a:gd name="connsiteX3" fmla="*/ 1814724 w 2130191"/>
                            <a:gd name="connsiteY3" fmla="*/ 1149205 h 1314449"/>
                            <a:gd name="connsiteX4" fmla="*/ 1626945 w 2130191"/>
                            <a:gd name="connsiteY4" fmla="*/ 908848 h 1314449"/>
                            <a:gd name="connsiteX5" fmla="*/ 1604411 w 2130191"/>
                            <a:gd name="connsiteY5" fmla="*/ 908848 h 1314449"/>
                            <a:gd name="connsiteX6" fmla="*/ 1611922 w 2130191"/>
                            <a:gd name="connsiteY6" fmla="*/ 923870 h 1314449"/>
                            <a:gd name="connsiteX7" fmla="*/ 1581878 w 2130191"/>
                            <a:gd name="connsiteY7" fmla="*/ 1216805 h 1314449"/>
                            <a:gd name="connsiteX8" fmla="*/ 1574367 w 2130191"/>
                            <a:gd name="connsiteY8" fmla="*/ 1216805 h 1314449"/>
                            <a:gd name="connsiteX9" fmla="*/ 1566856 w 2130191"/>
                            <a:gd name="connsiteY9" fmla="*/ 1209294 h 1314449"/>
                            <a:gd name="connsiteX10" fmla="*/ 1551834 w 2130191"/>
                            <a:gd name="connsiteY10" fmla="*/ 1096627 h 1314449"/>
                            <a:gd name="connsiteX11" fmla="*/ 1318988 w 2130191"/>
                            <a:gd name="connsiteY11" fmla="*/ 961426 h 1314449"/>
                            <a:gd name="connsiteX12" fmla="*/ 1041076 w 2130191"/>
                            <a:gd name="connsiteY12" fmla="*/ 1089116 h 1314449"/>
                            <a:gd name="connsiteX13" fmla="*/ 1011031 w 2130191"/>
                            <a:gd name="connsiteY13" fmla="*/ 1231827 h 1314449"/>
                            <a:gd name="connsiteX14" fmla="*/ 1003520 w 2130191"/>
                            <a:gd name="connsiteY14" fmla="*/ 1239338 h 1314449"/>
                            <a:gd name="connsiteX15" fmla="*/ 883342 w 2130191"/>
                            <a:gd name="connsiteY15" fmla="*/ 1269383 h 1314449"/>
                            <a:gd name="connsiteX16" fmla="*/ 800719 w 2130191"/>
                            <a:gd name="connsiteY16" fmla="*/ 1231827 h 1314449"/>
                            <a:gd name="connsiteX17" fmla="*/ 793208 w 2130191"/>
                            <a:gd name="connsiteY17" fmla="*/ 1089116 h 1314449"/>
                            <a:gd name="connsiteX18" fmla="*/ 815741 w 2130191"/>
                            <a:gd name="connsiteY18" fmla="*/ 916359 h 1314449"/>
                            <a:gd name="connsiteX19" fmla="*/ 635474 w 2130191"/>
                            <a:gd name="connsiteY19" fmla="*/ 676003 h 1314449"/>
                            <a:gd name="connsiteX20" fmla="*/ 372584 w 2130191"/>
                            <a:gd name="connsiteY20" fmla="*/ 698536 h 1314449"/>
                            <a:gd name="connsiteX21" fmla="*/ 357562 w 2130191"/>
                            <a:gd name="connsiteY21" fmla="*/ 811203 h 1314449"/>
                            <a:gd name="connsiteX22" fmla="*/ 357562 w 2130191"/>
                            <a:gd name="connsiteY22" fmla="*/ 833737 h 1314449"/>
                            <a:gd name="connsiteX23" fmla="*/ 350051 w 2130191"/>
                            <a:gd name="connsiteY23" fmla="*/ 841248 h 1314449"/>
                            <a:gd name="connsiteX24" fmla="*/ 350051 w 2130191"/>
                            <a:gd name="connsiteY24" fmla="*/ 841248 h 1314449"/>
                            <a:gd name="connsiteX25" fmla="*/ 274939 w 2130191"/>
                            <a:gd name="connsiteY25" fmla="*/ 743603 h 1314449"/>
                            <a:gd name="connsiteX26" fmla="*/ 297472 w 2130191"/>
                            <a:gd name="connsiteY26" fmla="*/ 510758 h 1314449"/>
                            <a:gd name="connsiteX27" fmla="*/ 34582 w 2130191"/>
                            <a:gd name="connsiteY27" fmla="*/ 773648 h 1314449"/>
                            <a:gd name="connsiteX28" fmla="*/ 27071 w 2130191"/>
                            <a:gd name="connsiteY28" fmla="*/ 781159 h 1314449"/>
                            <a:gd name="connsiteX29" fmla="*/ 19560 w 2130191"/>
                            <a:gd name="connsiteY29" fmla="*/ 773648 h 1314449"/>
                            <a:gd name="connsiteX30" fmla="*/ 222361 w 2130191"/>
                            <a:gd name="connsiteY30" fmla="*/ 307957 h 1314449"/>
                            <a:gd name="connsiteX31" fmla="*/ 485251 w 2130191"/>
                            <a:gd name="connsiteY31" fmla="*/ 232845 h 1314449"/>
                            <a:gd name="connsiteX32" fmla="*/ 770675 w 2130191"/>
                            <a:gd name="connsiteY32" fmla="*/ 338001 h 1314449"/>
                            <a:gd name="connsiteX33" fmla="*/ 778186 w 2130191"/>
                            <a:gd name="connsiteY33" fmla="*/ 262890 h 1314449"/>
                            <a:gd name="connsiteX34" fmla="*/ 612941 w 2130191"/>
                            <a:gd name="connsiteY34" fmla="*/ 90134 h 1314449"/>
                            <a:gd name="connsiteX35" fmla="*/ 612941 w 2130191"/>
                            <a:gd name="connsiteY35" fmla="*/ 82623 h 1314449"/>
                            <a:gd name="connsiteX36" fmla="*/ 620452 w 2130191"/>
                            <a:gd name="connsiteY36" fmla="*/ 75111 h 1314449"/>
                            <a:gd name="connsiteX37" fmla="*/ 665518 w 2130191"/>
                            <a:gd name="connsiteY37" fmla="*/ 75111 h 1314449"/>
                            <a:gd name="connsiteX38" fmla="*/ 1026054 w 2130191"/>
                            <a:gd name="connsiteY38" fmla="*/ 262890 h 1314449"/>
                            <a:gd name="connsiteX39" fmla="*/ 1056098 w 2130191"/>
                            <a:gd name="connsiteY39" fmla="*/ 180267 h 1314449"/>
                            <a:gd name="connsiteX40" fmla="*/ 1303966 w 2130191"/>
                            <a:gd name="connsiteY40" fmla="*/ 15022 h 1314449"/>
                            <a:gd name="connsiteX41" fmla="*/ 1334010 w 2130191"/>
                            <a:gd name="connsiteY41" fmla="*/ 7511 h 1314449"/>
                            <a:gd name="connsiteX42" fmla="*/ 1349032 w 2130191"/>
                            <a:gd name="connsiteY42" fmla="*/ 15022 h 1314449"/>
                            <a:gd name="connsiteX43" fmla="*/ 1326499 w 2130191"/>
                            <a:gd name="connsiteY43" fmla="*/ 52578 h 1314449"/>
                            <a:gd name="connsiteX44" fmla="*/ 1258899 w 2130191"/>
                            <a:gd name="connsiteY44" fmla="*/ 300446 h 1314449"/>
                            <a:gd name="connsiteX45" fmla="*/ 1611922 w 2130191"/>
                            <a:gd name="connsiteY45" fmla="*/ 157734 h 1314449"/>
                            <a:gd name="connsiteX46" fmla="*/ 2107658 w 2130191"/>
                            <a:gd name="connsiteY46" fmla="*/ 300446 h 1314449"/>
                            <a:gd name="connsiteX47" fmla="*/ 2130191 w 2130191"/>
                            <a:gd name="connsiteY47" fmla="*/ 322979 h 1314449"/>
                            <a:gd name="connsiteX48" fmla="*/ 2122680 w 2130191"/>
                            <a:gd name="connsiteY48" fmla="*/ 330490 h 1314449"/>
                            <a:gd name="connsiteX49" fmla="*/ 2092636 w 2130191"/>
                            <a:gd name="connsiteY49" fmla="*/ 322979 h 1314449"/>
                            <a:gd name="connsiteX50" fmla="*/ 1882323 w 2130191"/>
                            <a:gd name="connsiteY50" fmla="*/ 300446 h 1314449"/>
                            <a:gd name="connsiteX51" fmla="*/ 1596900 w 2130191"/>
                            <a:gd name="connsiteY51" fmla="*/ 405602 h 1314449"/>
                            <a:gd name="connsiteX52" fmla="*/ 2002502 w 2130191"/>
                            <a:gd name="connsiteY52" fmla="*/ 578358 h 1314449"/>
                            <a:gd name="connsiteX53" fmla="*/ 2115169 w 2130191"/>
                            <a:gd name="connsiteY53" fmla="*/ 1029027 h 1314449"/>
                            <a:gd name="connsiteX54" fmla="*/ 2107658 w 2130191"/>
                            <a:gd name="connsiteY54" fmla="*/ 1036538 h 1314449"/>
                            <a:gd name="connsiteX55" fmla="*/ 2100147 w 2130191"/>
                            <a:gd name="connsiteY55" fmla="*/ 1029027 h 1314449"/>
                            <a:gd name="connsiteX56" fmla="*/ 1739612 w 2130191"/>
                            <a:gd name="connsiteY56" fmla="*/ 676003 h 1314449"/>
                            <a:gd name="connsiteX57" fmla="*/ 1739612 w 2130191"/>
                            <a:gd name="connsiteY57" fmla="*/ 676003 h 1314449"/>
                            <a:gd name="connsiteX58" fmla="*/ 1814724 w 2130191"/>
                            <a:gd name="connsiteY58" fmla="*/ 1314450 h 1314449"/>
                            <a:gd name="connsiteX59" fmla="*/ 1814724 w 2130191"/>
                            <a:gd name="connsiteY59" fmla="*/ 1314450 h 1314449"/>
                            <a:gd name="connsiteX60" fmla="*/ 485251 w 2130191"/>
                            <a:gd name="connsiteY60" fmla="*/ 623425 h 1314449"/>
                            <a:gd name="connsiteX61" fmla="*/ 635474 w 2130191"/>
                            <a:gd name="connsiteY61" fmla="*/ 653469 h 1314449"/>
                            <a:gd name="connsiteX62" fmla="*/ 808230 w 2130191"/>
                            <a:gd name="connsiteY62" fmla="*/ 1089116 h 1314449"/>
                            <a:gd name="connsiteX63" fmla="*/ 815741 w 2130191"/>
                            <a:gd name="connsiteY63" fmla="*/ 1216805 h 1314449"/>
                            <a:gd name="connsiteX64" fmla="*/ 890853 w 2130191"/>
                            <a:gd name="connsiteY64" fmla="*/ 1246850 h 1314449"/>
                            <a:gd name="connsiteX65" fmla="*/ 1003520 w 2130191"/>
                            <a:gd name="connsiteY65" fmla="*/ 1224316 h 1314449"/>
                            <a:gd name="connsiteX66" fmla="*/ 1251388 w 2130191"/>
                            <a:gd name="connsiteY66" fmla="*/ 931382 h 1314449"/>
                            <a:gd name="connsiteX67" fmla="*/ 1334010 w 2130191"/>
                            <a:gd name="connsiteY67" fmla="*/ 938893 h 1314449"/>
                            <a:gd name="connsiteX68" fmla="*/ 1574367 w 2130191"/>
                            <a:gd name="connsiteY68" fmla="*/ 1081605 h 1314449"/>
                            <a:gd name="connsiteX69" fmla="*/ 1596900 w 2130191"/>
                            <a:gd name="connsiteY69" fmla="*/ 1164227 h 1314449"/>
                            <a:gd name="connsiteX70" fmla="*/ 1604411 w 2130191"/>
                            <a:gd name="connsiteY70" fmla="*/ 916359 h 1314449"/>
                            <a:gd name="connsiteX71" fmla="*/ 1596900 w 2130191"/>
                            <a:gd name="connsiteY71" fmla="*/ 886315 h 1314449"/>
                            <a:gd name="connsiteX72" fmla="*/ 1604411 w 2130191"/>
                            <a:gd name="connsiteY72" fmla="*/ 878804 h 1314449"/>
                            <a:gd name="connsiteX73" fmla="*/ 1626945 w 2130191"/>
                            <a:gd name="connsiteY73" fmla="*/ 886315 h 1314449"/>
                            <a:gd name="connsiteX74" fmla="*/ 1822235 w 2130191"/>
                            <a:gd name="connsiteY74" fmla="*/ 1134183 h 1314449"/>
                            <a:gd name="connsiteX75" fmla="*/ 1829746 w 2130191"/>
                            <a:gd name="connsiteY75" fmla="*/ 1231827 h 1314449"/>
                            <a:gd name="connsiteX76" fmla="*/ 1724590 w 2130191"/>
                            <a:gd name="connsiteY76" fmla="*/ 691025 h 1314449"/>
                            <a:gd name="connsiteX77" fmla="*/ 1709567 w 2130191"/>
                            <a:gd name="connsiteY77" fmla="*/ 668492 h 1314449"/>
                            <a:gd name="connsiteX78" fmla="*/ 1724590 w 2130191"/>
                            <a:gd name="connsiteY78" fmla="*/ 660981 h 1314449"/>
                            <a:gd name="connsiteX79" fmla="*/ 1739612 w 2130191"/>
                            <a:gd name="connsiteY79" fmla="*/ 660981 h 1314449"/>
                            <a:gd name="connsiteX80" fmla="*/ 2100147 w 2130191"/>
                            <a:gd name="connsiteY80" fmla="*/ 983960 h 1314449"/>
                            <a:gd name="connsiteX81" fmla="*/ 1987480 w 2130191"/>
                            <a:gd name="connsiteY81" fmla="*/ 585869 h 1314449"/>
                            <a:gd name="connsiteX82" fmla="*/ 1574367 w 2130191"/>
                            <a:gd name="connsiteY82" fmla="*/ 413113 h 1314449"/>
                            <a:gd name="connsiteX83" fmla="*/ 1566856 w 2130191"/>
                            <a:gd name="connsiteY83" fmla="*/ 405602 h 1314449"/>
                            <a:gd name="connsiteX84" fmla="*/ 1566856 w 2130191"/>
                            <a:gd name="connsiteY84" fmla="*/ 398091 h 1314449"/>
                            <a:gd name="connsiteX85" fmla="*/ 1874812 w 2130191"/>
                            <a:gd name="connsiteY85" fmla="*/ 270401 h 1314449"/>
                            <a:gd name="connsiteX86" fmla="*/ 2077614 w 2130191"/>
                            <a:gd name="connsiteY86" fmla="*/ 292935 h 1314449"/>
                            <a:gd name="connsiteX87" fmla="*/ 1611922 w 2130191"/>
                            <a:gd name="connsiteY87" fmla="*/ 165245 h 1314449"/>
                            <a:gd name="connsiteX88" fmla="*/ 1266410 w 2130191"/>
                            <a:gd name="connsiteY88" fmla="*/ 307957 h 1314449"/>
                            <a:gd name="connsiteX89" fmla="*/ 1258899 w 2130191"/>
                            <a:gd name="connsiteY89" fmla="*/ 307957 h 1314449"/>
                            <a:gd name="connsiteX90" fmla="*/ 1251388 w 2130191"/>
                            <a:gd name="connsiteY90" fmla="*/ 300446 h 1314449"/>
                            <a:gd name="connsiteX91" fmla="*/ 1318988 w 2130191"/>
                            <a:gd name="connsiteY91" fmla="*/ 22533 h 1314449"/>
                            <a:gd name="connsiteX92" fmla="*/ 1334010 w 2130191"/>
                            <a:gd name="connsiteY92" fmla="*/ 0 h 1314449"/>
                            <a:gd name="connsiteX93" fmla="*/ 1303966 w 2130191"/>
                            <a:gd name="connsiteY93" fmla="*/ 7511 h 1314449"/>
                            <a:gd name="connsiteX94" fmla="*/ 1071120 w 2130191"/>
                            <a:gd name="connsiteY94" fmla="*/ 165245 h 1314449"/>
                            <a:gd name="connsiteX95" fmla="*/ 1041076 w 2130191"/>
                            <a:gd name="connsiteY95" fmla="*/ 270401 h 1314449"/>
                            <a:gd name="connsiteX96" fmla="*/ 1033565 w 2130191"/>
                            <a:gd name="connsiteY96" fmla="*/ 277912 h 1314449"/>
                            <a:gd name="connsiteX97" fmla="*/ 1026054 w 2130191"/>
                            <a:gd name="connsiteY97" fmla="*/ 277912 h 1314449"/>
                            <a:gd name="connsiteX98" fmla="*/ 665518 w 2130191"/>
                            <a:gd name="connsiteY98" fmla="*/ 82623 h 1314449"/>
                            <a:gd name="connsiteX99" fmla="*/ 642985 w 2130191"/>
                            <a:gd name="connsiteY99" fmla="*/ 82623 h 1314449"/>
                            <a:gd name="connsiteX100" fmla="*/ 793208 w 2130191"/>
                            <a:gd name="connsiteY100" fmla="*/ 255379 h 1314449"/>
                            <a:gd name="connsiteX101" fmla="*/ 778186 w 2130191"/>
                            <a:gd name="connsiteY101" fmla="*/ 353024 h 1314449"/>
                            <a:gd name="connsiteX102" fmla="*/ 770675 w 2130191"/>
                            <a:gd name="connsiteY102" fmla="*/ 353024 h 1314449"/>
                            <a:gd name="connsiteX103" fmla="*/ 763164 w 2130191"/>
                            <a:gd name="connsiteY103" fmla="*/ 353024 h 1314449"/>
                            <a:gd name="connsiteX104" fmla="*/ 485251 w 2130191"/>
                            <a:gd name="connsiteY104" fmla="*/ 247868 h 1314449"/>
                            <a:gd name="connsiteX105" fmla="*/ 229872 w 2130191"/>
                            <a:gd name="connsiteY105" fmla="*/ 322979 h 1314449"/>
                            <a:gd name="connsiteX106" fmla="*/ 12049 w 2130191"/>
                            <a:gd name="connsiteY106" fmla="*/ 615914 h 1314449"/>
                            <a:gd name="connsiteX107" fmla="*/ 19560 w 2130191"/>
                            <a:gd name="connsiteY107" fmla="*/ 736092 h 1314449"/>
                            <a:gd name="connsiteX108" fmla="*/ 177294 w 2130191"/>
                            <a:gd name="connsiteY108" fmla="*/ 548313 h 1314449"/>
                            <a:gd name="connsiteX109" fmla="*/ 320006 w 2130191"/>
                            <a:gd name="connsiteY109" fmla="*/ 488224 h 1314449"/>
                            <a:gd name="connsiteX110" fmla="*/ 327517 w 2130191"/>
                            <a:gd name="connsiteY110" fmla="*/ 495735 h 1314449"/>
                            <a:gd name="connsiteX111" fmla="*/ 327517 w 2130191"/>
                            <a:gd name="connsiteY111" fmla="*/ 503247 h 1314449"/>
                            <a:gd name="connsiteX112" fmla="*/ 274939 w 2130191"/>
                            <a:gd name="connsiteY112" fmla="*/ 683514 h 1314449"/>
                            <a:gd name="connsiteX113" fmla="*/ 335028 w 2130191"/>
                            <a:gd name="connsiteY113" fmla="*/ 803692 h 1314449"/>
                            <a:gd name="connsiteX114" fmla="*/ 350051 w 2130191"/>
                            <a:gd name="connsiteY114" fmla="*/ 683514 h 1314449"/>
                            <a:gd name="connsiteX115" fmla="*/ 485251 w 2130191"/>
                            <a:gd name="connsiteY115" fmla="*/ 623425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130191" h="1314449">
                              <a:moveTo>
                                <a:pt x="1814724" y="1314450"/>
                              </a:moveTo>
                              <a:cubicBezTo>
                                <a:pt x="1814724" y="1314450"/>
                                <a:pt x="1807212" y="1314450"/>
                                <a:pt x="1814724" y="1314450"/>
                              </a:cubicBezTo>
                              <a:cubicBezTo>
                                <a:pt x="1807212" y="1314450"/>
                                <a:pt x="1807212" y="1306939"/>
                                <a:pt x="1807212" y="1306939"/>
                              </a:cubicBezTo>
                              <a:cubicBezTo>
                                <a:pt x="1807212" y="1306939"/>
                                <a:pt x="1822235" y="1231827"/>
                                <a:pt x="1814724" y="1149205"/>
                              </a:cubicBezTo>
                              <a:cubicBezTo>
                                <a:pt x="1799701" y="1036538"/>
                                <a:pt x="1732101" y="953915"/>
                                <a:pt x="1626945" y="908848"/>
                              </a:cubicBezTo>
                              <a:cubicBezTo>
                                <a:pt x="1611922" y="908848"/>
                                <a:pt x="1611922" y="908848"/>
                                <a:pt x="1604411" y="908848"/>
                              </a:cubicBezTo>
                              <a:cubicBezTo>
                                <a:pt x="1604411" y="916359"/>
                                <a:pt x="1611922" y="916359"/>
                                <a:pt x="1611922" y="923870"/>
                              </a:cubicBezTo>
                              <a:cubicBezTo>
                                <a:pt x="1634456" y="968937"/>
                                <a:pt x="1679523" y="1074093"/>
                                <a:pt x="1581878" y="1216805"/>
                              </a:cubicBezTo>
                              <a:cubicBezTo>
                                <a:pt x="1581878" y="1216805"/>
                                <a:pt x="1574367" y="1224316"/>
                                <a:pt x="1574367" y="1216805"/>
                              </a:cubicBezTo>
                              <a:cubicBezTo>
                                <a:pt x="1574367" y="1216805"/>
                                <a:pt x="1566856" y="1209294"/>
                                <a:pt x="1566856" y="1209294"/>
                              </a:cubicBezTo>
                              <a:cubicBezTo>
                                <a:pt x="1566856" y="1209294"/>
                                <a:pt x="1581878" y="1156716"/>
                                <a:pt x="1551834" y="1096627"/>
                              </a:cubicBezTo>
                              <a:cubicBezTo>
                                <a:pt x="1514278" y="1036538"/>
                                <a:pt x="1439166" y="983960"/>
                                <a:pt x="1318988" y="961426"/>
                              </a:cubicBezTo>
                              <a:cubicBezTo>
                                <a:pt x="1183787" y="931382"/>
                                <a:pt x="1086142" y="976448"/>
                                <a:pt x="1041076" y="1089116"/>
                              </a:cubicBezTo>
                              <a:cubicBezTo>
                                <a:pt x="1011031" y="1156716"/>
                                <a:pt x="1011031" y="1231827"/>
                                <a:pt x="1011031" y="1231827"/>
                              </a:cubicBezTo>
                              <a:cubicBezTo>
                                <a:pt x="1011031" y="1231827"/>
                                <a:pt x="1011031" y="1239338"/>
                                <a:pt x="1003520" y="1239338"/>
                              </a:cubicBezTo>
                              <a:cubicBezTo>
                                <a:pt x="1003520" y="1239338"/>
                                <a:pt x="935920" y="1269383"/>
                                <a:pt x="883342" y="1269383"/>
                              </a:cubicBezTo>
                              <a:cubicBezTo>
                                <a:pt x="845786" y="1269383"/>
                                <a:pt x="815741" y="1254361"/>
                                <a:pt x="800719" y="1231827"/>
                              </a:cubicBezTo>
                              <a:cubicBezTo>
                                <a:pt x="778186" y="1201783"/>
                                <a:pt x="778186" y="1156716"/>
                                <a:pt x="793208" y="1089116"/>
                              </a:cubicBezTo>
                              <a:cubicBezTo>
                                <a:pt x="793208" y="1089116"/>
                                <a:pt x="823252" y="1006493"/>
                                <a:pt x="815741" y="916359"/>
                              </a:cubicBezTo>
                              <a:cubicBezTo>
                                <a:pt x="808230" y="796181"/>
                                <a:pt x="748141" y="713558"/>
                                <a:pt x="635474" y="676003"/>
                              </a:cubicBezTo>
                              <a:cubicBezTo>
                                <a:pt x="507785" y="630936"/>
                                <a:pt x="410139" y="638447"/>
                                <a:pt x="372584" y="698536"/>
                              </a:cubicBezTo>
                              <a:cubicBezTo>
                                <a:pt x="350051" y="736092"/>
                                <a:pt x="350051" y="781159"/>
                                <a:pt x="357562" y="811203"/>
                              </a:cubicBezTo>
                              <a:cubicBezTo>
                                <a:pt x="357562" y="818715"/>
                                <a:pt x="365073" y="826226"/>
                                <a:pt x="357562" y="833737"/>
                              </a:cubicBezTo>
                              <a:cubicBezTo>
                                <a:pt x="357562" y="833737"/>
                                <a:pt x="350051" y="841248"/>
                                <a:pt x="350051" y="841248"/>
                              </a:cubicBezTo>
                              <a:lnTo>
                                <a:pt x="350051" y="841248"/>
                              </a:lnTo>
                              <a:cubicBezTo>
                                <a:pt x="335028" y="841248"/>
                                <a:pt x="297472" y="788670"/>
                                <a:pt x="274939" y="743603"/>
                              </a:cubicBezTo>
                              <a:cubicBezTo>
                                <a:pt x="252406" y="683514"/>
                                <a:pt x="229872" y="593380"/>
                                <a:pt x="297472" y="510758"/>
                              </a:cubicBezTo>
                              <a:cubicBezTo>
                                <a:pt x="229872" y="533291"/>
                                <a:pt x="49605" y="608403"/>
                                <a:pt x="34582" y="773648"/>
                              </a:cubicBezTo>
                              <a:cubicBezTo>
                                <a:pt x="34582" y="773648"/>
                                <a:pt x="34582" y="781159"/>
                                <a:pt x="27071" y="781159"/>
                              </a:cubicBezTo>
                              <a:cubicBezTo>
                                <a:pt x="27071" y="781159"/>
                                <a:pt x="19560" y="781159"/>
                                <a:pt x="19560" y="773648"/>
                              </a:cubicBezTo>
                              <a:cubicBezTo>
                                <a:pt x="19560" y="773648"/>
                                <a:pt x="-93107" y="495735"/>
                                <a:pt x="222361" y="307957"/>
                              </a:cubicBezTo>
                              <a:cubicBezTo>
                                <a:pt x="304983" y="255379"/>
                                <a:pt x="395117" y="232845"/>
                                <a:pt x="485251" y="232845"/>
                              </a:cubicBezTo>
                              <a:cubicBezTo>
                                <a:pt x="635474" y="232845"/>
                                <a:pt x="740630" y="315468"/>
                                <a:pt x="770675" y="338001"/>
                              </a:cubicBezTo>
                              <a:cubicBezTo>
                                <a:pt x="778186" y="322979"/>
                                <a:pt x="785697" y="300446"/>
                                <a:pt x="778186" y="262890"/>
                              </a:cubicBezTo>
                              <a:cubicBezTo>
                                <a:pt x="763164" y="202801"/>
                                <a:pt x="710585" y="142712"/>
                                <a:pt x="612941" y="90134"/>
                              </a:cubicBezTo>
                              <a:cubicBezTo>
                                <a:pt x="612941" y="90134"/>
                                <a:pt x="605429" y="82623"/>
                                <a:pt x="612941" y="82623"/>
                              </a:cubicBezTo>
                              <a:cubicBezTo>
                                <a:pt x="612941" y="82623"/>
                                <a:pt x="612941" y="75111"/>
                                <a:pt x="620452" y="75111"/>
                              </a:cubicBezTo>
                              <a:cubicBezTo>
                                <a:pt x="620452" y="75111"/>
                                <a:pt x="635474" y="75111"/>
                                <a:pt x="665518" y="75111"/>
                              </a:cubicBezTo>
                              <a:cubicBezTo>
                                <a:pt x="740630" y="75111"/>
                                <a:pt x="913386" y="90134"/>
                                <a:pt x="1026054" y="262890"/>
                              </a:cubicBezTo>
                              <a:cubicBezTo>
                                <a:pt x="1026054" y="240357"/>
                                <a:pt x="1033565" y="210312"/>
                                <a:pt x="1056098" y="180267"/>
                              </a:cubicBezTo>
                              <a:cubicBezTo>
                                <a:pt x="1086142" y="127689"/>
                                <a:pt x="1153743" y="52578"/>
                                <a:pt x="1303966" y="15022"/>
                              </a:cubicBezTo>
                              <a:cubicBezTo>
                                <a:pt x="1311477" y="7511"/>
                                <a:pt x="1326499" y="7511"/>
                                <a:pt x="1334010" y="7511"/>
                              </a:cubicBezTo>
                              <a:cubicBezTo>
                                <a:pt x="1341521" y="7511"/>
                                <a:pt x="1349032" y="7511"/>
                                <a:pt x="1349032" y="15022"/>
                              </a:cubicBezTo>
                              <a:cubicBezTo>
                                <a:pt x="1356543" y="22533"/>
                                <a:pt x="1341521" y="37556"/>
                                <a:pt x="1326499" y="52578"/>
                              </a:cubicBezTo>
                              <a:cubicBezTo>
                                <a:pt x="1288944" y="97645"/>
                                <a:pt x="1213832" y="187779"/>
                                <a:pt x="1258899" y="300446"/>
                              </a:cubicBezTo>
                              <a:cubicBezTo>
                                <a:pt x="1288944" y="270401"/>
                                <a:pt x="1394099" y="157734"/>
                                <a:pt x="1611922" y="157734"/>
                              </a:cubicBezTo>
                              <a:cubicBezTo>
                                <a:pt x="1754634" y="157734"/>
                                <a:pt x="1919879" y="202801"/>
                                <a:pt x="2107658" y="300446"/>
                              </a:cubicBezTo>
                              <a:cubicBezTo>
                                <a:pt x="2122680" y="307957"/>
                                <a:pt x="2130191" y="315468"/>
                                <a:pt x="2130191" y="322979"/>
                              </a:cubicBezTo>
                              <a:cubicBezTo>
                                <a:pt x="2130191" y="322979"/>
                                <a:pt x="2130191" y="330490"/>
                                <a:pt x="2122680" y="330490"/>
                              </a:cubicBezTo>
                              <a:cubicBezTo>
                                <a:pt x="2115169" y="330490"/>
                                <a:pt x="2107658" y="330490"/>
                                <a:pt x="2092636" y="322979"/>
                              </a:cubicBezTo>
                              <a:cubicBezTo>
                                <a:pt x="2047569" y="315468"/>
                                <a:pt x="1972457" y="300446"/>
                                <a:pt x="1882323" y="300446"/>
                              </a:cubicBezTo>
                              <a:cubicBezTo>
                                <a:pt x="1754634" y="300446"/>
                                <a:pt x="1656989" y="338001"/>
                                <a:pt x="1596900" y="405602"/>
                              </a:cubicBezTo>
                              <a:cubicBezTo>
                                <a:pt x="1656989" y="405602"/>
                                <a:pt x="1867301" y="428135"/>
                                <a:pt x="2002502" y="578358"/>
                              </a:cubicBezTo>
                              <a:cubicBezTo>
                                <a:pt x="2100147" y="691025"/>
                                <a:pt x="2137702" y="841248"/>
                                <a:pt x="2115169" y="1029027"/>
                              </a:cubicBezTo>
                              <a:cubicBezTo>
                                <a:pt x="2115169" y="1036538"/>
                                <a:pt x="2115169" y="1036538"/>
                                <a:pt x="2107658" y="1036538"/>
                              </a:cubicBezTo>
                              <a:cubicBezTo>
                                <a:pt x="2107658" y="1036538"/>
                                <a:pt x="2100147" y="1036538"/>
                                <a:pt x="2100147" y="1029027"/>
                              </a:cubicBezTo>
                              <a:cubicBezTo>
                                <a:pt x="2100147" y="1029027"/>
                                <a:pt x="2055080" y="728581"/>
                                <a:pt x="1739612" y="676003"/>
                              </a:cubicBezTo>
                              <a:cubicBezTo>
                                <a:pt x="1739612" y="676003"/>
                                <a:pt x="1739612" y="676003"/>
                                <a:pt x="1739612" y="676003"/>
                              </a:cubicBezTo>
                              <a:cubicBezTo>
                                <a:pt x="1904857" y="833737"/>
                                <a:pt x="1934902" y="1044049"/>
                                <a:pt x="1814724" y="1314450"/>
                              </a:cubicBezTo>
                              <a:cubicBezTo>
                                <a:pt x="1814724" y="1314450"/>
                                <a:pt x="1814724" y="1314450"/>
                                <a:pt x="1814724" y="1314450"/>
                              </a:cubicBezTo>
                              <a:close/>
                              <a:moveTo>
                                <a:pt x="485251" y="623425"/>
                              </a:moveTo>
                              <a:cubicBezTo>
                                <a:pt x="530318" y="623425"/>
                                <a:pt x="575385" y="630936"/>
                                <a:pt x="635474" y="653469"/>
                              </a:cubicBezTo>
                              <a:cubicBezTo>
                                <a:pt x="913386" y="758625"/>
                                <a:pt x="808230" y="1081605"/>
                                <a:pt x="808230" y="1089116"/>
                              </a:cubicBezTo>
                              <a:cubicBezTo>
                                <a:pt x="793208" y="1149205"/>
                                <a:pt x="793208" y="1194272"/>
                                <a:pt x="815741" y="1216805"/>
                              </a:cubicBezTo>
                              <a:cubicBezTo>
                                <a:pt x="830763" y="1239338"/>
                                <a:pt x="853297" y="1246850"/>
                                <a:pt x="890853" y="1246850"/>
                              </a:cubicBezTo>
                              <a:cubicBezTo>
                                <a:pt x="935920" y="1246850"/>
                                <a:pt x="988498" y="1231827"/>
                                <a:pt x="1003520" y="1224316"/>
                              </a:cubicBezTo>
                              <a:cubicBezTo>
                                <a:pt x="1003520" y="1186760"/>
                                <a:pt x="1026054" y="931382"/>
                                <a:pt x="1251388" y="931382"/>
                              </a:cubicBezTo>
                              <a:cubicBezTo>
                                <a:pt x="1273921" y="931382"/>
                                <a:pt x="1303966" y="931382"/>
                                <a:pt x="1334010" y="938893"/>
                              </a:cubicBezTo>
                              <a:cubicBezTo>
                                <a:pt x="1461700" y="968937"/>
                                <a:pt x="1544322" y="1014004"/>
                                <a:pt x="1574367" y="1081605"/>
                              </a:cubicBezTo>
                              <a:cubicBezTo>
                                <a:pt x="1589389" y="1111649"/>
                                <a:pt x="1596900" y="1141694"/>
                                <a:pt x="1596900" y="1164227"/>
                              </a:cubicBezTo>
                              <a:cubicBezTo>
                                <a:pt x="1664501" y="1051560"/>
                                <a:pt x="1626945" y="961426"/>
                                <a:pt x="1604411" y="916359"/>
                              </a:cubicBezTo>
                              <a:cubicBezTo>
                                <a:pt x="1596900" y="901337"/>
                                <a:pt x="1589389" y="893826"/>
                                <a:pt x="1596900" y="886315"/>
                              </a:cubicBezTo>
                              <a:cubicBezTo>
                                <a:pt x="1596900" y="886315"/>
                                <a:pt x="1604411" y="878804"/>
                                <a:pt x="1604411" y="878804"/>
                              </a:cubicBezTo>
                              <a:cubicBezTo>
                                <a:pt x="1611922" y="878804"/>
                                <a:pt x="1619433" y="878804"/>
                                <a:pt x="1626945" y="886315"/>
                              </a:cubicBezTo>
                              <a:cubicBezTo>
                                <a:pt x="1762145" y="946404"/>
                                <a:pt x="1807212" y="1051560"/>
                                <a:pt x="1822235" y="1134183"/>
                              </a:cubicBezTo>
                              <a:cubicBezTo>
                                <a:pt x="1829746" y="1171738"/>
                                <a:pt x="1829746" y="1201783"/>
                                <a:pt x="1829746" y="1231827"/>
                              </a:cubicBezTo>
                              <a:cubicBezTo>
                                <a:pt x="1912368" y="998982"/>
                                <a:pt x="1874812" y="818715"/>
                                <a:pt x="1724590" y="691025"/>
                              </a:cubicBezTo>
                              <a:cubicBezTo>
                                <a:pt x="1709567" y="676003"/>
                                <a:pt x="1702056" y="676003"/>
                                <a:pt x="1709567" y="668492"/>
                              </a:cubicBezTo>
                              <a:cubicBezTo>
                                <a:pt x="1709567" y="660981"/>
                                <a:pt x="1717079" y="660981"/>
                                <a:pt x="1724590" y="660981"/>
                              </a:cubicBezTo>
                              <a:cubicBezTo>
                                <a:pt x="1724590" y="660981"/>
                                <a:pt x="1732101" y="660981"/>
                                <a:pt x="1739612" y="660981"/>
                              </a:cubicBezTo>
                              <a:cubicBezTo>
                                <a:pt x="1987480" y="698536"/>
                                <a:pt x="2077614" y="893826"/>
                                <a:pt x="2100147" y="983960"/>
                              </a:cubicBezTo>
                              <a:cubicBezTo>
                                <a:pt x="2115169" y="818715"/>
                                <a:pt x="2077614" y="683514"/>
                                <a:pt x="1987480" y="585869"/>
                              </a:cubicBezTo>
                              <a:cubicBezTo>
                                <a:pt x="1837257" y="420624"/>
                                <a:pt x="1589389" y="413113"/>
                                <a:pt x="1574367" y="413113"/>
                              </a:cubicBezTo>
                              <a:cubicBezTo>
                                <a:pt x="1574367" y="413113"/>
                                <a:pt x="1566856" y="413113"/>
                                <a:pt x="1566856" y="405602"/>
                              </a:cubicBezTo>
                              <a:cubicBezTo>
                                <a:pt x="1566856" y="405602"/>
                                <a:pt x="1566856" y="398091"/>
                                <a:pt x="1566856" y="398091"/>
                              </a:cubicBezTo>
                              <a:cubicBezTo>
                                <a:pt x="1634456" y="315468"/>
                                <a:pt x="1732101" y="270401"/>
                                <a:pt x="1874812" y="270401"/>
                              </a:cubicBezTo>
                              <a:cubicBezTo>
                                <a:pt x="1957435" y="270401"/>
                                <a:pt x="2032546" y="285423"/>
                                <a:pt x="2077614" y="292935"/>
                              </a:cubicBezTo>
                              <a:cubicBezTo>
                                <a:pt x="1904857" y="202801"/>
                                <a:pt x="1747123" y="165245"/>
                                <a:pt x="1611922" y="165245"/>
                              </a:cubicBezTo>
                              <a:cubicBezTo>
                                <a:pt x="1364055" y="165245"/>
                                <a:pt x="1266410" y="307957"/>
                                <a:pt x="1266410" y="307957"/>
                              </a:cubicBezTo>
                              <a:cubicBezTo>
                                <a:pt x="1266410" y="307957"/>
                                <a:pt x="1258899" y="307957"/>
                                <a:pt x="1258899" y="307957"/>
                              </a:cubicBezTo>
                              <a:cubicBezTo>
                                <a:pt x="1258899" y="307957"/>
                                <a:pt x="1251388" y="307957"/>
                                <a:pt x="1251388" y="300446"/>
                              </a:cubicBezTo>
                              <a:cubicBezTo>
                                <a:pt x="1191299" y="172756"/>
                                <a:pt x="1281432" y="75111"/>
                                <a:pt x="1318988" y="22533"/>
                              </a:cubicBezTo>
                              <a:cubicBezTo>
                                <a:pt x="1326499" y="15022"/>
                                <a:pt x="1334010" y="7511"/>
                                <a:pt x="1334010" y="0"/>
                              </a:cubicBezTo>
                              <a:cubicBezTo>
                                <a:pt x="1326499" y="0"/>
                                <a:pt x="1318988" y="0"/>
                                <a:pt x="1303966" y="7511"/>
                              </a:cubicBezTo>
                              <a:cubicBezTo>
                                <a:pt x="1161254" y="45067"/>
                                <a:pt x="1093653" y="112667"/>
                                <a:pt x="1071120" y="165245"/>
                              </a:cubicBezTo>
                              <a:cubicBezTo>
                                <a:pt x="1041076" y="217823"/>
                                <a:pt x="1041076" y="262890"/>
                                <a:pt x="1041076" y="270401"/>
                              </a:cubicBezTo>
                              <a:cubicBezTo>
                                <a:pt x="1041076" y="270401"/>
                                <a:pt x="1041076" y="277912"/>
                                <a:pt x="1033565" y="277912"/>
                              </a:cubicBezTo>
                              <a:cubicBezTo>
                                <a:pt x="1033565" y="277912"/>
                                <a:pt x="1026054" y="277912"/>
                                <a:pt x="1026054" y="277912"/>
                              </a:cubicBezTo>
                              <a:cubicBezTo>
                                <a:pt x="928408" y="105156"/>
                                <a:pt x="763164" y="82623"/>
                                <a:pt x="665518" y="82623"/>
                              </a:cubicBezTo>
                              <a:cubicBezTo>
                                <a:pt x="658007" y="82623"/>
                                <a:pt x="650496" y="82623"/>
                                <a:pt x="642985" y="82623"/>
                              </a:cubicBezTo>
                              <a:cubicBezTo>
                                <a:pt x="733119" y="135201"/>
                                <a:pt x="778186" y="195290"/>
                                <a:pt x="793208" y="255379"/>
                              </a:cubicBezTo>
                              <a:cubicBezTo>
                                <a:pt x="800719" y="315468"/>
                                <a:pt x="778186" y="353024"/>
                                <a:pt x="778186" y="353024"/>
                              </a:cubicBezTo>
                              <a:cubicBezTo>
                                <a:pt x="778186" y="353024"/>
                                <a:pt x="778186" y="353024"/>
                                <a:pt x="770675" y="353024"/>
                              </a:cubicBezTo>
                              <a:cubicBezTo>
                                <a:pt x="770675" y="353024"/>
                                <a:pt x="763164" y="353024"/>
                                <a:pt x="763164" y="353024"/>
                              </a:cubicBezTo>
                              <a:cubicBezTo>
                                <a:pt x="763164" y="353024"/>
                                <a:pt x="650496" y="247868"/>
                                <a:pt x="485251" y="247868"/>
                              </a:cubicBezTo>
                              <a:cubicBezTo>
                                <a:pt x="402628" y="247868"/>
                                <a:pt x="320006" y="270401"/>
                                <a:pt x="229872" y="322979"/>
                              </a:cubicBezTo>
                              <a:cubicBezTo>
                                <a:pt x="102183" y="398091"/>
                                <a:pt x="27071" y="495735"/>
                                <a:pt x="12049" y="615914"/>
                              </a:cubicBezTo>
                              <a:cubicBezTo>
                                <a:pt x="4538" y="668492"/>
                                <a:pt x="12049" y="713558"/>
                                <a:pt x="19560" y="736092"/>
                              </a:cubicBezTo>
                              <a:cubicBezTo>
                                <a:pt x="34582" y="660981"/>
                                <a:pt x="94672" y="593380"/>
                                <a:pt x="177294" y="548313"/>
                              </a:cubicBezTo>
                              <a:cubicBezTo>
                                <a:pt x="252406" y="503247"/>
                                <a:pt x="320006" y="488224"/>
                                <a:pt x="320006" y="488224"/>
                              </a:cubicBezTo>
                              <a:cubicBezTo>
                                <a:pt x="320006" y="488224"/>
                                <a:pt x="327517" y="488224"/>
                                <a:pt x="327517" y="495735"/>
                              </a:cubicBezTo>
                              <a:cubicBezTo>
                                <a:pt x="327517" y="495735"/>
                                <a:pt x="327517" y="503247"/>
                                <a:pt x="327517" y="503247"/>
                              </a:cubicBezTo>
                              <a:cubicBezTo>
                                <a:pt x="259917" y="563336"/>
                                <a:pt x="259917" y="638447"/>
                                <a:pt x="274939" y="683514"/>
                              </a:cubicBezTo>
                              <a:cubicBezTo>
                                <a:pt x="289961" y="743603"/>
                                <a:pt x="320006" y="788670"/>
                                <a:pt x="335028" y="803692"/>
                              </a:cubicBezTo>
                              <a:cubicBezTo>
                                <a:pt x="327517" y="773648"/>
                                <a:pt x="327517" y="728581"/>
                                <a:pt x="350051" y="683514"/>
                              </a:cubicBezTo>
                              <a:cubicBezTo>
                                <a:pt x="372584" y="660981"/>
                                <a:pt x="410139" y="623425"/>
                                <a:pt x="485251" y="623425"/>
                              </a:cubicBezTo>
                              <a:close/>
                            </a:path>
                          </a:pathLst>
                        </a:custGeom>
                        <a:solidFill>
                          <a:srgbClr val="F19532"/>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99" name="Graphic 2">
                        <a:extLst>
                          <a:ext uri="{FF2B5EF4-FFF2-40B4-BE49-F238E27FC236}">
                            <a16:creationId xmlns:a16="http://schemas.microsoft.com/office/drawing/2014/main" id="{A633CE45-909F-4C6D-9602-A150CC739026}"/>
                          </a:ext>
                        </a:extLst>
                      </p:cNvPr>
                      <p:cNvGrpSpPr/>
                      <p:nvPr/>
                    </p:nvGrpSpPr>
                    <p:grpSpPr>
                      <a:xfrm>
                        <a:off x="8445463" y="1394177"/>
                        <a:ext cx="2110631" cy="1235312"/>
                        <a:chOff x="8445463" y="1394177"/>
                        <a:chExt cx="2110631" cy="1235312"/>
                      </a:xfrm>
                    </p:grpSpPr>
                    <p:sp>
                      <p:nvSpPr>
                        <p:cNvPr id="412" name="Freeform: Shape 411">
                          <a:extLst>
                            <a:ext uri="{FF2B5EF4-FFF2-40B4-BE49-F238E27FC236}">
                              <a16:creationId xmlns:a16="http://schemas.microsoft.com/office/drawing/2014/main" id="{E4118681-6C96-4B82-BDE9-030D5E692429}"/>
                            </a:ext>
                          </a:extLst>
                        </p:cNvPr>
                        <p:cNvSpPr/>
                        <p:nvPr/>
                      </p:nvSpPr>
                      <p:spPr>
                        <a:xfrm>
                          <a:off x="8445463" y="1741708"/>
                          <a:ext cx="510757" cy="412357"/>
                        </a:xfrm>
                        <a:custGeom>
                          <a:avLst/>
                          <a:gdLst>
                            <a:gd name="connsiteX0" fmla="*/ 255379 w 510757"/>
                            <a:gd name="connsiteY0" fmla="*/ 284668 h 412357"/>
                            <a:gd name="connsiteX1" fmla="*/ 510758 w 510757"/>
                            <a:gd name="connsiteY1" fmla="*/ 14267 h 412357"/>
                            <a:gd name="connsiteX2" fmla="*/ 112667 w 510757"/>
                            <a:gd name="connsiteY2" fmla="*/ 134445 h 412357"/>
                            <a:gd name="connsiteX3" fmla="*/ 0 w 510757"/>
                            <a:gd name="connsiteY3" fmla="*/ 374801 h 412357"/>
                            <a:gd name="connsiteX4" fmla="*/ 7511 w 510757"/>
                            <a:gd name="connsiteY4" fmla="*/ 412357 h 412357"/>
                            <a:gd name="connsiteX5" fmla="*/ 7511 w 510757"/>
                            <a:gd name="connsiteY5" fmla="*/ 412357 h 412357"/>
                            <a:gd name="connsiteX6" fmla="*/ 307957 w 510757"/>
                            <a:gd name="connsiteY6" fmla="*/ 134445 h 412357"/>
                            <a:gd name="connsiteX7" fmla="*/ 255379 w 510757"/>
                            <a:gd name="connsiteY7" fmla="*/ 284668 h 41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757" h="412357">
                              <a:moveTo>
                                <a:pt x="255379" y="284668"/>
                              </a:moveTo>
                              <a:cubicBezTo>
                                <a:pt x="277912" y="149467"/>
                                <a:pt x="375557" y="51822"/>
                                <a:pt x="510758" y="14267"/>
                              </a:cubicBezTo>
                              <a:cubicBezTo>
                                <a:pt x="375557" y="-30800"/>
                                <a:pt x="210312" y="36800"/>
                                <a:pt x="112667" y="134445"/>
                              </a:cubicBezTo>
                              <a:cubicBezTo>
                                <a:pt x="75111" y="172001"/>
                                <a:pt x="0" y="292179"/>
                                <a:pt x="0" y="374801"/>
                              </a:cubicBezTo>
                              <a:cubicBezTo>
                                <a:pt x="7511" y="389824"/>
                                <a:pt x="7511" y="404846"/>
                                <a:pt x="7511" y="412357"/>
                              </a:cubicBezTo>
                              <a:cubicBezTo>
                                <a:pt x="7511" y="412357"/>
                                <a:pt x="7511" y="412357"/>
                                <a:pt x="7511" y="412357"/>
                              </a:cubicBezTo>
                              <a:cubicBezTo>
                                <a:pt x="30044" y="202045"/>
                                <a:pt x="307957" y="134445"/>
                                <a:pt x="307957" y="134445"/>
                              </a:cubicBezTo>
                              <a:cubicBezTo>
                                <a:pt x="270401" y="179512"/>
                                <a:pt x="255379" y="232090"/>
                                <a:pt x="255379" y="284668"/>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3" name="Freeform: Shape 412">
                          <a:extLst>
                            <a:ext uri="{FF2B5EF4-FFF2-40B4-BE49-F238E27FC236}">
                              <a16:creationId xmlns:a16="http://schemas.microsoft.com/office/drawing/2014/main" id="{9BE6F196-763D-4E16-BA8B-95BD040ED2C7}"/>
                            </a:ext>
                          </a:extLst>
                        </p:cNvPr>
                        <p:cNvSpPr/>
                        <p:nvPr/>
                      </p:nvSpPr>
                      <p:spPr>
                        <a:xfrm>
                          <a:off x="8764363" y="1801041"/>
                          <a:ext cx="1278034" cy="828448"/>
                        </a:xfrm>
                        <a:custGeom>
                          <a:avLst/>
                          <a:gdLst>
                            <a:gd name="connsiteX0" fmla="*/ 1273462 w 1278034"/>
                            <a:gd name="connsiteY0" fmla="*/ 766137 h 828448"/>
                            <a:gd name="connsiteX1" fmla="*/ 777727 w 1278034"/>
                            <a:gd name="connsiteY1" fmla="*/ 488224 h 828448"/>
                            <a:gd name="connsiteX2" fmla="*/ 762704 w 1278034"/>
                            <a:gd name="connsiteY2" fmla="*/ 465691 h 828448"/>
                            <a:gd name="connsiteX3" fmla="*/ 1145772 w 1278034"/>
                            <a:gd name="connsiteY3" fmla="*/ 322979 h 828448"/>
                            <a:gd name="connsiteX4" fmla="*/ 822794 w 1278034"/>
                            <a:gd name="connsiteY4" fmla="*/ 353024 h 828448"/>
                            <a:gd name="connsiteX5" fmla="*/ 800260 w 1278034"/>
                            <a:gd name="connsiteY5" fmla="*/ 338001 h 828448"/>
                            <a:gd name="connsiteX6" fmla="*/ 1003061 w 1278034"/>
                            <a:gd name="connsiteY6" fmla="*/ 112667 h 828448"/>
                            <a:gd name="connsiteX7" fmla="*/ 747682 w 1278034"/>
                            <a:gd name="connsiteY7" fmla="*/ 277912 h 828448"/>
                            <a:gd name="connsiteX8" fmla="*/ 725149 w 1278034"/>
                            <a:gd name="connsiteY8" fmla="*/ 277912 h 828448"/>
                            <a:gd name="connsiteX9" fmla="*/ 552393 w 1278034"/>
                            <a:gd name="connsiteY9" fmla="*/ 0 h 828448"/>
                            <a:gd name="connsiteX10" fmla="*/ 650037 w 1278034"/>
                            <a:gd name="connsiteY10" fmla="*/ 240357 h 828448"/>
                            <a:gd name="connsiteX11" fmla="*/ 627504 w 1278034"/>
                            <a:gd name="connsiteY11" fmla="*/ 240357 h 828448"/>
                            <a:gd name="connsiteX12" fmla="*/ 514837 w 1278034"/>
                            <a:gd name="connsiteY12" fmla="*/ 120178 h 828448"/>
                            <a:gd name="connsiteX13" fmla="*/ 544881 w 1278034"/>
                            <a:gd name="connsiteY13" fmla="*/ 232845 h 828448"/>
                            <a:gd name="connsiteX14" fmla="*/ 522348 w 1278034"/>
                            <a:gd name="connsiteY14" fmla="*/ 247868 h 828448"/>
                            <a:gd name="connsiteX15" fmla="*/ 124257 w 1278034"/>
                            <a:gd name="connsiteY15" fmla="*/ 112667 h 828448"/>
                            <a:gd name="connsiteX16" fmla="*/ 4079 w 1278034"/>
                            <a:gd name="connsiteY16" fmla="*/ 292935 h 828448"/>
                            <a:gd name="connsiteX17" fmla="*/ 26613 w 1278034"/>
                            <a:gd name="connsiteY17" fmla="*/ 353024 h 828448"/>
                            <a:gd name="connsiteX18" fmla="*/ 319547 w 1278034"/>
                            <a:gd name="connsiteY18" fmla="*/ 232845 h 828448"/>
                            <a:gd name="connsiteX19" fmla="*/ 484792 w 1278034"/>
                            <a:gd name="connsiteY19" fmla="*/ 660981 h 828448"/>
                            <a:gd name="connsiteX20" fmla="*/ 695104 w 1278034"/>
                            <a:gd name="connsiteY20" fmla="*/ 803692 h 828448"/>
                            <a:gd name="connsiteX21" fmla="*/ 1018083 w 1278034"/>
                            <a:gd name="connsiteY21" fmla="*/ 525780 h 828448"/>
                            <a:gd name="connsiteX22" fmla="*/ 1273462 w 1278034"/>
                            <a:gd name="connsiteY22" fmla="*/ 781159 h 828448"/>
                            <a:gd name="connsiteX23" fmla="*/ 1273462 w 1278034"/>
                            <a:gd name="connsiteY23" fmla="*/ 766137 h 82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8034" h="828448">
                              <a:moveTo>
                                <a:pt x="1273462" y="766137"/>
                              </a:moveTo>
                              <a:cubicBezTo>
                                <a:pt x="1295995" y="518269"/>
                                <a:pt x="988039" y="375557"/>
                                <a:pt x="777727" y="488224"/>
                              </a:cubicBezTo>
                              <a:cubicBezTo>
                                <a:pt x="762704" y="495735"/>
                                <a:pt x="747682" y="480713"/>
                                <a:pt x="762704" y="465691"/>
                              </a:cubicBezTo>
                              <a:cubicBezTo>
                                <a:pt x="882882" y="390579"/>
                                <a:pt x="1003061" y="330490"/>
                                <a:pt x="1145772" y="322979"/>
                              </a:cubicBezTo>
                              <a:cubicBezTo>
                                <a:pt x="1040617" y="285423"/>
                                <a:pt x="912927" y="285423"/>
                                <a:pt x="822794" y="353024"/>
                              </a:cubicBezTo>
                              <a:cubicBezTo>
                                <a:pt x="815283" y="360535"/>
                                <a:pt x="792749" y="360535"/>
                                <a:pt x="800260" y="338001"/>
                              </a:cubicBezTo>
                              <a:cubicBezTo>
                                <a:pt x="852838" y="247868"/>
                                <a:pt x="920438" y="172756"/>
                                <a:pt x="1003061" y="112667"/>
                              </a:cubicBezTo>
                              <a:cubicBezTo>
                                <a:pt x="897905" y="127689"/>
                                <a:pt x="807771" y="187779"/>
                                <a:pt x="747682" y="277912"/>
                              </a:cubicBezTo>
                              <a:cubicBezTo>
                                <a:pt x="740171" y="285423"/>
                                <a:pt x="717637" y="292935"/>
                                <a:pt x="725149" y="277912"/>
                              </a:cubicBezTo>
                              <a:cubicBezTo>
                                <a:pt x="732660" y="150223"/>
                                <a:pt x="680082" y="30045"/>
                                <a:pt x="552393" y="0"/>
                              </a:cubicBezTo>
                              <a:cubicBezTo>
                                <a:pt x="635015" y="45067"/>
                                <a:pt x="702615" y="150223"/>
                                <a:pt x="650037" y="240357"/>
                              </a:cubicBezTo>
                              <a:cubicBezTo>
                                <a:pt x="642526" y="247868"/>
                                <a:pt x="627504" y="255379"/>
                                <a:pt x="627504" y="240357"/>
                              </a:cubicBezTo>
                              <a:cubicBezTo>
                                <a:pt x="597459" y="195290"/>
                                <a:pt x="559904" y="150223"/>
                                <a:pt x="514837" y="120178"/>
                              </a:cubicBezTo>
                              <a:cubicBezTo>
                                <a:pt x="537370" y="150223"/>
                                <a:pt x="552393" y="187779"/>
                                <a:pt x="544881" y="232845"/>
                              </a:cubicBezTo>
                              <a:cubicBezTo>
                                <a:pt x="544881" y="240357"/>
                                <a:pt x="529859" y="255379"/>
                                <a:pt x="522348" y="247868"/>
                              </a:cubicBezTo>
                              <a:cubicBezTo>
                                <a:pt x="417192" y="150223"/>
                                <a:pt x="274480" y="60089"/>
                                <a:pt x="124257" y="112667"/>
                              </a:cubicBezTo>
                              <a:cubicBezTo>
                                <a:pt x="56657" y="135201"/>
                                <a:pt x="-18455" y="210312"/>
                                <a:pt x="4079" y="292935"/>
                              </a:cubicBezTo>
                              <a:cubicBezTo>
                                <a:pt x="11590" y="315468"/>
                                <a:pt x="19101" y="330490"/>
                                <a:pt x="26613" y="353024"/>
                              </a:cubicBezTo>
                              <a:cubicBezTo>
                                <a:pt x="19101" y="270401"/>
                                <a:pt x="79190" y="142712"/>
                                <a:pt x="319547" y="232845"/>
                              </a:cubicBezTo>
                              <a:cubicBezTo>
                                <a:pt x="597459" y="330490"/>
                                <a:pt x="484792" y="660981"/>
                                <a:pt x="484792" y="660981"/>
                              </a:cubicBezTo>
                              <a:cubicBezTo>
                                <a:pt x="417192" y="916359"/>
                                <a:pt x="695104" y="803692"/>
                                <a:pt x="695104" y="803692"/>
                              </a:cubicBezTo>
                              <a:cubicBezTo>
                                <a:pt x="695104" y="803692"/>
                                <a:pt x="695104" y="450669"/>
                                <a:pt x="1018083" y="525780"/>
                              </a:cubicBezTo>
                              <a:cubicBezTo>
                                <a:pt x="1333551" y="600891"/>
                                <a:pt x="1273462" y="781159"/>
                                <a:pt x="1273462" y="781159"/>
                              </a:cubicBezTo>
                              <a:cubicBezTo>
                                <a:pt x="1258440" y="781159"/>
                                <a:pt x="1265951" y="773648"/>
                                <a:pt x="1273462" y="766137"/>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4" name="Freeform: Shape 413">
                          <a:extLst>
                            <a:ext uri="{FF2B5EF4-FFF2-40B4-BE49-F238E27FC236}">
                              <a16:creationId xmlns:a16="http://schemas.microsoft.com/office/drawing/2014/main" id="{EF707D5B-B180-4F64-BF82-C7BBF313176C}"/>
                            </a:ext>
                          </a:extLst>
                        </p:cNvPr>
                        <p:cNvSpPr/>
                        <p:nvPr/>
                      </p:nvSpPr>
                      <p:spPr>
                        <a:xfrm>
                          <a:off x="9955203" y="2197738"/>
                          <a:ext cx="313373" cy="422018"/>
                        </a:xfrm>
                        <a:custGeom>
                          <a:avLst/>
                          <a:gdLst>
                            <a:gd name="connsiteX0" fmla="*/ 0 w 313373"/>
                            <a:gd name="connsiteY0" fmla="*/ 1394 h 422018"/>
                            <a:gd name="connsiteX1" fmla="*/ 97645 w 313373"/>
                            <a:gd name="connsiteY1" fmla="*/ 84017 h 422018"/>
                            <a:gd name="connsiteX2" fmla="*/ 105156 w 313373"/>
                            <a:gd name="connsiteY2" fmla="*/ 91528 h 422018"/>
                            <a:gd name="connsiteX3" fmla="*/ 300446 w 313373"/>
                            <a:gd name="connsiteY3" fmla="*/ 422018 h 422018"/>
                            <a:gd name="connsiteX4" fmla="*/ 0 w 313373"/>
                            <a:gd name="connsiteY4" fmla="*/ 1394 h 42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73" h="422018">
                              <a:moveTo>
                                <a:pt x="0" y="1394"/>
                              </a:moveTo>
                              <a:cubicBezTo>
                                <a:pt x="37556" y="23928"/>
                                <a:pt x="75111" y="53972"/>
                                <a:pt x="97645" y="84017"/>
                              </a:cubicBezTo>
                              <a:cubicBezTo>
                                <a:pt x="97645" y="84017"/>
                                <a:pt x="105156" y="84017"/>
                                <a:pt x="105156" y="91528"/>
                              </a:cubicBezTo>
                              <a:cubicBezTo>
                                <a:pt x="285423" y="166639"/>
                                <a:pt x="307957" y="331884"/>
                                <a:pt x="300446" y="422018"/>
                              </a:cubicBezTo>
                              <a:cubicBezTo>
                                <a:pt x="360535" y="234240"/>
                                <a:pt x="202801" y="-21139"/>
                                <a:pt x="0" y="1394"/>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5" name="Freeform: Shape 414">
                          <a:extLst>
                            <a:ext uri="{FF2B5EF4-FFF2-40B4-BE49-F238E27FC236}">
                              <a16:creationId xmlns:a16="http://schemas.microsoft.com/office/drawing/2014/main" id="{9509695C-8F7C-4C6C-BE90-1B4BC7F7C525}"/>
                            </a:ext>
                          </a:extLst>
                        </p:cNvPr>
                        <p:cNvSpPr/>
                        <p:nvPr/>
                      </p:nvSpPr>
                      <p:spPr>
                        <a:xfrm>
                          <a:off x="9865069" y="1644639"/>
                          <a:ext cx="691025" cy="208980"/>
                        </a:xfrm>
                        <a:custGeom>
                          <a:avLst/>
                          <a:gdLst>
                            <a:gd name="connsiteX0" fmla="*/ 0 w 691025"/>
                            <a:gd name="connsiteY0" fmla="*/ 208980 h 208980"/>
                            <a:gd name="connsiteX1" fmla="*/ 150223 w 691025"/>
                            <a:gd name="connsiteY1" fmla="*/ 141380 h 208980"/>
                            <a:gd name="connsiteX2" fmla="*/ 691026 w 691025"/>
                            <a:gd name="connsiteY2" fmla="*/ 58757 h 208980"/>
                            <a:gd name="connsiteX3" fmla="*/ 0 w 691025"/>
                            <a:gd name="connsiteY3" fmla="*/ 208980 h 208980"/>
                          </a:gdLst>
                          <a:ahLst/>
                          <a:cxnLst>
                            <a:cxn ang="0">
                              <a:pos x="connsiteX0" y="connsiteY0"/>
                            </a:cxn>
                            <a:cxn ang="0">
                              <a:pos x="connsiteX1" y="connsiteY1"/>
                            </a:cxn>
                            <a:cxn ang="0">
                              <a:pos x="connsiteX2" y="connsiteY2"/>
                            </a:cxn>
                            <a:cxn ang="0">
                              <a:pos x="connsiteX3" y="connsiteY3"/>
                            </a:cxn>
                          </a:cxnLst>
                          <a:rect l="l" t="t" r="r" b="b"/>
                          <a:pathLst>
                            <a:path w="691025" h="208980">
                              <a:moveTo>
                                <a:pt x="0" y="208980"/>
                              </a:moveTo>
                              <a:cubicBezTo>
                                <a:pt x="52578" y="178936"/>
                                <a:pt x="97645" y="156402"/>
                                <a:pt x="150223" y="141380"/>
                              </a:cubicBezTo>
                              <a:cubicBezTo>
                                <a:pt x="315468" y="-53910"/>
                                <a:pt x="676003" y="66269"/>
                                <a:pt x="691026" y="58757"/>
                              </a:cubicBezTo>
                              <a:cubicBezTo>
                                <a:pt x="450669" y="-38887"/>
                                <a:pt x="142712" y="-31376"/>
                                <a:pt x="0" y="208980"/>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6" name="Freeform: Shape 415">
                          <a:extLst>
                            <a:ext uri="{FF2B5EF4-FFF2-40B4-BE49-F238E27FC236}">
                              <a16:creationId xmlns:a16="http://schemas.microsoft.com/office/drawing/2014/main" id="{856BF30C-9B4B-4069-8159-01491D526095}"/>
                            </a:ext>
                          </a:extLst>
                        </p:cNvPr>
                        <p:cNvSpPr/>
                        <p:nvPr/>
                      </p:nvSpPr>
                      <p:spPr>
                        <a:xfrm>
                          <a:off x="9636011" y="1394177"/>
                          <a:ext cx="144465" cy="406864"/>
                        </a:xfrm>
                        <a:custGeom>
                          <a:avLst/>
                          <a:gdLst>
                            <a:gd name="connsiteX0" fmla="*/ 56302 w 144465"/>
                            <a:gd name="connsiteY0" fmla="*/ 301708 h 406864"/>
                            <a:gd name="connsiteX1" fmla="*/ 123902 w 144465"/>
                            <a:gd name="connsiteY1" fmla="*/ 1262 h 406864"/>
                            <a:gd name="connsiteX2" fmla="*/ 3724 w 144465"/>
                            <a:gd name="connsiteY2" fmla="*/ 181530 h 406864"/>
                            <a:gd name="connsiteX3" fmla="*/ 41279 w 144465"/>
                            <a:gd name="connsiteY3" fmla="*/ 406864 h 406864"/>
                            <a:gd name="connsiteX4" fmla="*/ 86346 w 144465"/>
                            <a:gd name="connsiteY4" fmla="*/ 264152 h 406864"/>
                            <a:gd name="connsiteX5" fmla="*/ 56302 w 144465"/>
                            <a:gd name="connsiteY5" fmla="*/ 301708 h 40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65" h="406864">
                              <a:moveTo>
                                <a:pt x="56302" y="301708"/>
                              </a:moveTo>
                              <a:cubicBezTo>
                                <a:pt x="-26321" y="106418"/>
                                <a:pt x="214036" y="-13760"/>
                                <a:pt x="123902" y="1262"/>
                              </a:cubicBezTo>
                              <a:cubicBezTo>
                                <a:pt x="56302" y="38818"/>
                                <a:pt x="11235" y="106418"/>
                                <a:pt x="3724" y="181530"/>
                              </a:cubicBezTo>
                              <a:cubicBezTo>
                                <a:pt x="-3787" y="256641"/>
                                <a:pt x="-3787" y="346775"/>
                                <a:pt x="41279" y="406864"/>
                              </a:cubicBezTo>
                              <a:cubicBezTo>
                                <a:pt x="48790" y="354286"/>
                                <a:pt x="63813" y="309219"/>
                                <a:pt x="86346" y="264152"/>
                              </a:cubicBezTo>
                              <a:cubicBezTo>
                                <a:pt x="71324" y="294197"/>
                                <a:pt x="56302" y="301708"/>
                                <a:pt x="56302" y="301708"/>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7" name="Freeform: Shape 416">
                          <a:extLst>
                            <a:ext uri="{FF2B5EF4-FFF2-40B4-BE49-F238E27FC236}">
                              <a16:creationId xmlns:a16="http://schemas.microsoft.com/office/drawing/2014/main" id="{E9659E11-EA5B-4660-ADA0-DFD52CC1AA53}"/>
                            </a:ext>
                          </a:extLst>
                        </p:cNvPr>
                        <p:cNvSpPr/>
                        <p:nvPr/>
                      </p:nvSpPr>
                      <p:spPr>
                        <a:xfrm>
                          <a:off x="9061377" y="1467485"/>
                          <a:ext cx="384942" cy="348578"/>
                        </a:xfrm>
                        <a:custGeom>
                          <a:avLst/>
                          <a:gdLst>
                            <a:gd name="connsiteX0" fmla="*/ 210312 w 384942"/>
                            <a:gd name="connsiteY0" fmla="*/ 123244 h 348578"/>
                            <a:gd name="connsiteX1" fmla="*/ 353024 w 384942"/>
                            <a:gd name="connsiteY1" fmla="*/ 348578 h 348578"/>
                            <a:gd name="connsiteX2" fmla="*/ 375557 w 384942"/>
                            <a:gd name="connsiteY2" fmla="*/ 153289 h 348578"/>
                            <a:gd name="connsiteX3" fmla="*/ 0 w 384942"/>
                            <a:gd name="connsiteY3" fmla="*/ 3066 h 348578"/>
                            <a:gd name="connsiteX4" fmla="*/ 22533 w 384942"/>
                            <a:gd name="connsiteY4" fmla="*/ 10577 h 348578"/>
                            <a:gd name="connsiteX5" fmla="*/ 210312 w 384942"/>
                            <a:gd name="connsiteY5" fmla="*/ 123244 h 34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942" h="348578">
                              <a:moveTo>
                                <a:pt x="210312" y="123244"/>
                              </a:moveTo>
                              <a:cubicBezTo>
                                <a:pt x="270401" y="190844"/>
                                <a:pt x="300446" y="273467"/>
                                <a:pt x="353024" y="348578"/>
                              </a:cubicBezTo>
                              <a:cubicBezTo>
                                <a:pt x="390579" y="288489"/>
                                <a:pt x="390579" y="220889"/>
                                <a:pt x="375557" y="153289"/>
                              </a:cubicBezTo>
                              <a:cubicBezTo>
                                <a:pt x="232845" y="-34490"/>
                                <a:pt x="0" y="3066"/>
                                <a:pt x="0" y="3066"/>
                              </a:cubicBezTo>
                              <a:cubicBezTo>
                                <a:pt x="7511" y="3066"/>
                                <a:pt x="15022" y="10577"/>
                                <a:pt x="22533" y="10577"/>
                              </a:cubicBezTo>
                              <a:cubicBezTo>
                                <a:pt x="90133" y="40621"/>
                                <a:pt x="165245" y="70666"/>
                                <a:pt x="210312" y="123244"/>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8" name="Freeform: Shape 417">
                          <a:extLst>
                            <a:ext uri="{FF2B5EF4-FFF2-40B4-BE49-F238E27FC236}">
                              <a16:creationId xmlns:a16="http://schemas.microsoft.com/office/drawing/2014/main" id="{ACBAE6E8-2459-468C-9E16-D1DA25D1C8E7}"/>
                            </a:ext>
                          </a:extLst>
                        </p:cNvPr>
                        <p:cNvSpPr/>
                        <p:nvPr/>
                      </p:nvSpPr>
                      <p:spPr>
                        <a:xfrm>
                          <a:off x="9985247" y="1983583"/>
                          <a:ext cx="510757" cy="313193"/>
                        </a:xfrm>
                        <a:custGeom>
                          <a:avLst/>
                          <a:gdLst>
                            <a:gd name="connsiteX0" fmla="*/ 375557 w 510757"/>
                            <a:gd name="connsiteY0" fmla="*/ 80348 h 313193"/>
                            <a:gd name="connsiteX1" fmla="*/ 0 w 510757"/>
                            <a:gd name="connsiteY1" fmla="*/ 35282 h 313193"/>
                            <a:gd name="connsiteX2" fmla="*/ 172757 w 510757"/>
                            <a:gd name="connsiteY2" fmla="*/ 80348 h 313193"/>
                            <a:gd name="connsiteX3" fmla="*/ 180268 w 510757"/>
                            <a:gd name="connsiteY3" fmla="*/ 72837 h 313193"/>
                            <a:gd name="connsiteX4" fmla="*/ 510758 w 510757"/>
                            <a:gd name="connsiteY4" fmla="*/ 313194 h 313193"/>
                            <a:gd name="connsiteX5" fmla="*/ 375557 w 510757"/>
                            <a:gd name="connsiteY5" fmla="*/ 80348 h 31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757" h="313193">
                              <a:moveTo>
                                <a:pt x="375557" y="80348"/>
                              </a:moveTo>
                              <a:cubicBezTo>
                                <a:pt x="262890" y="5237"/>
                                <a:pt x="120179" y="-32319"/>
                                <a:pt x="0" y="35282"/>
                              </a:cubicBezTo>
                              <a:cubicBezTo>
                                <a:pt x="60089" y="35282"/>
                                <a:pt x="120179" y="57815"/>
                                <a:pt x="172757" y="80348"/>
                              </a:cubicBezTo>
                              <a:cubicBezTo>
                                <a:pt x="157734" y="72837"/>
                                <a:pt x="157734" y="65326"/>
                                <a:pt x="180268" y="72837"/>
                              </a:cubicBezTo>
                              <a:cubicBezTo>
                                <a:pt x="368046" y="102882"/>
                                <a:pt x="465691" y="223060"/>
                                <a:pt x="510758" y="313194"/>
                              </a:cubicBezTo>
                              <a:cubicBezTo>
                                <a:pt x="495736" y="223060"/>
                                <a:pt x="458180" y="140438"/>
                                <a:pt x="375557" y="80348"/>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00" name="Graphic 2">
                        <a:extLst>
                          <a:ext uri="{FF2B5EF4-FFF2-40B4-BE49-F238E27FC236}">
                            <a16:creationId xmlns:a16="http://schemas.microsoft.com/office/drawing/2014/main" id="{E16A7E89-1278-43B3-A8C4-A16C6B61811C}"/>
                          </a:ext>
                        </a:extLst>
                      </p:cNvPr>
                      <p:cNvGrpSpPr/>
                      <p:nvPr/>
                    </p:nvGrpSpPr>
                    <p:grpSpPr>
                      <a:xfrm>
                        <a:off x="9396500" y="2339274"/>
                        <a:ext cx="275860" cy="290561"/>
                        <a:chOff x="9396500" y="2339274"/>
                        <a:chExt cx="275860" cy="290561"/>
                      </a:xfrm>
                    </p:grpSpPr>
                    <p:sp>
                      <p:nvSpPr>
                        <p:cNvPr id="409" name="Freeform: Shape 408">
                          <a:extLst>
                            <a:ext uri="{FF2B5EF4-FFF2-40B4-BE49-F238E27FC236}">
                              <a16:creationId xmlns:a16="http://schemas.microsoft.com/office/drawing/2014/main" id="{85122D19-2D69-4804-92E4-28B9F4866299}"/>
                            </a:ext>
                          </a:extLst>
                        </p:cNvPr>
                        <p:cNvSpPr/>
                        <p:nvPr/>
                      </p:nvSpPr>
                      <p:spPr>
                        <a:xfrm>
                          <a:off x="9404011" y="2339274"/>
                          <a:ext cx="268349" cy="283050"/>
                        </a:xfrm>
                        <a:custGeom>
                          <a:avLst/>
                          <a:gdLst>
                            <a:gd name="connsiteX0" fmla="*/ 265768 w 268349"/>
                            <a:gd name="connsiteY0" fmla="*/ 167814 h 283050"/>
                            <a:gd name="connsiteX1" fmla="*/ 108034 w 268349"/>
                            <a:gd name="connsiteY1" fmla="*/ 280481 h 283050"/>
                            <a:gd name="connsiteX2" fmla="*/ 2878 w 268349"/>
                            <a:gd name="connsiteY2" fmla="*/ 115236 h 283050"/>
                            <a:gd name="connsiteX3" fmla="*/ 160612 w 268349"/>
                            <a:gd name="connsiteY3" fmla="*/ 2569 h 283050"/>
                            <a:gd name="connsiteX4" fmla="*/ 265768 w 268349"/>
                            <a:gd name="connsiteY4" fmla="*/ 167814 h 28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49" h="283050">
                              <a:moveTo>
                                <a:pt x="265768" y="167814"/>
                              </a:moveTo>
                              <a:cubicBezTo>
                                <a:pt x="250746" y="242926"/>
                                <a:pt x="183146" y="295504"/>
                                <a:pt x="108034" y="280481"/>
                              </a:cubicBezTo>
                              <a:cubicBezTo>
                                <a:pt x="32923" y="265459"/>
                                <a:pt x="-12144" y="190348"/>
                                <a:pt x="2878" y="115236"/>
                              </a:cubicBezTo>
                              <a:cubicBezTo>
                                <a:pt x="17900" y="40125"/>
                                <a:pt x="85501" y="-12453"/>
                                <a:pt x="160612" y="2569"/>
                              </a:cubicBezTo>
                              <a:cubicBezTo>
                                <a:pt x="228213" y="25103"/>
                                <a:pt x="280790" y="92703"/>
                                <a:pt x="265768" y="167814"/>
                              </a:cubicBezTo>
                              <a:close/>
                            </a:path>
                          </a:pathLst>
                        </a:custGeom>
                        <a:solidFill>
                          <a:srgbClr val="863786"/>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0" name="Freeform: Shape 409">
                          <a:extLst>
                            <a:ext uri="{FF2B5EF4-FFF2-40B4-BE49-F238E27FC236}">
                              <a16:creationId xmlns:a16="http://schemas.microsoft.com/office/drawing/2014/main" id="{653CB16B-579C-468F-8450-05D962A20E79}"/>
                            </a:ext>
                          </a:extLst>
                        </p:cNvPr>
                        <p:cNvSpPr/>
                        <p:nvPr/>
                      </p:nvSpPr>
                      <p:spPr>
                        <a:xfrm>
                          <a:off x="9450079" y="2381320"/>
                          <a:ext cx="123933" cy="131359"/>
                        </a:xfrm>
                        <a:custGeom>
                          <a:avLst/>
                          <a:gdLst>
                            <a:gd name="connsiteX0" fmla="*/ 107034 w 123933"/>
                            <a:gd name="connsiteY0" fmla="*/ 103236 h 131359"/>
                            <a:gd name="connsiteX1" fmla="*/ 16900 w 123933"/>
                            <a:gd name="connsiteY1" fmla="*/ 118258 h 131359"/>
                            <a:gd name="connsiteX2" fmla="*/ 16900 w 123933"/>
                            <a:gd name="connsiteY2" fmla="*/ 28124 h 131359"/>
                            <a:gd name="connsiteX3" fmla="*/ 107034 w 123933"/>
                            <a:gd name="connsiteY3" fmla="*/ 13102 h 131359"/>
                            <a:gd name="connsiteX4" fmla="*/ 107034 w 123933"/>
                            <a:gd name="connsiteY4" fmla="*/ 103236 h 13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33" h="131359">
                              <a:moveTo>
                                <a:pt x="107034" y="103236"/>
                              </a:moveTo>
                              <a:cubicBezTo>
                                <a:pt x="84500" y="133280"/>
                                <a:pt x="39433" y="140791"/>
                                <a:pt x="16900" y="118258"/>
                              </a:cubicBezTo>
                              <a:cubicBezTo>
                                <a:pt x="-5633" y="95724"/>
                                <a:pt x="-5633" y="58169"/>
                                <a:pt x="16900" y="28124"/>
                              </a:cubicBezTo>
                              <a:cubicBezTo>
                                <a:pt x="39433" y="-1920"/>
                                <a:pt x="84500" y="-9431"/>
                                <a:pt x="107034" y="13102"/>
                              </a:cubicBezTo>
                              <a:cubicBezTo>
                                <a:pt x="129567" y="35635"/>
                                <a:pt x="129567" y="73191"/>
                                <a:pt x="107034" y="103236"/>
                              </a:cubicBezTo>
                              <a:close/>
                            </a:path>
                          </a:pathLst>
                        </a:custGeom>
                        <a:solidFill>
                          <a:srgbClr val="B687B7"/>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1" name="Freeform: Shape 410">
                          <a:extLst>
                            <a:ext uri="{FF2B5EF4-FFF2-40B4-BE49-F238E27FC236}">
                              <a16:creationId xmlns:a16="http://schemas.microsoft.com/office/drawing/2014/main" id="{D865B011-F999-4246-B9E1-15EBB400DF30}"/>
                            </a:ext>
                          </a:extLst>
                        </p:cNvPr>
                        <p:cNvSpPr/>
                        <p:nvPr/>
                      </p:nvSpPr>
                      <p:spPr>
                        <a:xfrm>
                          <a:off x="9396500" y="2346785"/>
                          <a:ext cx="271031" cy="283050"/>
                        </a:xfrm>
                        <a:custGeom>
                          <a:avLst/>
                          <a:gdLst>
                            <a:gd name="connsiteX0" fmla="*/ 160612 w 271031"/>
                            <a:gd name="connsiteY0" fmla="*/ 2569 h 283050"/>
                            <a:gd name="connsiteX1" fmla="*/ 2878 w 271031"/>
                            <a:gd name="connsiteY1" fmla="*/ 115236 h 283050"/>
                            <a:gd name="connsiteX2" fmla="*/ 108035 w 271031"/>
                            <a:gd name="connsiteY2" fmla="*/ 280481 h 283050"/>
                            <a:gd name="connsiteX3" fmla="*/ 265768 w 271031"/>
                            <a:gd name="connsiteY3" fmla="*/ 167814 h 283050"/>
                            <a:gd name="connsiteX4" fmla="*/ 160612 w 271031"/>
                            <a:gd name="connsiteY4" fmla="*/ 2569 h 283050"/>
                            <a:gd name="connsiteX5" fmla="*/ 108035 w 271031"/>
                            <a:gd name="connsiteY5" fmla="*/ 227904 h 283050"/>
                            <a:gd name="connsiteX6" fmla="*/ 25411 w 271031"/>
                            <a:gd name="connsiteY6" fmla="*/ 100214 h 283050"/>
                            <a:gd name="connsiteX7" fmla="*/ 145590 w 271031"/>
                            <a:gd name="connsiteY7" fmla="*/ 17592 h 283050"/>
                            <a:gd name="connsiteX8" fmla="*/ 228213 w 271031"/>
                            <a:gd name="connsiteY8" fmla="*/ 145281 h 283050"/>
                            <a:gd name="connsiteX9" fmla="*/ 108035 w 271031"/>
                            <a:gd name="connsiteY9" fmla="*/ 22790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031" h="283050">
                              <a:moveTo>
                                <a:pt x="160612" y="2569"/>
                              </a:moveTo>
                              <a:cubicBezTo>
                                <a:pt x="85501" y="-12453"/>
                                <a:pt x="17900" y="40125"/>
                                <a:pt x="2878" y="115236"/>
                              </a:cubicBezTo>
                              <a:cubicBezTo>
                                <a:pt x="-12144" y="190348"/>
                                <a:pt x="32923" y="265459"/>
                                <a:pt x="108035" y="280481"/>
                              </a:cubicBezTo>
                              <a:cubicBezTo>
                                <a:pt x="183146" y="295504"/>
                                <a:pt x="250746" y="242926"/>
                                <a:pt x="265768" y="167814"/>
                              </a:cubicBezTo>
                              <a:cubicBezTo>
                                <a:pt x="288301" y="85192"/>
                                <a:pt x="235724" y="17592"/>
                                <a:pt x="160612" y="2569"/>
                              </a:cubicBezTo>
                              <a:close/>
                              <a:moveTo>
                                <a:pt x="108035" y="227904"/>
                              </a:moveTo>
                              <a:cubicBezTo>
                                <a:pt x="47945" y="220392"/>
                                <a:pt x="17900" y="160303"/>
                                <a:pt x="25411" y="100214"/>
                              </a:cubicBezTo>
                              <a:cubicBezTo>
                                <a:pt x="32923" y="40125"/>
                                <a:pt x="93012" y="2569"/>
                                <a:pt x="145590" y="17592"/>
                              </a:cubicBezTo>
                              <a:cubicBezTo>
                                <a:pt x="205679" y="25103"/>
                                <a:pt x="235724" y="85192"/>
                                <a:pt x="228213" y="145281"/>
                              </a:cubicBezTo>
                              <a:cubicBezTo>
                                <a:pt x="220702" y="205370"/>
                                <a:pt x="160612" y="242926"/>
                                <a:pt x="108035" y="227904"/>
                              </a:cubicBezTo>
                              <a:close/>
                            </a:path>
                          </a:pathLst>
                        </a:custGeom>
                        <a:solidFill>
                          <a:srgbClr val="863786"/>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01" name="Graphic 2">
                        <a:extLst>
                          <a:ext uri="{FF2B5EF4-FFF2-40B4-BE49-F238E27FC236}">
                            <a16:creationId xmlns:a16="http://schemas.microsoft.com/office/drawing/2014/main" id="{B40A4B13-D2A6-430B-9EB6-33C4F464FB09}"/>
                          </a:ext>
                        </a:extLst>
                      </p:cNvPr>
                      <p:cNvGrpSpPr/>
                      <p:nvPr/>
                    </p:nvGrpSpPr>
                    <p:grpSpPr>
                      <a:xfrm>
                        <a:off x="9005920" y="2226607"/>
                        <a:ext cx="268646" cy="290561"/>
                        <a:chOff x="9005920" y="2226607"/>
                        <a:chExt cx="268646" cy="290561"/>
                      </a:xfrm>
                    </p:grpSpPr>
                    <p:sp>
                      <p:nvSpPr>
                        <p:cNvPr id="406" name="Freeform: Shape 405">
                          <a:extLst>
                            <a:ext uri="{FF2B5EF4-FFF2-40B4-BE49-F238E27FC236}">
                              <a16:creationId xmlns:a16="http://schemas.microsoft.com/office/drawing/2014/main" id="{7907789A-05BF-4F43-8580-8F4717FA9E0F}"/>
                            </a:ext>
                          </a:extLst>
                        </p:cNvPr>
                        <p:cNvSpPr/>
                        <p:nvPr/>
                      </p:nvSpPr>
                      <p:spPr>
                        <a:xfrm>
                          <a:off x="9005920" y="2226607"/>
                          <a:ext cx="268646" cy="283050"/>
                        </a:xfrm>
                        <a:custGeom>
                          <a:avLst/>
                          <a:gdLst>
                            <a:gd name="connsiteX0" fmla="*/ 265768 w 268646"/>
                            <a:gd name="connsiteY0" fmla="*/ 167814 h 283050"/>
                            <a:gd name="connsiteX1" fmla="*/ 108034 w 268646"/>
                            <a:gd name="connsiteY1" fmla="*/ 280481 h 283050"/>
                            <a:gd name="connsiteX2" fmla="*/ 2878 w 268646"/>
                            <a:gd name="connsiteY2" fmla="*/ 115236 h 283050"/>
                            <a:gd name="connsiteX3" fmla="*/ 160613 w 268646"/>
                            <a:gd name="connsiteY3" fmla="*/ 2569 h 283050"/>
                            <a:gd name="connsiteX4" fmla="*/ 265768 w 268646"/>
                            <a:gd name="connsiteY4" fmla="*/ 167814 h 28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46" h="283050">
                              <a:moveTo>
                                <a:pt x="265768" y="167814"/>
                              </a:moveTo>
                              <a:cubicBezTo>
                                <a:pt x="250746" y="242926"/>
                                <a:pt x="183146" y="295504"/>
                                <a:pt x="108034" y="280481"/>
                              </a:cubicBezTo>
                              <a:cubicBezTo>
                                <a:pt x="32923" y="265459"/>
                                <a:pt x="-12144" y="190348"/>
                                <a:pt x="2878" y="115236"/>
                              </a:cubicBezTo>
                              <a:cubicBezTo>
                                <a:pt x="17901" y="40125"/>
                                <a:pt x="85501" y="-12453"/>
                                <a:pt x="160613" y="2569"/>
                              </a:cubicBezTo>
                              <a:cubicBezTo>
                                <a:pt x="235724" y="25103"/>
                                <a:pt x="280791" y="92703"/>
                                <a:pt x="265768" y="167814"/>
                              </a:cubicBezTo>
                              <a:close/>
                            </a:path>
                          </a:pathLst>
                        </a:custGeom>
                        <a:solidFill>
                          <a:srgbClr val="863786"/>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7" name="Freeform: Shape 406">
                          <a:extLst>
                            <a:ext uri="{FF2B5EF4-FFF2-40B4-BE49-F238E27FC236}">
                              <a16:creationId xmlns:a16="http://schemas.microsoft.com/office/drawing/2014/main" id="{724480D0-0DB6-44C5-B938-F8A60ECF9F41}"/>
                            </a:ext>
                          </a:extLst>
                        </p:cNvPr>
                        <p:cNvSpPr/>
                        <p:nvPr/>
                      </p:nvSpPr>
                      <p:spPr>
                        <a:xfrm rot="2442081">
                          <a:off x="9054153" y="2263881"/>
                          <a:ext cx="120175" cy="135197"/>
                        </a:xfrm>
                        <a:custGeom>
                          <a:avLst/>
                          <a:gdLst>
                            <a:gd name="connsiteX0" fmla="*/ 120175 w 120175"/>
                            <a:gd name="connsiteY0" fmla="*/ 67599 h 135197"/>
                            <a:gd name="connsiteX1" fmla="*/ 60088 w 120175"/>
                            <a:gd name="connsiteY1" fmla="*/ 135197 h 135197"/>
                            <a:gd name="connsiteX2" fmla="*/ 0 w 120175"/>
                            <a:gd name="connsiteY2" fmla="*/ 67599 h 135197"/>
                            <a:gd name="connsiteX3" fmla="*/ 60088 w 120175"/>
                            <a:gd name="connsiteY3" fmla="*/ 0 h 135197"/>
                            <a:gd name="connsiteX4" fmla="*/ 120175 w 120175"/>
                            <a:gd name="connsiteY4" fmla="*/ 67599 h 135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75" h="135197">
                              <a:moveTo>
                                <a:pt x="120175" y="67599"/>
                              </a:moveTo>
                              <a:cubicBezTo>
                                <a:pt x="120175" y="104932"/>
                                <a:pt x="93273" y="135197"/>
                                <a:pt x="60088" y="135197"/>
                              </a:cubicBezTo>
                              <a:cubicBezTo>
                                <a:pt x="26902" y="135197"/>
                                <a:pt x="0" y="104932"/>
                                <a:pt x="0" y="67599"/>
                              </a:cubicBezTo>
                              <a:cubicBezTo>
                                <a:pt x="0" y="30265"/>
                                <a:pt x="26902" y="0"/>
                                <a:pt x="60088" y="0"/>
                              </a:cubicBezTo>
                              <a:cubicBezTo>
                                <a:pt x="93273" y="0"/>
                                <a:pt x="120175" y="30265"/>
                                <a:pt x="120175" y="67599"/>
                              </a:cubicBezTo>
                              <a:close/>
                            </a:path>
                          </a:pathLst>
                        </a:custGeom>
                        <a:solidFill>
                          <a:srgbClr val="B687B7"/>
                        </a:solidFill>
                        <a:ln w="75109"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8" name="Freeform: Shape 407">
                          <a:extLst>
                            <a:ext uri="{FF2B5EF4-FFF2-40B4-BE49-F238E27FC236}">
                              <a16:creationId xmlns:a16="http://schemas.microsoft.com/office/drawing/2014/main" id="{D83486FF-4B43-4091-87B5-978BC6EBE1E7}"/>
                            </a:ext>
                          </a:extLst>
                        </p:cNvPr>
                        <p:cNvSpPr/>
                        <p:nvPr/>
                      </p:nvSpPr>
                      <p:spPr>
                        <a:xfrm>
                          <a:off x="9005920" y="2234118"/>
                          <a:ext cx="268646" cy="283050"/>
                        </a:xfrm>
                        <a:custGeom>
                          <a:avLst/>
                          <a:gdLst>
                            <a:gd name="connsiteX0" fmla="*/ 160613 w 268646"/>
                            <a:gd name="connsiteY0" fmla="*/ 2569 h 283050"/>
                            <a:gd name="connsiteX1" fmla="*/ 2878 w 268646"/>
                            <a:gd name="connsiteY1" fmla="*/ 115236 h 283050"/>
                            <a:gd name="connsiteX2" fmla="*/ 108034 w 268646"/>
                            <a:gd name="connsiteY2" fmla="*/ 280481 h 283050"/>
                            <a:gd name="connsiteX3" fmla="*/ 265768 w 268646"/>
                            <a:gd name="connsiteY3" fmla="*/ 167814 h 283050"/>
                            <a:gd name="connsiteX4" fmla="*/ 160613 w 268646"/>
                            <a:gd name="connsiteY4" fmla="*/ 2569 h 283050"/>
                            <a:gd name="connsiteX5" fmla="*/ 108034 w 268646"/>
                            <a:gd name="connsiteY5" fmla="*/ 227904 h 283050"/>
                            <a:gd name="connsiteX6" fmla="*/ 25412 w 268646"/>
                            <a:gd name="connsiteY6" fmla="*/ 100214 h 283050"/>
                            <a:gd name="connsiteX7" fmla="*/ 145590 w 268646"/>
                            <a:gd name="connsiteY7" fmla="*/ 17592 h 283050"/>
                            <a:gd name="connsiteX8" fmla="*/ 228213 w 268646"/>
                            <a:gd name="connsiteY8" fmla="*/ 145281 h 283050"/>
                            <a:gd name="connsiteX9" fmla="*/ 108034 w 268646"/>
                            <a:gd name="connsiteY9" fmla="*/ 22790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46" h="283050">
                              <a:moveTo>
                                <a:pt x="160613" y="2569"/>
                              </a:moveTo>
                              <a:cubicBezTo>
                                <a:pt x="85501" y="-12453"/>
                                <a:pt x="17901" y="40125"/>
                                <a:pt x="2878" y="115236"/>
                              </a:cubicBezTo>
                              <a:cubicBezTo>
                                <a:pt x="-12144" y="190348"/>
                                <a:pt x="32923" y="265459"/>
                                <a:pt x="108034" y="280481"/>
                              </a:cubicBezTo>
                              <a:cubicBezTo>
                                <a:pt x="183146" y="295504"/>
                                <a:pt x="250746" y="242926"/>
                                <a:pt x="265768" y="167814"/>
                              </a:cubicBezTo>
                              <a:cubicBezTo>
                                <a:pt x="280791" y="85192"/>
                                <a:pt x="235724" y="17592"/>
                                <a:pt x="160613" y="2569"/>
                              </a:cubicBezTo>
                              <a:close/>
                              <a:moveTo>
                                <a:pt x="108034" y="227904"/>
                              </a:moveTo>
                              <a:cubicBezTo>
                                <a:pt x="47946" y="220392"/>
                                <a:pt x="17901" y="160303"/>
                                <a:pt x="25412" y="100214"/>
                              </a:cubicBezTo>
                              <a:cubicBezTo>
                                <a:pt x="32923" y="40125"/>
                                <a:pt x="93012" y="2569"/>
                                <a:pt x="145590" y="17592"/>
                              </a:cubicBezTo>
                              <a:cubicBezTo>
                                <a:pt x="205679" y="25103"/>
                                <a:pt x="235724" y="85192"/>
                                <a:pt x="228213" y="145281"/>
                              </a:cubicBezTo>
                              <a:cubicBezTo>
                                <a:pt x="213190" y="205370"/>
                                <a:pt x="160613" y="242926"/>
                                <a:pt x="108034" y="227904"/>
                              </a:cubicBezTo>
                              <a:close/>
                            </a:path>
                          </a:pathLst>
                        </a:custGeom>
                        <a:solidFill>
                          <a:srgbClr val="863786"/>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02" name="Graphic 2">
                        <a:extLst>
                          <a:ext uri="{FF2B5EF4-FFF2-40B4-BE49-F238E27FC236}">
                            <a16:creationId xmlns:a16="http://schemas.microsoft.com/office/drawing/2014/main" id="{1AE65D2B-1095-453D-A960-F92004B384F9}"/>
                          </a:ext>
                        </a:extLst>
                      </p:cNvPr>
                      <p:cNvGrpSpPr/>
                      <p:nvPr/>
                    </p:nvGrpSpPr>
                    <p:grpSpPr>
                      <a:xfrm>
                        <a:off x="9142001" y="2310269"/>
                        <a:ext cx="319387" cy="333452"/>
                        <a:chOff x="9142001" y="2310269"/>
                        <a:chExt cx="319387" cy="333452"/>
                      </a:xfrm>
                    </p:grpSpPr>
                    <p:sp>
                      <p:nvSpPr>
                        <p:cNvPr id="403" name="Freeform: Shape 402">
                          <a:extLst>
                            <a:ext uri="{FF2B5EF4-FFF2-40B4-BE49-F238E27FC236}">
                              <a16:creationId xmlns:a16="http://schemas.microsoft.com/office/drawing/2014/main" id="{536354F2-81BD-4DE5-A026-3762616E8C63}"/>
                            </a:ext>
                          </a:extLst>
                        </p:cNvPr>
                        <p:cNvSpPr/>
                        <p:nvPr/>
                      </p:nvSpPr>
                      <p:spPr>
                        <a:xfrm rot="-212768">
                          <a:off x="9151469" y="2319259"/>
                          <a:ext cx="300450" cy="315472"/>
                        </a:xfrm>
                        <a:custGeom>
                          <a:avLst/>
                          <a:gdLst>
                            <a:gd name="connsiteX0" fmla="*/ 300450 w 300450"/>
                            <a:gd name="connsiteY0" fmla="*/ 157736 h 315472"/>
                            <a:gd name="connsiteX1" fmla="*/ 150225 w 300450"/>
                            <a:gd name="connsiteY1" fmla="*/ 315473 h 315472"/>
                            <a:gd name="connsiteX2" fmla="*/ 0 w 300450"/>
                            <a:gd name="connsiteY2" fmla="*/ 157736 h 315472"/>
                            <a:gd name="connsiteX3" fmla="*/ 150225 w 300450"/>
                            <a:gd name="connsiteY3" fmla="*/ 0 h 315472"/>
                            <a:gd name="connsiteX4" fmla="*/ 300450 w 300450"/>
                            <a:gd name="connsiteY4" fmla="*/ 157736 h 31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50" h="315472">
                              <a:moveTo>
                                <a:pt x="300450" y="157736"/>
                              </a:moveTo>
                              <a:cubicBezTo>
                                <a:pt x="300450" y="244852"/>
                                <a:pt x="233192" y="315473"/>
                                <a:pt x="150225" y="315473"/>
                              </a:cubicBezTo>
                              <a:cubicBezTo>
                                <a:pt x="67258" y="315473"/>
                                <a:pt x="0" y="244852"/>
                                <a:pt x="0" y="157736"/>
                              </a:cubicBezTo>
                              <a:cubicBezTo>
                                <a:pt x="0" y="70621"/>
                                <a:pt x="67258" y="0"/>
                                <a:pt x="150225" y="0"/>
                              </a:cubicBezTo>
                              <a:cubicBezTo>
                                <a:pt x="233192" y="0"/>
                                <a:pt x="300450" y="70621"/>
                                <a:pt x="300450" y="157736"/>
                              </a:cubicBezTo>
                              <a:close/>
                            </a:path>
                          </a:pathLst>
                        </a:custGeom>
                        <a:solidFill>
                          <a:srgbClr val="863786"/>
                        </a:solidFill>
                        <a:ln w="75112"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4" name="Freeform: Shape 403">
                          <a:extLst>
                            <a:ext uri="{FF2B5EF4-FFF2-40B4-BE49-F238E27FC236}">
                              <a16:creationId xmlns:a16="http://schemas.microsoft.com/office/drawing/2014/main" id="{CD6C837B-DE79-4436-AD3B-A81379D7FC61}"/>
                            </a:ext>
                          </a:extLst>
                        </p:cNvPr>
                        <p:cNvSpPr/>
                        <p:nvPr/>
                      </p:nvSpPr>
                      <p:spPr>
                        <a:xfrm>
                          <a:off x="9190684" y="2366132"/>
                          <a:ext cx="140836" cy="146713"/>
                        </a:xfrm>
                        <a:custGeom>
                          <a:avLst/>
                          <a:gdLst>
                            <a:gd name="connsiteX0" fmla="*/ 133583 w 140836"/>
                            <a:gd name="connsiteY0" fmla="*/ 103401 h 146713"/>
                            <a:gd name="connsiteX1" fmla="*/ 35938 w 140836"/>
                            <a:gd name="connsiteY1" fmla="*/ 140957 h 146713"/>
                            <a:gd name="connsiteX2" fmla="*/ 5893 w 140836"/>
                            <a:gd name="connsiteY2" fmla="*/ 43312 h 146713"/>
                            <a:gd name="connsiteX3" fmla="*/ 103538 w 140836"/>
                            <a:gd name="connsiteY3" fmla="*/ 5757 h 146713"/>
                            <a:gd name="connsiteX4" fmla="*/ 133583 w 140836"/>
                            <a:gd name="connsiteY4" fmla="*/ 103401 h 146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6" h="146713">
                              <a:moveTo>
                                <a:pt x="133583" y="103401"/>
                              </a:moveTo>
                              <a:cubicBezTo>
                                <a:pt x="118560" y="140957"/>
                                <a:pt x="73494" y="155979"/>
                                <a:pt x="35938" y="140957"/>
                              </a:cubicBezTo>
                              <a:cubicBezTo>
                                <a:pt x="5893" y="125935"/>
                                <a:pt x="-9129" y="80868"/>
                                <a:pt x="5893" y="43312"/>
                              </a:cubicBezTo>
                              <a:cubicBezTo>
                                <a:pt x="20916" y="5757"/>
                                <a:pt x="65983" y="-9266"/>
                                <a:pt x="103538" y="5757"/>
                              </a:cubicBezTo>
                              <a:cubicBezTo>
                                <a:pt x="141094" y="28290"/>
                                <a:pt x="148605" y="65846"/>
                                <a:pt x="133583" y="103401"/>
                              </a:cubicBezTo>
                              <a:close/>
                            </a:path>
                          </a:pathLst>
                        </a:custGeom>
                        <a:solidFill>
                          <a:srgbClr val="B687B7"/>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5" name="Freeform: Shape 404">
                          <a:extLst>
                            <a:ext uri="{FF2B5EF4-FFF2-40B4-BE49-F238E27FC236}">
                              <a16:creationId xmlns:a16="http://schemas.microsoft.com/office/drawing/2014/main" id="{4E6156F6-AFC5-4526-A0EC-306784223FA6}"/>
                            </a:ext>
                          </a:extLst>
                        </p:cNvPr>
                        <p:cNvSpPr/>
                        <p:nvPr/>
                      </p:nvSpPr>
                      <p:spPr>
                        <a:xfrm>
                          <a:off x="9150939" y="2326250"/>
                          <a:ext cx="301587" cy="309099"/>
                        </a:xfrm>
                        <a:custGeom>
                          <a:avLst/>
                          <a:gdLst>
                            <a:gd name="connsiteX0" fmla="*/ 143283 w 301587"/>
                            <a:gd name="connsiteY0" fmla="*/ 571 h 309099"/>
                            <a:gd name="connsiteX1" fmla="*/ 571 w 301587"/>
                            <a:gd name="connsiteY1" fmla="*/ 165816 h 309099"/>
                            <a:gd name="connsiteX2" fmla="*/ 158305 w 301587"/>
                            <a:gd name="connsiteY2" fmla="*/ 308528 h 309099"/>
                            <a:gd name="connsiteX3" fmla="*/ 301017 w 301587"/>
                            <a:gd name="connsiteY3" fmla="*/ 143283 h 309099"/>
                            <a:gd name="connsiteX4" fmla="*/ 143283 w 301587"/>
                            <a:gd name="connsiteY4" fmla="*/ 571 h 309099"/>
                            <a:gd name="connsiteX5" fmla="*/ 143283 w 301587"/>
                            <a:gd name="connsiteY5" fmla="*/ 263461 h 309099"/>
                            <a:gd name="connsiteX6" fmla="*/ 23105 w 301587"/>
                            <a:gd name="connsiteY6" fmla="*/ 150794 h 309099"/>
                            <a:gd name="connsiteX7" fmla="*/ 135772 w 301587"/>
                            <a:gd name="connsiteY7" fmla="*/ 23105 h 309099"/>
                            <a:gd name="connsiteX8" fmla="*/ 255950 w 301587"/>
                            <a:gd name="connsiteY8" fmla="*/ 135772 h 309099"/>
                            <a:gd name="connsiteX9" fmla="*/ 143283 w 301587"/>
                            <a:gd name="connsiteY9" fmla="*/ 263461 h 30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587" h="309099">
                              <a:moveTo>
                                <a:pt x="143283" y="571"/>
                              </a:moveTo>
                              <a:cubicBezTo>
                                <a:pt x="60660" y="8082"/>
                                <a:pt x="-6940" y="75683"/>
                                <a:pt x="571" y="165816"/>
                              </a:cubicBezTo>
                              <a:cubicBezTo>
                                <a:pt x="8082" y="248439"/>
                                <a:pt x="75682" y="316039"/>
                                <a:pt x="158305" y="308528"/>
                              </a:cubicBezTo>
                              <a:cubicBezTo>
                                <a:pt x="240928" y="301017"/>
                                <a:pt x="308528" y="225905"/>
                                <a:pt x="301017" y="143283"/>
                              </a:cubicBezTo>
                              <a:cubicBezTo>
                                <a:pt x="293506" y="60660"/>
                                <a:pt x="225905" y="-6940"/>
                                <a:pt x="143283" y="571"/>
                              </a:cubicBezTo>
                              <a:close/>
                              <a:moveTo>
                                <a:pt x="143283" y="263461"/>
                              </a:moveTo>
                              <a:cubicBezTo>
                                <a:pt x="75682" y="270972"/>
                                <a:pt x="23105" y="218394"/>
                                <a:pt x="23105" y="150794"/>
                              </a:cubicBezTo>
                              <a:cubicBezTo>
                                <a:pt x="15594" y="83194"/>
                                <a:pt x="68171" y="30616"/>
                                <a:pt x="135772" y="23105"/>
                              </a:cubicBezTo>
                              <a:cubicBezTo>
                                <a:pt x="203372" y="15593"/>
                                <a:pt x="255950" y="68171"/>
                                <a:pt x="255950" y="135772"/>
                              </a:cubicBezTo>
                              <a:cubicBezTo>
                                <a:pt x="255950" y="203372"/>
                                <a:pt x="203372" y="255950"/>
                                <a:pt x="143283" y="263461"/>
                              </a:cubicBezTo>
                              <a:close/>
                            </a:path>
                          </a:pathLst>
                        </a:custGeom>
                        <a:solidFill>
                          <a:srgbClr val="863786"/>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392" name="Freeform: Shape 391">
                      <a:extLst>
                        <a:ext uri="{FF2B5EF4-FFF2-40B4-BE49-F238E27FC236}">
                          <a16:creationId xmlns:a16="http://schemas.microsoft.com/office/drawing/2014/main" id="{F3E03EDC-82CC-422D-866B-69A2D20929AF}"/>
                        </a:ext>
                      </a:extLst>
                    </p:cNvPr>
                    <p:cNvSpPr/>
                    <p:nvPr/>
                  </p:nvSpPr>
                  <p:spPr>
                    <a:xfrm>
                      <a:off x="8986266" y="1831086"/>
                      <a:ext cx="916359" cy="488224"/>
                    </a:xfrm>
                    <a:custGeom>
                      <a:avLst/>
                      <a:gdLst>
                        <a:gd name="connsiteX0" fmla="*/ 525780 w 916359"/>
                        <a:gd name="connsiteY0" fmla="*/ 285423 h 488224"/>
                        <a:gd name="connsiteX1" fmla="*/ 645958 w 916359"/>
                        <a:gd name="connsiteY1" fmla="*/ 150223 h 488224"/>
                        <a:gd name="connsiteX2" fmla="*/ 728581 w 916359"/>
                        <a:gd name="connsiteY2" fmla="*/ 112667 h 488224"/>
                        <a:gd name="connsiteX3" fmla="*/ 751114 w 916359"/>
                        <a:gd name="connsiteY3" fmla="*/ 112667 h 488224"/>
                        <a:gd name="connsiteX4" fmla="*/ 578358 w 916359"/>
                        <a:gd name="connsiteY4" fmla="*/ 338001 h 488224"/>
                        <a:gd name="connsiteX5" fmla="*/ 600891 w 916359"/>
                        <a:gd name="connsiteY5" fmla="*/ 345513 h 488224"/>
                        <a:gd name="connsiteX6" fmla="*/ 841248 w 916359"/>
                        <a:gd name="connsiteY6" fmla="*/ 300446 h 488224"/>
                        <a:gd name="connsiteX7" fmla="*/ 901337 w 916359"/>
                        <a:gd name="connsiteY7" fmla="*/ 322979 h 488224"/>
                        <a:gd name="connsiteX8" fmla="*/ 841248 w 916359"/>
                        <a:gd name="connsiteY8" fmla="*/ 322979 h 488224"/>
                        <a:gd name="connsiteX9" fmla="*/ 751114 w 916359"/>
                        <a:gd name="connsiteY9" fmla="*/ 338001 h 488224"/>
                        <a:gd name="connsiteX10" fmla="*/ 503246 w 916359"/>
                        <a:gd name="connsiteY10" fmla="*/ 488224 h 488224"/>
                        <a:gd name="connsiteX11" fmla="*/ 645958 w 916359"/>
                        <a:gd name="connsiteY11" fmla="*/ 398091 h 488224"/>
                        <a:gd name="connsiteX12" fmla="*/ 908848 w 916359"/>
                        <a:gd name="connsiteY12" fmla="*/ 338001 h 488224"/>
                        <a:gd name="connsiteX13" fmla="*/ 916359 w 916359"/>
                        <a:gd name="connsiteY13" fmla="*/ 330490 h 488224"/>
                        <a:gd name="connsiteX14" fmla="*/ 615914 w 916359"/>
                        <a:gd name="connsiteY14" fmla="*/ 322979 h 488224"/>
                        <a:gd name="connsiteX15" fmla="*/ 803692 w 916359"/>
                        <a:gd name="connsiteY15" fmla="*/ 112667 h 488224"/>
                        <a:gd name="connsiteX16" fmla="*/ 803692 w 916359"/>
                        <a:gd name="connsiteY16" fmla="*/ 97645 h 488224"/>
                        <a:gd name="connsiteX17" fmla="*/ 623425 w 916359"/>
                        <a:gd name="connsiteY17" fmla="*/ 165245 h 488224"/>
                        <a:gd name="connsiteX18" fmla="*/ 525780 w 916359"/>
                        <a:gd name="connsiteY18" fmla="*/ 277912 h 488224"/>
                        <a:gd name="connsiteX19" fmla="*/ 480713 w 916359"/>
                        <a:gd name="connsiteY19" fmla="*/ 90134 h 488224"/>
                        <a:gd name="connsiteX20" fmla="*/ 345512 w 916359"/>
                        <a:gd name="connsiteY20" fmla="*/ 0 h 488224"/>
                        <a:gd name="connsiteX21" fmla="*/ 338001 w 916359"/>
                        <a:gd name="connsiteY21" fmla="*/ 15022 h 488224"/>
                        <a:gd name="connsiteX22" fmla="*/ 428135 w 916359"/>
                        <a:gd name="connsiteY22" fmla="*/ 187779 h 488224"/>
                        <a:gd name="connsiteX23" fmla="*/ 0 w 916359"/>
                        <a:gd name="connsiteY23" fmla="*/ 135201 h 488224"/>
                        <a:gd name="connsiteX24" fmla="*/ 0 w 916359"/>
                        <a:gd name="connsiteY24" fmla="*/ 142712 h 488224"/>
                        <a:gd name="connsiteX25" fmla="*/ 255379 w 916359"/>
                        <a:gd name="connsiteY25" fmla="*/ 240357 h 488224"/>
                        <a:gd name="connsiteX26" fmla="*/ 322979 w 916359"/>
                        <a:gd name="connsiteY26" fmla="*/ 435646 h 488224"/>
                        <a:gd name="connsiteX27" fmla="*/ 330490 w 916359"/>
                        <a:gd name="connsiteY27" fmla="*/ 435646 h 488224"/>
                        <a:gd name="connsiteX28" fmla="*/ 120178 w 916359"/>
                        <a:gd name="connsiteY28" fmla="*/ 135201 h 488224"/>
                        <a:gd name="connsiteX29" fmla="*/ 45067 w 916359"/>
                        <a:gd name="connsiteY29" fmla="*/ 127689 h 488224"/>
                        <a:gd name="connsiteX30" fmla="*/ 75111 w 916359"/>
                        <a:gd name="connsiteY30" fmla="*/ 97645 h 488224"/>
                        <a:gd name="connsiteX31" fmla="*/ 172756 w 916359"/>
                        <a:gd name="connsiteY31" fmla="*/ 82623 h 488224"/>
                        <a:gd name="connsiteX32" fmla="*/ 413113 w 916359"/>
                        <a:gd name="connsiteY32" fmla="*/ 225334 h 488224"/>
                        <a:gd name="connsiteX33" fmla="*/ 413113 w 916359"/>
                        <a:gd name="connsiteY33" fmla="*/ 225334 h 488224"/>
                        <a:gd name="connsiteX34" fmla="*/ 420624 w 916359"/>
                        <a:gd name="connsiteY34" fmla="*/ 225334 h 488224"/>
                        <a:gd name="connsiteX35" fmla="*/ 428135 w 916359"/>
                        <a:gd name="connsiteY35" fmla="*/ 217823 h 488224"/>
                        <a:gd name="connsiteX36" fmla="*/ 428135 w 916359"/>
                        <a:gd name="connsiteY36" fmla="*/ 210312 h 488224"/>
                        <a:gd name="connsiteX37" fmla="*/ 360535 w 916359"/>
                        <a:gd name="connsiteY37" fmla="*/ 15022 h 488224"/>
                        <a:gd name="connsiteX38" fmla="*/ 510757 w 916359"/>
                        <a:gd name="connsiteY38" fmla="*/ 300446 h 488224"/>
                        <a:gd name="connsiteX39" fmla="*/ 525780 w 916359"/>
                        <a:gd name="connsiteY39" fmla="*/ 285423 h 48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6359" h="488224">
                          <a:moveTo>
                            <a:pt x="525780" y="285423"/>
                          </a:moveTo>
                          <a:cubicBezTo>
                            <a:pt x="570847" y="232845"/>
                            <a:pt x="585869" y="187779"/>
                            <a:pt x="645958" y="150223"/>
                          </a:cubicBezTo>
                          <a:cubicBezTo>
                            <a:pt x="676003" y="135201"/>
                            <a:pt x="698536" y="120178"/>
                            <a:pt x="728581" y="112667"/>
                          </a:cubicBezTo>
                          <a:cubicBezTo>
                            <a:pt x="743603" y="105156"/>
                            <a:pt x="803692" y="75111"/>
                            <a:pt x="751114" y="112667"/>
                          </a:cubicBezTo>
                          <a:cubicBezTo>
                            <a:pt x="668492" y="165245"/>
                            <a:pt x="608402" y="247868"/>
                            <a:pt x="578358" y="338001"/>
                          </a:cubicBezTo>
                          <a:cubicBezTo>
                            <a:pt x="570847" y="353024"/>
                            <a:pt x="593380" y="345513"/>
                            <a:pt x="600891" y="345513"/>
                          </a:cubicBezTo>
                          <a:cubicBezTo>
                            <a:pt x="668492" y="292935"/>
                            <a:pt x="758625" y="292935"/>
                            <a:pt x="841248" y="300446"/>
                          </a:cubicBezTo>
                          <a:cubicBezTo>
                            <a:pt x="863781" y="300446"/>
                            <a:pt x="878804" y="307957"/>
                            <a:pt x="901337" y="322979"/>
                          </a:cubicBezTo>
                          <a:cubicBezTo>
                            <a:pt x="901337" y="322979"/>
                            <a:pt x="848759" y="322979"/>
                            <a:pt x="841248" y="322979"/>
                          </a:cubicBezTo>
                          <a:cubicBezTo>
                            <a:pt x="811203" y="322979"/>
                            <a:pt x="781159" y="322979"/>
                            <a:pt x="751114" y="338001"/>
                          </a:cubicBezTo>
                          <a:cubicBezTo>
                            <a:pt x="660980" y="360535"/>
                            <a:pt x="555825" y="405602"/>
                            <a:pt x="503246" y="488224"/>
                          </a:cubicBezTo>
                          <a:cubicBezTo>
                            <a:pt x="548313" y="450668"/>
                            <a:pt x="593380" y="420624"/>
                            <a:pt x="645958" y="398091"/>
                          </a:cubicBezTo>
                          <a:cubicBezTo>
                            <a:pt x="721070" y="360535"/>
                            <a:pt x="811203" y="345513"/>
                            <a:pt x="908848" y="338001"/>
                          </a:cubicBezTo>
                          <a:cubicBezTo>
                            <a:pt x="916359" y="338001"/>
                            <a:pt x="916359" y="330490"/>
                            <a:pt x="916359" y="330490"/>
                          </a:cubicBezTo>
                          <a:cubicBezTo>
                            <a:pt x="856270" y="255379"/>
                            <a:pt x="698536" y="277912"/>
                            <a:pt x="615914" y="322979"/>
                          </a:cubicBezTo>
                          <a:cubicBezTo>
                            <a:pt x="653469" y="232845"/>
                            <a:pt x="721070" y="165245"/>
                            <a:pt x="803692" y="112667"/>
                          </a:cubicBezTo>
                          <a:cubicBezTo>
                            <a:pt x="811203" y="112667"/>
                            <a:pt x="811203" y="97645"/>
                            <a:pt x="803692" y="97645"/>
                          </a:cubicBezTo>
                          <a:cubicBezTo>
                            <a:pt x="736092" y="105156"/>
                            <a:pt x="683514" y="135201"/>
                            <a:pt x="623425" y="165245"/>
                          </a:cubicBezTo>
                          <a:cubicBezTo>
                            <a:pt x="600891" y="180267"/>
                            <a:pt x="525780" y="247868"/>
                            <a:pt x="525780" y="277912"/>
                          </a:cubicBezTo>
                          <a:cubicBezTo>
                            <a:pt x="518269" y="210312"/>
                            <a:pt x="518269" y="150223"/>
                            <a:pt x="480713" y="90134"/>
                          </a:cubicBezTo>
                          <a:cubicBezTo>
                            <a:pt x="450669" y="45067"/>
                            <a:pt x="405602" y="7511"/>
                            <a:pt x="345512" y="0"/>
                          </a:cubicBezTo>
                          <a:cubicBezTo>
                            <a:pt x="338001" y="0"/>
                            <a:pt x="330490" y="7511"/>
                            <a:pt x="338001" y="15022"/>
                          </a:cubicBezTo>
                          <a:cubicBezTo>
                            <a:pt x="375557" y="52578"/>
                            <a:pt x="420624" y="120178"/>
                            <a:pt x="428135" y="187779"/>
                          </a:cubicBezTo>
                          <a:cubicBezTo>
                            <a:pt x="360535" y="45067"/>
                            <a:pt x="105156" y="30045"/>
                            <a:pt x="0" y="135201"/>
                          </a:cubicBezTo>
                          <a:cubicBezTo>
                            <a:pt x="0" y="135201"/>
                            <a:pt x="0" y="142712"/>
                            <a:pt x="0" y="142712"/>
                          </a:cubicBezTo>
                          <a:cubicBezTo>
                            <a:pt x="105156" y="135201"/>
                            <a:pt x="180268" y="172756"/>
                            <a:pt x="255379" y="240357"/>
                          </a:cubicBezTo>
                          <a:cubicBezTo>
                            <a:pt x="307957" y="292935"/>
                            <a:pt x="322979" y="368046"/>
                            <a:pt x="322979" y="435646"/>
                          </a:cubicBezTo>
                          <a:cubicBezTo>
                            <a:pt x="322979" y="443157"/>
                            <a:pt x="330490" y="435646"/>
                            <a:pt x="330490" y="435646"/>
                          </a:cubicBezTo>
                          <a:cubicBezTo>
                            <a:pt x="338001" y="285423"/>
                            <a:pt x="262890" y="187779"/>
                            <a:pt x="120178" y="135201"/>
                          </a:cubicBezTo>
                          <a:cubicBezTo>
                            <a:pt x="97645" y="127689"/>
                            <a:pt x="75111" y="127689"/>
                            <a:pt x="45067" y="127689"/>
                          </a:cubicBezTo>
                          <a:cubicBezTo>
                            <a:pt x="-15023" y="127689"/>
                            <a:pt x="67600" y="97645"/>
                            <a:pt x="75111" y="97645"/>
                          </a:cubicBezTo>
                          <a:cubicBezTo>
                            <a:pt x="105156" y="82623"/>
                            <a:pt x="142712" y="82623"/>
                            <a:pt x="172756" y="82623"/>
                          </a:cubicBezTo>
                          <a:cubicBezTo>
                            <a:pt x="277912" y="82623"/>
                            <a:pt x="360535" y="142712"/>
                            <a:pt x="413113" y="225334"/>
                          </a:cubicBezTo>
                          <a:cubicBezTo>
                            <a:pt x="413113" y="225334"/>
                            <a:pt x="413113" y="225334"/>
                            <a:pt x="413113" y="225334"/>
                          </a:cubicBezTo>
                          <a:cubicBezTo>
                            <a:pt x="413113" y="225334"/>
                            <a:pt x="420624" y="225334"/>
                            <a:pt x="420624" y="225334"/>
                          </a:cubicBezTo>
                          <a:cubicBezTo>
                            <a:pt x="428135" y="225334"/>
                            <a:pt x="428135" y="217823"/>
                            <a:pt x="428135" y="217823"/>
                          </a:cubicBezTo>
                          <a:cubicBezTo>
                            <a:pt x="428135" y="217823"/>
                            <a:pt x="428135" y="217823"/>
                            <a:pt x="428135" y="210312"/>
                          </a:cubicBezTo>
                          <a:cubicBezTo>
                            <a:pt x="450669" y="142712"/>
                            <a:pt x="413113" y="60089"/>
                            <a:pt x="360535" y="15022"/>
                          </a:cubicBezTo>
                          <a:cubicBezTo>
                            <a:pt x="480713" y="37556"/>
                            <a:pt x="495735" y="202801"/>
                            <a:pt x="510757" y="300446"/>
                          </a:cubicBezTo>
                          <a:cubicBezTo>
                            <a:pt x="510757" y="292935"/>
                            <a:pt x="525780" y="285423"/>
                            <a:pt x="525780" y="285423"/>
                          </a:cubicBezTo>
                          <a:close/>
                        </a:path>
                      </a:pathLst>
                    </a:custGeom>
                    <a:solidFill>
                      <a:srgbClr val="F19532"/>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3" name="Freeform: Shape 392">
                      <a:extLst>
                        <a:ext uri="{FF2B5EF4-FFF2-40B4-BE49-F238E27FC236}">
                          <a16:creationId xmlns:a16="http://schemas.microsoft.com/office/drawing/2014/main" id="{A4548F57-3C4F-47DA-BD16-616B600FC6C0}"/>
                        </a:ext>
                      </a:extLst>
                    </p:cNvPr>
                    <p:cNvSpPr/>
                    <p:nvPr/>
                  </p:nvSpPr>
                  <p:spPr>
                    <a:xfrm>
                      <a:off x="8749495" y="1774583"/>
                      <a:ext cx="402015" cy="310003"/>
                    </a:xfrm>
                    <a:custGeom>
                      <a:avLst/>
                      <a:gdLst>
                        <a:gd name="connsiteX0" fmla="*/ 41481 w 402015"/>
                        <a:gd name="connsiteY0" fmla="*/ 229259 h 310003"/>
                        <a:gd name="connsiteX1" fmla="*/ 214237 w 402015"/>
                        <a:gd name="connsiteY1" fmla="*/ 48992 h 310003"/>
                        <a:gd name="connsiteX2" fmla="*/ 266815 w 402015"/>
                        <a:gd name="connsiteY2" fmla="*/ 33969 h 310003"/>
                        <a:gd name="connsiteX3" fmla="*/ 402015 w 402015"/>
                        <a:gd name="connsiteY3" fmla="*/ 3925 h 310003"/>
                        <a:gd name="connsiteX4" fmla="*/ 154148 w 402015"/>
                        <a:gd name="connsiteY4" fmla="*/ 33969 h 310003"/>
                        <a:gd name="connsiteX5" fmla="*/ 33969 w 402015"/>
                        <a:gd name="connsiteY5" fmla="*/ 139125 h 310003"/>
                        <a:gd name="connsiteX6" fmla="*/ 3925 w 402015"/>
                        <a:gd name="connsiteY6" fmla="*/ 304371 h 310003"/>
                        <a:gd name="connsiteX7" fmla="*/ 11436 w 402015"/>
                        <a:gd name="connsiteY7" fmla="*/ 304371 h 310003"/>
                        <a:gd name="connsiteX8" fmla="*/ 41481 w 402015"/>
                        <a:gd name="connsiteY8" fmla="*/ 229259 h 3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015" h="310003">
                          <a:moveTo>
                            <a:pt x="41481" y="229259"/>
                          </a:moveTo>
                          <a:cubicBezTo>
                            <a:pt x="71525" y="146637"/>
                            <a:pt x="116592" y="86547"/>
                            <a:pt x="214237" y="48992"/>
                          </a:cubicBezTo>
                          <a:cubicBezTo>
                            <a:pt x="229259" y="41481"/>
                            <a:pt x="244282" y="33969"/>
                            <a:pt x="266815" y="33969"/>
                          </a:cubicBezTo>
                          <a:cubicBezTo>
                            <a:pt x="311882" y="18947"/>
                            <a:pt x="356949" y="3925"/>
                            <a:pt x="402015" y="3925"/>
                          </a:cubicBezTo>
                          <a:cubicBezTo>
                            <a:pt x="319393" y="-3586"/>
                            <a:pt x="244282" y="-3586"/>
                            <a:pt x="154148" y="33969"/>
                          </a:cubicBezTo>
                          <a:cubicBezTo>
                            <a:pt x="109081" y="56503"/>
                            <a:pt x="56503" y="94059"/>
                            <a:pt x="33969" y="139125"/>
                          </a:cubicBezTo>
                          <a:cubicBezTo>
                            <a:pt x="-3586" y="191703"/>
                            <a:pt x="-3586" y="236770"/>
                            <a:pt x="3925" y="304371"/>
                          </a:cubicBezTo>
                          <a:cubicBezTo>
                            <a:pt x="3925" y="311882"/>
                            <a:pt x="3925" y="311882"/>
                            <a:pt x="11436" y="304371"/>
                          </a:cubicBezTo>
                          <a:cubicBezTo>
                            <a:pt x="18947" y="281837"/>
                            <a:pt x="26458" y="251793"/>
                            <a:pt x="41481" y="229259"/>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4" name="Freeform: Shape 393">
                      <a:extLst>
                        <a:ext uri="{FF2B5EF4-FFF2-40B4-BE49-F238E27FC236}">
                          <a16:creationId xmlns:a16="http://schemas.microsoft.com/office/drawing/2014/main" id="{793ADF25-03E5-4BD8-B61C-CC8E51CD0030}"/>
                        </a:ext>
                      </a:extLst>
                    </p:cNvPr>
                    <p:cNvSpPr/>
                    <p:nvPr/>
                  </p:nvSpPr>
                  <p:spPr>
                    <a:xfrm>
                      <a:off x="8475508" y="1675585"/>
                      <a:ext cx="495735" cy="313234"/>
                    </a:xfrm>
                    <a:custGeom>
                      <a:avLst/>
                      <a:gdLst>
                        <a:gd name="connsiteX0" fmla="*/ 45067 w 495735"/>
                        <a:gd name="connsiteY0" fmla="*/ 253145 h 313234"/>
                        <a:gd name="connsiteX1" fmla="*/ 82623 w 495735"/>
                        <a:gd name="connsiteY1" fmla="*/ 208079 h 313234"/>
                        <a:gd name="connsiteX2" fmla="*/ 225334 w 495735"/>
                        <a:gd name="connsiteY2" fmla="*/ 72878 h 313234"/>
                        <a:gd name="connsiteX3" fmla="*/ 398091 w 495735"/>
                        <a:gd name="connsiteY3" fmla="*/ 20300 h 313234"/>
                        <a:gd name="connsiteX4" fmla="*/ 495735 w 495735"/>
                        <a:gd name="connsiteY4" fmla="*/ 5278 h 313234"/>
                        <a:gd name="connsiteX5" fmla="*/ 0 w 495735"/>
                        <a:gd name="connsiteY5" fmla="*/ 313235 h 313234"/>
                        <a:gd name="connsiteX6" fmla="*/ 45067 w 495735"/>
                        <a:gd name="connsiteY6" fmla="*/ 253145 h 3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735" h="313234">
                          <a:moveTo>
                            <a:pt x="45067" y="253145"/>
                          </a:moveTo>
                          <a:cubicBezTo>
                            <a:pt x="60089" y="238123"/>
                            <a:pt x="67600" y="223101"/>
                            <a:pt x="82623" y="208079"/>
                          </a:cubicBezTo>
                          <a:cubicBezTo>
                            <a:pt x="120178" y="155501"/>
                            <a:pt x="165245" y="102923"/>
                            <a:pt x="225334" y="72878"/>
                          </a:cubicBezTo>
                          <a:cubicBezTo>
                            <a:pt x="277913" y="42833"/>
                            <a:pt x="338001" y="27811"/>
                            <a:pt x="398091" y="20300"/>
                          </a:cubicBezTo>
                          <a:cubicBezTo>
                            <a:pt x="428136" y="12789"/>
                            <a:pt x="465691" y="12789"/>
                            <a:pt x="495735" y="5278"/>
                          </a:cubicBezTo>
                          <a:cubicBezTo>
                            <a:pt x="277913" y="-24767"/>
                            <a:pt x="30045" y="72878"/>
                            <a:pt x="0" y="313235"/>
                          </a:cubicBezTo>
                          <a:cubicBezTo>
                            <a:pt x="7511" y="290701"/>
                            <a:pt x="30045" y="268168"/>
                            <a:pt x="45067" y="253145"/>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5" name="Freeform: Shape 394">
                      <a:extLst>
                        <a:ext uri="{FF2B5EF4-FFF2-40B4-BE49-F238E27FC236}">
                          <a16:creationId xmlns:a16="http://schemas.microsoft.com/office/drawing/2014/main" id="{627456EC-3581-4EF1-A67E-76AF69D66888}"/>
                        </a:ext>
                      </a:extLst>
                    </p:cNvPr>
                    <p:cNvSpPr/>
                    <p:nvPr/>
                  </p:nvSpPr>
                  <p:spPr>
                    <a:xfrm>
                      <a:off x="9493707" y="1448018"/>
                      <a:ext cx="176072" cy="405601"/>
                    </a:xfrm>
                    <a:custGeom>
                      <a:avLst/>
                      <a:gdLst>
                        <a:gd name="connsiteX0" fmla="*/ 63405 w 176072"/>
                        <a:gd name="connsiteY0" fmla="*/ 195290 h 405601"/>
                        <a:gd name="connsiteX1" fmla="*/ 176073 w 176072"/>
                        <a:gd name="connsiteY1" fmla="*/ 0 h 405601"/>
                        <a:gd name="connsiteX2" fmla="*/ 40872 w 176072"/>
                        <a:gd name="connsiteY2" fmla="*/ 405602 h 405601"/>
                        <a:gd name="connsiteX3" fmla="*/ 63405 w 176072"/>
                        <a:gd name="connsiteY3" fmla="*/ 195290 h 405601"/>
                      </a:gdLst>
                      <a:ahLst/>
                      <a:cxnLst>
                        <a:cxn ang="0">
                          <a:pos x="connsiteX0" y="connsiteY0"/>
                        </a:cxn>
                        <a:cxn ang="0">
                          <a:pos x="connsiteX1" y="connsiteY1"/>
                        </a:cxn>
                        <a:cxn ang="0">
                          <a:pos x="connsiteX2" y="connsiteY2"/>
                        </a:cxn>
                        <a:cxn ang="0">
                          <a:pos x="connsiteX3" y="connsiteY3"/>
                        </a:cxn>
                      </a:cxnLst>
                      <a:rect l="l" t="t" r="r" b="b"/>
                      <a:pathLst>
                        <a:path w="176072" h="405601">
                          <a:moveTo>
                            <a:pt x="63405" y="195290"/>
                          </a:moveTo>
                          <a:cubicBezTo>
                            <a:pt x="85939" y="127689"/>
                            <a:pt x="115983" y="52578"/>
                            <a:pt x="176073" y="0"/>
                          </a:cubicBezTo>
                          <a:cubicBezTo>
                            <a:pt x="33361" y="75111"/>
                            <a:pt x="-56773" y="255379"/>
                            <a:pt x="40872" y="405602"/>
                          </a:cubicBezTo>
                          <a:cubicBezTo>
                            <a:pt x="25850" y="338001"/>
                            <a:pt x="40872" y="262890"/>
                            <a:pt x="63405" y="195290"/>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6" name="Freeform: Shape 395">
                      <a:extLst>
                        <a:ext uri="{FF2B5EF4-FFF2-40B4-BE49-F238E27FC236}">
                          <a16:creationId xmlns:a16="http://schemas.microsoft.com/office/drawing/2014/main" id="{D2CE1AC5-7B43-4B7D-AF01-A50430081437}"/>
                        </a:ext>
                      </a:extLst>
                    </p:cNvPr>
                    <p:cNvSpPr/>
                    <p:nvPr/>
                  </p:nvSpPr>
                  <p:spPr>
                    <a:xfrm>
                      <a:off x="9692313" y="1571059"/>
                      <a:ext cx="615913" cy="297582"/>
                    </a:xfrm>
                    <a:custGeom>
                      <a:avLst/>
                      <a:gdLst>
                        <a:gd name="connsiteX0" fmla="*/ 615914 w 615913"/>
                        <a:gd name="connsiteY0" fmla="*/ 34692 h 297582"/>
                        <a:gd name="connsiteX1" fmla="*/ 608402 w 615913"/>
                        <a:gd name="connsiteY1" fmla="*/ 34692 h 297582"/>
                        <a:gd name="connsiteX2" fmla="*/ 210312 w 615913"/>
                        <a:gd name="connsiteY2" fmla="*/ 34692 h 297582"/>
                        <a:gd name="connsiteX3" fmla="*/ 0 w 615913"/>
                        <a:gd name="connsiteY3" fmla="*/ 297582 h 297582"/>
                        <a:gd name="connsiteX4" fmla="*/ 45067 w 615913"/>
                        <a:gd name="connsiteY4" fmla="*/ 245004 h 297582"/>
                        <a:gd name="connsiteX5" fmla="*/ 338001 w 615913"/>
                        <a:gd name="connsiteY5" fmla="*/ 42204 h 297582"/>
                        <a:gd name="connsiteX6" fmla="*/ 345512 w 615913"/>
                        <a:gd name="connsiteY6" fmla="*/ 42204 h 297582"/>
                        <a:gd name="connsiteX7" fmla="*/ 615914 w 615913"/>
                        <a:gd name="connsiteY7" fmla="*/ 34692 h 297582"/>
                        <a:gd name="connsiteX8" fmla="*/ 615914 w 615913"/>
                        <a:gd name="connsiteY8" fmla="*/ 34692 h 29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913" h="297582">
                          <a:moveTo>
                            <a:pt x="615914" y="34692"/>
                          </a:moveTo>
                          <a:cubicBezTo>
                            <a:pt x="615914" y="34692"/>
                            <a:pt x="608402" y="34692"/>
                            <a:pt x="608402" y="34692"/>
                          </a:cubicBezTo>
                          <a:cubicBezTo>
                            <a:pt x="480713" y="4648"/>
                            <a:pt x="338001" y="-25397"/>
                            <a:pt x="210312" y="34692"/>
                          </a:cubicBezTo>
                          <a:cubicBezTo>
                            <a:pt x="97645" y="87270"/>
                            <a:pt x="30044" y="177404"/>
                            <a:pt x="0" y="297582"/>
                          </a:cubicBezTo>
                          <a:cubicBezTo>
                            <a:pt x="15022" y="282560"/>
                            <a:pt x="30044" y="267538"/>
                            <a:pt x="45067" y="245004"/>
                          </a:cubicBezTo>
                          <a:cubicBezTo>
                            <a:pt x="120178" y="124826"/>
                            <a:pt x="217823" y="64737"/>
                            <a:pt x="338001" y="42204"/>
                          </a:cubicBezTo>
                          <a:cubicBezTo>
                            <a:pt x="338001" y="42204"/>
                            <a:pt x="338001" y="42204"/>
                            <a:pt x="345512" y="42204"/>
                          </a:cubicBezTo>
                          <a:cubicBezTo>
                            <a:pt x="428135" y="27181"/>
                            <a:pt x="525780" y="27181"/>
                            <a:pt x="615914" y="34692"/>
                          </a:cubicBezTo>
                          <a:cubicBezTo>
                            <a:pt x="615914" y="34692"/>
                            <a:pt x="615914" y="34692"/>
                            <a:pt x="615914" y="34692"/>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7" name="Freeform: Shape 396">
                      <a:extLst>
                        <a:ext uri="{FF2B5EF4-FFF2-40B4-BE49-F238E27FC236}">
                          <a16:creationId xmlns:a16="http://schemas.microsoft.com/office/drawing/2014/main" id="{E6DB7986-60DB-4EAA-88A2-E26F96277D14}"/>
                        </a:ext>
                      </a:extLst>
                    </p:cNvPr>
                    <p:cNvSpPr/>
                    <p:nvPr/>
                  </p:nvSpPr>
                  <p:spPr>
                    <a:xfrm>
                      <a:off x="9902625" y="2036075"/>
                      <a:ext cx="398090" cy="388391"/>
                    </a:xfrm>
                    <a:custGeom>
                      <a:avLst/>
                      <a:gdLst>
                        <a:gd name="connsiteX0" fmla="*/ 180268 w 398090"/>
                        <a:gd name="connsiteY0" fmla="*/ 87946 h 388391"/>
                        <a:gd name="connsiteX1" fmla="*/ 398091 w 398090"/>
                        <a:gd name="connsiteY1" fmla="*/ 388391 h 388391"/>
                        <a:gd name="connsiteX2" fmla="*/ 398091 w 398090"/>
                        <a:gd name="connsiteY2" fmla="*/ 380880 h 388391"/>
                        <a:gd name="connsiteX3" fmla="*/ 240357 w 398090"/>
                        <a:gd name="connsiteY3" fmla="*/ 72923 h 388391"/>
                        <a:gd name="connsiteX4" fmla="*/ 0 w 398090"/>
                        <a:gd name="connsiteY4" fmla="*/ 5323 h 388391"/>
                        <a:gd name="connsiteX5" fmla="*/ 180268 w 398090"/>
                        <a:gd name="connsiteY5" fmla="*/ 87946 h 38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090" h="388391">
                          <a:moveTo>
                            <a:pt x="180268" y="87946"/>
                          </a:moveTo>
                          <a:cubicBezTo>
                            <a:pt x="292935" y="155546"/>
                            <a:pt x="368046" y="268213"/>
                            <a:pt x="398091" y="388391"/>
                          </a:cubicBezTo>
                          <a:cubicBezTo>
                            <a:pt x="398091" y="388391"/>
                            <a:pt x="398091" y="380880"/>
                            <a:pt x="398091" y="380880"/>
                          </a:cubicBezTo>
                          <a:cubicBezTo>
                            <a:pt x="390580" y="253191"/>
                            <a:pt x="330490" y="155546"/>
                            <a:pt x="240357" y="72923"/>
                          </a:cubicBezTo>
                          <a:cubicBezTo>
                            <a:pt x="165245" y="5323"/>
                            <a:pt x="82622" y="-9699"/>
                            <a:pt x="0" y="5323"/>
                          </a:cubicBezTo>
                          <a:cubicBezTo>
                            <a:pt x="67600" y="20345"/>
                            <a:pt x="135201" y="57901"/>
                            <a:pt x="180268" y="87946"/>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21" name="Graphic 2">
                    <a:extLst>
                      <a:ext uri="{FF2B5EF4-FFF2-40B4-BE49-F238E27FC236}">
                        <a16:creationId xmlns:a16="http://schemas.microsoft.com/office/drawing/2014/main" id="{3C6A90A9-0CB8-4825-B2D6-A7BF1EA56963}"/>
                      </a:ext>
                    </a:extLst>
                  </p:cNvPr>
                  <p:cNvGrpSpPr/>
                  <p:nvPr/>
                </p:nvGrpSpPr>
                <p:grpSpPr>
                  <a:xfrm>
                    <a:off x="7648457" y="3348337"/>
                    <a:ext cx="248692" cy="383068"/>
                    <a:chOff x="7648457" y="3348337"/>
                    <a:chExt cx="248692" cy="383068"/>
                  </a:xfrm>
                </p:grpSpPr>
                <p:grpSp>
                  <p:nvGrpSpPr>
                    <p:cNvPr id="385" name="Graphic 2">
                      <a:extLst>
                        <a:ext uri="{FF2B5EF4-FFF2-40B4-BE49-F238E27FC236}">
                          <a16:creationId xmlns:a16="http://schemas.microsoft.com/office/drawing/2014/main" id="{AA2E7515-9A0C-4F83-915E-E3435365F05E}"/>
                        </a:ext>
                      </a:extLst>
                    </p:cNvPr>
                    <p:cNvGrpSpPr/>
                    <p:nvPr/>
                  </p:nvGrpSpPr>
                  <p:grpSpPr>
                    <a:xfrm>
                      <a:off x="7648457" y="3348337"/>
                      <a:ext cx="248692" cy="383068"/>
                      <a:chOff x="7648457" y="3348337"/>
                      <a:chExt cx="248692" cy="383068"/>
                    </a:xfrm>
                  </p:grpSpPr>
                  <p:sp>
                    <p:nvSpPr>
                      <p:cNvPr id="389" name="Freeform: Shape 388">
                        <a:extLst>
                          <a:ext uri="{FF2B5EF4-FFF2-40B4-BE49-F238E27FC236}">
                            <a16:creationId xmlns:a16="http://schemas.microsoft.com/office/drawing/2014/main" id="{2645DF7F-DBE7-49D3-93C2-02C8B55C3CE5}"/>
                          </a:ext>
                        </a:extLst>
                      </p:cNvPr>
                      <p:cNvSpPr/>
                      <p:nvPr/>
                    </p:nvSpPr>
                    <p:spPr>
                      <a:xfrm>
                        <a:off x="7659773" y="3353226"/>
                        <a:ext cx="229865" cy="363156"/>
                      </a:xfrm>
                      <a:custGeom>
                        <a:avLst/>
                        <a:gdLst>
                          <a:gd name="connsiteX0" fmla="*/ 229866 w 229865"/>
                          <a:gd name="connsiteY0" fmla="*/ 70222 h 363156"/>
                          <a:gd name="connsiteX1" fmla="*/ 79643 w 229865"/>
                          <a:gd name="connsiteY1" fmla="*/ 17644 h 363156"/>
                          <a:gd name="connsiteX2" fmla="*/ 139732 w 229865"/>
                          <a:gd name="connsiteY2" fmla="*/ 363156 h 363156"/>
                          <a:gd name="connsiteX3" fmla="*/ 229866 w 229865"/>
                          <a:gd name="connsiteY3" fmla="*/ 70222 h 363156"/>
                        </a:gdLst>
                        <a:ahLst/>
                        <a:cxnLst>
                          <a:cxn ang="0">
                            <a:pos x="connsiteX0" y="connsiteY0"/>
                          </a:cxn>
                          <a:cxn ang="0">
                            <a:pos x="connsiteX1" y="connsiteY1"/>
                          </a:cxn>
                          <a:cxn ang="0">
                            <a:pos x="connsiteX2" y="connsiteY2"/>
                          </a:cxn>
                          <a:cxn ang="0">
                            <a:pos x="connsiteX3" y="connsiteY3"/>
                          </a:cxn>
                        </a:cxnLst>
                        <a:rect l="l" t="t" r="r" b="b"/>
                        <a:pathLst>
                          <a:path w="229865" h="363156">
                            <a:moveTo>
                              <a:pt x="229866" y="70222"/>
                            </a:moveTo>
                            <a:cubicBezTo>
                              <a:pt x="229866" y="70222"/>
                              <a:pt x="169777" y="-42445"/>
                              <a:pt x="79643" y="17644"/>
                            </a:cubicBezTo>
                            <a:cubicBezTo>
                              <a:pt x="-48046" y="107778"/>
                              <a:pt x="-18002" y="355645"/>
                              <a:pt x="139732" y="363156"/>
                            </a:cubicBezTo>
                            <a:cubicBezTo>
                              <a:pt x="229866" y="92755"/>
                              <a:pt x="229866" y="70222"/>
                              <a:pt x="229866" y="70222"/>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0" name="Freeform: Shape 389">
                        <a:extLst>
                          <a:ext uri="{FF2B5EF4-FFF2-40B4-BE49-F238E27FC236}">
                            <a16:creationId xmlns:a16="http://schemas.microsoft.com/office/drawing/2014/main" id="{FCC1192E-A320-4530-9FE5-7C0262BB1E7A}"/>
                          </a:ext>
                        </a:extLst>
                      </p:cNvPr>
                      <p:cNvSpPr/>
                      <p:nvPr/>
                    </p:nvSpPr>
                    <p:spPr>
                      <a:xfrm>
                        <a:off x="7648457" y="3348337"/>
                        <a:ext cx="248692" cy="383068"/>
                      </a:xfrm>
                      <a:custGeom>
                        <a:avLst/>
                        <a:gdLst>
                          <a:gd name="connsiteX0" fmla="*/ 151048 w 248692"/>
                          <a:gd name="connsiteY0" fmla="*/ 383068 h 383068"/>
                          <a:gd name="connsiteX1" fmla="*/ 151048 w 248692"/>
                          <a:gd name="connsiteY1" fmla="*/ 383068 h 383068"/>
                          <a:gd name="connsiteX2" fmla="*/ 8336 w 248692"/>
                          <a:gd name="connsiteY2" fmla="*/ 255379 h 383068"/>
                          <a:gd name="connsiteX3" fmla="*/ 83448 w 248692"/>
                          <a:gd name="connsiteY3" fmla="*/ 22533 h 383068"/>
                          <a:gd name="connsiteX4" fmla="*/ 143537 w 248692"/>
                          <a:gd name="connsiteY4" fmla="*/ 0 h 383068"/>
                          <a:gd name="connsiteX5" fmla="*/ 248693 w 248692"/>
                          <a:gd name="connsiteY5" fmla="*/ 75111 h 383068"/>
                          <a:gd name="connsiteX6" fmla="*/ 248693 w 248692"/>
                          <a:gd name="connsiteY6" fmla="*/ 75111 h 383068"/>
                          <a:gd name="connsiteX7" fmla="*/ 151048 w 248692"/>
                          <a:gd name="connsiteY7" fmla="*/ 383068 h 383068"/>
                          <a:gd name="connsiteX8" fmla="*/ 151048 w 248692"/>
                          <a:gd name="connsiteY8" fmla="*/ 383068 h 383068"/>
                          <a:gd name="connsiteX9" fmla="*/ 143537 w 248692"/>
                          <a:gd name="connsiteY9" fmla="*/ 15022 h 383068"/>
                          <a:gd name="connsiteX10" fmla="*/ 90959 w 248692"/>
                          <a:gd name="connsiteY10" fmla="*/ 30045 h 383068"/>
                          <a:gd name="connsiteX11" fmla="*/ 23359 w 248692"/>
                          <a:gd name="connsiteY11" fmla="*/ 247868 h 383068"/>
                          <a:gd name="connsiteX12" fmla="*/ 143537 w 248692"/>
                          <a:gd name="connsiteY12" fmla="*/ 360535 h 383068"/>
                          <a:gd name="connsiteX13" fmla="*/ 233670 w 248692"/>
                          <a:gd name="connsiteY13" fmla="*/ 75111 h 383068"/>
                          <a:gd name="connsiteX14" fmla="*/ 143537 w 248692"/>
                          <a:gd name="connsiteY14" fmla="*/ 15022 h 38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692" h="383068">
                            <a:moveTo>
                              <a:pt x="151048" y="383068"/>
                            </a:moveTo>
                            <a:cubicBezTo>
                              <a:pt x="151048" y="383068"/>
                              <a:pt x="151048" y="383068"/>
                              <a:pt x="151048" y="383068"/>
                            </a:cubicBezTo>
                            <a:cubicBezTo>
                              <a:pt x="83448" y="383068"/>
                              <a:pt x="30870" y="330490"/>
                              <a:pt x="8336" y="255379"/>
                            </a:cubicBezTo>
                            <a:cubicBezTo>
                              <a:pt x="-14197" y="180267"/>
                              <a:pt x="8336" y="75111"/>
                              <a:pt x="83448" y="22533"/>
                            </a:cubicBezTo>
                            <a:cubicBezTo>
                              <a:pt x="105981" y="7511"/>
                              <a:pt x="121003" y="0"/>
                              <a:pt x="143537" y="0"/>
                            </a:cubicBezTo>
                            <a:cubicBezTo>
                              <a:pt x="211137" y="0"/>
                              <a:pt x="248693" y="67600"/>
                              <a:pt x="248693" y="75111"/>
                            </a:cubicBezTo>
                            <a:cubicBezTo>
                              <a:pt x="248693" y="75111"/>
                              <a:pt x="248693" y="75111"/>
                              <a:pt x="248693" y="75111"/>
                            </a:cubicBezTo>
                            <a:cubicBezTo>
                              <a:pt x="248693" y="82623"/>
                              <a:pt x="248693" y="112667"/>
                              <a:pt x="151048" y="383068"/>
                            </a:cubicBezTo>
                            <a:cubicBezTo>
                              <a:pt x="151048" y="375557"/>
                              <a:pt x="151048" y="383068"/>
                              <a:pt x="151048" y="383068"/>
                            </a:cubicBezTo>
                            <a:close/>
                            <a:moveTo>
                              <a:pt x="143537" y="15022"/>
                            </a:moveTo>
                            <a:cubicBezTo>
                              <a:pt x="128514" y="15022"/>
                              <a:pt x="105981" y="22533"/>
                              <a:pt x="90959" y="30045"/>
                            </a:cubicBezTo>
                            <a:cubicBezTo>
                              <a:pt x="15847" y="75111"/>
                              <a:pt x="825" y="172756"/>
                              <a:pt x="23359" y="247868"/>
                            </a:cubicBezTo>
                            <a:cubicBezTo>
                              <a:pt x="38381" y="315468"/>
                              <a:pt x="83448" y="353024"/>
                              <a:pt x="143537" y="360535"/>
                            </a:cubicBezTo>
                            <a:cubicBezTo>
                              <a:pt x="218648" y="135201"/>
                              <a:pt x="233670" y="82623"/>
                              <a:pt x="233670" y="75111"/>
                            </a:cubicBezTo>
                            <a:cubicBezTo>
                              <a:pt x="226159" y="67600"/>
                              <a:pt x="196115" y="15022"/>
                              <a:pt x="143537" y="15022"/>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86" name="Graphic 2">
                      <a:extLst>
                        <a:ext uri="{FF2B5EF4-FFF2-40B4-BE49-F238E27FC236}">
                          <a16:creationId xmlns:a16="http://schemas.microsoft.com/office/drawing/2014/main" id="{45A7988D-C26B-4706-B502-9F7B2A8C455A}"/>
                        </a:ext>
                      </a:extLst>
                    </p:cNvPr>
                    <p:cNvGrpSpPr/>
                    <p:nvPr/>
                  </p:nvGrpSpPr>
                  <p:grpSpPr>
                    <a:xfrm>
                      <a:off x="7705731" y="3415937"/>
                      <a:ext cx="141799" cy="252847"/>
                      <a:chOff x="7705731" y="3415937"/>
                      <a:chExt cx="141799" cy="252847"/>
                    </a:xfrm>
                  </p:grpSpPr>
                  <p:sp>
                    <p:nvSpPr>
                      <p:cNvPr id="387" name="Freeform: Shape 386">
                        <a:extLst>
                          <a:ext uri="{FF2B5EF4-FFF2-40B4-BE49-F238E27FC236}">
                            <a16:creationId xmlns:a16="http://schemas.microsoft.com/office/drawing/2014/main" id="{3EBB3974-4CCB-4B18-AE8B-AB92210994D9}"/>
                          </a:ext>
                        </a:extLst>
                      </p:cNvPr>
                      <p:cNvSpPr/>
                      <p:nvPr/>
                    </p:nvSpPr>
                    <p:spPr>
                      <a:xfrm>
                        <a:off x="7705731" y="3415937"/>
                        <a:ext cx="139342" cy="252847"/>
                      </a:xfrm>
                      <a:custGeom>
                        <a:avLst/>
                        <a:gdLst>
                          <a:gd name="connsiteX0" fmla="*/ 116307 w 139342"/>
                          <a:gd name="connsiteY0" fmla="*/ 75111 h 252847"/>
                          <a:gd name="connsiteX1" fmla="*/ 71240 w 139342"/>
                          <a:gd name="connsiteY1" fmla="*/ 0 h 252847"/>
                          <a:gd name="connsiteX2" fmla="*/ 33685 w 139342"/>
                          <a:gd name="connsiteY2" fmla="*/ 217823 h 252847"/>
                          <a:gd name="connsiteX3" fmla="*/ 123819 w 139342"/>
                          <a:gd name="connsiteY3" fmla="*/ 165245 h 252847"/>
                          <a:gd name="connsiteX4" fmla="*/ 116307 w 139342"/>
                          <a:gd name="connsiteY4" fmla="*/ 75111 h 25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42" h="252847">
                            <a:moveTo>
                              <a:pt x="116307" y="75111"/>
                            </a:moveTo>
                            <a:cubicBezTo>
                              <a:pt x="116307" y="75111"/>
                              <a:pt x="116307" y="7511"/>
                              <a:pt x="71240" y="0"/>
                            </a:cubicBezTo>
                            <a:cubicBezTo>
                              <a:pt x="26174" y="0"/>
                              <a:pt x="-41427" y="135201"/>
                              <a:pt x="33685" y="217823"/>
                            </a:cubicBezTo>
                            <a:cubicBezTo>
                              <a:pt x="108796" y="300446"/>
                              <a:pt x="168885" y="217823"/>
                              <a:pt x="123819" y="165245"/>
                            </a:cubicBezTo>
                            <a:cubicBezTo>
                              <a:pt x="78752" y="112667"/>
                              <a:pt x="78752" y="90134"/>
                              <a:pt x="116307" y="75111"/>
                            </a:cubicBezTo>
                            <a:close/>
                          </a:path>
                        </a:pathLst>
                      </a:custGeom>
                      <a:solidFill>
                        <a:srgbClr val="D46428"/>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8" name="Freeform: Shape 387">
                        <a:extLst>
                          <a:ext uri="{FF2B5EF4-FFF2-40B4-BE49-F238E27FC236}">
                            <a16:creationId xmlns:a16="http://schemas.microsoft.com/office/drawing/2014/main" id="{D7C46FFE-7E06-4A35-8FE6-B9442785AF7C}"/>
                          </a:ext>
                        </a:extLst>
                      </p:cNvPr>
                      <p:cNvSpPr/>
                      <p:nvPr/>
                    </p:nvSpPr>
                    <p:spPr>
                      <a:xfrm>
                        <a:off x="7738578" y="3423448"/>
                        <a:ext cx="108952" cy="225334"/>
                      </a:xfrm>
                      <a:custGeom>
                        <a:avLst/>
                        <a:gdLst>
                          <a:gd name="connsiteX0" fmla="*/ 90971 w 108952"/>
                          <a:gd name="connsiteY0" fmla="*/ 165245 h 225334"/>
                          <a:gd name="connsiteX1" fmla="*/ 83460 w 108952"/>
                          <a:gd name="connsiteY1" fmla="*/ 67600 h 225334"/>
                          <a:gd name="connsiteX2" fmla="*/ 53416 w 108952"/>
                          <a:gd name="connsiteY2" fmla="*/ 0 h 225334"/>
                          <a:gd name="connsiteX3" fmla="*/ 838 w 108952"/>
                          <a:gd name="connsiteY3" fmla="*/ 127689 h 225334"/>
                          <a:gd name="connsiteX4" fmla="*/ 98483 w 108952"/>
                          <a:gd name="connsiteY4" fmla="*/ 225334 h 225334"/>
                          <a:gd name="connsiteX5" fmla="*/ 90971 w 108952"/>
                          <a:gd name="connsiteY5" fmla="*/ 165245 h 22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52" h="225334">
                            <a:moveTo>
                              <a:pt x="90971" y="165245"/>
                            </a:moveTo>
                            <a:cubicBezTo>
                              <a:pt x="45905" y="112667"/>
                              <a:pt x="45905" y="82623"/>
                              <a:pt x="83460" y="67600"/>
                            </a:cubicBezTo>
                            <a:cubicBezTo>
                              <a:pt x="83460" y="67600"/>
                              <a:pt x="83460" y="22533"/>
                              <a:pt x="53416" y="0"/>
                            </a:cubicBezTo>
                            <a:cubicBezTo>
                              <a:pt x="38393" y="7511"/>
                              <a:pt x="-6673" y="45067"/>
                              <a:pt x="838" y="127689"/>
                            </a:cubicBezTo>
                            <a:cubicBezTo>
                              <a:pt x="8349" y="202801"/>
                              <a:pt x="60927" y="225334"/>
                              <a:pt x="98483" y="225334"/>
                            </a:cubicBezTo>
                            <a:cubicBezTo>
                              <a:pt x="113505" y="210312"/>
                              <a:pt x="113505" y="180267"/>
                              <a:pt x="90971" y="165245"/>
                            </a:cubicBezTo>
                            <a:close/>
                          </a:path>
                        </a:pathLst>
                      </a:custGeom>
                      <a:solidFill>
                        <a:srgbClr val="BE4E1D"/>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322" name="Graphic 2">
                    <a:extLst>
                      <a:ext uri="{FF2B5EF4-FFF2-40B4-BE49-F238E27FC236}">
                        <a16:creationId xmlns:a16="http://schemas.microsoft.com/office/drawing/2014/main" id="{39BEC95E-A630-4491-9856-4944DB61AF4C}"/>
                      </a:ext>
                    </a:extLst>
                  </p:cNvPr>
                  <p:cNvGrpSpPr/>
                  <p:nvPr/>
                </p:nvGrpSpPr>
                <p:grpSpPr>
                  <a:xfrm>
                    <a:off x="7712668" y="2792512"/>
                    <a:ext cx="2113214" cy="1780140"/>
                    <a:chOff x="7712668" y="2792512"/>
                    <a:chExt cx="2113214" cy="1780140"/>
                  </a:xfrm>
                </p:grpSpPr>
                <p:sp>
                  <p:nvSpPr>
                    <p:cNvPr id="383" name="Freeform: Shape 382">
                      <a:extLst>
                        <a:ext uri="{FF2B5EF4-FFF2-40B4-BE49-F238E27FC236}">
                          <a16:creationId xmlns:a16="http://schemas.microsoft.com/office/drawing/2014/main" id="{2B8E1E66-2EA7-47BC-B6F2-C15A7F4E8292}"/>
                        </a:ext>
                      </a:extLst>
                    </p:cNvPr>
                    <p:cNvSpPr/>
                    <p:nvPr/>
                  </p:nvSpPr>
                  <p:spPr>
                    <a:xfrm>
                      <a:off x="7712668" y="2800023"/>
                      <a:ext cx="2099209" cy="1758852"/>
                    </a:xfrm>
                    <a:custGeom>
                      <a:avLst/>
                      <a:gdLst>
                        <a:gd name="connsiteX0" fmla="*/ 304660 w 2099209"/>
                        <a:gd name="connsiteY0" fmla="*/ 120178 h 1758852"/>
                        <a:gd name="connsiteX1" fmla="*/ 597595 w 2099209"/>
                        <a:gd name="connsiteY1" fmla="*/ 0 h 1758852"/>
                        <a:gd name="connsiteX2" fmla="*/ 545017 w 2099209"/>
                        <a:gd name="connsiteY2" fmla="*/ 112667 h 1758852"/>
                        <a:gd name="connsiteX3" fmla="*/ 680217 w 2099209"/>
                        <a:gd name="connsiteY3" fmla="*/ 22534 h 1758852"/>
                        <a:gd name="connsiteX4" fmla="*/ 777862 w 2099209"/>
                        <a:gd name="connsiteY4" fmla="*/ 240357 h 1758852"/>
                        <a:gd name="connsiteX5" fmla="*/ 755329 w 2099209"/>
                        <a:gd name="connsiteY5" fmla="*/ 45067 h 1758852"/>
                        <a:gd name="connsiteX6" fmla="*/ 1130886 w 2099209"/>
                        <a:gd name="connsiteY6" fmla="*/ 465691 h 1758852"/>
                        <a:gd name="connsiteX7" fmla="*/ 1115864 w 2099209"/>
                        <a:gd name="connsiteY7" fmla="*/ 150223 h 1758852"/>
                        <a:gd name="connsiteX8" fmla="*/ 1468887 w 2099209"/>
                        <a:gd name="connsiteY8" fmla="*/ 495735 h 1758852"/>
                        <a:gd name="connsiteX9" fmla="*/ 1393776 w 2099209"/>
                        <a:gd name="connsiteY9" fmla="*/ 292935 h 1758852"/>
                        <a:gd name="connsiteX10" fmla="*/ 1656666 w 2099209"/>
                        <a:gd name="connsiteY10" fmla="*/ 803692 h 1758852"/>
                        <a:gd name="connsiteX11" fmla="*/ 1829422 w 2099209"/>
                        <a:gd name="connsiteY11" fmla="*/ 443158 h 1758852"/>
                        <a:gd name="connsiteX12" fmla="*/ 1806889 w 2099209"/>
                        <a:gd name="connsiteY12" fmla="*/ 1179249 h 1758852"/>
                        <a:gd name="connsiteX13" fmla="*/ 2024712 w 2099209"/>
                        <a:gd name="connsiteY13" fmla="*/ 1044049 h 1758852"/>
                        <a:gd name="connsiteX14" fmla="*/ 2069779 w 2099209"/>
                        <a:gd name="connsiteY14" fmla="*/ 1314450 h 1758852"/>
                        <a:gd name="connsiteX15" fmla="*/ 1761822 w 2099209"/>
                        <a:gd name="connsiteY15" fmla="*/ 1382050 h 1758852"/>
                        <a:gd name="connsiteX16" fmla="*/ 424838 w 2099209"/>
                        <a:gd name="connsiteY16" fmla="*/ 1637429 h 1758852"/>
                        <a:gd name="connsiteX17" fmla="*/ 139415 w 2099209"/>
                        <a:gd name="connsiteY17" fmla="*/ 608403 h 1758852"/>
                        <a:gd name="connsiteX18" fmla="*/ 304660 w 2099209"/>
                        <a:gd name="connsiteY18" fmla="*/ 120178 h 175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99209" h="1758852">
                          <a:moveTo>
                            <a:pt x="304660" y="120178"/>
                          </a:moveTo>
                          <a:cubicBezTo>
                            <a:pt x="439860" y="120178"/>
                            <a:pt x="597595" y="0"/>
                            <a:pt x="597595" y="0"/>
                          </a:cubicBezTo>
                          <a:lnTo>
                            <a:pt x="545017" y="112667"/>
                          </a:lnTo>
                          <a:cubicBezTo>
                            <a:pt x="545017" y="112667"/>
                            <a:pt x="567550" y="157734"/>
                            <a:pt x="680217" y="22534"/>
                          </a:cubicBezTo>
                          <a:cubicBezTo>
                            <a:pt x="657684" y="210312"/>
                            <a:pt x="777862" y="240357"/>
                            <a:pt x="777862" y="240357"/>
                          </a:cubicBezTo>
                          <a:cubicBezTo>
                            <a:pt x="777862" y="240357"/>
                            <a:pt x="755329" y="225334"/>
                            <a:pt x="755329" y="45067"/>
                          </a:cubicBezTo>
                          <a:cubicBezTo>
                            <a:pt x="785373" y="413113"/>
                            <a:pt x="1130886" y="465691"/>
                            <a:pt x="1130886" y="465691"/>
                          </a:cubicBezTo>
                          <a:cubicBezTo>
                            <a:pt x="1130886" y="465691"/>
                            <a:pt x="1078308" y="345513"/>
                            <a:pt x="1115864" y="150223"/>
                          </a:cubicBezTo>
                          <a:cubicBezTo>
                            <a:pt x="1168441" y="435646"/>
                            <a:pt x="1468887" y="495735"/>
                            <a:pt x="1468887" y="495735"/>
                          </a:cubicBezTo>
                          <a:cubicBezTo>
                            <a:pt x="1468887" y="495735"/>
                            <a:pt x="1431331" y="443158"/>
                            <a:pt x="1393776" y="292935"/>
                          </a:cubicBezTo>
                          <a:cubicBezTo>
                            <a:pt x="1656666" y="480713"/>
                            <a:pt x="1656666" y="803692"/>
                            <a:pt x="1656666" y="803692"/>
                          </a:cubicBezTo>
                          <a:cubicBezTo>
                            <a:pt x="1656666" y="803692"/>
                            <a:pt x="1814400" y="638447"/>
                            <a:pt x="1829422" y="443158"/>
                          </a:cubicBezTo>
                          <a:cubicBezTo>
                            <a:pt x="1964622" y="736092"/>
                            <a:pt x="1806889" y="1179249"/>
                            <a:pt x="1806889" y="1179249"/>
                          </a:cubicBezTo>
                          <a:cubicBezTo>
                            <a:pt x="1806889" y="1179249"/>
                            <a:pt x="1889511" y="991471"/>
                            <a:pt x="2024712" y="1044049"/>
                          </a:cubicBezTo>
                          <a:cubicBezTo>
                            <a:pt x="2159912" y="1096627"/>
                            <a:pt x="2069779" y="1314450"/>
                            <a:pt x="2069779" y="1314450"/>
                          </a:cubicBezTo>
                          <a:cubicBezTo>
                            <a:pt x="1964622" y="1449650"/>
                            <a:pt x="1806889" y="1472184"/>
                            <a:pt x="1761822" y="1382050"/>
                          </a:cubicBezTo>
                          <a:cubicBezTo>
                            <a:pt x="1664177" y="1667474"/>
                            <a:pt x="980663" y="1915341"/>
                            <a:pt x="424838" y="1637429"/>
                          </a:cubicBezTo>
                          <a:cubicBezTo>
                            <a:pt x="-206098" y="1329472"/>
                            <a:pt x="19237" y="863781"/>
                            <a:pt x="139415" y="608403"/>
                          </a:cubicBezTo>
                          <a:cubicBezTo>
                            <a:pt x="252082" y="428135"/>
                            <a:pt x="169459" y="225334"/>
                            <a:pt x="304660" y="120178"/>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4" name="Freeform: Shape 383">
                      <a:extLst>
                        <a:ext uri="{FF2B5EF4-FFF2-40B4-BE49-F238E27FC236}">
                          <a16:creationId xmlns:a16="http://schemas.microsoft.com/office/drawing/2014/main" id="{F03564CA-4F39-40AF-AB3A-23466495D53F}"/>
                        </a:ext>
                      </a:extLst>
                    </p:cNvPr>
                    <p:cNvSpPr/>
                    <p:nvPr/>
                  </p:nvSpPr>
                  <p:spPr>
                    <a:xfrm>
                      <a:off x="7720004" y="2792512"/>
                      <a:ext cx="2105878" cy="1780140"/>
                    </a:xfrm>
                    <a:custGeom>
                      <a:avLst/>
                      <a:gdLst>
                        <a:gd name="connsiteX0" fmla="*/ 958305 w 2105878"/>
                        <a:gd name="connsiteY0" fmla="*/ 1780141 h 1780140"/>
                        <a:gd name="connsiteX1" fmla="*/ 432525 w 2105878"/>
                        <a:gd name="connsiteY1" fmla="*/ 1659962 h 1780140"/>
                        <a:gd name="connsiteX2" fmla="*/ 26923 w 2105878"/>
                        <a:gd name="connsiteY2" fmla="*/ 1261872 h 1780140"/>
                        <a:gd name="connsiteX3" fmla="*/ 139590 w 2105878"/>
                        <a:gd name="connsiteY3" fmla="*/ 623425 h 1780140"/>
                        <a:gd name="connsiteX4" fmla="*/ 199680 w 2105878"/>
                        <a:gd name="connsiteY4" fmla="*/ 375557 h 1780140"/>
                        <a:gd name="connsiteX5" fmla="*/ 297324 w 2105878"/>
                        <a:gd name="connsiteY5" fmla="*/ 120178 h 1780140"/>
                        <a:gd name="connsiteX6" fmla="*/ 304835 w 2105878"/>
                        <a:gd name="connsiteY6" fmla="*/ 120178 h 1780140"/>
                        <a:gd name="connsiteX7" fmla="*/ 590259 w 2105878"/>
                        <a:gd name="connsiteY7" fmla="*/ 0 h 1780140"/>
                        <a:gd name="connsiteX8" fmla="*/ 597770 w 2105878"/>
                        <a:gd name="connsiteY8" fmla="*/ 0 h 1780140"/>
                        <a:gd name="connsiteX9" fmla="*/ 597770 w 2105878"/>
                        <a:gd name="connsiteY9" fmla="*/ 7511 h 1780140"/>
                        <a:gd name="connsiteX10" fmla="*/ 545192 w 2105878"/>
                        <a:gd name="connsiteY10" fmla="*/ 120178 h 1780140"/>
                        <a:gd name="connsiteX11" fmla="*/ 665370 w 2105878"/>
                        <a:gd name="connsiteY11" fmla="*/ 30045 h 1780140"/>
                        <a:gd name="connsiteX12" fmla="*/ 672881 w 2105878"/>
                        <a:gd name="connsiteY12" fmla="*/ 30045 h 1780140"/>
                        <a:gd name="connsiteX13" fmla="*/ 680393 w 2105878"/>
                        <a:gd name="connsiteY13" fmla="*/ 37556 h 1780140"/>
                        <a:gd name="connsiteX14" fmla="*/ 755504 w 2105878"/>
                        <a:gd name="connsiteY14" fmla="*/ 240356 h 1780140"/>
                        <a:gd name="connsiteX15" fmla="*/ 740482 w 2105878"/>
                        <a:gd name="connsiteY15" fmla="*/ 60089 h 1780140"/>
                        <a:gd name="connsiteX16" fmla="*/ 747993 w 2105878"/>
                        <a:gd name="connsiteY16" fmla="*/ 52578 h 1780140"/>
                        <a:gd name="connsiteX17" fmla="*/ 747993 w 2105878"/>
                        <a:gd name="connsiteY17" fmla="*/ 52578 h 1780140"/>
                        <a:gd name="connsiteX18" fmla="*/ 755504 w 2105878"/>
                        <a:gd name="connsiteY18" fmla="*/ 60089 h 1780140"/>
                        <a:gd name="connsiteX19" fmla="*/ 1116039 w 2105878"/>
                        <a:gd name="connsiteY19" fmla="*/ 473202 h 1780140"/>
                        <a:gd name="connsiteX20" fmla="*/ 1108528 w 2105878"/>
                        <a:gd name="connsiteY20" fmla="*/ 165245 h 1780140"/>
                        <a:gd name="connsiteX21" fmla="*/ 1116039 w 2105878"/>
                        <a:gd name="connsiteY21" fmla="*/ 157734 h 1780140"/>
                        <a:gd name="connsiteX22" fmla="*/ 1116039 w 2105878"/>
                        <a:gd name="connsiteY22" fmla="*/ 157734 h 1780140"/>
                        <a:gd name="connsiteX23" fmla="*/ 1123550 w 2105878"/>
                        <a:gd name="connsiteY23" fmla="*/ 165245 h 1780140"/>
                        <a:gd name="connsiteX24" fmla="*/ 1454040 w 2105878"/>
                        <a:gd name="connsiteY24" fmla="*/ 495735 h 1780140"/>
                        <a:gd name="connsiteX25" fmla="*/ 1386440 w 2105878"/>
                        <a:gd name="connsiteY25" fmla="*/ 307957 h 1780140"/>
                        <a:gd name="connsiteX26" fmla="*/ 1386440 w 2105878"/>
                        <a:gd name="connsiteY26" fmla="*/ 300446 h 1780140"/>
                        <a:gd name="connsiteX27" fmla="*/ 1393951 w 2105878"/>
                        <a:gd name="connsiteY27" fmla="*/ 300446 h 1780140"/>
                        <a:gd name="connsiteX28" fmla="*/ 1656841 w 2105878"/>
                        <a:gd name="connsiteY28" fmla="*/ 803692 h 1780140"/>
                        <a:gd name="connsiteX29" fmla="*/ 1814575 w 2105878"/>
                        <a:gd name="connsiteY29" fmla="*/ 465691 h 1780140"/>
                        <a:gd name="connsiteX30" fmla="*/ 1822087 w 2105878"/>
                        <a:gd name="connsiteY30" fmla="*/ 458180 h 1780140"/>
                        <a:gd name="connsiteX31" fmla="*/ 1829598 w 2105878"/>
                        <a:gd name="connsiteY31" fmla="*/ 465691 h 1780140"/>
                        <a:gd name="connsiteX32" fmla="*/ 1874664 w 2105878"/>
                        <a:gd name="connsiteY32" fmla="*/ 953915 h 1780140"/>
                        <a:gd name="connsiteX33" fmla="*/ 1829598 w 2105878"/>
                        <a:gd name="connsiteY33" fmla="*/ 1149205 h 1780140"/>
                        <a:gd name="connsiteX34" fmla="*/ 1979820 w 2105878"/>
                        <a:gd name="connsiteY34" fmla="*/ 1059071 h 1780140"/>
                        <a:gd name="connsiteX35" fmla="*/ 2024887 w 2105878"/>
                        <a:gd name="connsiteY35" fmla="*/ 1066582 h 1780140"/>
                        <a:gd name="connsiteX36" fmla="*/ 2092488 w 2105878"/>
                        <a:gd name="connsiteY36" fmla="*/ 1126671 h 1780140"/>
                        <a:gd name="connsiteX37" fmla="*/ 2069954 w 2105878"/>
                        <a:gd name="connsiteY37" fmla="*/ 1344494 h 1780140"/>
                        <a:gd name="connsiteX38" fmla="*/ 2069954 w 2105878"/>
                        <a:gd name="connsiteY38" fmla="*/ 1344494 h 1780140"/>
                        <a:gd name="connsiteX39" fmla="*/ 1852131 w 2105878"/>
                        <a:gd name="connsiteY39" fmla="*/ 1464673 h 1780140"/>
                        <a:gd name="connsiteX40" fmla="*/ 1754486 w 2105878"/>
                        <a:gd name="connsiteY40" fmla="*/ 1419606 h 1780140"/>
                        <a:gd name="connsiteX41" fmla="*/ 958305 w 2105878"/>
                        <a:gd name="connsiteY41" fmla="*/ 1780141 h 1780140"/>
                        <a:gd name="connsiteX42" fmla="*/ 304835 w 2105878"/>
                        <a:gd name="connsiteY42" fmla="*/ 135201 h 1780140"/>
                        <a:gd name="connsiteX43" fmla="*/ 214702 w 2105878"/>
                        <a:gd name="connsiteY43" fmla="*/ 375557 h 1780140"/>
                        <a:gd name="connsiteX44" fmla="*/ 154612 w 2105878"/>
                        <a:gd name="connsiteY44" fmla="*/ 630936 h 1780140"/>
                        <a:gd name="connsiteX45" fmla="*/ 41945 w 2105878"/>
                        <a:gd name="connsiteY45" fmla="*/ 1261872 h 1780140"/>
                        <a:gd name="connsiteX46" fmla="*/ 432525 w 2105878"/>
                        <a:gd name="connsiteY46" fmla="*/ 1652451 h 1780140"/>
                        <a:gd name="connsiteX47" fmla="*/ 958305 w 2105878"/>
                        <a:gd name="connsiteY47" fmla="*/ 1772629 h 1780140"/>
                        <a:gd name="connsiteX48" fmla="*/ 1761997 w 2105878"/>
                        <a:gd name="connsiteY48" fmla="*/ 1404584 h 1780140"/>
                        <a:gd name="connsiteX49" fmla="*/ 1769508 w 2105878"/>
                        <a:gd name="connsiteY49" fmla="*/ 1397072 h 1780140"/>
                        <a:gd name="connsiteX50" fmla="*/ 1777019 w 2105878"/>
                        <a:gd name="connsiteY50" fmla="*/ 1404584 h 1780140"/>
                        <a:gd name="connsiteX51" fmla="*/ 1867153 w 2105878"/>
                        <a:gd name="connsiteY51" fmla="*/ 1449650 h 1780140"/>
                        <a:gd name="connsiteX52" fmla="*/ 2069954 w 2105878"/>
                        <a:gd name="connsiteY52" fmla="*/ 1329472 h 1780140"/>
                        <a:gd name="connsiteX53" fmla="*/ 2092488 w 2105878"/>
                        <a:gd name="connsiteY53" fmla="*/ 1126671 h 1780140"/>
                        <a:gd name="connsiteX54" fmla="*/ 2032398 w 2105878"/>
                        <a:gd name="connsiteY54" fmla="*/ 1074093 h 1780140"/>
                        <a:gd name="connsiteX55" fmla="*/ 1987332 w 2105878"/>
                        <a:gd name="connsiteY55" fmla="*/ 1066582 h 1780140"/>
                        <a:gd name="connsiteX56" fmla="*/ 1822087 w 2105878"/>
                        <a:gd name="connsiteY56" fmla="*/ 1209294 h 1780140"/>
                        <a:gd name="connsiteX57" fmla="*/ 1814575 w 2105878"/>
                        <a:gd name="connsiteY57" fmla="*/ 1216805 h 1780140"/>
                        <a:gd name="connsiteX58" fmla="*/ 1807064 w 2105878"/>
                        <a:gd name="connsiteY58" fmla="*/ 1209294 h 1780140"/>
                        <a:gd name="connsiteX59" fmla="*/ 1867153 w 2105878"/>
                        <a:gd name="connsiteY59" fmla="*/ 953915 h 1780140"/>
                        <a:gd name="connsiteX60" fmla="*/ 1837109 w 2105878"/>
                        <a:gd name="connsiteY60" fmla="*/ 503246 h 1780140"/>
                        <a:gd name="connsiteX61" fmla="*/ 1671864 w 2105878"/>
                        <a:gd name="connsiteY61" fmla="*/ 841248 h 1780140"/>
                        <a:gd name="connsiteX62" fmla="*/ 1664352 w 2105878"/>
                        <a:gd name="connsiteY62" fmla="*/ 841248 h 1780140"/>
                        <a:gd name="connsiteX63" fmla="*/ 1656841 w 2105878"/>
                        <a:gd name="connsiteY63" fmla="*/ 833737 h 1780140"/>
                        <a:gd name="connsiteX64" fmla="*/ 1416485 w 2105878"/>
                        <a:gd name="connsiteY64" fmla="*/ 338001 h 1780140"/>
                        <a:gd name="connsiteX65" fmla="*/ 1484085 w 2105878"/>
                        <a:gd name="connsiteY65" fmla="*/ 510758 h 1780140"/>
                        <a:gd name="connsiteX66" fmla="*/ 1484085 w 2105878"/>
                        <a:gd name="connsiteY66" fmla="*/ 518269 h 1780140"/>
                        <a:gd name="connsiteX67" fmla="*/ 1476574 w 2105878"/>
                        <a:gd name="connsiteY67" fmla="*/ 518269 h 1780140"/>
                        <a:gd name="connsiteX68" fmla="*/ 1123550 w 2105878"/>
                        <a:gd name="connsiteY68" fmla="*/ 202801 h 1780140"/>
                        <a:gd name="connsiteX69" fmla="*/ 1146084 w 2105878"/>
                        <a:gd name="connsiteY69" fmla="*/ 480713 h 1780140"/>
                        <a:gd name="connsiteX70" fmla="*/ 1146084 w 2105878"/>
                        <a:gd name="connsiteY70" fmla="*/ 488224 h 1780140"/>
                        <a:gd name="connsiteX71" fmla="*/ 1138572 w 2105878"/>
                        <a:gd name="connsiteY71" fmla="*/ 488224 h 1780140"/>
                        <a:gd name="connsiteX72" fmla="*/ 770526 w 2105878"/>
                        <a:gd name="connsiteY72" fmla="*/ 157734 h 1780140"/>
                        <a:gd name="connsiteX73" fmla="*/ 785549 w 2105878"/>
                        <a:gd name="connsiteY73" fmla="*/ 247868 h 1780140"/>
                        <a:gd name="connsiteX74" fmla="*/ 785549 w 2105878"/>
                        <a:gd name="connsiteY74" fmla="*/ 255379 h 1780140"/>
                        <a:gd name="connsiteX75" fmla="*/ 778038 w 2105878"/>
                        <a:gd name="connsiteY75" fmla="*/ 262890 h 1780140"/>
                        <a:gd name="connsiteX76" fmla="*/ 672881 w 2105878"/>
                        <a:gd name="connsiteY76" fmla="*/ 60089 h 1780140"/>
                        <a:gd name="connsiteX77" fmla="*/ 560214 w 2105878"/>
                        <a:gd name="connsiteY77" fmla="*/ 142712 h 1780140"/>
                        <a:gd name="connsiteX78" fmla="*/ 537681 w 2105878"/>
                        <a:gd name="connsiteY78" fmla="*/ 127689 h 1780140"/>
                        <a:gd name="connsiteX79" fmla="*/ 537681 w 2105878"/>
                        <a:gd name="connsiteY79" fmla="*/ 120178 h 1780140"/>
                        <a:gd name="connsiteX80" fmla="*/ 575237 w 2105878"/>
                        <a:gd name="connsiteY80" fmla="*/ 30045 h 1780140"/>
                        <a:gd name="connsiteX81" fmla="*/ 304835 w 2105878"/>
                        <a:gd name="connsiteY81" fmla="*/ 135201 h 178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105878" h="1780140">
                          <a:moveTo>
                            <a:pt x="958305" y="1780141"/>
                          </a:moveTo>
                          <a:cubicBezTo>
                            <a:pt x="770526" y="1780141"/>
                            <a:pt x="590259" y="1735074"/>
                            <a:pt x="432525" y="1659962"/>
                          </a:cubicBezTo>
                          <a:cubicBezTo>
                            <a:pt x="222213" y="1554807"/>
                            <a:pt x="87012" y="1419606"/>
                            <a:pt x="26923" y="1261872"/>
                          </a:cubicBezTo>
                          <a:cubicBezTo>
                            <a:pt x="-55699" y="1021515"/>
                            <a:pt x="71990" y="773648"/>
                            <a:pt x="139590" y="623425"/>
                          </a:cubicBezTo>
                          <a:cubicBezTo>
                            <a:pt x="184657" y="540802"/>
                            <a:pt x="192168" y="458180"/>
                            <a:pt x="199680" y="375557"/>
                          </a:cubicBezTo>
                          <a:cubicBezTo>
                            <a:pt x="207191" y="277912"/>
                            <a:pt x="214702" y="180267"/>
                            <a:pt x="297324" y="120178"/>
                          </a:cubicBezTo>
                          <a:cubicBezTo>
                            <a:pt x="297324" y="120178"/>
                            <a:pt x="297324" y="120178"/>
                            <a:pt x="304835" y="120178"/>
                          </a:cubicBezTo>
                          <a:cubicBezTo>
                            <a:pt x="432525" y="120178"/>
                            <a:pt x="590259" y="0"/>
                            <a:pt x="590259" y="0"/>
                          </a:cubicBezTo>
                          <a:cubicBezTo>
                            <a:pt x="590259" y="0"/>
                            <a:pt x="597770" y="0"/>
                            <a:pt x="597770" y="0"/>
                          </a:cubicBezTo>
                          <a:cubicBezTo>
                            <a:pt x="597770" y="0"/>
                            <a:pt x="597770" y="7511"/>
                            <a:pt x="597770" y="7511"/>
                          </a:cubicBezTo>
                          <a:lnTo>
                            <a:pt x="545192" y="120178"/>
                          </a:lnTo>
                          <a:cubicBezTo>
                            <a:pt x="552703" y="120178"/>
                            <a:pt x="582748" y="127689"/>
                            <a:pt x="665370" y="30045"/>
                          </a:cubicBezTo>
                          <a:cubicBezTo>
                            <a:pt x="665370" y="30045"/>
                            <a:pt x="672881" y="30045"/>
                            <a:pt x="672881" y="30045"/>
                          </a:cubicBezTo>
                          <a:cubicBezTo>
                            <a:pt x="672881" y="30045"/>
                            <a:pt x="680393" y="37556"/>
                            <a:pt x="680393" y="37556"/>
                          </a:cubicBezTo>
                          <a:cubicBezTo>
                            <a:pt x="665370" y="180267"/>
                            <a:pt x="725460" y="225334"/>
                            <a:pt x="755504" y="240356"/>
                          </a:cubicBezTo>
                          <a:cubicBezTo>
                            <a:pt x="747993" y="217823"/>
                            <a:pt x="740482" y="165245"/>
                            <a:pt x="740482" y="60089"/>
                          </a:cubicBezTo>
                          <a:cubicBezTo>
                            <a:pt x="740482" y="52578"/>
                            <a:pt x="740482" y="52578"/>
                            <a:pt x="747993" y="52578"/>
                          </a:cubicBezTo>
                          <a:cubicBezTo>
                            <a:pt x="747993" y="52578"/>
                            <a:pt x="747993" y="52578"/>
                            <a:pt x="747993" y="52578"/>
                          </a:cubicBezTo>
                          <a:cubicBezTo>
                            <a:pt x="755504" y="52578"/>
                            <a:pt x="755504" y="52578"/>
                            <a:pt x="755504" y="60089"/>
                          </a:cubicBezTo>
                          <a:cubicBezTo>
                            <a:pt x="778038" y="375557"/>
                            <a:pt x="1048439" y="458180"/>
                            <a:pt x="1116039" y="473202"/>
                          </a:cubicBezTo>
                          <a:cubicBezTo>
                            <a:pt x="1101016" y="435646"/>
                            <a:pt x="1070972" y="330490"/>
                            <a:pt x="1108528" y="165245"/>
                          </a:cubicBezTo>
                          <a:cubicBezTo>
                            <a:pt x="1108528" y="165245"/>
                            <a:pt x="1116039" y="157734"/>
                            <a:pt x="1116039" y="157734"/>
                          </a:cubicBezTo>
                          <a:lnTo>
                            <a:pt x="1116039" y="157734"/>
                          </a:lnTo>
                          <a:cubicBezTo>
                            <a:pt x="1116039" y="157734"/>
                            <a:pt x="1123550" y="157734"/>
                            <a:pt x="1123550" y="165245"/>
                          </a:cubicBezTo>
                          <a:cubicBezTo>
                            <a:pt x="1168617" y="398090"/>
                            <a:pt x="1386440" y="480713"/>
                            <a:pt x="1454040" y="495735"/>
                          </a:cubicBezTo>
                          <a:cubicBezTo>
                            <a:pt x="1439018" y="473202"/>
                            <a:pt x="1408974" y="413113"/>
                            <a:pt x="1386440" y="307957"/>
                          </a:cubicBezTo>
                          <a:cubicBezTo>
                            <a:pt x="1386440" y="307957"/>
                            <a:pt x="1386440" y="300446"/>
                            <a:pt x="1386440" y="300446"/>
                          </a:cubicBezTo>
                          <a:cubicBezTo>
                            <a:pt x="1386440" y="300446"/>
                            <a:pt x="1393951" y="300446"/>
                            <a:pt x="1393951" y="300446"/>
                          </a:cubicBezTo>
                          <a:cubicBezTo>
                            <a:pt x="1619285" y="458180"/>
                            <a:pt x="1656841" y="728581"/>
                            <a:pt x="1656841" y="803692"/>
                          </a:cubicBezTo>
                          <a:cubicBezTo>
                            <a:pt x="1694397" y="758625"/>
                            <a:pt x="1799553" y="623425"/>
                            <a:pt x="1814575" y="465691"/>
                          </a:cubicBezTo>
                          <a:cubicBezTo>
                            <a:pt x="1814575" y="465691"/>
                            <a:pt x="1814575" y="458180"/>
                            <a:pt x="1822087" y="458180"/>
                          </a:cubicBezTo>
                          <a:cubicBezTo>
                            <a:pt x="1822087" y="458180"/>
                            <a:pt x="1829598" y="458180"/>
                            <a:pt x="1829598" y="465691"/>
                          </a:cubicBezTo>
                          <a:cubicBezTo>
                            <a:pt x="1904709" y="623425"/>
                            <a:pt x="1889686" y="811203"/>
                            <a:pt x="1874664" y="953915"/>
                          </a:cubicBezTo>
                          <a:cubicBezTo>
                            <a:pt x="1859642" y="1036538"/>
                            <a:pt x="1844620" y="1104138"/>
                            <a:pt x="1829598" y="1149205"/>
                          </a:cubicBezTo>
                          <a:cubicBezTo>
                            <a:pt x="1859642" y="1104138"/>
                            <a:pt x="1912220" y="1059071"/>
                            <a:pt x="1979820" y="1059071"/>
                          </a:cubicBezTo>
                          <a:cubicBezTo>
                            <a:pt x="1994843" y="1059071"/>
                            <a:pt x="2009865" y="1059071"/>
                            <a:pt x="2024887" y="1066582"/>
                          </a:cubicBezTo>
                          <a:cubicBezTo>
                            <a:pt x="2054932" y="1074093"/>
                            <a:pt x="2077465" y="1096627"/>
                            <a:pt x="2092488" y="1126671"/>
                          </a:cubicBezTo>
                          <a:cubicBezTo>
                            <a:pt x="2130043" y="1209294"/>
                            <a:pt x="2077465" y="1336983"/>
                            <a:pt x="2069954" y="1344494"/>
                          </a:cubicBezTo>
                          <a:cubicBezTo>
                            <a:pt x="2069954" y="1344494"/>
                            <a:pt x="2069954" y="1344494"/>
                            <a:pt x="2069954" y="1344494"/>
                          </a:cubicBezTo>
                          <a:cubicBezTo>
                            <a:pt x="2009865" y="1419606"/>
                            <a:pt x="1927242" y="1464673"/>
                            <a:pt x="1852131" y="1464673"/>
                          </a:cubicBezTo>
                          <a:cubicBezTo>
                            <a:pt x="1807064" y="1464673"/>
                            <a:pt x="1777019" y="1449650"/>
                            <a:pt x="1754486" y="1419606"/>
                          </a:cubicBezTo>
                          <a:cubicBezTo>
                            <a:pt x="1679375" y="1622407"/>
                            <a:pt x="1326351" y="1780141"/>
                            <a:pt x="958305" y="1780141"/>
                          </a:cubicBezTo>
                          <a:close/>
                          <a:moveTo>
                            <a:pt x="304835" y="135201"/>
                          </a:moveTo>
                          <a:cubicBezTo>
                            <a:pt x="229724" y="195290"/>
                            <a:pt x="222213" y="277912"/>
                            <a:pt x="214702" y="375557"/>
                          </a:cubicBezTo>
                          <a:cubicBezTo>
                            <a:pt x="207191" y="450669"/>
                            <a:pt x="199680" y="540802"/>
                            <a:pt x="154612" y="630936"/>
                          </a:cubicBezTo>
                          <a:cubicBezTo>
                            <a:pt x="79501" y="781159"/>
                            <a:pt x="-40677" y="1021515"/>
                            <a:pt x="41945" y="1261872"/>
                          </a:cubicBezTo>
                          <a:cubicBezTo>
                            <a:pt x="94523" y="1419606"/>
                            <a:pt x="229724" y="1547295"/>
                            <a:pt x="432525" y="1652451"/>
                          </a:cubicBezTo>
                          <a:cubicBezTo>
                            <a:pt x="590259" y="1727563"/>
                            <a:pt x="770526" y="1772629"/>
                            <a:pt x="958305" y="1772629"/>
                          </a:cubicBezTo>
                          <a:cubicBezTo>
                            <a:pt x="1326351" y="1772629"/>
                            <a:pt x="1686886" y="1607384"/>
                            <a:pt x="1761997" y="1404584"/>
                          </a:cubicBezTo>
                          <a:cubicBezTo>
                            <a:pt x="1761997" y="1404584"/>
                            <a:pt x="1761997" y="1397072"/>
                            <a:pt x="1769508" y="1397072"/>
                          </a:cubicBezTo>
                          <a:cubicBezTo>
                            <a:pt x="1769508" y="1397072"/>
                            <a:pt x="1777019" y="1397072"/>
                            <a:pt x="1777019" y="1404584"/>
                          </a:cubicBezTo>
                          <a:cubicBezTo>
                            <a:pt x="1792042" y="1434628"/>
                            <a:pt x="1822087" y="1449650"/>
                            <a:pt x="1867153" y="1449650"/>
                          </a:cubicBezTo>
                          <a:cubicBezTo>
                            <a:pt x="1919731" y="1449650"/>
                            <a:pt x="2002354" y="1419606"/>
                            <a:pt x="2069954" y="1329472"/>
                          </a:cubicBezTo>
                          <a:cubicBezTo>
                            <a:pt x="2077465" y="1314450"/>
                            <a:pt x="2122532" y="1201783"/>
                            <a:pt x="2092488" y="1126671"/>
                          </a:cubicBezTo>
                          <a:cubicBezTo>
                            <a:pt x="2084977" y="1104138"/>
                            <a:pt x="2062443" y="1081604"/>
                            <a:pt x="2032398" y="1074093"/>
                          </a:cubicBezTo>
                          <a:cubicBezTo>
                            <a:pt x="2017376" y="1066582"/>
                            <a:pt x="2002354" y="1066582"/>
                            <a:pt x="1987332" y="1066582"/>
                          </a:cubicBezTo>
                          <a:cubicBezTo>
                            <a:pt x="1882175" y="1066582"/>
                            <a:pt x="1822087" y="1201783"/>
                            <a:pt x="1822087" y="1209294"/>
                          </a:cubicBezTo>
                          <a:cubicBezTo>
                            <a:pt x="1822087" y="1209294"/>
                            <a:pt x="1814575" y="1216805"/>
                            <a:pt x="1814575" y="1216805"/>
                          </a:cubicBezTo>
                          <a:cubicBezTo>
                            <a:pt x="1807064" y="1216805"/>
                            <a:pt x="1807064" y="1209294"/>
                            <a:pt x="1807064" y="1209294"/>
                          </a:cubicBezTo>
                          <a:cubicBezTo>
                            <a:pt x="1807064" y="1209294"/>
                            <a:pt x="1844620" y="1096627"/>
                            <a:pt x="1867153" y="953915"/>
                          </a:cubicBezTo>
                          <a:cubicBezTo>
                            <a:pt x="1889686" y="826226"/>
                            <a:pt x="1897198" y="653469"/>
                            <a:pt x="1837109" y="503246"/>
                          </a:cubicBezTo>
                          <a:cubicBezTo>
                            <a:pt x="1807064" y="683514"/>
                            <a:pt x="1671864" y="833737"/>
                            <a:pt x="1671864" y="841248"/>
                          </a:cubicBezTo>
                          <a:cubicBezTo>
                            <a:pt x="1671864" y="841248"/>
                            <a:pt x="1664352" y="841248"/>
                            <a:pt x="1664352" y="841248"/>
                          </a:cubicBezTo>
                          <a:cubicBezTo>
                            <a:pt x="1664352" y="841248"/>
                            <a:pt x="1656841" y="833737"/>
                            <a:pt x="1656841" y="833737"/>
                          </a:cubicBezTo>
                          <a:cubicBezTo>
                            <a:pt x="1656841" y="833737"/>
                            <a:pt x="1649330" y="518269"/>
                            <a:pt x="1416485" y="338001"/>
                          </a:cubicBezTo>
                          <a:cubicBezTo>
                            <a:pt x="1454040" y="465691"/>
                            <a:pt x="1484085" y="510758"/>
                            <a:pt x="1484085" y="510758"/>
                          </a:cubicBezTo>
                          <a:cubicBezTo>
                            <a:pt x="1484085" y="510758"/>
                            <a:pt x="1484085" y="518269"/>
                            <a:pt x="1484085" y="518269"/>
                          </a:cubicBezTo>
                          <a:cubicBezTo>
                            <a:pt x="1484085" y="518269"/>
                            <a:pt x="1476574" y="525780"/>
                            <a:pt x="1476574" y="518269"/>
                          </a:cubicBezTo>
                          <a:cubicBezTo>
                            <a:pt x="1476574" y="518269"/>
                            <a:pt x="1191150" y="458180"/>
                            <a:pt x="1123550" y="202801"/>
                          </a:cubicBezTo>
                          <a:cubicBezTo>
                            <a:pt x="1093505" y="375557"/>
                            <a:pt x="1146084" y="473202"/>
                            <a:pt x="1146084" y="480713"/>
                          </a:cubicBezTo>
                          <a:cubicBezTo>
                            <a:pt x="1146084" y="480713"/>
                            <a:pt x="1146084" y="488224"/>
                            <a:pt x="1146084" y="488224"/>
                          </a:cubicBezTo>
                          <a:cubicBezTo>
                            <a:pt x="1146084" y="488224"/>
                            <a:pt x="1138572" y="488224"/>
                            <a:pt x="1138572" y="488224"/>
                          </a:cubicBezTo>
                          <a:cubicBezTo>
                            <a:pt x="1138572" y="488224"/>
                            <a:pt x="845638" y="435646"/>
                            <a:pt x="770526" y="157734"/>
                          </a:cubicBezTo>
                          <a:cubicBezTo>
                            <a:pt x="778038" y="232845"/>
                            <a:pt x="785549" y="240356"/>
                            <a:pt x="785549" y="247868"/>
                          </a:cubicBezTo>
                          <a:cubicBezTo>
                            <a:pt x="785549" y="247868"/>
                            <a:pt x="793060" y="255379"/>
                            <a:pt x="785549" y="255379"/>
                          </a:cubicBezTo>
                          <a:cubicBezTo>
                            <a:pt x="785549" y="255379"/>
                            <a:pt x="778038" y="262890"/>
                            <a:pt x="778038" y="262890"/>
                          </a:cubicBezTo>
                          <a:cubicBezTo>
                            <a:pt x="778038" y="262890"/>
                            <a:pt x="657859" y="232845"/>
                            <a:pt x="672881" y="60089"/>
                          </a:cubicBezTo>
                          <a:cubicBezTo>
                            <a:pt x="620303" y="112667"/>
                            <a:pt x="582748" y="142712"/>
                            <a:pt x="560214" y="142712"/>
                          </a:cubicBezTo>
                          <a:cubicBezTo>
                            <a:pt x="545192" y="142712"/>
                            <a:pt x="537681" y="135201"/>
                            <a:pt x="537681" y="127689"/>
                          </a:cubicBezTo>
                          <a:cubicBezTo>
                            <a:pt x="537681" y="127689"/>
                            <a:pt x="537681" y="120178"/>
                            <a:pt x="537681" y="120178"/>
                          </a:cubicBezTo>
                          <a:lnTo>
                            <a:pt x="575237" y="30045"/>
                          </a:lnTo>
                          <a:cubicBezTo>
                            <a:pt x="522659" y="60089"/>
                            <a:pt x="409991" y="135201"/>
                            <a:pt x="304835" y="135201"/>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23" name="Freeform: Shape 322">
                    <a:extLst>
                      <a:ext uri="{FF2B5EF4-FFF2-40B4-BE49-F238E27FC236}">
                        <a16:creationId xmlns:a16="http://schemas.microsoft.com/office/drawing/2014/main" id="{36E047F9-8FCE-4FB9-A250-8F37BE093C3C}"/>
                      </a:ext>
                    </a:extLst>
                  </p:cNvPr>
                  <p:cNvSpPr/>
                  <p:nvPr/>
                </p:nvSpPr>
                <p:spPr>
                  <a:xfrm>
                    <a:off x="8205107" y="4129495"/>
                    <a:ext cx="323918" cy="357127"/>
                  </a:xfrm>
                  <a:custGeom>
                    <a:avLst/>
                    <a:gdLst>
                      <a:gd name="connsiteX0" fmla="*/ 135201 w 323918"/>
                      <a:gd name="connsiteY0" fmla="*/ 0 h 357127"/>
                      <a:gd name="connsiteX1" fmla="*/ 0 w 323918"/>
                      <a:gd name="connsiteY1" fmla="*/ 165245 h 357127"/>
                      <a:gd name="connsiteX2" fmla="*/ 82622 w 323918"/>
                      <a:gd name="connsiteY2" fmla="*/ 330490 h 357127"/>
                      <a:gd name="connsiteX3" fmla="*/ 247868 w 323918"/>
                      <a:gd name="connsiteY3" fmla="*/ 338001 h 357127"/>
                      <a:gd name="connsiteX4" fmla="*/ 315468 w 323918"/>
                      <a:gd name="connsiteY4" fmla="*/ 142712 h 357127"/>
                      <a:gd name="connsiteX5" fmla="*/ 135201 w 323918"/>
                      <a:gd name="connsiteY5" fmla="*/ 0 h 35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918" h="357127">
                        <a:moveTo>
                          <a:pt x="135201" y="0"/>
                        </a:moveTo>
                        <a:cubicBezTo>
                          <a:pt x="52578" y="0"/>
                          <a:pt x="0" y="90134"/>
                          <a:pt x="0" y="165245"/>
                        </a:cubicBezTo>
                        <a:cubicBezTo>
                          <a:pt x="0" y="232845"/>
                          <a:pt x="22533" y="300446"/>
                          <a:pt x="82622" y="330490"/>
                        </a:cubicBezTo>
                        <a:cubicBezTo>
                          <a:pt x="127689" y="360535"/>
                          <a:pt x="195290" y="368046"/>
                          <a:pt x="247868" y="338001"/>
                        </a:cubicBezTo>
                        <a:cubicBezTo>
                          <a:pt x="315468" y="300446"/>
                          <a:pt x="338001" y="217823"/>
                          <a:pt x="315468" y="142712"/>
                        </a:cubicBezTo>
                        <a:cubicBezTo>
                          <a:pt x="285423" y="60089"/>
                          <a:pt x="217823" y="7511"/>
                          <a:pt x="135201" y="0"/>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4" name="Freeform: Shape 323">
                    <a:extLst>
                      <a:ext uri="{FF2B5EF4-FFF2-40B4-BE49-F238E27FC236}">
                        <a16:creationId xmlns:a16="http://schemas.microsoft.com/office/drawing/2014/main" id="{CA6D74D7-90D7-4020-A1D3-53806051033B}"/>
                      </a:ext>
                    </a:extLst>
                  </p:cNvPr>
                  <p:cNvSpPr/>
                  <p:nvPr/>
                </p:nvSpPr>
                <p:spPr>
                  <a:xfrm>
                    <a:off x="7739779" y="2807534"/>
                    <a:ext cx="2080223" cy="1770550"/>
                  </a:xfrm>
                  <a:custGeom>
                    <a:avLst/>
                    <a:gdLst>
                      <a:gd name="connsiteX0" fmla="*/ 2072712 w 2080223"/>
                      <a:gd name="connsiteY0" fmla="*/ 1111649 h 1770550"/>
                      <a:gd name="connsiteX1" fmla="*/ 2080223 w 2080223"/>
                      <a:gd name="connsiteY1" fmla="*/ 1119160 h 1770550"/>
                      <a:gd name="connsiteX2" fmla="*/ 2012623 w 2080223"/>
                      <a:gd name="connsiteY2" fmla="*/ 1044049 h 1770550"/>
                      <a:gd name="connsiteX3" fmla="*/ 1794800 w 2080223"/>
                      <a:gd name="connsiteY3" fmla="*/ 1179249 h 1770550"/>
                      <a:gd name="connsiteX4" fmla="*/ 1817333 w 2080223"/>
                      <a:gd name="connsiteY4" fmla="*/ 443157 h 1770550"/>
                      <a:gd name="connsiteX5" fmla="*/ 1644577 w 2080223"/>
                      <a:gd name="connsiteY5" fmla="*/ 803692 h 1770550"/>
                      <a:gd name="connsiteX6" fmla="*/ 1381687 w 2080223"/>
                      <a:gd name="connsiteY6" fmla="*/ 292935 h 1770550"/>
                      <a:gd name="connsiteX7" fmla="*/ 1456798 w 2080223"/>
                      <a:gd name="connsiteY7" fmla="*/ 495735 h 1770550"/>
                      <a:gd name="connsiteX8" fmla="*/ 1103775 w 2080223"/>
                      <a:gd name="connsiteY8" fmla="*/ 150223 h 1770550"/>
                      <a:gd name="connsiteX9" fmla="*/ 1118797 w 2080223"/>
                      <a:gd name="connsiteY9" fmla="*/ 465691 h 1770550"/>
                      <a:gd name="connsiteX10" fmla="*/ 743240 w 2080223"/>
                      <a:gd name="connsiteY10" fmla="*/ 45067 h 1770550"/>
                      <a:gd name="connsiteX11" fmla="*/ 765773 w 2080223"/>
                      <a:gd name="connsiteY11" fmla="*/ 240357 h 1770550"/>
                      <a:gd name="connsiteX12" fmla="*/ 668129 w 2080223"/>
                      <a:gd name="connsiteY12" fmla="*/ 22534 h 1770550"/>
                      <a:gd name="connsiteX13" fmla="*/ 532928 w 2080223"/>
                      <a:gd name="connsiteY13" fmla="*/ 112667 h 1770550"/>
                      <a:gd name="connsiteX14" fmla="*/ 585506 w 2080223"/>
                      <a:gd name="connsiteY14" fmla="*/ 0 h 1770550"/>
                      <a:gd name="connsiteX15" fmla="*/ 292571 w 2080223"/>
                      <a:gd name="connsiteY15" fmla="*/ 120178 h 1770550"/>
                      <a:gd name="connsiteX16" fmla="*/ 142348 w 2080223"/>
                      <a:gd name="connsiteY16" fmla="*/ 623425 h 1770550"/>
                      <a:gd name="connsiteX17" fmla="*/ 427772 w 2080223"/>
                      <a:gd name="connsiteY17" fmla="*/ 1652451 h 1770550"/>
                      <a:gd name="connsiteX18" fmla="*/ 1764756 w 2080223"/>
                      <a:gd name="connsiteY18" fmla="*/ 1397073 h 1770550"/>
                      <a:gd name="connsiteX19" fmla="*/ 2027646 w 2080223"/>
                      <a:gd name="connsiteY19" fmla="*/ 1382050 h 1770550"/>
                      <a:gd name="connsiteX20" fmla="*/ 1914978 w 2080223"/>
                      <a:gd name="connsiteY20" fmla="*/ 1427117 h 1770550"/>
                      <a:gd name="connsiteX21" fmla="*/ 1839867 w 2080223"/>
                      <a:gd name="connsiteY21" fmla="*/ 1254361 h 1770550"/>
                      <a:gd name="connsiteX22" fmla="*/ 2072712 w 2080223"/>
                      <a:gd name="connsiteY22" fmla="*/ 1111649 h 1770550"/>
                      <a:gd name="connsiteX23" fmla="*/ 1479332 w 2080223"/>
                      <a:gd name="connsiteY23" fmla="*/ 1457162 h 1770550"/>
                      <a:gd name="connsiteX24" fmla="*/ 833374 w 2080223"/>
                      <a:gd name="connsiteY24" fmla="*/ 1667474 h 1770550"/>
                      <a:gd name="connsiteX25" fmla="*/ 209949 w 2080223"/>
                      <a:gd name="connsiteY25" fmla="*/ 1427117 h 1770550"/>
                      <a:gd name="connsiteX26" fmla="*/ 52215 w 2080223"/>
                      <a:gd name="connsiteY26" fmla="*/ 1096627 h 1770550"/>
                      <a:gd name="connsiteX27" fmla="*/ 134837 w 2080223"/>
                      <a:gd name="connsiteY27" fmla="*/ 743603 h 1770550"/>
                      <a:gd name="connsiteX28" fmla="*/ 232482 w 2080223"/>
                      <a:gd name="connsiteY28" fmla="*/ 540802 h 1770550"/>
                      <a:gd name="connsiteX29" fmla="*/ 255016 w 2080223"/>
                      <a:gd name="connsiteY29" fmla="*/ 390579 h 1770550"/>
                      <a:gd name="connsiteX30" fmla="*/ 322616 w 2080223"/>
                      <a:gd name="connsiteY30" fmla="*/ 217823 h 1770550"/>
                      <a:gd name="connsiteX31" fmla="*/ 435283 w 2080223"/>
                      <a:gd name="connsiteY31" fmla="*/ 142712 h 1770550"/>
                      <a:gd name="connsiteX32" fmla="*/ 442794 w 2080223"/>
                      <a:gd name="connsiteY32" fmla="*/ 150223 h 1770550"/>
                      <a:gd name="connsiteX33" fmla="*/ 465328 w 2080223"/>
                      <a:gd name="connsiteY33" fmla="*/ 375557 h 1770550"/>
                      <a:gd name="connsiteX34" fmla="*/ 480350 w 2080223"/>
                      <a:gd name="connsiteY34" fmla="*/ 255379 h 1770550"/>
                      <a:gd name="connsiteX35" fmla="*/ 495372 w 2080223"/>
                      <a:gd name="connsiteY35" fmla="*/ 255379 h 1770550"/>
                      <a:gd name="connsiteX36" fmla="*/ 547950 w 2080223"/>
                      <a:gd name="connsiteY36" fmla="*/ 383068 h 1770550"/>
                      <a:gd name="connsiteX37" fmla="*/ 585506 w 2080223"/>
                      <a:gd name="connsiteY37" fmla="*/ 210312 h 1770550"/>
                      <a:gd name="connsiteX38" fmla="*/ 600528 w 2080223"/>
                      <a:gd name="connsiteY38" fmla="*/ 210312 h 1770550"/>
                      <a:gd name="connsiteX39" fmla="*/ 713195 w 2080223"/>
                      <a:gd name="connsiteY39" fmla="*/ 435646 h 1770550"/>
                      <a:gd name="connsiteX40" fmla="*/ 788307 w 2080223"/>
                      <a:gd name="connsiteY40" fmla="*/ 510758 h 1770550"/>
                      <a:gd name="connsiteX41" fmla="*/ 735729 w 2080223"/>
                      <a:gd name="connsiteY41" fmla="*/ 315468 h 1770550"/>
                      <a:gd name="connsiteX42" fmla="*/ 750751 w 2080223"/>
                      <a:gd name="connsiteY42" fmla="*/ 307957 h 1770550"/>
                      <a:gd name="connsiteX43" fmla="*/ 976086 w 2080223"/>
                      <a:gd name="connsiteY43" fmla="*/ 525780 h 1770550"/>
                      <a:gd name="connsiteX44" fmla="*/ 1216442 w 2080223"/>
                      <a:gd name="connsiteY44" fmla="*/ 615914 h 1770550"/>
                      <a:gd name="connsiteX45" fmla="*/ 1178886 w 2080223"/>
                      <a:gd name="connsiteY45" fmla="*/ 480713 h 1770550"/>
                      <a:gd name="connsiteX46" fmla="*/ 1193908 w 2080223"/>
                      <a:gd name="connsiteY46" fmla="*/ 473202 h 1770550"/>
                      <a:gd name="connsiteX47" fmla="*/ 1344131 w 2080223"/>
                      <a:gd name="connsiteY47" fmla="*/ 585869 h 1770550"/>
                      <a:gd name="connsiteX48" fmla="*/ 1486843 w 2080223"/>
                      <a:gd name="connsiteY48" fmla="*/ 653469 h 1770550"/>
                      <a:gd name="connsiteX49" fmla="*/ 1486843 w 2080223"/>
                      <a:gd name="connsiteY49" fmla="*/ 548313 h 1770550"/>
                      <a:gd name="connsiteX50" fmla="*/ 1501866 w 2080223"/>
                      <a:gd name="connsiteY50" fmla="*/ 540802 h 1770550"/>
                      <a:gd name="connsiteX51" fmla="*/ 1576977 w 2080223"/>
                      <a:gd name="connsiteY51" fmla="*/ 901337 h 1770550"/>
                      <a:gd name="connsiteX52" fmla="*/ 1539421 w 2080223"/>
                      <a:gd name="connsiteY52" fmla="*/ 1021515 h 1770550"/>
                      <a:gd name="connsiteX53" fmla="*/ 1757244 w 2080223"/>
                      <a:gd name="connsiteY53" fmla="*/ 826226 h 1770550"/>
                      <a:gd name="connsiteX54" fmla="*/ 1479332 w 2080223"/>
                      <a:gd name="connsiteY54" fmla="*/ 1457162 h 177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080223" h="1770550">
                        <a:moveTo>
                          <a:pt x="2072712" y="1111649"/>
                        </a:moveTo>
                        <a:cubicBezTo>
                          <a:pt x="2072712" y="1111649"/>
                          <a:pt x="2080223" y="1119160"/>
                          <a:pt x="2080223" y="1119160"/>
                        </a:cubicBezTo>
                        <a:cubicBezTo>
                          <a:pt x="2072712" y="1089116"/>
                          <a:pt x="2050179" y="1059071"/>
                          <a:pt x="2012623" y="1044049"/>
                        </a:cubicBezTo>
                        <a:cubicBezTo>
                          <a:pt x="1877423" y="991471"/>
                          <a:pt x="1794800" y="1179249"/>
                          <a:pt x="1794800" y="1179249"/>
                        </a:cubicBezTo>
                        <a:cubicBezTo>
                          <a:pt x="1794800" y="1179249"/>
                          <a:pt x="1952534" y="736092"/>
                          <a:pt x="1817333" y="443157"/>
                        </a:cubicBezTo>
                        <a:cubicBezTo>
                          <a:pt x="1802311" y="638447"/>
                          <a:pt x="1644577" y="803692"/>
                          <a:pt x="1644577" y="803692"/>
                        </a:cubicBezTo>
                        <a:cubicBezTo>
                          <a:pt x="1644577" y="803692"/>
                          <a:pt x="1644577" y="473202"/>
                          <a:pt x="1381687" y="292935"/>
                        </a:cubicBezTo>
                        <a:cubicBezTo>
                          <a:pt x="1419243" y="443157"/>
                          <a:pt x="1456798" y="495735"/>
                          <a:pt x="1456798" y="495735"/>
                        </a:cubicBezTo>
                        <a:cubicBezTo>
                          <a:pt x="1456798" y="495735"/>
                          <a:pt x="1148842" y="435646"/>
                          <a:pt x="1103775" y="150223"/>
                        </a:cubicBezTo>
                        <a:cubicBezTo>
                          <a:pt x="1058708" y="353024"/>
                          <a:pt x="1118797" y="465691"/>
                          <a:pt x="1118797" y="465691"/>
                        </a:cubicBezTo>
                        <a:cubicBezTo>
                          <a:pt x="1118797" y="465691"/>
                          <a:pt x="773284" y="413113"/>
                          <a:pt x="743240" y="45067"/>
                        </a:cubicBezTo>
                        <a:cubicBezTo>
                          <a:pt x="743240" y="217823"/>
                          <a:pt x="765773" y="240357"/>
                          <a:pt x="765773" y="240357"/>
                        </a:cubicBezTo>
                        <a:cubicBezTo>
                          <a:pt x="765773" y="240357"/>
                          <a:pt x="645595" y="210312"/>
                          <a:pt x="668129" y="22534"/>
                        </a:cubicBezTo>
                        <a:cubicBezTo>
                          <a:pt x="547950" y="157734"/>
                          <a:pt x="532928" y="112667"/>
                          <a:pt x="532928" y="112667"/>
                        </a:cubicBezTo>
                        <a:lnTo>
                          <a:pt x="585506" y="0"/>
                        </a:lnTo>
                        <a:cubicBezTo>
                          <a:pt x="585506" y="0"/>
                          <a:pt x="427772" y="120178"/>
                          <a:pt x="292571" y="120178"/>
                        </a:cubicBezTo>
                        <a:cubicBezTo>
                          <a:pt x="157371" y="225334"/>
                          <a:pt x="239993" y="428135"/>
                          <a:pt x="142348" y="623425"/>
                        </a:cubicBezTo>
                        <a:cubicBezTo>
                          <a:pt x="14659" y="871293"/>
                          <a:pt x="-203164" y="1336983"/>
                          <a:pt x="427772" y="1652451"/>
                        </a:cubicBezTo>
                        <a:cubicBezTo>
                          <a:pt x="983597" y="1922852"/>
                          <a:pt x="1667110" y="1682496"/>
                          <a:pt x="1764756" y="1397073"/>
                        </a:cubicBezTo>
                        <a:cubicBezTo>
                          <a:pt x="1802311" y="1472184"/>
                          <a:pt x="1922489" y="1472184"/>
                          <a:pt x="2027646" y="1382050"/>
                        </a:cubicBezTo>
                        <a:cubicBezTo>
                          <a:pt x="1990090" y="1404584"/>
                          <a:pt x="1952534" y="1427117"/>
                          <a:pt x="1914978" y="1427117"/>
                        </a:cubicBezTo>
                        <a:cubicBezTo>
                          <a:pt x="1809822" y="1442139"/>
                          <a:pt x="1802311" y="1321961"/>
                          <a:pt x="1839867" y="1254361"/>
                        </a:cubicBezTo>
                        <a:cubicBezTo>
                          <a:pt x="1862400" y="1164227"/>
                          <a:pt x="1982578" y="1036538"/>
                          <a:pt x="2072712" y="1111649"/>
                        </a:cubicBezTo>
                        <a:close/>
                        <a:moveTo>
                          <a:pt x="1479332" y="1457162"/>
                        </a:moveTo>
                        <a:cubicBezTo>
                          <a:pt x="1306575" y="1614896"/>
                          <a:pt x="1058708" y="1667474"/>
                          <a:pt x="833374" y="1667474"/>
                        </a:cubicBezTo>
                        <a:cubicBezTo>
                          <a:pt x="608039" y="1659962"/>
                          <a:pt x="367683" y="1599873"/>
                          <a:pt x="209949" y="1427117"/>
                        </a:cubicBezTo>
                        <a:cubicBezTo>
                          <a:pt x="127326" y="1336983"/>
                          <a:pt x="67237" y="1216805"/>
                          <a:pt x="52215" y="1096627"/>
                        </a:cubicBezTo>
                        <a:cubicBezTo>
                          <a:pt x="37192" y="968937"/>
                          <a:pt x="82259" y="856270"/>
                          <a:pt x="134837" y="743603"/>
                        </a:cubicBezTo>
                        <a:cubicBezTo>
                          <a:pt x="164882" y="676003"/>
                          <a:pt x="209949" y="615914"/>
                          <a:pt x="232482" y="540802"/>
                        </a:cubicBezTo>
                        <a:cubicBezTo>
                          <a:pt x="247504" y="488224"/>
                          <a:pt x="247504" y="443157"/>
                          <a:pt x="255016" y="390579"/>
                        </a:cubicBezTo>
                        <a:cubicBezTo>
                          <a:pt x="262527" y="330490"/>
                          <a:pt x="270038" y="255379"/>
                          <a:pt x="322616" y="217823"/>
                        </a:cubicBezTo>
                        <a:cubicBezTo>
                          <a:pt x="352660" y="180267"/>
                          <a:pt x="390216" y="157734"/>
                          <a:pt x="435283" y="142712"/>
                        </a:cubicBezTo>
                        <a:cubicBezTo>
                          <a:pt x="442794" y="142712"/>
                          <a:pt x="442794" y="150223"/>
                          <a:pt x="442794" y="150223"/>
                        </a:cubicBezTo>
                        <a:cubicBezTo>
                          <a:pt x="420261" y="225334"/>
                          <a:pt x="435283" y="300446"/>
                          <a:pt x="465328" y="375557"/>
                        </a:cubicBezTo>
                        <a:cubicBezTo>
                          <a:pt x="465328" y="338001"/>
                          <a:pt x="472839" y="292935"/>
                          <a:pt x="480350" y="255379"/>
                        </a:cubicBezTo>
                        <a:cubicBezTo>
                          <a:pt x="480350" y="247868"/>
                          <a:pt x="495372" y="240357"/>
                          <a:pt x="495372" y="255379"/>
                        </a:cubicBezTo>
                        <a:cubicBezTo>
                          <a:pt x="510394" y="300446"/>
                          <a:pt x="525417" y="338001"/>
                          <a:pt x="547950" y="383068"/>
                        </a:cubicBezTo>
                        <a:cubicBezTo>
                          <a:pt x="540439" y="322979"/>
                          <a:pt x="555461" y="262890"/>
                          <a:pt x="585506" y="210312"/>
                        </a:cubicBezTo>
                        <a:cubicBezTo>
                          <a:pt x="585506" y="202801"/>
                          <a:pt x="600528" y="202801"/>
                          <a:pt x="600528" y="210312"/>
                        </a:cubicBezTo>
                        <a:cubicBezTo>
                          <a:pt x="615550" y="292935"/>
                          <a:pt x="653106" y="375557"/>
                          <a:pt x="713195" y="435646"/>
                        </a:cubicBezTo>
                        <a:cubicBezTo>
                          <a:pt x="735729" y="458180"/>
                          <a:pt x="758262" y="488224"/>
                          <a:pt x="788307" y="510758"/>
                        </a:cubicBezTo>
                        <a:cubicBezTo>
                          <a:pt x="758262" y="450669"/>
                          <a:pt x="735729" y="383068"/>
                          <a:pt x="735729" y="315468"/>
                        </a:cubicBezTo>
                        <a:cubicBezTo>
                          <a:pt x="735729" y="307957"/>
                          <a:pt x="743240" y="300446"/>
                          <a:pt x="750751" y="307957"/>
                        </a:cubicBezTo>
                        <a:cubicBezTo>
                          <a:pt x="818351" y="383068"/>
                          <a:pt x="885951" y="473202"/>
                          <a:pt x="976086" y="525780"/>
                        </a:cubicBezTo>
                        <a:cubicBezTo>
                          <a:pt x="1051197" y="563336"/>
                          <a:pt x="1133819" y="593380"/>
                          <a:pt x="1216442" y="615914"/>
                        </a:cubicBezTo>
                        <a:cubicBezTo>
                          <a:pt x="1201420" y="570847"/>
                          <a:pt x="1186397" y="525780"/>
                          <a:pt x="1178886" y="480713"/>
                        </a:cubicBezTo>
                        <a:cubicBezTo>
                          <a:pt x="1178886" y="473202"/>
                          <a:pt x="1186397" y="465691"/>
                          <a:pt x="1193908" y="473202"/>
                        </a:cubicBezTo>
                        <a:cubicBezTo>
                          <a:pt x="1246487" y="510758"/>
                          <a:pt x="1291553" y="555825"/>
                          <a:pt x="1344131" y="585869"/>
                        </a:cubicBezTo>
                        <a:cubicBezTo>
                          <a:pt x="1389198" y="608403"/>
                          <a:pt x="1434265" y="630936"/>
                          <a:pt x="1486843" y="653469"/>
                        </a:cubicBezTo>
                        <a:cubicBezTo>
                          <a:pt x="1486843" y="615914"/>
                          <a:pt x="1486843" y="585869"/>
                          <a:pt x="1486843" y="548313"/>
                        </a:cubicBezTo>
                        <a:cubicBezTo>
                          <a:pt x="1486843" y="540802"/>
                          <a:pt x="1494354" y="533291"/>
                          <a:pt x="1501866" y="540802"/>
                        </a:cubicBezTo>
                        <a:cubicBezTo>
                          <a:pt x="1576977" y="645958"/>
                          <a:pt x="1599510" y="773648"/>
                          <a:pt x="1576977" y="901337"/>
                        </a:cubicBezTo>
                        <a:cubicBezTo>
                          <a:pt x="1569465" y="923871"/>
                          <a:pt x="1546932" y="991471"/>
                          <a:pt x="1539421" y="1021515"/>
                        </a:cubicBezTo>
                        <a:cubicBezTo>
                          <a:pt x="1659599" y="983960"/>
                          <a:pt x="1757244" y="818714"/>
                          <a:pt x="1757244" y="826226"/>
                        </a:cubicBezTo>
                        <a:cubicBezTo>
                          <a:pt x="1757244" y="1051560"/>
                          <a:pt x="1659599" y="1291916"/>
                          <a:pt x="1479332" y="1457162"/>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5" name="Freeform: Shape 324">
                    <a:extLst>
                      <a:ext uri="{FF2B5EF4-FFF2-40B4-BE49-F238E27FC236}">
                        <a16:creationId xmlns:a16="http://schemas.microsoft.com/office/drawing/2014/main" id="{99201577-D779-4F04-906D-D88B58B539AB}"/>
                      </a:ext>
                    </a:extLst>
                  </p:cNvPr>
                  <p:cNvSpPr/>
                  <p:nvPr/>
                </p:nvSpPr>
                <p:spPr>
                  <a:xfrm>
                    <a:off x="8250173" y="2822557"/>
                    <a:ext cx="150222" cy="105155"/>
                  </a:xfrm>
                  <a:custGeom>
                    <a:avLst/>
                    <a:gdLst>
                      <a:gd name="connsiteX0" fmla="*/ 15022 w 150222"/>
                      <a:gd name="connsiteY0" fmla="*/ 90134 h 105155"/>
                      <a:gd name="connsiteX1" fmla="*/ 0 w 150222"/>
                      <a:gd name="connsiteY1" fmla="*/ 105156 h 105155"/>
                      <a:gd name="connsiteX2" fmla="*/ 150223 w 150222"/>
                      <a:gd name="connsiteY2" fmla="*/ 37556 h 105155"/>
                      <a:gd name="connsiteX3" fmla="*/ 150223 w 150222"/>
                      <a:gd name="connsiteY3" fmla="*/ 0 h 105155"/>
                      <a:gd name="connsiteX4" fmla="*/ 15022 w 150222"/>
                      <a:gd name="connsiteY4" fmla="*/ 90134 h 105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22" h="105155">
                        <a:moveTo>
                          <a:pt x="15022" y="90134"/>
                        </a:moveTo>
                        <a:cubicBezTo>
                          <a:pt x="7511" y="97645"/>
                          <a:pt x="0" y="97645"/>
                          <a:pt x="0" y="105156"/>
                        </a:cubicBezTo>
                        <a:cubicBezTo>
                          <a:pt x="52578" y="97645"/>
                          <a:pt x="105156" y="75111"/>
                          <a:pt x="150223" y="37556"/>
                        </a:cubicBezTo>
                        <a:cubicBezTo>
                          <a:pt x="150223" y="22533"/>
                          <a:pt x="150223" y="7511"/>
                          <a:pt x="150223" y="0"/>
                        </a:cubicBezTo>
                        <a:cubicBezTo>
                          <a:pt x="60089" y="105156"/>
                          <a:pt x="22534" y="97645"/>
                          <a:pt x="15022" y="90134"/>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6" name="Freeform: Shape 325">
                    <a:extLst>
                      <a:ext uri="{FF2B5EF4-FFF2-40B4-BE49-F238E27FC236}">
                        <a16:creationId xmlns:a16="http://schemas.microsoft.com/office/drawing/2014/main" id="{AAAE76BA-BB85-4F4C-8A9D-4AB07F91D307}"/>
                      </a:ext>
                    </a:extLst>
                  </p:cNvPr>
                  <p:cNvSpPr/>
                  <p:nvPr/>
                </p:nvSpPr>
                <p:spPr>
                  <a:xfrm>
                    <a:off x="9121466" y="3107980"/>
                    <a:ext cx="490402" cy="998981"/>
                  </a:xfrm>
                  <a:custGeom>
                    <a:avLst/>
                    <a:gdLst>
                      <a:gd name="connsiteX0" fmla="*/ 195290 w 490402"/>
                      <a:gd name="connsiteY0" fmla="*/ 292935 h 998981"/>
                      <a:gd name="connsiteX1" fmla="*/ 225334 w 490402"/>
                      <a:gd name="connsiteY1" fmla="*/ 555825 h 998981"/>
                      <a:gd name="connsiteX2" fmla="*/ 315468 w 490402"/>
                      <a:gd name="connsiteY2" fmla="*/ 480713 h 998981"/>
                      <a:gd name="connsiteX3" fmla="*/ 420624 w 490402"/>
                      <a:gd name="connsiteY3" fmla="*/ 315468 h 998981"/>
                      <a:gd name="connsiteX4" fmla="*/ 435647 w 490402"/>
                      <a:gd name="connsiteY4" fmla="*/ 315468 h 998981"/>
                      <a:gd name="connsiteX5" fmla="*/ 322979 w 490402"/>
                      <a:gd name="connsiteY5" fmla="*/ 998982 h 998981"/>
                      <a:gd name="connsiteX6" fmla="*/ 458180 w 490402"/>
                      <a:gd name="connsiteY6" fmla="*/ 811203 h 998981"/>
                      <a:gd name="connsiteX7" fmla="*/ 413113 w 490402"/>
                      <a:gd name="connsiteY7" fmla="*/ 886315 h 998981"/>
                      <a:gd name="connsiteX8" fmla="*/ 435647 w 490402"/>
                      <a:gd name="connsiteY8" fmla="*/ 150223 h 998981"/>
                      <a:gd name="connsiteX9" fmla="*/ 262890 w 490402"/>
                      <a:gd name="connsiteY9" fmla="*/ 510758 h 998981"/>
                      <a:gd name="connsiteX10" fmla="*/ 0 w 490402"/>
                      <a:gd name="connsiteY10" fmla="*/ 0 h 998981"/>
                      <a:gd name="connsiteX11" fmla="*/ 30045 w 490402"/>
                      <a:gd name="connsiteY11" fmla="*/ 90134 h 998981"/>
                      <a:gd name="connsiteX12" fmla="*/ 195290 w 490402"/>
                      <a:gd name="connsiteY12" fmla="*/ 292935 h 99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02" h="998981">
                        <a:moveTo>
                          <a:pt x="195290" y="292935"/>
                        </a:moveTo>
                        <a:cubicBezTo>
                          <a:pt x="225334" y="383068"/>
                          <a:pt x="240357" y="465691"/>
                          <a:pt x="225334" y="555825"/>
                        </a:cubicBezTo>
                        <a:cubicBezTo>
                          <a:pt x="262890" y="533291"/>
                          <a:pt x="292935" y="503247"/>
                          <a:pt x="315468" y="480713"/>
                        </a:cubicBezTo>
                        <a:cubicBezTo>
                          <a:pt x="360535" y="435646"/>
                          <a:pt x="398091" y="375557"/>
                          <a:pt x="420624" y="315468"/>
                        </a:cubicBezTo>
                        <a:cubicBezTo>
                          <a:pt x="420624" y="307957"/>
                          <a:pt x="435647" y="300446"/>
                          <a:pt x="435647" y="315468"/>
                        </a:cubicBezTo>
                        <a:cubicBezTo>
                          <a:pt x="473202" y="540802"/>
                          <a:pt x="420624" y="788670"/>
                          <a:pt x="322979" y="998982"/>
                        </a:cubicBezTo>
                        <a:cubicBezTo>
                          <a:pt x="375557" y="953915"/>
                          <a:pt x="420624" y="878804"/>
                          <a:pt x="458180" y="811203"/>
                        </a:cubicBezTo>
                        <a:cubicBezTo>
                          <a:pt x="428136" y="848759"/>
                          <a:pt x="413113" y="886315"/>
                          <a:pt x="413113" y="886315"/>
                        </a:cubicBezTo>
                        <a:cubicBezTo>
                          <a:pt x="413113" y="886315"/>
                          <a:pt x="570847" y="443157"/>
                          <a:pt x="435647" y="150223"/>
                        </a:cubicBezTo>
                        <a:cubicBezTo>
                          <a:pt x="420624" y="345513"/>
                          <a:pt x="262890" y="510758"/>
                          <a:pt x="262890" y="510758"/>
                        </a:cubicBezTo>
                        <a:cubicBezTo>
                          <a:pt x="262890" y="510758"/>
                          <a:pt x="262890" y="180267"/>
                          <a:pt x="0" y="0"/>
                        </a:cubicBezTo>
                        <a:cubicBezTo>
                          <a:pt x="7512" y="37556"/>
                          <a:pt x="15023" y="67600"/>
                          <a:pt x="30045" y="90134"/>
                        </a:cubicBezTo>
                        <a:cubicBezTo>
                          <a:pt x="97645" y="142712"/>
                          <a:pt x="165245" y="202801"/>
                          <a:pt x="195290" y="292935"/>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7" name="Freeform: Shape 326">
                    <a:extLst>
                      <a:ext uri="{FF2B5EF4-FFF2-40B4-BE49-F238E27FC236}">
                        <a16:creationId xmlns:a16="http://schemas.microsoft.com/office/drawing/2014/main" id="{3FB6A285-5A07-4DA9-9A96-86D8EDC7F7C3}"/>
                      </a:ext>
                    </a:extLst>
                  </p:cNvPr>
                  <p:cNvSpPr/>
                  <p:nvPr/>
                </p:nvSpPr>
                <p:spPr>
                  <a:xfrm>
                    <a:off x="8475508" y="2852601"/>
                    <a:ext cx="405601" cy="458179"/>
                  </a:xfrm>
                  <a:custGeom>
                    <a:avLst/>
                    <a:gdLst>
                      <a:gd name="connsiteX0" fmla="*/ 0 w 405601"/>
                      <a:gd name="connsiteY0" fmla="*/ 0 h 458179"/>
                      <a:gd name="connsiteX1" fmla="*/ 7511 w 405601"/>
                      <a:gd name="connsiteY1" fmla="*/ 157734 h 458179"/>
                      <a:gd name="connsiteX2" fmla="*/ 22534 w 405601"/>
                      <a:gd name="connsiteY2" fmla="*/ 195290 h 458179"/>
                      <a:gd name="connsiteX3" fmla="*/ 22534 w 405601"/>
                      <a:gd name="connsiteY3" fmla="*/ 195290 h 458179"/>
                      <a:gd name="connsiteX4" fmla="*/ 22534 w 405601"/>
                      <a:gd name="connsiteY4" fmla="*/ 195290 h 458179"/>
                      <a:gd name="connsiteX5" fmla="*/ 90134 w 405601"/>
                      <a:gd name="connsiteY5" fmla="*/ 300446 h 458179"/>
                      <a:gd name="connsiteX6" fmla="*/ 405602 w 405601"/>
                      <a:gd name="connsiteY6" fmla="*/ 458180 h 458179"/>
                      <a:gd name="connsiteX7" fmla="*/ 390580 w 405601"/>
                      <a:gd name="connsiteY7" fmla="*/ 195290 h 458179"/>
                      <a:gd name="connsiteX8" fmla="*/ 368046 w 405601"/>
                      <a:gd name="connsiteY8" fmla="*/ 112667 h 458179"/>
                      <a:gd name="connsiteX9" fmla="*/ 383068 w 405601"/>
                      <a:gd name="connsiteY9" fmla="*/ 428135 h 458179"/>
                      <a:gd name="connsiteX10" fmla="*/ 0 w 405601"/>
                      <a:gd name="connsiteY10" fmla="*/ 0 h 45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601" h="458179">
                        <a:moveTo>
                          <a:pt x="0" y="0"/>
                        </a:moveTo>
                        <a:cubicBezTo>
                          <a:pt x="0" y="82623"/>
                          <a:pt x="0" y="127689"/>
                          <a:pt x="7511" y="157734"/>
                        </a:cubicBezTo>
                        <a:cubicBezTo>
                          <a:pt x="15022" y="172756"/>
                          <a:pt x="15022" y="180267"/>
                          <a:pt x="22534" y="195290"/>
                        </a:cubicBezTo>
                        <a:cubicBezTo>
                          <a:pt x="22534" y="195290"/>
                          <a:pt x="22534" y="195290"/>
                          <a:pt x="22534" y="195290"/>
                        </a:cubicBezTo>
                        <a:lnTo>
                          <a:pt x="22534" y="195290"/>
                        </a:lnTo>
                        <a:cubicBezTo>
                          <a:pt x="37556" y="232845"/>
                          <a:pt x="60089" y="262890"/>
                          <a:pt x="90134" y="300446"/>
                        </a:cubicBezTo>
                        <a:cubicBezTo>
                          <a:pt x="172757" y="390579"/>
                          <a:pt x="277913" y="443157"/>
                          <a:pt x="405602" y="458180"/>
                        </a:cubicBezTo>
                        <a:cubicBezTo>
                          <a:pt x="368046" y="375557"/>
                          <a:pt x="368046" y="285423"/>
                          <a:pt x="390580" y="195290"/>
                        </a:cubicBezTo>
                        <a:cubicBezTo>
                          <a:pt x="383068" y="172756"/>
                          <a:pt x="375557" y="142712"/>
                          <a:pt x="368046" y="112667"/>
                        </a:cubicBezTo>
                        <a:cubicBezTo>
                          <a:pt x="322979" y="315468"/>
                          <a:pt x="383068" y="428135"/>
                          <a:pt x="383068" y="428135"/>
                        </a:cubicBezTo>
                        <a:cubicBezTo>
                          <a:pt x="383068" y="428135"/>
                          <a:pt x="30045" y="360535"/>
                          <a:pt x="0" y="0"/>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8" name="Freeform: Shape 327">
                    <a:extLst>
                      <a:ext uri="{FF2B5EF4-FFF2-40B4-BE49-F238E27FC236}">
                        <a16:creationId xmlns:a16="http://schemas.microsoft.com/office/drawing/2014/main" id="{0FA32284-D39F-4DE5-87A5-071261932AD2}"/>
                      </a:ext>
                    </a:extLst>
                  </p:cNvPr>
                  <p:cNvSpPr/>
                  <p:nvPr/>
                </p:nvSpPr>
                <p:spPr>
                  <a:xfrm>
                    <a:off x="7949728" y="2800023"/>
                    <a:ext cx="360535" cy="210312"/>
                  </a:xfrm>
                  <a:custGeom>
                    <a:avLst/>
                    <a:gdLst>
                      <a:gd name="connsiteX0" fmla="*/ 105156 w 360535"/>
                      <a:gd name="connsiteY0" fmla="*/ 142712 h 210312"/>
                      <a:gd name="connsiteX1" fmla="*/ 353024 w 360535"/>
                      <a:gd name="connsiteY1" fmla="*/ 15022 h 210312"/>
                      <a:gd name="connsiteX2" fmla="*/ 360535 w 360535"/>
                      <a:gd name="connsiteY2" fmla="*/ 0 h 210312"/>
                      <a:gd name="connsiteX3" fmla="*/ 67600 w 360535"/>
                      <a:gd name="connsiteY3" fmla="*/ 120178 h 210312"/>
                      <a:gd name="connsiteX4" fmla="*/ 0 w 360535"/>
                      <a:gd name="connsiteY4" fmla="*/ 210312 h 210312"/>
                      <a:gd name="connsiteX5" fmla="*/ 105156 w 360535"/>
                      <a:gd name="connsiteY5" fmla="*/ 142712 h 21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535" h="210312">
                        <a:moveTo>
                          <a:pt x="105156" y="142712"/>
                        </a:moveTo>
                        <a:cubicBezTo>
                          <a:pt x="187779" y="97645"/>
                          <a:pt x="277912" y="67600"/>
                          <a:pt x="353024" y="15022"/>
                        </a:cubicBezTo>
                        <a:lnTo>
                          <a:pt x="360535" y="0"/>
                        </a:lnTo>
                        <a:cubicBezTo>
                          <a:pt x="360535" y="0"/>
                          <a:pt x="202801" y="120178"/>
                          <a:pt x="67600" y="120178"/>
                        </a:cubicBezTo>
                        <a:cubicBezTo>
                          <a:pt x="37556" y="142712"/>
                          <a:pt x="15022" y="172756"/>
                          <a:pt x="0" y="210312"/>
                        </a:cubicBezTo>
                        <a:cubicBezTo>
                          <a:pt x="37556" y="180268"/>
                          <a:pt x="75111" y="157734"/>
                          <a:pt x="105156" y="142712"/>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29" name="Graphic 2">
                    <a:extLst>
                      <a:ext uri="{FF2B5EF4-FFF2-40B4-BE49-F238E27FC236}">
                        <a16:creationId xmlns:a16="http://schemas.microsoft.com/office/drawing/2014/main" id="{E000D9DF-B206-4620-8E95-A4B858EA9FA9}"/>
                      </a:ext>
                    </a:extLst>
                  </p:cNvPr>
                  <p:cNvGrpSpPr/>
                  <p:nvPr/>
                </p:nvGrpSpPr>
                <p:grpSpPr>
                  <a:xfrm>
                    <a:off x="7581682" y="2379399"/>
                    <a:ext cx="2615194" cy="1750096"/>
                    <a:chOff x="7581682" y="2379399"/>
                    <a:chExt cx="2615194" cy="1750096"/>
                  </a:xfrm>
                </p:grpSpPr>
                <p:sp>
                  <p:nvSpPr>
                    <p:cNvPr id="381" name="Freeform: Shape 380">
                      <a:extLst>
                        <a:ext uri="{FF2B5EF4-FFF2-40B4-BE49-F238E27FC236}">
                          <a16:creationId xmlns:a16="http://schemas.microsoft.com/office/drawing/2014/main" id="{50C13A51-13CA-4CB0-9958-F459D54C714F}"/>
                        </a:ext>
                      </a:extLst>
                    </p:cNvPr>
                    <p:cNvSpPr/>
                    <p:nvPr/>
                  </p:nvSpPr>
                  <p:spPr>
                    <a:xfrm>
                      <a:off x="7598393" y="2392942"/>
                      <a:ext cx="2598483" cy="1729042"/>
                    </a:xfrm>
                    <a:custGeom>
                      <a:avLst/>
                      <a:gdLst>
                        <a:gd name="connsiteX0" fmla="*/ 193601 w 2598483"/>
                        <a:gd name="connsiteY0" fmla="*/ 564815 h 1729042"/>
                        <a:gd name="connsiteX1" fmla="*/ 13333 w 2598483"/>
                        <a:gd name="connsiteY1" fmla="*/ 459659 h 1729042"/>
                        <a:gd name="connsiteX2" fmla="*/ 298757 w 2598483"/>
                        <a:gd name="connsiteY2" fmla="*/ 241836 h 1729042"/>
                        <a:gd name="connsiteX3" fmla="*/ 1207605 w 2598483"/>
                        <a:gd name="connsiteY3" fmla="*/ 46546 h 1729042"/>
                        <a:gd name="connsiteX4" fmla="*/ 1906142 w 2598483"/>
                        <a:gd name="connsiteY4" fmla="*/ 121658 h 1729042"/>
                        <a:gd name="connsiteX5" fmla="*/ 2289210 w 2598483"/>
                        <a:gd name="connsiteY5" fmla="*/ 174235 h 1729042"/>
                        <a:gd name="connsiteX6" fmla="*/ 2169032 w 2598483"/>
                        <a:gd name="connsiteY6" fmla="*/ 279392 h 1729042"/>
                        <a:gd name="connsiteX7" fmla="*/ 2559611 w 2598483"/>
                        <a:gd name="connsiteY7" fmla="*/ 1270862 h 1729042"/>
                        <a:gd name="connsiteX8" fmla="*/ 2507033 w 2598483"/>
                        <a:gd name="connsiteY8" fmla="*/ 1165706 h 1729042"/>
                        <a:gd name="connsiteX9" fmla="*/ 2199076 w 2598483"/>
                        <a:gd name="connsiteY9" fmla="*/ 1729042 h 1729042"/>
                        <a:gd name="connsiteX10" fmla="*/ 2154009 w 2598483"/>
                        <a:gd name="connsiteY10" fmla="*/ 1458641 h 1729042"/>
                        <a:gd name="connsiteX11" fmla="*/ 1936186 w 2598483"/>
                        <a:gd name="connsiteY11" fmla="*/ 1593841 h 1729042"/>
                        <a:gd name="connsiteX12" fmla="*/ 1958720 w 2598483"/>
                        <a:gd name="connsiteY12" fmla="*/ 857749 h 1729042"/>
                        <a:gd name="connsiteX13" fmla="*/ 1785963 w 2598483"/>
                        <a:gd name="connsiteY13" fmla="*/ 1218284 h 1729042"/>
                        <a:gd name="connsiteX14" fmla="*/ 1523073 w 2598483"/>
                        <a:gd name="connsiteY14" fmla="*/ 707527 h 1729042"/>
                        <a:gd name="connsiteX15" fmla="*/ 1598184 w 2598483"/>
                        <a:gd name="connsiteY15" fmla="*/ 910327 h 1729042"/>
                        <a:gd name="connsiteX16" fmla="*/ 1245161 w 2598483"/>
                        <a:gd name="connsiteY16" fmla="*/ 564815 h 1729042"/>
                        <a:gd name="connsiteX17" fmla="*/ 1260183 w 2598483"/>
                        <a:gd name="connsiteY17" fmla="*/ 880283 h 1729042"/>
                        <a:gd name="connsiteX18" fmla="*/ 884626 w 2598483"/>
                        <a:gd name="connsiteY18" fmla="*/ 459659 h 1729042"/>
                        <a:gd name="connsiteX19" fmla="*/ 907160 w 2598483"/>
                        <a:gd name="connsiteY19" fmla="*/ 654949 h 1729042"/>
                        <a:gd name="connsiteX20" fmla="*/ 809515 w 2598483"/>
                        <a:gd name="connsiteY20" fmla="*/ 437126 h 1729042"/>
                        <a:gd name="connsiteX21" fmla="*/ 674314 w 2598483"/>
                        <a:gd name="connsiteY21" fmla="*/ 527259 h 1729042"/>
                        <a:gd name="connsiteX22" fmla="*/ 726892 w 2598483"/>
                        <a:gd name="connsiteY22" fmla="*/ 414592 h 1729042"/>
                        <a:gd name="connsiteX23" fmla="*/ 433958 w 2598483"/>
                        <a:gd name="connsiteY23" fmla="*/ 534770 h 1729042"/>
                        <a:gd name="connsiteX24" fmla="*/ 283735 w 2598483"/>
                        <a:gd name="connsiteY24" fmla="*/ 1038017 h 1729042"/>
                        <a:gd name="connsiteX25" fmla="*/ 193601 w 2598483"/>
                        <a:gd name="connsiteY25" fmla="*/ 564815 h 172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8483" h="1729042">
                          <a:moveTo>
                            <a:pt x="193601" y="564815"/>
                          </a:moveTo>
                          <a:cubicBezTo>
                            <a:pt x="110978" y="609882"/>
                            <a:pt x="-46756" y="467170"/>
                            <a:pt x="13333" y="459659"/>
                          </a:cubicBezTo>
                          <a:cubicBezTo>
                            <a:pt x="133512" y="444637"/>
                            <a:pt x="103467" y="422103"/>
                            <a:pt x="298757" y="241836"/>
                          </a:cubicBezTo>
                          <a:cubicBezTo>
                            <a:pt x="606714" y="-43588"/>
                            <a:pt x="1094938" y="-28565"/>
                            <a:pt x="1207605" y="46546"/>
                          </a:cubicBezTo>
                          <a:cubicBezTo>
                            <a:pt x="1440451" y="-28565"/>
                            <a:pt x="1695830" y="1479"/>
                            <a:pt x="1906142" y="121658"/>
                          </a:cubicBezTo>
                          <a:cubicBezTo>
                            <a:pt x="2123965" y="241836"/>
                            <a:pt x="2289210" y="174235"/>
                            <a:pt x="2289210" y="174235"/>
                          </a:cubicBezTo>
                          <a:cubicBezTo>
                            <a:pt x="2289210" y="174235"/>
                            <a:pt x="2251654" y="279392"/>
                            <a:pt x="2169032" y="279392"/>
                          </a:cubicBezTo>
                          <a:cubicBezTo>
                            <a:pt x="2769923" y="564815"/>
                            <a:pt x="2567122" y="1240818"/>
                            <a:pt x="2559611" y="1270862"/>
                          </a:cubicBezTo>
                          <a:cubicBezTo>
                            <a:pt x="2552100" y="1293396"/>
                            <a:pt x="2544589" y="1240818"/>
                            <a:pt x="2507033" y="1165706"/>
                          </a:cubicBezTo>
                          <a:cubicBezTo>
                            <a:pt x="2522055" y="1263351"/>
                            <a:pt x="2394366" y="1631397"/>
                            <a:pt x="2199076" y="1729042"/>
                          </a:cubicBezTo>
                          <a:cubicBezTo>
                            <a:pt x="2199076" y="1729042"/>
                            <a:pt x="2296721" y="1511219"/>
                            <a:pt x="2154009" y="1458641"/>
                          </a:cubicBezTo>
                          <a:cubicBezTo>
                            <a:pt x="2018809" y="1406063"/>
                            <a:pt x="1936186" y="1593841"/>
                            <a:pt x="1936186" y="1593841"/>
                          </a:cubicBezTo>
                          <a:cubicBezTo>
                            <a:pt x="1936186" y="1593841"/>
                            <a:pt x="2093920" y="1150684"/>
                            <a:pt x="1958720" y="857749"/>
                          </a:cubicBezTo>
                          <a:cubicBezTo>
                            <a:pt x="1943697" y="1053039"/>
                            <a:pt x="1785963" y="1218284"/>
                            <a:pt x="1785963" y="1218284"/>
                          </a:cubicBezTo>
                          <a:cubicBezTo>
                            <a:pt x="1785963" y="1218284"/>
                            <a:pt x="1785963" y="887794"/>
                            <a:pt x="1523073" y="707527"/>
                          </a:cubicBezTo>
                          <a:cubicBezTo>
                            <a:pt x="1560629" y="857749"/>
                            <a:pt x="1598184" y="910327"/>
                            <a:pt x="1598184" y="910327"/>
                          </a:cubicBezTo>
                          <a:cubicBezTo>
                            <a:pt x="1598184" y="910327"/>
                            <a:pt x="1290228" y="850238"/>
                            <a:pt x="1245161" y="564815"/>
                          </a:cubicBezTo>
                          <a:cubicBezTo>
                            <a:pt x="1200094" y="767616"/>
                            <a:pt x="1260183" y="880283"/>
                            <a:pt x="1260183" y="880283"/>
                          </a:cubicBezTo>
                          <a:cubicBezTo>
                            <a:pt x="1260183" y="880283"/>
                            <a:pt x="914671" y="827705"/>
                            <a:pt x="884626" y="459659"/>
                          </a:cubicBezTo>
                          <a:cubicBezTo>
                            <a:pt x="884626" y="632415"/>
                            <a:pt x="907160" y="654949"/>
                            <a:pt x="907160" y="654949"/>
                          </a:cubicBezTo>
                          <a:cubicBezTo>
                            <a:pt x="907160" y="654949"/>
                            <a:pt x="786981" y="624904"/>
                            <a:pt x="809515" y="437126"/>
                          </a:cubicBezTo>
                          <a:cubicBezTo>
                            <a:pt x="689336" y="572326"/>
                            <a:pt x="674314" y="527259"/>
                            <a:pt x="674314" y="527259"/>
                          </a:cubicBezTo>
                          <a:lnTo>
                            <a:pt x="726892" y="414592"/>
                          </a:lnTo>
                          <a:cubicBezTo>
                            <a:pt x="726892" y="414592"/>
                            <a:pt x="569158" y="534770"/>
                            <a:pt x="433958" y="534770"/>
                          </a:cubicBezTo>
                          <a:cubicBezTo>
                            <a:pt x="298757" y="639926"/>
                            <a:pt x="381379" y="842727"/>
                            <a:pt x="283735" y="1038017"/>
                          </a:cubicBezTo>
                          <a:cubicBezTo>
                            <a:pt x="58400" y="730060"/>
                            <a:pt x="193601" y="564815"/>
                            <a:pt x="193601" y="564815"/>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2" name="Freeform: Shape 381">
                      <a:extLst>
                        <a:ext uri="{FF2B5EF4-FFF2-40B4-BE49-F238E27FC236}">
                          <a16:creationId xmlns:a16="http://schemas.microsoft.com/office/drawing/2014/main" id="{D286A6D5-7BEA-4016-B2C3-B0519D68698F}"/>
                        </a:ext>
                      </a:extLst>
                    </p:cNvPr>
                    <p:cNvSpPr/>
                    <p:nvPr/>
                  </p:nvSpPr>
                  <p:spPr>
                    <a:xfrm>
                      <a:off x="7581682" y="2379399"/>
                      <a:ext cx="2599853" cy="1750096"/>
                    </a:xfrm>
                    <a:custGeom>
                      <a:avLst/>
                      <a:gdLst>
                        <a:gd name="connsiteX0" fmla="*/ 2208276 w 2599853"/>
                        <a:gd name="connsiteY0" fmla="*/ 1750096 h 1750096"/>
                        <a:gd name="connsiteX1" fmla="*/ 2208276 w 2599853"/>
                        <a:gd name="connsiteY1" fmla="*/ 1750096 h 1750096"/>
                        <a:gd name="connsiteX2" fmla="*/ 2200765 w 2599853"/>
                        <a:gd name="connsiteY2" fmla="*/ 1742585 h 1750096"/>
                        <a:gd name="connsiteX3" fmla="*/ 2223299 w 2599853"/>
                        <a:gd name="connsiteY3" fmla="*/ 1539784 h 1750096"/>
                        <a:gd name="connsiteX4" fmla="*/ 2163209 w 2599853"/>
                        <a:gd name="connsiteY4" fmla="*/ 1487206 h 1750096"/>
                        <a:gd name="connsiteX5" fmla="*/ 2118142 w 2599853"/>
                        <a:gd name="connsiteY5" fmla="*/ 1479695 h 1750096"/>
                        <a:gd name="connsiteX6" fmla="*/ 1952897 w 2599853"/>
                        <a:gd name="connsiteY6" fmla="*/ 1622407 h 1750096"/>
                        <a:gd name="connsiteX7" fmla="*/ 1945386 w 2599853"/>
                        <a:gd name="connsiteY7" fmla="*/ 1629918 h 1750096"/>
                        <a:gd name="connsiteX8" fmla="*/ 1937875 w 2599853"/>
                        <a:gd name="connsiteY8" fmla="*/ 1622407 h 1750096"/>
                        <a:gd name="connsiteX9" fmla="*/ 1967920 w 2599853"/>
                        <a:gd name="connsiteY9" fmla="*/ 916359 h 1750096"/>
                        <a:gd name="connsiteX10" fmla="*/ 1802674 w 2599853"/>
                        <a:gd name="connsiteY10" fmla="*/ 1254361 h 1750096"/>
                        <a:gd name="connsiteX11" fmla="*/ 1795163 w 2599853"/>
                        <a:gd name="connsiteY11" fmla="*/ 1254361 h 1750096"/>
                        <a:gd name="connsiteX12" fmla="*/ 1787652 w 2599853"/>
                        <a:gd name="connsiteY12" fmla="*/ 1246850 h 1750096"/>
                        <a:gd name="connsiteX13" fmla="*/ 1547296 w 2599853"/>
                        <a:gd name="connsiteY13" fmla="*/ 751114 h 1750096"/>
                        <a:gd name="connsiteX14" fmla="*/ 1614895 w 2599853"/>
                        <a:gd name="connsiteY14" fmla="*/ 923871 h 1750096"/>
                        <a:gd name="connsiteX15" fmla="*/ 1614895 w 2599853"/>
                        <a:gd name="connsiteY15" fmla="*/ 931382 h 1750096"/>
                        <a:gd name="connsiteX16" fmla="*/ 1607384 w 2599853"/>
                        <a:gd name="connsiteY16" fmla="*/ 931382 h 1750096"/>
                        <a:gd name="connsiteX17" fmla="*/ 1254361 w 2599853"/>
                        <a:gd name="connsiteY17" fmla="*/ 615914 h 1750096"/>
                        <a:gd name="connsiteX18" fmla="*/ 1276894 w 2599853"/>
                        <a:gd name="connsiteY18" fmla="*/ 893826 h 1750096"/>
                        <a:gd name="connsiteX19" fmla="*/ 1276894 w 2599853"/>
                        <a:gd name="connsiteY19" fmla="*/ 901337 h 1750096"/>
                        <a:gd name="connsiteX20" fmla="*/ 1269383 w 2599853"/>
                        <a:gd name="connsiteY20" fmla="*/ 901337 h 1750096"/>
                        <a:gd name="connsiteX21" fmla="*/ 901337 w 2599853"/>
                        <a:gd name="connsiteY21" fmla="*/ 570847 h 1750096"/>
                        <a:gd name="connsiteX22" fmla="*/ 916360 w 2599853"/>
                        <a:gd name="connsiteY22" fmla="*/ 660981 h 1750096"/>
                        <a:gd name="connsiteX23" fmla="*/ 916360 w 2599853"/>
                        <a:gd name="connsiteY23" fmla="*/ 668492 h 1750096"/>
                        <a:gd name="connsiteX24" fmla="*/ 908848 w 2599853"/>
                        <a:gd name="connsiteY24" fmla="*/ 676003 h 1750096"/>
                        <a:gd name="connsiteX25" fmla="*/ 803692 w 2599853"/>
                        <a:gd name="connsiteY25" fmla="*/ 473202 h 1750096"/>
                        <a:gd name="connsiteX26" fmla="*/ 691025 w 2599853"/>
                        <a:gd name="connsiteY26" fmla="*/ 555825 h 1750096"/>
                        <a:gd name="connsiteX27" fmla="*/ 668492 w 2599853"/>
                        <a:gd name="connsiteY27" fmla="*/ 540802 h 1750096"/>
                        <a:gd name="connsiteX28" fmla="*/ 668492 w 2599853"/>
                        <a:gd name="connsiteY28" fmla="*/ 533291 h 1750096"/>
                        <a:gd name="connsiteX29" fmla="*/ 706047 w 2599853"/>
                        <a:gd name="connsiteY29" fmla="*/ 443157 h 1750096"/>
                        <a:gd name="connsiteX30" fmla="*/ 435646 w 2599853"/>
                        <a:gd name="connsiteY30" fmla="*/ 548313 h 1750096"/>
                        <a:gd name="connsiteX31" fmla="*/ 345512 w 2599853"/>
                        <a:gd name="connsiteY31" fmla="*/ 788670 h 1750096"/>
                        <a:gd name="connsiteX32" fmla="*/ 285423 w 2599853"/>
                        <a:gd name="connsiteY32" fmla="*/ 1044049 h 1750096"/>
                        <a:gd name="connsiteX33" fmla="*/ 277912 w 2599853"/>
                        <a:gd name="connsiteY33" fmla="*/ 1051560 h 1750096"/>
                        <a:gd name="connsiteX34" fmla="*/ 270401 w 2599853"/>
                        <a:gd name="connsiteY34" fmla="*/ 1051560 h 1750096"/>
                        <a:gd name="connsiteX35" fmla="*/ 180267 w 2599853"/>
                        <a:gd name="connsiteY35" fmla="*/ 593380 h 1750096"/>
                        <a:gd name="connsiteX36" fmla="*/ 165245 w 2599853"/>
                        <a:gd name="connsiteY36" fmla="*/ 593380 h 1750096"/>
                        <a:gd name="connsiteX37" fmla="*/ 0 w 2599853"/>
                        <a:gd name="connsiteY37" fmla="*/ 488224 h 1750096"/>
                        <a:gd name="connsiteX38" fmla="*/ 15022 w 2599853"/>
                        <a:gd name="connsiteY38" fmla="*/ 465691 h 1750096"/>
                        <a:gd name="connsiteX39" fmla="*/ 165245 w 2599853"/>
                        <a:gd name="connsiteY39" fmla="*/ 375557 h 1750096"/>
                        <a:gd name="connsiteX40" fmla="*/ 292934 w 2599853"/>
                        <a:gd name="connsiteY40" fmla="*/ 247868 h 1750096"/>
                        <a:gd name="connsiteX41" fmla="*/ 961426 w 2599853"/>
                        <a:gd name="connsiteY41" fmla="*/ 0 h 1750096"/>
                        <a:gd name="connsiteX42" fmla="*/ 1209294 w 2599853"/>
                        <a:gd name="connsiteY42" fmla="*/ 45067 h 1750096"/>
                        <a:gd name="connsiteX43" fmla="*/ 1464673 w 2599853"/>
                        <a:gd name="connsiteY43" fmla="*/ 7511 h 1750096"/>
                        <a:gd name="connsiteX44" fmla="*/ 1907830 w 2599853"/>
                        <a:gd name="connsiteY44" fmla="*/ 127689 h 1750096"/>
                        <a:gd name="connsiteX45" fmla="*/ 2163209 w 2599853"/>
                        <a:gd name="connsiteY45" fmla="*/ 202801 h 1750096"/>
                        <a:gd name="connsiteX46" fmla="*/ 2275876 w 2599853"/>
                        <a:gd name="connsiteY46" fmla="*/ 187779 h 1750096"/>
                        <a:gd name="connsiteX47" fmla="*/ 2283387 w 2599853"/>
                        <a:gd name="connsiteY47" fmla="*/ 187779 h 1750096"/>
                        <a:gd name="connsiteX48" fmla="*/ 2283387 w 2599853"/>
                        <a:gd name="connsiteY48" fmla="*/ 195290 h 1750096"/>
                        <a:gd name="connsiteX49" fmla="*/ 2185743 w 2599853"/>
                        <a:gd name="connsiteY49" fmla="*/ 300446 h 1750096"/>
                        <a:gd name="connsiteX50" fmla="*/ 2553788 w 2599853"/>
                        <a:gd name="connsiteY50" fmla="*/ 1284405 h 1750096"/>
                        <a:gd name="connsiteX51" fmla="*/ 2538766 w 2599853"/>
                        <a:gd name="connsiteY51" fmla="*/ 1299428 h 1750096"/>
                        <a:gd name="connsiteX52" fmla="*/ 2516233 w 2599853"/>
                        <a:gd name="connsiteY52" fmla="*/ 1261872 h 1750096"/>
                        <a:gd name="connsiteX53" fmla="*/ 2501211 w 2599853"/>
                        <a:gd name="connsiteY53" fmla="*/ 1216805 h 1750096"/>
                        <a:gd name="connsiteX54" fmla="*/ 2208276 w 2599853"/>
                        <a:gd name="connsiteY54" fmla="*/ 1750096 h 1750096"/>
                        <a:gd name="connsiteX55" fmla="*/ 2208276 w 2599853"/>
                        <a:gd name="connsiteY55" fmla="*/ 1750096 h 1750096"/>
                        <a:gd name="connsiteX56" fmla="*/ 2125653 w 2599853"/>
                        <a:gd name="connsiteY56" fmla="*/ 1457162 h 1750096"/>
                        <a:gd name="connsiteX57" fmla="*/ 2170720 w 2599853"/>
                        <a:gd name="connsiteY57" fmla="*/ 1464673 h 1750096"/>
                        <a:gd name="connsiteX58" fmla="*/ 2238321 w 2599853"/>
                        <a:gd name="connsiteY58" fmla="*/ 1524762 h 1750096"/>
                        <a:gd name="connsiteX59" fmla="*/ 2223299 w 2599853"/>
                        <a:gd name="connsiteY59" fmla="*/ 1720051 h 1750096"/>
                        <a:gd name="connsiteX60" fmla="*/ 2508722 w 2599853"/>
                        <a:gd name="connsiteY60" fmla="*/ 1179249 h 1750096"/>
                        <a:gd name="connsiteX61" fmla="*/ 2516233 w 2599853"/>
                        <a:gd name="connsiteY61" fmla="*/ 1171738 h 1750096"/>
                        <a:gd name="connsiteX62" fmla="*/ 2523744 w 2599853"/>
                        <a:gd name="connsiteY62" fmla="*/ 1179249 h 1750096"/>
                        <a:gd name="connsiteX63" fmla="*/ 2553788 w 2599853"/>
                        <a:gd name="connsiteY63" fmla="*/ 1254361 h 1750096"/>
                        <a:gd name="connsiteX64" fmla="*/ 2561300 w 2599853"/>
                        <a:gd name="connsiteY64" fmla="*/ 1276894 h 1750096"/>
                        <a:gd name="connsiteX65" fmla="*/ 2178231 w 2599853"/>
                        <a:gd name="connsiteY65" fmla="*/ 300446 h 1750096"/>
                        <a:gd name="connsiteX66" fmla="*/ 2170720 w 2599853"/>
                        <a:gd name="connsiteY66" fmla="*/ 292935 h 1750096"/>
                        <a:gd name="connsiteX67" fmla="*/ 2178231 w 2599853"/>
                        <a:gd name="connsiteY67" fmla="*/ 285423 h 1750096"/>
                        <a:gd name="connsiteX68" fmla="*/ 2283387 w 2599853"/>
                        <a:gd name="connsiteY68" fmla="*/ 195290 h 1750096"/>
                        <a:gd name="connsiteX69" fmla="*/ 2178231 w 2599853"/>
                        <a:gd name="connsiteY69" fmla="*/ 210312 h 1750096"/>
                        <a:gd name="connsiteX70" fmla="*/ 1915341 w 2599853"/>
                        <a:gd name="connsiteY70" fmla="*/ 135201 h 1750096"/>
                        <a:gd name="connsiteX71" fmla="*/ 1479695 w 2599853"/>
                        <a:gd name="connsiteY71" fmla="*/ 15022 h 1750096"/>
                        <a:gd name="connsiteX72" fmla="*/ 1224316 w 2599853"/>
                        <a:gd name="connsiteY72" fmla="*/ 52578 h 1750096"/>
                        <a:gd name="connsiteX73" fmla="*/ 1216805 w 2599853"/>
                        <a:gd name="connsiteY73" fmla="*/ 52578 h 1750096"/>
                        <a:gd name="connsiteX74" fmla="*/ 976449 w 2599853"/>
                        <a:gd name="connsiteY74" fmla="*/ 7511 h 1750096"/>
                        <a:gd name="connsiteX75" fmla="*/ 315468 w 2599853"/>
                        <a:gd name="connsiteY75" fmla="*/ 247868 h 1750096"/>
                        <a:gd name="connsiteX76" fmla="*/ 187779 w 2599853"/>
                        <a:gd name="connsiteY76" fmla="*/ 375557 h 1750096"/>
                        <a:gd name="connsiteX77" fmla="*/ 22533 w 2599853"/>
                        <a:gd name="connsiteY77" fmla="*/ 465691 h 1750096"/>
                        <a:gd name="connsiteX78" fmla="*/ 15022 w 2599853"/>
                        <a:gd name="connsiteY78" fmla="*/ 465691 h 1750096"/>
                        <a:gd name="connsiteX79" fmla="*/ 165245 w 2599853"/>
                        <a:gd name="connsiteY79" fmla="*/ 555825 h 1750096"/>
                        <a:gd name="connsiteX80" fmla="*/ 195290 w 2599853"/>
                        <a:gd name="connsiteY80" fmla="*/ 548313 h 1750096"/>
                        <a:gd name="connsiteX81" fmla="*/ 202801 w 2599853"/>
                        <a:gd name="connsiteY81" fmla="*/ 548313 h 1750096"/>
                        <a:gd name="connsiteX82" fmla="*/ 202801 w 2599853"/>
                        <a:gd name="connsiteY82" fmla="*/ 555825 h 1750096"/>
                        <a:gd name="connsiteX83" fmla="*/ 270401 w 2599853"/>
                        <a:gd name="connsiteY83" fmla="*/ 998982 h 1750096"/>
                        <a:gd name="connsiteX84" fmla="*/ 322979 w 2599853"/>
                        <a:gd name="connsiteY84" fmla="*/ 766137 h 1750096"/>
                        <a:gd name="connsiteX85" fmla="*/ 420624 w 2599853"/>
                        <a:gd name="connsiteY85" fmla="*/ 510758 h 1750096"/>
                        <a:gd name="connsiteX86" fmla="*/ 428135 w 2599853"/>
                        <a:gd name="connsiteY86" fmla="*/ 510758 h 1750096"/>
                        <a:gd name="connsiteX87" fmla="*/ 713559 w 2599853"/>
                        <a:gd name="connsiteY87" fmla="*/ 390579 h 1750096"/>
                        <a:gd name="connsiteX88" fmla="*/ 721070 w 2599853"/>
                        <a:gd name="connsiteY88" fmla="*/ 390579 h 1750096"/>
                        <a:gd name="connsiteX89" fmla="*/ 721070 w 2599853"/>
                        <a:gd name="connsiteY89" fmla="*/ 398091 h 1750096"/>
                        <a:gd name="connsiteX90" fmla="*/ 668492 w 2599853"/>
                        <a:gd name="connsiteY90" fmla="*/ 510758 h 1750096"/>
                        <a:gd name="connsiteX91" fmla="*/ 788670 w 2599853"/>
                        <a:gd name="connsiteY91" fmla="*/ 420624 h 1750096"/>
                        <a:gd name="connsiteX92" fmla="*/ 796181 w 2599853"/>
                        <a:gd name="connsiteY92" fmla="*/ 420624 h 1750096"/>
                        <a:gd name="connsiteX93" fmla="*/ 803692 w 2599853"/>
                        <a:gd name="connsiteY93" fmla="*/ 428135 h 1750096"/>
                        <a:gd name="connsiteX94" fmla="*/ 878804 w 2599853"/>
                        <a:gd name="connsiteY94" fmla="*/ 630936 h 1750096"/>
                        <a:gd name="connsiteX95" fmla="*/ 863781 w 2599853"/>
                        <a:gd name="connsiteY95" fmla="*/ 450669 h 1750096"/>
                        <a:gd name="connsiteX96" fmla="*/ 871292 w 2599853"/>
                        <a:gd name="connsiteY96" fmla="*/ 443157 h 1750096"/>
                        <a:gd name="connsiteX97" fmla="*/ 871292 w 2599853"/>
                        <a:gd name="connsiteY97" fmla="*/ 443157 h 1750096"/>
                        <a:gd name="connsiteX98" fmla="*/ 878804 w 2599853"/>
                        <a:gd name="connsiteY98" fmla="*/ 450669 h 1750096"/>
                        <a:gd name="connsiteX99" fmla="*/ 1239338 w 2599853"/>
                        <a:gd name="connsiteY99" fmla="*/ 863781 h 1750096"/>
                        <a:gd name="connsiteX100" fmla="*/ 1231827 w 2599853"/>
                        <a:gd name="connsiteY100" fmla="*/ 555825 h 1750096"/>
                        <a:gd name="connsiteX101" fmla="*/ 1239338 w 2599853"/>
                        <a:gd name="connsiteY101" fmla="*/ 548313 h 1750096"/>
                        <a:gd name="connsiteX102" fmla="*/ 1239338 w 2599853"/>
                        <a:gd name="connsiteY102" fmla="*/ 548313 h 1750096"/>
                        <a:gd name="connsiteX103" fmla="*/ 1246850 w 2599853"/>
                        <a:gd name="connsiteY103" fmla="*/ 555825 h 1750096"/>
                        <a:gd name="connsiteX104" fmla="*/ 1577340 w 2599853"/>
                        <a:gd name="connsiteY104" fmla="*/ 886315 h 1750096"/>
                        <a:gd name="connsiteX105" fmla="*/ 1509740 w 2599853"/>
                        <a:gd name="connsiteY105" fmla="*/ 698536 h 1750096"/>
                        <a:gd name="connsiteX106" fmla="*/ 1509740 w 2599853"/>
                        <a:gd name="connsiteY106" fmla="*/ 691025 h 1750096"/>
                        <a:gd name="connsiteX107" fmla="*/ 1517251 w 2599853"/>
                        <a:gd name="connsiteY107" fmla="*/ 691025 h 1750096"/>
                        <a:gd name="connsiteX108" fmla="*/ 1780141 w 2599853"/>
                        <a:gd name="connsiteY108" fmla="*/ 1194272 h 1750096"/>
                        <a:gd name="connsiteX109" fmla="*/ 1937875 w 2599853"/>
                        <a:gd name="connsiteY109" fmla="*/ 856270 h 1750096"/>
                        <a:gd name="connsiteX110" fmla="*/ 1945386 w 2599853"/>
                        <a:gd name="connsiteY110" fmla="*/ 848759 h 1750096"/>
                        <a:gd name="connsiteX111" fmla="*/ 1952897 w 2599853"/>
                        <a:gd name="connsiteY111" fmla="*/ 856270 h 1750096"/>
                        <a:gd name="connsiteX112" fmla="*/ 1952897 w 2599853"/>
                        <a:gd name="connsiteY112" fmla="*/ 1539784 h 1750096"/>
                        <a:gd name="connsiteX113" fmla="*/ 2125653 w 2599853"/>
                        <a:gd name="connsiteY113" fmla="*/ 1457162 h 175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599853" h="1750096">
                          <a:moveTo>
                            <a:pt x="2208276" y="1750096"/>
                          </a:moveTo>
                          <a:cubicBezTo>
                            <a:pt x="2208276" y="1750096"/>
                            <a:pt x="2208276" y="1750096"/>
                            <a:pt x="2208276" y="1750096"/>
                          </a:cubicBezTo>
                          <a:cubicBezTo>
                            <a:pt x="2200765" y="1742585"/>
                            <a:pt x="2200765" y="1742585"/>
                            <a:pt x="2200765" y="1742585"/>
                          </a:cubicBezTo>
                          <a:cubicBezTo>
                            <a:pt x="2200765" y="1742585"/>
                            <a:pt x="2253343" y="1614896"/>
                            <a:pt x="2223299" y="1539784"/>
                          </a:cubicBezTo>
                          <a:cubicBezTo>
                            <a:pt x="2215787" y="1517251"/>
                            <a:pt x="2193254" y="1494717"/>
                            <a:pt x="2163209" y="1487206"/>
                          </a:cubicBezTo>
                          <a:cubicBezTo>
                            <a:pt x="2148187" y="1479695"/>
                            <a:pt x="2133165" y="1479695"/>
                            <a:pt x="2118142" y="1479695"/>
                          </a:cubicBezTo>
                          <a:cubicBezTo>
                            <a:pt x="2012986" y="1479695"/>
                            <a:pt x="1952897" y="1614896"/>
                            <a:pt x="1952897" y="1622407"/>
                          </a:cubicBezTo>
                          <a:cubicBezTo>
                            <a:pt x="1952897" y="1622407"/>
                            <a:pt x="1945386" y="1629918"/>
                            <a:pt x="1945386" y="1629918"/>
                          </a:cubicBezTo>
                          <a:cubicBezTo>
                            <a:pt x="1937875" y="1629918"/>
                            <a:pt x="1937875" y="1622407"/>
                            <a:pt x="1937875" y="1622407"/>
                          </a:cubicBezTo>
                          <a:cubicBezTo>
                            <a:pt x="1937875" y="1614896"/>
                            <a:pt x="2080587" y="1201783"/>
                            <a:pt x="1967920" y="916359"/>
                          </a:cubicBezTo>
                          <a:cubicBezTo>
                            <a:pt x="1937875" y="1096627"/>
                            <a:pt x="1802674" y="1246850"/>
                            <a:pt x="1802674" y="1254361"/>
                          </a:cubicBezTo>
                          <a:cubicBezTo>
                            <a:pt x="1802674" y="1254361"/>
                            <a:pt x="1795163" y="1254361"/>
                            <a:pt x="1795163" y="1254361"/>
                          </a:cubicBezTo>
                          <a:cubicBezTo>
                            <a:pt x="1795163" y="1254361"/>
                            <a:pt x="1787652" y="1246850"/>
                            <a:pt x="1787652" y="1246850"/>
                          </a:cubicBezTo>
                          <a:cubicBezTo>
                            <a:pt x="1787652" y="1246850"/>
                            <a:pt x="1780141" y="931382"/>
                            <a:pt x="1547296" y="751114"/>
                          </a:cubicBezTo>
                          <a:cubicBezTo>
                            <a:pt x="1584851" y="878804"/>
                            <a:pt x="1614895" y="923871"/>
                            <a:pt x="1614895" y="923871"/>
                          </a:cubicBezTo>
                          <a:cubicBezTo>
                            <a:pt x="1614895" y="923871"/>
                            <a:pt x="1614895" y="931382"/>
                            <a:pt x="1614895" y="931382"/>
                          </a:cubicBezTo>
                          <a:cubicBezTo>
                            <a:pt x="1614895" y="931382"/>
                            <a:pt x="1607384" y="938893"/>
                            <a:pt x="1607384" y="931382"/>
                          </a:cubicBezTo>
                          <a:cubicBezTo>
                            <a:pt x="1607384" y="931382"/>
                            <a:pt x="1321961" y="871292"/>
                            <a:pt x="1254361" y="615914"/>
                          </a:cubicBezTo>
                          <a:cubicBezTo>
                            <a:pt x="1224316" y="788670"/>
                            <a:pt x="1276894" y="886315"/>
                            <a:pt x="1276894" y="893826"/>
                          </a:cubicBezTo>
                          <a:cubicBezTo>
                            <a:pt x="1276894" y="893826"/>
                            <a:pt x="1276894" y="901337"/>
                            <a:pt x="1276894" y="901337"/>
                          </a:cubicBezTo>
                          <a:cubicBezTo>
                            <a:pt x="1276894" y="901337"/>
                            <a:pt x="1269383" y="901337"/>
                            <a:pt x="1269383" y="901337"/>
                          </a:cubicBezTo>
                          <a:cubicBezTo>
                            <a:pt x="1269383" y="901337"/>
                            <a:pt x="976449" y="848759"/>
                            <a:pt x="901337" y="570847"/>
                          </a:cubicBezTo>
                          <a:cubicBezTo>
                            <a:pt x="908848" y="645958"/>
                            <a:pt x="916360" y="653469"/>
                            <a:pt x="916360" y="660981"/>
                          </a:cubicBezTo>
                          <a:cubicBezTo>
                            <a:pt x="916360" y="660981"/>
                            <a:pt x="923871" y="668492"/>
                            <a:pt x="916360" y="668492"/>
                          </a:cubicBezTo>
                          <a:cubicBezTo>
                            <a:pt x="916360" y="668492"/>
                            <a:pt x="908848" y="676003"/>
                            <a:pt x="908848" y="676003"/>
                          </a:cubicBezTo>
                          <a:cubicBezTo>
                            <a:pt x="908848" y="676003"/>
                            <a:pt x="788670" y="645958"/>
                            <a:pt x="803692" y="473202"/>
                          </a:cubicBezTo>
                          <a:cubicBezTo>
                            <a:pt x="751114" y="525780"/>
                            <a:pt x="713559" y="555825"/>
                            <a:pt x="691025" y="555825"/>
                          </a:cubicBezTo>
                          <a:cubicBezTo>
                            <a:pt x="676003" y="555825"/>
                            <a:pt x="668492" y="548313"/>
                            <a:pt x="668492" y="540802"/>
                          </a:cubicBezTo>
                          <a:cubicBezTo>
                            <a:pt x="668492" y="540802"/>
                            <a:pt x="668492" y="533291"/>
                            <a:pt x="668492" y="533291"/>
                          </a:cubicBezTo>
                          <a:lnTo>
                            <a:pt x="706047" y="443157"/>
                          </a:lnTo>
                          <a:cubicBezTo>
                            <a:pt x="653470" y="473202"/>
                            <a:pt x="540802" y="548313"/>
                            <a:pt x="435646" y="548313"/>
                          </a:cubicBezTo>
                          <a:cubicBezTo>
                            <a:pt x="360535" y="608402"/>
                            <a:pt x="353024" y="691025"/>
                            <a:pt x="345512" y="788670"/>
                          </a:cubicBezTo>
                          <a:cubicBezTo>
                            <a:pt x="338001" y="863781"/>
                            <a:pt x="330490" y="953915"/>
                            <a:pt x="285423" y="1044049"/>
                          </a:cubicBezTo>
                          <a:cubicBezTo>
                            <a:pt x="285423" y="1044049"/>
                            <a:pt x="285423" y="1051560"/>
                            <a:pt x="277912" y="1051560"/>
                          </a:cubicBezTo>
                          <a:cubicBezTo>
                            <a:pt x="277912" y="1051560"/>
                            <a:pt x="270401" y="1051560"/>
                            <a:pt x="270401" y="1051560"/>
                          </a:cubicBezTo>
                          <a:cubicBezTo>
                            <a:pt x="97645" y="803692"/>
                            <a:pt x="150223" y="645958"/>
                            <a:pt x="180267" y="593380"/>
                          </a:cubicBezTo>
                          <a:cubicBezTo>
                            <a:pt x="172756" y="593380"/>
                            <a:pt x="165245" y="593380"/>
                            <a:pt x="165245" y="593380"/>
                          </a:cubicBezTo>
                          <a:cubicBezTo>
                            <a:pt x="97645" y="593380"/>
                            <a:pt x="0" y="518269"/>
                            <a:pt x="0" y="488224"/>
                          </a:cubicBezTo>
                          <a:cubicBezTo>
                            <a:pt x="0" y="480713"/>
                            <a:pt x="7511" y="473202"/>
                            <a:pt x="15022" y="465691"/>
                          </a:cubicBezTo>
                          <a:cubicBezTo>
                            <a:pt x="97645" y="458180"/>
                            <a:pt x="105156" y="443157"/>
                            <a:pt x="165245" y="375557"/>
                          </a:cubicBezTo>
                          <a:cubicBezTo>
                            <a:pt x="195290" y="345513"/>
                            <a:pt x="232845" y="300446"/>
                            <a:pt x="292934" y="247868"/>
                          </a:cubicBezTo>
                          <a:cubicBezTo>
                            <a:pt x="533291" y="22533"/>
                            <a:pt x="863781" y="0"/>
                            <a:pt x="961426" y="0"/>
                          </a:cubicBezTo>
                          <a:cubicBezTo>
                            <a:pt x="1066582" y="0"/>
                            <a:pt x="1164227" y="15022"/>
                            <a:pt x="1209294" y="45067"/>
                          </a:cubicBezTo>
                          <a:cubicBezTo>
                            <a:pt x="1291917" y="15022"/>
                            <a:pt x="1382050" y="7511"/>
                            <a:pt x="1464673" y="7511"/>
                          </a:cubicBezTo>
                          <a:cubicBezTo>
                            <a:pt x="1614895" y="7511"/>
                            <a:pt x="1772630" y="45067"/>
                            <a:pt x="1907830" y="127689"/>
                          </a:cubicBezTo>
                          <a:cubicBezTo>
                            <a:pt x="1990453" y="172756"/>
                            <a:pt x="2080587" y="202801"/>
                            <a:pt x="2163209" y="202801"/>
                          </a:cubicBezTo>
                          <a:cubicBezTo>
                            <a:pt x="2230810" y="202801"/>
                            <a:pt x="2275876" y="187779"/>
                            <a:pt x="2275876" y="187779"/>
                          </a:cubicBezTo>
                          <a:cubicBezTo>
                            <a:pt x="2275876" y="187779"/>
                            <a:pt x="2283387" y="187779"/>
                            <a:pt x="2283387" y="187779"/>
                          </a:cubicBezTo>
                          <a:cubicBezTo>
                            <a:pt x="2283387" y="187779"/>
                            <a:pt x="2283387" y="195290"/>
                            <a:pt x="2283387" y="195290"/>
                          </a:cubicBezTo>
                          <a:cubicBezTo>
                            <a:pt x="2283387" y="202801"/>
                            <a:pt x="2253343" y="285423"/>
                            <a:pt x="2185743" y="300446"/>
                          </a:cubicBezTo>
                          <a:cubicBezTo>
                            <a:pt x="2741567" y="585869"/>
                            <a:pt x="2576322" y="1216805"/>
                            <a:pt x="2553788" y="1284405"/>
                          </a:cubicBezTo>
                          <a:cubicBezTo>
                            <a:pt x="2553788" y="1284405"/>
                            <a:pt x="2553788" y="1299428"/>
                            <a:pt x="2538766" y="1299428"/>
                          </a:cubicBezTo>
                          <a:cubicBezTo>
                            <a:pt x="2531255" y="1299428"/>
                            <a:pt x="2523744" y="1291916"/>
                            <a:pt x="2516233" y="1261872"/>
                          </a:cubicBezTo>
                          <a:cubicBezTo>
                            <a:pt x="2508722" y="1246850"/>
                            <a:pt x="2508722" y="1231827"/>
                            <a:pt x="2501211" y="1216805"/>
                          </a:cubicBezTo>
                          <a:cubicBezTo>
                            <a:pt x="2516233" y="1359517"/>
                            <a:pt x="2396055" y="1667474"/>
                            <a:pt x="2208276" y="1750096"/>
                          </a:cubicBezTo>
                          <a:cubicBezTo>
                            <a:pt x="2215787" y="1750096"/>
                            <a:pt x="2215787" y="1750096"/>
                            <a:pt x="2208276" y="1750096"/>
                          </a:cubicBezTo>
                          <a:close/>
                          <a:moveTo>
                            <a:pt x="2125653" y="1457162"/>
                          </a:moveTo>
                          <a:cubicBezTo>
                            <a:pt x="2140676" y="1457162"/>
                            <a:pt x="2155698" y="1457162"/>
                            <a:pt x="2170720" y="1464673"/>
                          </a:cubicBezTo>
                          <a:cubicBezTo>
                            <a:pt x="2200765" y="1472184"/>
                            <a:pt x="2223299" y="1494717"/>
                            <a:pt x="2238321" y="1524762"/>
                          </a:cubicBezTo>
                          <a:cubicBezTo>
                            <a:pt x="2268365" y="1592362"/>
                            <a:pt x="2238321" y="1682496"/>
                            <a:pt x="2223299" y="1720051"/>
                          </a:cubicBezTo>
                          <a:cubicBezTo>
                            <a:pt x="2403566" y="1614896"/>
                            <a:pt x="2523744" y="1276894"/>
                            <a:pt x="2508722" y="1179249"/>
                          </a:cubicBezTo>
                          <a:cubicBezTo>
                            <a:pt x="2508722" y="1171738"/>
                            <a:pt x="2508722" y="1171738"/>
                            <a:pt x="2516233" y="1171738"/>
                          </a:cubicBezTo>
                          <a:cubicBezTo>
                            <a:pt x="2516233" y="1171738"/>
                            <a:pt x="2523744" y="1171738"/>
                            <a:pt x="2523744" y="1179249"/>
                          </a:cubicBezTo>
                          <a:cubicBezTo>
                            <a:pt x="2538766" y="1209294"/>
                            <a:pt x="2546277" y="1239339"/>
                            <a:pt x="2553788" y="1254361"/>
                          </a:cubicBezTo>
                          <a:cubicBezTo>
                            <a:pt x="2553788" y="1261872"/>
                            <a:pt x="2561300" y="1269383"/>
                            <a:pt x="2561300" y="1276894"/>
                          </a:cubicBezTo>
                          <a:cubicBezTo>
                            <a:pt x="2591344" y="1179249"/>
                            <a:pt x="2734056" y="570847"/>
                            <a:pt x="2178231" y="300446"/>
                          </a:cubicBezTo>
                          <a:cubicBezTo>
                            <a:pt x="2178231" y="300446"/>
                            <a:pt x="2170720" y="292935"/>
                            <a:pt x="2170720" y="292935"/>
                          </a:cubicBezTo>
                          <a:cubicBezTo>
                            <a:pt x="2170720" y="292935"/>
                            <a:pt x="2178231" y="285423"/>
                            <a:pt x="2178231" y="285423"/>
                          </a:cubicBezTo>
                          <a:cubicBezTo>
                            <a:pt x="2230810" y="285423"/>
                            <a:pt x="2268365" y="225334"/>
                            <a:pt x="2283387" y="195290"/>
                          </a:cubicBezTo>
                          <a:cubicBezTo>
                            <a:pt x="2260854" y="202801"/>
                            <a:pt x="2230810" y="210312"/>
                            <a:pt x="2178231" y="210312"/>
                          </a:cubicBezTo>
                          <a:cubicBezTo>
                            <a:pt x="2088098" y="210312"/>
                            <a:pt x="1997964" y="187779"/>
                            <a:pt x="1915341" y="135201"/>
                          </a:cubicBezTo>
                          <a:cubicBezTo>
                            <a:pt x="1780141" y="60089"/>
                            <a:pt x="1629918" y="15022"/>
                            <a:pt x="1479695" y="15022"/>
                          </a:cubicBezTo>
                          <a:cubicBezTo>
                            <a:pt x="1389561" y="15022"/>
                            <a:pt x="1306939" y="30045"/>
                            <a:pt x="1224316" y="52578"/>
                          </a:cubicBezTo>
                          <a:cubicBezTo>
                            <a:pt x="1224316" y="52578"/>
                            <a:pt x="1216805" y="52578"/>
                            <a:pt x="1216805" y="52578"/>
                          </a:cubicBezTo>
                          <a:cubicBezTo>
                            <a:pt x="1179250" y="22533"/>
                            <a:pt x="1081604" y="7511"/>
                            <a:pt x="976449" y="7511"/>
                          </a:cubicBezTo>
                          <a:cubicBezTo>
                            <a:pt x="878804" y="7511"/>
                            <a:pt x="555824" y="22533"/>
                            <a:pt x="315468" y="247868"/>
                          </a:cubicBezTo>
                          <a:cubicBezTo>
                            <a:pt x="255379" y="307957"/>
                            <a:pt x="217823" y="345513"/>
                            <a:pt x="187779" y="375557"/>
                          </a:cubicBezTo>
                          <a:cubicBezTo>
                            <a:pt x="127689" y="443157"/>
                            <a:pt x="112667" y="458180"/>
                            <a:pt x="22533" y="465691"/>
                          </a:cubicBezTo>
                          <a:cubicBezTo>
                            <a:pt x="15022" y="465691"/>
                            <a:pt x="15022" y="465691"/>
                            <a:pt x="15022" y="465691"/>
                          </a:cubicBezTo>
                          <a:cubicBezTo>
                            <a:pt x="15022" y="488224"/>
                            <a:pt x="97645" y="555825"/>
                            <a:pt x="165245" y="555825"/>
                          </a:cubicBezTo>
                          <a:cubicBezTo>
                            <a:pt x="180267" y="555825"/>
                            <a:pt x="187779" y="555825"/>
                            <a:pt x="195290" y="548313"/>
                          </a:cubicBezTo>
                          <a:cubicBezTo>
                            <a:pt x="195290" y="548313"/>
                            <a:pt x="202801" y="548313"/>
                            <a:pt x="202801" y="548313"/>
                          </a:cubicBezTo>
                          <a:cubicBezTo>
                            <a:pt x="202801" y="548313"/>
                            <a:pt x="202801" y="555825"/>
                            <a:pt x="202801" y="555825"/>
                          </a:cubicBezTo>
                          <a:cubicBezTo>
                            <a:pt x="202801" y="555825"/>
                            <a:pt x="75111" y="721070"/>
                            <a:pt x="270401" y="998982"/>
                          </a:cubicBezTo>
                          <a:cubicBezTo>
                            <a:pt x="307957" y="916359"/>
                            <a:pt x="315468" y="841248"/>
                            <a:pt x="322979" y="766137"/>
                          </a:cubicBezTo>
                          <a:cubicBezTo>
                            <a:pt x="330490" y="668492"/>
                            <a:pt x="338001" y="570847"/>
                            <a:pt x="420624" y="510758"/>
                          </a:cubicBezTo>
                          <a:cubicBezTo>
                            <a:pt x="420624" y="510758"/>
                            <a:pt x="420624" y="510758"/>
                            <a:pt x="428135" y="510758"/>
                          </a:cubicBezTo>
                          <a:cubicBezTo>
                            <a:pt x="555824" y="510758"/>
                            <a:pt x="713559" y="390579"/>
                            <a:pt x="713559" y="390579"/>
                          </a:cubicBezTo>
                          <a:cubicBezTo>
                            <a:pt x="713559" y="390579"/>
                            <a:pt x="721070" y="390579"/>
                            <a:pt x="721070" y="390579"/>
                          </a:cubicBezTo>
                          <a:cubicBezTo>
                            <a:pt x="721070" y="390579"/>
                            <a:pt x="721070" y="398091"/>
                            <a:pt x="721070" y="398091"/>
                          </a:cubicBezTo>
                          <a:lnTo>
                            <a:pt x="668492" y="510758"/>
                          </a:lnTo>
                          <a:cubicBezTo>
                            <a:pt x="676003" y="510758"/>
                            <a:pt x="706047" y="518269"/>
                            <a:pt x="788670" y="420624"/>
                          </a:cubicBezTo>
                          <a:cubicBezTo>
                            <a:pt x="788670" y="420624"/>
                            <a:pt x="796181" y="420624"/>
                            <a:pt x="796181" y="420624"/>
                          </a:cubicBezTo>
                          <a:cubicBezTo>
                            <a:pt x="796181" y="420624"/>
                            <a:pt x="803692" y="428135"/>
                            <a:pt x="803692" y="428135"/>
                          </a:cubicBezTo>
                          <a:cubicBezTo>
                            <a:pt x="788670" y="563336"/>
                            <a:pt x="848759" y="615914"/>
                            <a:pt x="878804" y="630936"/>
                          </a:cubicBezTo>
                          <a:cubicBezTo>
                            <a:pt x="871292" y="608402"/>
                            <a:pt x="863781" y="555825"/>
                            <a:pt x="863781" y="450669"/>
                          </a:cubicBezTo>
                          <a:cubicBezTo>
                            <a:pt x="863781" y="443157"/>
                            <a:pt x="863781" y="443157"/>
                            <a:pt x="871292" y="443157"/>
                          </a:cubicBezTo>
                          <a:cubicBezTo>
                            <a:pt x="871292" y="443157"/>
                            <a:pt x="871292" y="443157"/>
                            <a:pt x="871292" y="443157"/>
                          </a:cubicBezTo>
                          <a:cubicBezTo>
                            <a:pt x="878804" y="443157"/>
                            <a:pt x="878804" y="443157"/>
                            <a:pt x="878804" y="450669"/>
                          </a:cubicBezTo>
                          <a:cubicBezTo>
                            <a:pt x="901337" y="766137"/>
                            <a:pt x="1171739" y="848759"/>
                            <a:pt x="1239338" y="863781"/>
                          </a:cubicBezTo>
                          <a:cubicBezTo>
                            <a:pt x="1224316" y="826226"/>
                            <a:pt x="1194272" y="721070"/>
                            <a:pt x="1231827" y="555825"/>
                          </a:cubicBezTo>
                          <a:cubicBezTo>
                            <a:pt x="1231827" y="555825"/>
                            <a:pt x="1239338" y="548313"/>
                            <a:pt x="1239338" y="548313"/>
                          </a:cubicBezTo>
                          <a:lnTo>
                            <a:pt x="1239338" y="548313"/>
                          </a:lnTo>
                          <a:cubicBezTo>
                            <a:pt x="1239338" y="548313"/>
                            <a:pt x="1246850" y="548313"/>
                            <a:pt x="1246850" y="555825"/>
                          </a:cubicBezTo>
                          <a:cubicBezTo>
                            <a:pt x="1291917" y="788670"/>
                            <a:pt x="1509740" y="871292"/>
                            <a:pt x="1577340" y="886315"/>
                          </a:cubicBezTo>
                          <a:cubicBezTo>
                            <a:pt x="1562318" y="863781"/>
                            <a:pt x="1532273" y="803692"/>
                            <a:pt x="1509740" y="698536"/>
                          </a:cubicBezTo>
                          <a:cubicBezTo>
                            <a:pt x="1509740" y="698536"/>
                            <a:pt x="1509740" y="691025"/>
                            <a:pt x="1509740" y="691025"/>
                          </a:cubicBezTo>
                          <a:cubicBezTo>
                            <a:pt x="1509740" y="691025"/>
                            <a:pt x="1517251" y="691025"/>
                            <a:pt x="1517251" y="691025"/>
                          </a:cubicBezTo>
                          <a:cubicBezTo>
                            <a:pt x="1742585" y="848759"/>
                            <a:pt x="1780141" y="1119160"/>
                            <a:pt x="1780141" y="1194272"/>
                          </a:cubicBezTo>
                          <a:cubicBezTo>
                            <a:pt x="1817697" y="1149205"/>
                            <a:pt x="1922853" y="1014004"/>
                            <a:pt x="1937875" y="856270"/>
                          </a:cubicBezTo>
                          <a:cubicBezTo>
                            <a:pt x="1937875" y="856270"/>
                            <a:pt x="1937875" y="848759"/>
                            <a:pt x="1945386" y="848759"/>
                          </a:cubicBezTo>
                          <a:cubicBezTo>
                            <a:pt x="1945386" y="848759"/>
                            <a:pt x="1952897" y="848759"/>
                            <a:pt x="1952897" y="856270"/>
                          </a:cubicBezTo>
                          <a:cubicBezTo>
                            <a:pt x="2058053" y="1089116"/>
                            <a:pt x="1990453" y="1404584"/>
                            <a:pt x="1952897" y="1539784"/>
                          </a:cubicBezTo>
                          <a:cubicBezTo>
                            <a:pt x="2005475" y="1509740"/>
                            <a:pt x="2058053" y="1457162"/>
                            <a:pt x="2125653" y="1457162"/>
                          </a:cubicBezTo>
                          <a:close/>
                        </a:path>
                      </a:pathLst>
                    </a:custGeom>
                    <a:solidFill>
                      <a:srgbClr val="F19532"/>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30" name="Freeform: Shape 329">
                    <a:extLst>
                      <a:ext uri="{FF2B5EF4-FFF2-40B4-BE49-F238E27FC236}">
                        <a16:creationId xmlns:a16="http://schemas.microsoft.com/office/drawing/2014/main" id="{13CABA7D-1926-404D-B6D2-6DC645A70D0B}"/>
                      </a:ext>
                    </a:extLst>
                  </p:cNvPr>
                  <p:cNvSpPr/>
                  <p:nvPr/>
                </p:nvSpPr>
                <p:spPr>
                  <a:xfrm>
                    <a:off x="8513063" y="2394421"/>
                    <a:ext cx="1336983" cy="217823"/>
                  </a:xfrm>
                  <a:custGeom>
                    <a:avLst/>
                    <a:gdLst>
                      <a:gd name="connsiteX0" fmla="*/ 991471 w 1336983"/>
                      <a:gd name="connsiteY0" fmla="*/ 120178 h 217823"/>
                      <a:gd name="connsiteX1" fmla="*/ 292935 w 1336983"/>
                      <a:gd name="connsiteY1" fmla="*/ 45067 h 217823"/>
                      <a:gd name="connsiteX2" fmla="*/ 135201 w 1336983"/>
                      <a:gd name="connsiteY2" fmla="*/ 0 h 217823"/>
                      <a:gd name="connsiteX3" fmla="*/ 172757 w 1336983"/>
                      <a:gd name="connsiteY3" fmla="*/ 15022 h 217823"/>
                      <a:gd name="connsiteX4" fmla="*/ 180268 w 1336983"/>
                      <a:gd name="connsiteY4" fmla="*/ 82623 h 217823"/>
                      <a:gd name="connsiteX5" fmla="*/ 0 w 1336983"/>
                      <a:gd name="connsiteY5" fmla="*/ 217823 h 217823"/>
                      <a:gd name="connsiteX6" fmla="*/ 270401 w 1336983"/>
                      <a:gd name="connsiteY6" fmla="*/ 90134 h 217823"/>
                      <a:gd name="connsiteX7" fmla="*/ 608402 w 1336983"/>
                      <a:gd name="connsiteY7" fmla="*/ 82623 h 217823"/>
                      <a:gd name="connsiteX8" fmla="*/ 706048 w 1336983"/>
                      <a:gd name="connsiteY8" fmla="*/ 105156 h 217823"/>
                      <a:gd name="connsiteX9" fmla="*/ 1089116 w 1336983"/>
                      <a:gd name="connsiteY9" fmla="*/ 195290 h 217823"/>
                      <a:gd name="connsiteX10" fmla="*/ 1336984 w 1336983"/>
                      <a:gd name="connsiteY10" fmla="*/ 187779 h 217823"/>
                      <a:gd name="connsiteX11" fmla="*/ 991471 w 1336983"/>
                      <a:gd name="connsiteY11" fmla="*/ 120178 h 21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6983" h="217823">
                        <a:moveTo>
                          <a:pt x="991471" y="120178"/>
                        </a:moveTo>
                        <a:cubicBezTo>
                          <a:pt x="773648" y="0"/>
                          <a:pt x="525780" y="-30045"/>
                          <a:pt x="292935" y="45067"/>
                        </a:cubicBezTo>
                        <a:cubicBezTo>
                          <a:pt x="262890" y="22533"/>
                          <a:pt x="210312" y="7511"/>
                          <a:pt x="135201" y="0"/>
                        </a:cubicBezTo>
                        <a:cubicBezTo>
                          <a:pt x="150223" y="0"/>
                          <a:pt x="157734" y="7511"/>
                          <a:pt x="172757" y="15022"/>
                        </a:cubicBezTo>
                        <a:cubicBezTo>
                          <a:pt x="210312" y="30045"/>
                          <a:pt x="217823" y="60089"/>
                          <a:pt x="180268" y="82623"/>
                        </a:cubicBezTo>
                        <a:cubicBezTo>
                          <a:pt x="120178" y="120178"/>
                          <a:pt x="45067" y="165245"/>
                          <a:pt x="0" y="217823"/>
                        </a:cubicBezTo>
                        <a:cubicBezTo>
                          <a:pt x="90134" y="165245"/>
                          <a:pt x="172757" y="112667"/>
                          <a:pt x="270401" y="90134"/>
                        </a:cubicBezTo>
                        <a:cubicBezTo>
                          <a:pt x="383068" y="60089"/>
                          <a:pt x="495735" y="60089"/>
                          <a:pt x="608402" y="82623"/>
                        </a:cubicBezTo>
                        <a:cubicBezTo>
                          <a:pt x="638447" y="90134"/>
                          <a:pt x="676003" y="97645"/>
                          <a:pt x="706048" y="105156"/>
                        </a:cubicBezTo>
                        <a:cubicBezTo>
                          <a:pt x="833737" y="142712"/>
                          <a:pt x="961427" y="180267"/>
                          <a:pt x="1089116" y="195290"/>
                        </a:cubicBezTo>
                        <a:cubicBezTo>
                          <a:pt x="1164227" y="202801"/>
                          <a:pt x="1261872" y="217823"/>
                          <a:pt x="1336984" y="187779"/>
                        </a:cubicBezTo>
                        <a:cubicBezTo>
                          <a:pt x="1276894" y="195290"/>
                          <a:pt x="1149205" y="210312"/>
                          <a:pt x="991471" y="120178"/>
                        </a:cubicBezTo>
                        <a:close/>
                      </a:path>
                    </a:pathLst>
                  </a:custGeom>
                  <a:solidFill>
                    <a:srgbClr val="FDBB30">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1" name="Freeform: Shape 330">
                    <a:extLst>
                      <a:ext uri="{FF2B5EF4-FFF2-40B4-BE49-F238E27FC236}">
                        <a16:creationId xmlns:a16="http://schemas.microsoft.com/office/drawing/2014/main" id="{002AEE60-6A4B-4E25-9162-9491C490AE14}"/>
                      </a:ext>
                    </a:extLst>
                  </p:cNvPr>
                  <p:cNvSpPr/>
                  <p:nvPr/>
                </p:nvSpPr>
                <p:spPr>
                  <a:xfrm>
                    <a:off x="7585799" y="2469533"/>
                    <a:ext cx="2605232" cy="1644940"/>
                  </a:xfrm>
                  <a:custGeom>
                    <a:avLst/>
                    <a:gdLst>
                      <a:gd name="connsiteX0" fmla="*/ 2181626 w 2605232"/>
                      <a:gd name="connsiteY0" fmla="*/ 210312 h 1644940"/>
                      <a:gd name="connsiteX1" fmla="*/ 2181626 w 2605232"/>
                      <a:gd name="connsiteY1" fmla="*/ 210312 h 1644940"/>
                      <a:gd name="connsiteX2" fmla="*/ 2023892 w 2605232"/>
                      <a:gd name="connsiteY2" fmla="*/ 165245 h 1644940"/>
                      <a:gd name="connsiteX3" fmla="*/ 1948780 w 2605232"/>
                      <a:gd name="connsiteY3" fmla="*/ 157734 h 1644940"/>
                      <a:gd name="connsiteX4" fmla="*/ 1993847 w 2605232"/>
                      <a:gd name="connsiteY4" fmla="*/ 450669 h 1644940"/>
                      <a:gd name="connsiteX5" fmla="*/ 1693402 w 2605232"/>
                      <a:gd name="connsiteY5" fmla="*/ 315468 h 1644940"/>
                      <a:gd name="connsiteX6" fmla="*/ 1813580 w 2605232"/>
                      <a:gd name="connsiteY6" fmla="*/ 570847 h 1644940"/>
                      <a:gd name="connsiteX7" fmla="*/ 1798557 w 2605232"/>
                      <a:gd name="connsiteY7" fmla="*/ 585869 h 1644940"/>
                      <a:gd name="connsiteX8" fmla="*/ 1791046 w 2605232"/>
                      <a:gd name="connsiteY8" fmla="*/ 585869 h 1644940"/>
                      <a:gd name="connsiteX9" fmla="*/ 1715935 w 2605232"/>
                      <a:gd name="connsiteY9" fmla="*/ 473202 h 1644940"/>
                      <a:gd name="connsiteX10" fmla="*/ 1791046 w 2605232"/>
                      <a:gd name="connsiteY10" fmla="*/ 856270 h 1644940"/>
                      <a:gd name="connsiteX11" fmla="*/ 1776024 w 2605232"/>
                      <a:gd name="connsiteY11" fmla="*/ 856270 h 1644940"/>
                      <a:gd name="connsiteX12" fmla="*/ 1317845 w 2605232"/>
                      <a:gd name="connsiteY12" fmla="*/ 277912 h 1644940"/>
                      <a:gd name="connsiteX13" fmla="*/ 1370422 w 2605232"/>
                      <a:gd name="connsiteY13" fmla="*/ 563336 h 1644940"/>
                      <a:gd name="connsiteX14" fmla="*/ 1355400 w 2605232"/>
                      <a:gd name="connsiteY14" fmla="*/ 578358 h 1644940"/>
                      <a:gd name="connsiteX15" fmla="*/ 1197666 w 2605232"/>
                      <a:gd name="connsiteY15" fmla="*/ 202801 h 1644940"/>
                      <a:gd name="connsiteX16" fmla="*/ 1130066 w 2605232"/>
                      <a:gd name="connsiteY16" fmla="*/ 345513 h 1644940"/>
                      <a:gd name="connsiteX17" fmla="*/ 1145088 w 2605232"/>
                      <a:gd name="connsiteY17" fmla="*/ 683514 h 1644940"/>
                      <a:gd name="connsiteX18" fmla="*/ 1130066 w 2605232"/>
                      <a:gd name="connsiteY18" fmla="*/ 691025 h 1644940"/>
                      <a:gd name="connsiteX19" fmla="*/ 964820 w 2605232"/>
                      <a:gd name="connsiteY19" fmla="*/ 398091 h 1644940"/>
                      <a:gd name="connsiteX20" fmla="*/ 1002376 w 2605232"/>
                      <a:gd name="connsiteY20" fmla="*/ 240357 h 1644940"/>
                      <a:gd name="connsiteX21" fmla="*/ 867176 w 2605232"/>
                      <a:gd name="connsiteY21" fmla="*/ 360535 h 1644940"/>
                      <a:gd name="connsiteX22" fmla="*/ 852153 w 2605232"/>
                      <a:gd name="connsiteY22" fmla="*/ 353024 h 1644940"/>
                      <a:gd name="connsiteX23" fmla="*/ 912243 w 2605232"/>
                      <a:gd name="connsiteY23" fmla="*/ 217823 h 1644940"/>
                      <a:gd name="connsiteX24" fmla="*/ 762020 w 2605232"/>
                      <a:gd name="connsiteY24" fmla="*/ 315468 h 1644940"/>
                      <a:gd name="connsiteX25" fmla="*/ 746997 w 2605232"/>
                      <a:gd name="connsiteY25" fmla="*/ 307957 h 1644940"/>
                      <a:gd name="connsiteX26" fmla="*/ 777042 w 2605232"/>
                      <a:gd name="connsiteY26" fmla="*/ 247868 h 1644940"/>
                      <a:gd name="connsiteX27" fmla="*/ 559219 w 2605232"/>
                      <a:gd name="connsiteY27" fmla="*/ 353024 h 1644940"/>
                      <a:gd name="connsiteX28" fmla="*/ 559219 w 2605232"/>
                      <a:gd name="connsiteY28" fmla="*/ 338001 h 1644940"/>
                      <a:gd name="connsiteX29" fmla="*/ 671886 w 2605232"/>
                      <a:gd name="connsiteY29" fmla="*/ 262890 h 1644940"/>
                      <a:gd name="connsiteX30" fmla="*/ 416507 w 2605232"/>
                      <a:gd name="connsiteY30" fmla="*/ 338001 h 1644940"/>
                      <a:gd name="connsiteX31" fmla="*/ 416507 w 2605232"/>
                      <a:gd name="connsiteY31" fmla="*/ 322979 h 1644940"/>
                      <a:gd name="connsiteX32" fmla="*/ 641841 w 2605232"/>
                      <a:gd name="connsiteY32" fmla="*/ 187779 h 1644940"/>
                      <a:gd name="connsiteX33" fmla="*/ 183662 w 2605232"/>
                      <a:gd name="connsiteY33" fmla="*/ 330490 h 1644940"/>
                      <a:gd name="connsiteX34" fmla="*/ 183662 w 2605232"/>
                      <a:gd name="connsiteY34" fmla="*/ 315468 h 1644940"/>
                      <a:gd name="connsiteX35" fmla="*/ 401485 w 2605232"/>
                      <a:gd name="connsiteY35" fmla="*/ 112667 h 1644940"/>
                      <a:gd name="connsiteX36" fmla="*/ 581752 w 2605232"/>
                      <a:gd name="connsiteY36" fmla="*/ 0 h 1644940"/>
                      <a:gd name="connsiteX37" fmla="*/ 551708 w 2605232"/>
                      <a:gd name="connsiteY37" fmla="*/ 7511 h 1644940"/>
                      <a:gd name="connsiteX38" fmla="*/ 296329 w 2605232"/>
                      <a:gd name="connsiteY38" fmla="*/ 165245 h 1644940"/>
                      <a:gd name="connsiteX39" fmla="*/ 10906 w 2605232"/>
                      <a:gd name="connsiteY39" fmla="*/ 383068 h 1644940"/>
                      <a:gd name="connsiteX40" fmla="*/ 191173 w 2605232"/>
                      <a:gd name="connsiteY40" fmla="*/ 488224 h 1644940"/>
                      <a:gd name="connsiteX41" fmla="*/ 266284 w 2605232"/>
                      <a:gd name="connsiteY41" fmla="*/ 953915 h 1644940"/>
                      <a:gd name="connsiteX42" fmla="*/ 416507 w 2605232"/>
                      <a:gd name="connsiteY42" fmla="*/ 450669 h 1644940"/>
                      <a:gd name="connsiteX43" fmla="*/ 709442 w 2605232"/>
                      <a:gd name="connsiteY43" fmla="*/ 330490 h 1644940"/>
                      <a:gd name="connsiteX44" fmla="*/ 656864 w 2605232"/>
                      <a:gd name="connsiteY44" fmla="*/ 443157 h 1644940"/>
                      <a:gd name="connsiteX45" fmla="*/ 792064 w 2605232"/>
                      <a:gd name="connsiteY45" fmla="*/ 353024 h 1644940"/>
                      <a:gd name="connsiteX46" fmla="*/ 889709 w 2605232"/>
                      <a:gd name="connsiteY46" fmla="*/ 570847 h 1644940"/>
                      <a:gd name="connsiteX47" fmla="*/ 867176 w 2605232"/>
                      <a:gd name="connsiteY47" fmla="*/ 375557 h 1644940"/>
                      <a:gd name="connsiteX48" fmla="*/ 1242733 w 2605232"/>
                      <a:gd name="connsiteY48" fmla="*/ 796181 h 1644940"/>
                      <a:gd name="connsiteX49" fmla="*/ 1227710 w 2605232"/>
                      <a:gd name="connsiteY49" fmla="*/ 480713 h 1644940"/>
                      <a:gd name="connsiteX50" fmla="*/ 1580735 w 2605232"/>
                      <a:gd name="connsiteY50" fmla="*/ 826226 h 1644940"/>
                      <a:gd name="connsiteX51" fmla="*/ 1505623 w 2605232"/>
                      <a:gd name="connsiteY51" fmla="*/ 623425 h 1644940"/>
                      <a:gd name="connsiteX52" fmla="*/ 1768513 w 2605232"/>
                      <a:gd name="connsiteY52" fmla="*/ 1134183 h 1644940"/>
                      <a:gd name="connsiteX53" fmla="*/ 1941269 w 2605232"/>
                      <a:gd name="connsiteY53" fmla="*/ 773648 h 1644940"/>
                      <a:gd name="connsiteX54" fmla="*/ 1918736 w 2605232"/>
                      <a:gd name="connsiteY54" fmla="*/ 1509740 h 1644940"/>
                      <a:gd name="connsiteX55" fmla="*/ 2136559 w 2605232"/>
                      <a:gd name="connsiteY55" fmla="*/ 1374539 h 1644940"/>
                      <a:gd name="connsiteX56" fmla="*/ 2181626 w 2605232"/>
                      <a:gd name="connsiteY56" fmla="*/ 1644940 h 1644940"/>
                      <a:gd name="connsiteX57" fmla="*/ 2489583 w 2605232"/>
                      <a:gd name="connsiteY57" fmla="*/ 1081604 h 1644940"/>
                      <a:gd name="connsiteX58" fmla="*/ 2542161 w 2605232"/>
                      <a:gd name="connsiteY58" fmla="*/ 1186761 h 1644940"/>
                      <a:gd name="connsiteX59" fmla="*/ 2181626 w 2605232"/>
                      <a:gd name="connsiteY59" fmla="*/ 210312 h 164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605232" h="1644940">
                        <a:moveTo>
                          <a:pt x="2181626" y="210312"/>
                        </a:moveTo>
                        <a:cubicBezTo>
                          <a:pt x="2189137" y="210312"/>
                          <a:pt x="2189137" y="210312"/>
                          <a:pt x="2181626" y="210312"/>
                        </a:cubicBezTo>
                        <a:cubicBezTo>
                          <a:pt x="2129048" y="195290"/>
                          <a:pt x="2076470" y="172756"/>
                          <a:pt x="2023892" y="165245"/>
                        </a:cubicBezTo>
                        <a:cubicBezTo>
                          <a:pt x="2001358" y="157734"/>
                          <a:pt x="1971314" y="157734"/>
                          <a:pt x="1948780" y="157734"/>
                        </a:cubicBezTo>
                        <a:cubicBezTo>
                          <a:pt x="2038914" y="195290"/>
                          <a:pt x="1993847" y="450669"/>
                          <a:pt x="1993847" y="450669"/>
                        </a:cubicBezTo>
                        <a:cubicBezTo>
                          <a:pt x="1993847" y="450669"/>
                          <a:pt x="1813580" y="345513"/>
                          <a:pt x="1693402" y="315468"/>
                        </a:cubicBezTo>
                        <a:cubicBezTo>
                          <a:pt x="1761002" y="383068"/>
                          <a:pt x="1806069" y="480713"/>
                          <a:pt x="1813580" y="570847"/>
                        </a:cubicBezTo>
                        <a:cubicBezTo>
                          <a:pt x="1813580" y="578358"/>
                          <a:pt x="1806069" y="585869"/>
                          <a:pt x="1798557" y="585869"/>
                        </a:cubicBezTo>
                        <a:cubicBezTo>
                          <a:pt x="1798557" y="585869"/>
                          <a:pt x="1798557" y="585869"/>
                          <a:pt x="1791046" y="585869"/>
                        </a:cubicBezTo>
                        <a:cubicBezTo>
                          <a:pt x="1768513" y="540802"/>
                          <a:pt x="1745979" y="510758"/>
                          <a:pt x="1715935" y="473202"/>
                        </a:cubicBezTo>
                        <a:cubicBezTo>
                          <a:pt x="1783535" y="593380"/>
                          <a:pt x="1836113" y="728581"/>
                          <a:pt x="1791046" y="856270"/>
                        </a:cubicBezTo>
                        <a:cubicBezTo>
                          <a:pt x="1791046" y="863781"/>
                          <a:pt x="1776024" y="871293"/>
                          <a:pt x="1776024" y="856270"/>
                        </a:cubicBezTo>
                        <a:cubicBezTo>
                          <a:pt x="1715935" y="600891"/>
                          <a:pt x="1370422" y="525780"/>
                          <a:pt x="1317845" y="277912"/>
                        </a:cubicBezTo>
                        <a:cubicBezTo>
                          <a:pt x="1302822" y="375557"/>
                          <a:pt x="1317845" y="480713"/>
                          <a:pt x="1370422" y="563336"/>
                        </a:cubicBezTo>
                        <a:cubicBezTo>
                          <a:pt x="1377933" y="570847"/>
                          <a:pt x="1362911" y="585869"/>
                          <a:pt x="1355400" y="578358"/>
                        </a:cubicBezTo>
                        <a:cubicBezTo>
                          <a:pt x="1272777" y="488224"/>
                          <a:pt x="1190155" y="338001"/>
                          <a:pt x="1197666" y="202801"/>
                        </a:cubicBezTo>
                        <a:cubicBezTo>
                          <a:pt x="1167622" y="247868"/>
                          <a:pt x="1145088" y="300446"/>
                          <a:pt x="1130066" y="345513"/>
                        </a:cubicBezTo>
                        <a:cubicBezTo>
                          <a:pt x="1092510" y="458180"/>
                          <a:pt x="1115043" y="563336"/>
                          <a:pt x="1145088" y="683514"/>
                        </a:cubicBezTo>
                        <a:cubicBezTo>
                          <a:pt x="1145088" y="691025"/>
                          <a:pt x="1137577" y="698536"/>
                          <a:pt x="1130066" y="691025"/>
                        </a:cubicBezTo>
                        <a:cubicBezTo>
                          <a:pt x="1039932" y="615914"/>
                          <a:pt x="964820" y="518269"/>
                          <a:pt x="964820" y="398091"/>
                        </a:cubicBezTo>
                        <a:cubicBezTo>
                          <a:pt x="964820" y="338001"/>
                          <a:pt x="979843" y="285423"/>
                          <a:pt x="1002376" y="240357"/>
                        </a:cubicBezTo>
                        <a:cubicBezTo>
                          <a:pt x="957309" y="277912"/>
                          <a:pt x="912243" y="315468"/>
                          <a:pt x="867176" y="360535"/>
                        </a:cubicBezTo>
                        <a:cubicBezTo>
                          <a:pt x="859665" y="368046"/>
                          <a:pt x="852153" y="360535"/>
                          <a:pt x="852153" y="353024"/>
                        </a:cubicBezTo>
                        <a:cubicBezTo>
                          <a:pt x="859665" y="307957"/>
                          <a:pt x="882198" y="255379"/>
                          <a:pt x="912243" y="217823"/>
                        </a:cubicBezTo>
                        <a:cubicBezTo>
                          <a:pt x="859665" y="247868"/>
                          <a:pt x="814598" y="277912"/>
                          <a:pt x="762020" y="315468"/>
                        </a:cubicBezTo>
                        <a:cubicBezTo>
                          <a:pt x="754509" y="322979"/>
                          <a:pt x="746997" y="315468"/>
                          <a:pt x="746997" y="307957"/>
                        </a:cubicBezTo>
                        <a:cubicBezTo>
                          <a:pt x="754509" y="285423"/>
                          <a:pt x="762020" y="270401"/>
                          <a:pt x="777042" y="247868"/>
                        </a:cubicBezTo>
                        <a:cubicBezTo>
                          <a:pt x="716953" y="300446"/>
                          <a:pt x="641841" y="345513"/>
                          <a:pt x="559219" y="353024"/>
                        </a:cubicBezTo>
                        <a:cubicBezTo>
                          <a:pt x="551708" y="353024"/>
                          <a:pt x="551708" y="338001"/>
                          <a:pt x="559219" y="338001"/>
                        </a:cubicBezTo>
                        <a:cubicBezTo>
                          <a:pt x="596775" y="315468"/>
                          <a:pt x="641841" y="285423"/>
                          <a:pt x="671886" y="262890"/>
                        </a:cubicBezTo>
                        <a:cubicBezTo>
                          <a:pt x="589263" y="300446"/>
                          <a:pt x="506641" y="338001"/>
                          <a:pt x="416507" y="338001"/>
                        </a:cubicBezTo>
                        <a:cubicBezTo>
                          <a:pt x="408996" y="338001"/>
                          <a:pt x="408996" y="322979"/>
                          <a:pt x="416507" y="322979"/>
                        </a:cubicBezTo>
                        <a:cubicBezTo>
                          <a:pt x="499130" y="292935"/>
                          <a:pt x="574241" y="240357"/>
                          <a:pt x="641841" y="187779"/>
                        </a:cubicBezTo>
                        <a:cubicBezTo>
                          <a:pt x="499130" y="262890"/>
                          <a:pt x="341396" y="345513"/>
                          <a:pt x="183662" y="330490"/>
                        </a:cubicBezTo>
                        <a:cubicBezTo>
                          <a:pt x="176150" y="330490"/>
                          <a:pt x="176150" y="322979"/>
                          <a:pt x="183662" y="315468"/>
                        </a:cubicBezTo>
                        <a:cubicBezTo>
                          <a:pt x="243751" y="232845"/>
                          <a:pt x="318862" y="172756"/>
                          <a:pt x="401485" y="112667"/>
                        </a:cubicBezTo>
                        <a:cubicBezTo>
                          <a:pt x="461574" y="67600"/>
                          <a:pt x="521663" y="30045"/>
                          <a:pt x="581752" y="0"/>
                        </a:cubicBezTo>
                        <a:cubicBezTo>
                          <a:pt x="574241" y="0"/>
                          <a:pt x="566730" y="7511"/>
                          <a:pt x="551708" y="7511"/>
                        </a:cubicBezTo>
                        <a:cubicBezTo>
                          <a:pt x="461574" y="45067"/>
                          <a:pt x="371440" y="97645"/>
                          <a:pt x="296329" y="165245"/>
                        </a:cubicBezTo>
                        <a:cubicBezTo>
                          <a:pt x="101039" y="353024"/>
                          <a:pt x="131084" y="368046"/>
                          <a:pt x="10906" y="383068"/>
                        </a:cubicBezTo>
                        <a:cubicBezTo>
                          <a:pt x="-41673" y="390579"/>
                          <a:pt x="108550" y="533291"/>
                          <a:pt x="191173" y="488224"/>
                        </a:cubicBezTo>
                        <a:cubicBezTo>
                          <a:pt x="191173" y="488224"/>
                          <a:pt x="55972" y="653469"/>
                          <a:pt x="266284" y="953915"/>
                        </a:cubicBezTo>
                        <a:cubicBezTo>
                          <a:pt x="363929" y="758625"/>
                          <a:pt x="281307" y="563336"/>
                          <a:pt x="416507" y="450669"/>
                        </a:cubicBezTo>
                        <a:cubicBezTo>
                          <a:pt x="551708" y="450669"/>
                          <a:pt x="709442" y="330490"/>
                          <a:pt x="709442" y="330490"/>
                        </a:cubicBezTo>
                        <a:lnTo>
                          <a:pt x="656864" y="443157"/>
                        </a:lnTo>
                        <a:cubicBezTo>
                          <a:pt x="656864" y="443157"/>
                          <a:pt x="679397" y="488224"/>
                          <a:pt x="792064" y="353024"/>
                        </a:cubicBezTo>
                        <a:cubicBezTo>
                          <a:pt x="769531" y="540802"/>
                          <a:pt x="889709" y="570847"/>
                          <a:pt x="889709" y="570847"/>
                        </a:cubicBezTo>
                        <a:cubicBezTo>
                          <a:pt x="889709" y="570847"/>
                          <a:pt x="867176" y="555825"/>
                          <a:pt x="867176" y="375557"/>
                        </a:cubicBezTo>
                        <a:cubicBezTo>
                          <a:pt x="897220" y="743603"/>
                          <a:pt x="1242733" y="796181"/>
                          <a:pt x="1242733" y="796181"/>
                        </a:cubicBezTo>
                        <a:cubicBezTo>
                          <a:pt x="1242733" y="796181"/>
                          <a:pt x="1190155" y="676003"/>
                          <a:pt x="1227710" y="480713"/>
                        </a:cubicBezTo>
                        <a:cubicBezTo>
                          <a:pt x="1280289" y="766137"/>
                          <a:pt x="1580735" y="826226"/>
                          <a:pt x="1580735" y="826226"/>
                        </a:cubicBezTo>
                        <a:cubicBezTo>
                          <a:pt x="1580735" y="826226"/>
                          <a:pt x="1543179" y="773648"/>
                          <a:pt x="1505623" y="623425"/>
                        </a:cubicBezTo>
                        <a:cubicBezTo>
                          <a:pt x="1768513" y="811203"/>
                          <a:pt x="1768513" y="1134183"/>
                          <a:pt x="1768513" y="1134183"/>
                        </a:cubicBezTo>
                        <a:cubicBezTo>
                          <a:pt x="1768513" y="1134183"/>
                          <a:pt x="1926247" y="968937"/>
                          <a:pt x="1941269" y="773648"/>
                        </a:cubicBezTo>
                        <a:cubicBezTo>
                          <a:pt x="2076470" y="1066582"/>
                          <a:pt x="1918736" y="1509740"/>
                          <a:pt x="1918736" y="1509740"/>
                        </a:cubicBezTo>
                        <a:cubicBezTo>
                          <a:pt x="1918736" y="1509740"/>
                          <a:pt x="2001358" y="1321961"/>
                          <a:pt x="2136559" y="1374539"/>
                        </a:cubicBezTo>
                        <a:cubicBezTo>
                          <a:pt x="2271760" y="1427117"/>
                          <a:pt x="2181626" y="1644940"/>
                          <a:pt x="2181626" y="1644940"/>
                        </a:cubicBezTo>
                        <a:cubicBezTo>
                          <a:pt x="2376916" y="1547295"/>
                          <a:pt x="2504605" y="1186761"/>
                          <a:pt x="2489583" y="1081604"/>
                        </a:cubicBezTo>
                        <a:cubicBezTo>
                          <a:pt x="2527139" y="1156716"/>
                          <a:pt x="2534650" y="1209294"/>
                          <a:pt x="2542161" y="1186761"/>
                        </a:cubicBezTo>
                        <a:cubicBezTo>
                          <a:pt x="2579716" y="1171738"/>
                          <a:pt x="2782517" y="495735"/>
                          <a:pt x="2181626" y="210312"/>
                        </a:cubicBezTo>
                        <a:close/>
                      </a:path>
                    </a:pathLst>
                  </a:custGeom>
                  <a:solidFill>
                    <a:srgbClr val="FDBB30">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2" name="Freeform: Shape 331">
                    <a:extLst>
                      <a:ext uri="{FF2B5EF4-FFF2-40B4-BE49-F238E27FC236}">
                        <a16:creationId xmlns:a16="http://schemas.microsoft.com/office/drawing/2014/main" id="{BEC05C1B-6B67-434A-AC5A-DB68F662DC18}"/>
                      </a:ext>
                    </a:extLst>
                  </p:cNvPr>
                  <p:cNvSpPr/>
                  <p:nvPr/>
                </p:nvSpPr>
                <p:spPr>
                  <a:xfrm>
                    <a:off x="7601828" y="2800023"/>
                    <a:ext cx="685900" cy="608402"/>
                  </a:xfrm>
                  <a:custGeom>
                    <a:avLst/>
                    <a:gdLst>
                      <a:gd name="connsiteX0" fmla="*/ 625812 w 685900"/>
                      <a:gd name="connsiteY0" fmla="*/ 37556 h 608402"/>
                      <a:gd name="connsiteX1" fmla="*/ 392967 w 685900"/>
                      <a:gd name="connsiteY1" fmla="*/ 82623 h 608402"/>
                      <a:gd name="connsiteX2" fmla="*/ 400478 w 685900"/>
                      <a:gd name="connsiteY2" fmla="*/ 67600 h 608402"/>
                      <a:gd name="connsiteX3" fmla="*/ 468078 w 685900"/>
                      <a:gd name="connsiteY3" fmla="*/ 37556 h 608402"/>
                      <a:gd name="connsiteX4" fmla="*/ 302833 w 685900"/>
                      <a:gd name="connsiteY4" fmla="*/ 60089 h 608402"/>
                      <a:gd name="connsiteX5" fmla="*/ 2387 w 685900"/>
                      <a:gd name="connsiteY5" fmla="*/ 45067 h 608402"/>
                      <a:gd name="connsiteX6" fmla="*/ 190166 w 685900"/>
                      <a:gd name="connsiteY6" fmla="*/ 142712 h 608402"/>
                      <a:gd name="connsiteX7" fmla="*/ 265277 w 685900"/>
                      <a:gd name="connsiteY7" fmla="*/ 608403 h 608402"/>
                      <a:gd name="connsiteX8" fmla="*/ 415500 w 685900"/>
                      <a:gd name="connsiteY8" fmla="*/ 105156 h 608402"/>
                      <a:gd name="connsiteX9" fmla="*/ 685901 w 685900"/>
                      <a:gd name="connsiteY9" fmla="*/ 0 h 608402"/>
                      <a:gd name="connsiteX10" fmla="*/ 625812 w 685900"/>
                      <a:gd name="connsiteY10" fmla="*/ 37556 h 60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900" h="608402">
                        <a:moveTo>
                          <a:pt x="625812" y="37556"/>
                        </a:moveTo>
                        <a:cubicBezTo>
                          <a:pt x="550700" y="67600"/>
                          <a:pt x="475589" y="90134"/>
                          <a:pt x="392967" y="82623"/>
                        </a:cubicBezTo>
                        <a:cubicBezTo>
                          <a:pt x="377944" y="82623"/>
                          <a:pt x="392967" y="67600"/>
                          <a:pt x="400478" y="67600"/>
                        </a:cubicBezTo>
                        <a:cubicBezTo>
                          <a:pt x="423011" y="60089"/>
                          <a:pt x="445545" y="52578"/>
                          <a:pt x="468078" y="37556"/>
                        </a:cubicBezTo>
                        <a:cubicBezTo>
                          <a:pt x="415500" y="52578"/>
                          <a:pt x="355411" y="60089"/>
                          <a:pt x="302833" y="60089"/>
                        </a:cubicBezTo>
                        <a:cubicBezTo>
                          <a:pt x="212699" y="67600"/>
                          <a:pt x="85009" y="97645"/>
                          <a:pt x="2387" y="45067"/>
                        </a:cubicBezTo>
                        <a:cubicBezTo>
                          <a:pt x="-20146" y="67600"/>
                          <a:pt x="122565" y="180268"/>
                          <a:pt x="190166" y="142712"/>
                        </a:cubicBezTo>
                        <a:cubicBezTo>
                          <a:pt x="190166" y="142712"/>
                          <a:pt x="54965" y="307957"/>
                          <a:pt x="265277" y="608403"/>
                        </a:cubicBezTo>
                        <a:cubicBezTo>
                          <a:pt x="362922" y="413113"/>
                          <a:pt x="280299" y="217823"/>
                          <a:pt x="415500" y="105156"/>
                        </a:cubicBezTo>
                        <a:cubicBezTo>
                          <a:pt x="520656" y="105156"/>
                          <a:pt x="640834" y="30045"/>
                          <a:pt x="685901" y="0"/>
                        </a:cubicBezTo>
                        <a:cubicBezTo>
                          <a:pt x="670879" y="22534"/>
                          <a:pt x="648345" y="30045"/>
                          <a:pt x="625812" y="37556"/>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3" name="Freeform: Shape 332">
                    <a:extLst>
                      <a:ext uri="{FF2B5EF4-FFF2-40B4-BE49-F238E27FC236}">
                        <a16:creationId xmlns:a16="http://schemas.microsoft.com/office/drawing/2014/main" id="{6676B5C6-0F96-4DE2-8B49-9DEAB06111B5}"/>
                      </a:ext>
                    </a:extLst>
                  </p:cNvPr>
                  <p:cNvSpPr/>
                  <p:nvPr/>
                </p:nvSpPr>
                <p:spPr>
                  <a:xfrm>
                    <a:off x="8272707" y="2792512"/>
                    <a:ext cx="232845" cy="255378"/>
                  </a:xfrm>
                  <a:custGeom>
                    <a:avLst/>
                    <a:gdLst>
                      <a:gd name="connsiteX0" fmla="*/ 202801 w 232845"/>
                      <a:gd name="connsiteY0" fmla="*/ 67600 h 255378"/>
                      <a:gd name="connsiteX1" fmla="*/ 180267 w 232845"/>
                      <a:gd name="connsiteY1" fmla="*/ 142712 h 255378"/>
                      <a:gd name="connsiteX2" fmla="*/ 165245 w 232845"/>
                      <a:gd name="connsiteY2" fmla="*/ 150223 h 255378"/>
                      <a:gd name="connsiteX3" fmla="*/ 142712 w 232845"/>
                      <a:gd name="connsiteY3" fmla="*/ 0 h 255378"/>
                      <a:gd name="connsiteX4" fmla="*/ 45067 w 232845"/>
                      <a:gd name="connsiteY4" fmla="*/ 67600 h 255378"/>
                      <a:gd name="connsiteX5" fmla="*/ 37556 w 232845"/>
                      <a:gd name="connsiteY5" fmla="*/ 60089 h 255378"/>
                      <a:gd name="connsiteX6" fmla="*/ 45067 w 232845"/>
                      <a:gd name="connsiteY6" fmla="*/ 22533 h 255378"/>
                      <a:gd name="connsiteX7" fmla="*/ 0 w 232845"/>
                      <a:gd name="connsiteY7" fmla="*/ 127689 h 255378"/>
                      <a:gd name="connsiteX8" fmla="*/ 135201 w 232845"/>
                      <a:gd name="connsiteY8" fmla="*/ 37556 h 255378"/>
                      <a:gd name="connsiteX9" fmla="*/ 232845 w 232845"/>
                      <a:gd name="connsiteY9" fmla="*/ 255379 h 255378"/>
                      <a:gd name="connsiteX10" fmla="*/ 202801 w 232845"/>
                      <a:gd name="connsiteY10" fmla="*/ 67600 h 25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845" h="255378">
                        <a:moveTo>
                          <a:pt x="202801" y="67600"/>
                        </a:moveTo>
                        <a:cubicBezTo>
                          <a:pt x="195290" y="90134"/>
                          <a:pt x="187779" y="112667"/>
                          <a:pt x="180267" y="142712"/>
                        </a:cubicBezTo>
                        <a:cubicBezTo>
                          <a:pt x="180267" y="150223"/>
                          <a:pt x="165245" y="157734"/>
                          <a:pt x="165245" y="150223"/>
                        </a:cubicBezTo>
                        <a:cubicBezTo>
                          <a:pt x="142712" y="105156"/>
                          <a:pt x="135201" y="52578"/>
                          <a:pt x="142712" y="0"/>
                        </a:cubicBezTo>
                        <a:cubicBezTo>
                          <a:pt x="112667" y="22533"/>
                          <a:pt x="82622" y="45067"/>
                          <a:pt x="45067" y="67600"/>
                        </a:cubicBezTo>
                        <a:cubicBezTo>
                          <a:pt x="37556" y="67600"/>
                          <a:pt x="37556" y="67600"/>
                          <a:pt x="37556" y="60089"/>
                        </a:cubicBezTo>
                        <a:cubicBezTo>
                          <a:pt x="37556" y="45067"/>
                          <a:pt x="45067" y="37556"/>
                          <a:pt x="45067" y="22533"/>
                        </a:cubicBezTo>
                        <a:lnTo>
                          <a:pt x="0" y="127689"/>
                        </a:lnTo>
                        <a:cubicBezTo>
                          <a:pt x="0" y="127689"/>
                          <a:pt x="22533" y="172756"/>
                          <a:pt x="135201" y="37556"/>
                        </a:cubicBezTo>
                        <a:cubicBezTo>
                          <a:pt x="112667" y="225334"/>
                          <a:pt x="232845" y="255379"/>
                          <a:pt x="232845" y="255379"/>
                        </a:cubicBezTo>
                        <a:cubicBezTo>
                          <a:pt x="232845" y="255379"/>
                          <a:pt x="202801" y="232845"/>
                          <a:pt x="202801" y="67600"/>
                        </a:cubicBezTo>
                        <a:close/>
                      </a:path>
                    </a:pathLst>
                  </a:custGeom>
                  <a:solidFill>
                    <a:srgbClr val="FDBB30">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4" name="Freeform: Shape 333">
                    <a:extLst>
                      <a:ext uri="{FF2B5EF4-FFF2-40B4-BE49-F238E27FC236}">
                        <a16:creationId xmlns:a16="http://schemas.microsoft.com/office/drawing/2014/main" id="{40AA114A-6EF8-4D9C-B953-BB7EB2410B2F}"/>
                      </a:ext>
                    </a:extLst>
                  </p:cNvPr>
                  <p:cNvSpPr/>
                  <p:nvPr/>
                </p:nvSpPr>
                <p:spPr>
                  <a:xfrm>
                    <a:off x="8460486" y="2769979"/>
                    <a:ext cx="1732862" cy="1344494"/>
                  </a:xfrm>
                  <a:custGeom>
                    <a:avLst/>
                    <a:gdLst>
                      <a:gd name="connsiteX0" fmla="*/ 1457162 w 1732862"/>
                      <a:gd name="connsiteY0" fmla="*/ 0 h 1344494"/>
                      <a:gd name="connsiteX1" fmla="*/ 1509740 w 1732862"/>
                      <a:gd name="connsiteY1" fmla="*/ 67600 h 1344494"/>
                      <a:gd name="connsiteX2" fmla="*/ 1592362 w 1732862"/>
                      <a:gd name="connsiteY2" fmla="*/ 338001 h 1344494"/>
                      <a:gd name="connsiteX3" fmla="*/ 1577340 w 1732862"/>
                      <a:gd name="connsiteY3" fmla="*/ 345513 h 1344494"/>
                      <a:gd name="connsiteX4" fmla="*/ 1389561 w 1732862"/>
                      <a:gd name="connsiteY4" fmla="*/ 127689 h 1344494"/>
                      <a:gd name="connsiteX5" fmla="*/ 1321961 w 1732862"/>
                      <a:gd name="connsiteY5" fmla="*/ 75111 h 1344494"/>
                      <a:gd name="connsiteX6" fmla="*/ 1472184 w 1732862"/>
                      <a:gd name="connsiteY6" fmla="*/ 360535 h 1344494"/>
                      <a:gd name="connsiteX7" fmla="*/ 1442139 w 1732862"/>
                      <a:gd name="connsiteY7" fmla="*/ 721070 h 1344494"/>
                      <a:gd name="connsiteX8" fmla="*/ 1427117 w 1732862"/>
                      <a:gd name="connsiteY8" fmla="*/ 721070 h 1344494"/>
                      <a:gd name="connsiteX9" fmla="*/ 1404584 w 1732862"/>
                      <a:gd name="connsiteY9" fmla="*/ 570847 h 1344494"/>
                      <a:gd name="connsiteX10" fmla="*/ 1367028 w 1732862"/>
                      <a:gd name="connsiteY10" fmla="*/ 443157 h 1344494"/>
                      <a:gd name="connsiteX11" fmla="*/ 1276894 w 1732862"/>
                      <a:gd name="connsiteY11" fmla="*/ 871293 h 1344494"/>
                      <a:gd name="connsiteX12" fmla="*/ 1261872 w 1732862"/>
                      <a:gd name="connsiteY12" fmla="*/ 871293 h 1344494"/>
                      <a:gd name="connsiteX13" fmla="*/ 1164227 w 1732862"/>
                      <a:gd name="connsiteY13" fmla="*/ 435646 h 1344494"/>
                      <a:gd name="connsiteX14" fmla="*/ 1021515 w 1732862"/>
                      <a:gd name="connsiteY14" fmla="*/ 195290 h 1344494"/>
                      <a:gd name="connsiteX15" fmla="*/ 1029026 w 1732862"/>
                      <a:gd name="connsiteY15" fmla="*/ 285423 h 1344494"/>
                      <a:gd name="connsiteX16" fmla="*/ 931382 w 1732862"/>
                      <a:gd name="connsiteY16" fmla="*/ 660981 h 1344494"/>
                      <a:gd name="connsiteX17" fmla="*/ 916359 w 1732862"/>
                      <a:gd name="connsiteY17" fmla="*/ 660981 h 1344494"/>
                      <a:gd name="connsiteX18" fmla="*/ 743603 w 1732862"/>
                      <a:gd name="connsiteY18" fmla="*/ 360535 h 1344494"/>
                      <a:gd name="connsiteX19" fmla="*/ 623425 w 1732862"/>
                      <a:gd name="connsiteY19" fmla="*/ 247868 h 1344494"/>
                      <a:gd name="connsiteX20" fmla="*/ 653469 w 1732862"/>
                      <a:gd name="connsiteY20" fmla="*/ 420624 h 1344494"/>
                      <a:gd name="connsiteX21" fmla="*/ 638447 w 1732862"/>
                      <a:gd name="connsiteY21" fmla="*/ 435646 h 1344494"/>
                      <a:gd name="connsiteX22" fmla="*/ 345512 w 1732862"/>
                      <a:gd name="connsiteY22" fmla="*/ 75111 h 1344494"/>
                      <a:gd name="connsiteX23" fmla="*/ 330490 w 1732862"/>
                      <a:gd name="connsiteY23" fmla="*/ 435646 h 1344494"/>
                      <a:gd name="connsiteX24" fmla="*/ 315468 w 1732862"/>
                      <a:gd name="connsiteY24" fmla="*/ 450669 h 1344494"/>
                      <a:gd name="connsiteX25" fmla="*/ 0 w 1732862"/>
                      <a:gd name="connsiteY25" fmla="*/ 75111 h 1344494"/>
                      <a:gd name="connsiteX26" fmla="*/ 0 w 1732862"/>
                      <a:gd name="connsiteY26" fmla="*/ 82623 h 1344494"/>
                      <a:gd name="connsiteX27" fmla="*/ 375557 w 1732862"/>
                      <a:gd name="connsiteY27" fmla="*/ 495735 h 1344494"/>
                      <a:gd name="connsiteX28" fmla="*/ 360535 w 1732862"/>
                      <a:gd name="connsiteY28" fmla="*/ 180267 h 1344494"/>
                      <a:gd name="connsiteX29" fmla="*/ 713559 w 1732862"/>
                      <a:gd name="connsiteY29" fmla="*/ 525780 h 1344494"/>
                      <a:gd name="connsiteX30" fmla="*/ 638447 w 1732862"/>
                      <a:gd name="connsiteY30" fmla="*/ 322979 h 1344494"/>
                      <a:gd name="connsiteX31" fmla="*/ 901337 w 1732862"/>
                      <a:gd name="connsiteY31" fmla="*/ 833737 h 1344494"/>
                      <a:gd name="connsiteX32" fmla="*/ 1074093 w 1732862"/>
                      <a:gd name="connsiteY32" fmla="*/ 473202 h 1344494"/>
                      <a:gd name="connsiteX33" fmla="*/ 1051560 w 1732862"/>
                      <a:gd name="connsiteY33" fmla="*/ 1209294 h 1344494"/>
                      <a:gd name="connsiteX34" fmla="*/ 1269383 w 1732862"/>
                      <a:gd name="connsiteY34" fmla="*/ 1074093 h 1344494"/>
                      <a:gd name="connsiteX35" fmla="*/ 1314450 w 1732862"/>
                      <a:gd name="connsiteY35" fmla="*/ 1344494 h 1344494"/>
                      <a:gd name="connsiteX36" fmla="*/ 1622407 w 1732862"/>
                      <a:gd name="connsiteY36" fmla="*/ 781159 h 1344494"/>
                      <a:gd name="connsiteX37" fmla="*/ 1674985 w 1732862"/>
                      <a:gd name="connsiteY37" fmla="*/ 886315 h 1344494"/>
                      <a:gd name="connsiteX38" fmla="*/ 1457162 w 1732862"/>
                      <a:gd name="connsiteY38" fmla="*/ 0 h 134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32862" h="1344494">
                        <a:moveTo>
                          <a:pt x="1457162" y="0"/>
                        </a:moveTo>
                        <a:cubicBezTo>
                          <a:pt x="1472184" y="22534"/>
                          <a:pt x="1494718" y="45067"/>
                          <a:pt x="1509740" y="67600"/>
                        </a:cubicBezTo>
                        <a:cubicBezTo>
                          <a:pt x="1554806" y="142712"/>
                          <a:pt x="1622407" y="247868"/>
                          <a:pt x="1592362" y="338001"/>
                        </a:cubicBezTo>
                        <a:cubicBezTo>
                          <a:pt x="1592362" y="345513"/>
                          <a:pt x="1584851" y="353024"/>
                          <a:pt x="1577340" y="345513"/>
                        </a:cubicBezTo>
                        <a:cubicBezTo>
                          <a:pt x="1517251" y="270401"/>
                          <a:pt x="1464673" y="187779"/>
                          <a:pt x="1389561" y="127689"/>
                        </a:cubicBezTo>
                        <a:cubicBezTo>
                          <a:pt x="1367028" y="112667"/>
                          <a:pt x="1344495" y="90134"/>
                          <a:pt x="1321961" y="75111"/>
                        </a:cubicBezTo>
                        <a:cubicBezTo>
                          <a:pt x="1397073" y="157734"/>
                          <a:pt x="1449650" y="255379"/>
                          <a:pt x="1472184" y="360535"/>
                        </a:cubicBezTo>
                        <a:cubicBezTo>
                          <a:pt x="1502229" y="473202"/>
                          <a:pt x="1517251" y="623425"/>
                          <a:pt x="1442139" y="721070"/>
                        </a:cubicBezTo>
                        <a:cubicBezTo>
                          <a:pt x="1442139" y="728581"/>
                          <a:pt x="1427117" y="728581"/>
                          <a:pt x="1427117" y="721070"/>
                        </a:cubicBezTo>
                        <a:cubicBezTo>
                          <a:pt x="1404584" y="676003"/>
                          <a:pt x="1412095" y="623425"/>
                          <a:pt x="1404584" y="570847"/>
                        </a:cubicBezTo>
                        <a:cubicBezTo>
                          <a:pt x="1397073" y="525780"/>
                          <a:pt x="1382050" y="488224"/>
                          <a:pt x="1367028" y="443157"/>
                        </a:cubicBezTo>
                        <a:cubicBezTo>
                          <a:pt x="1389561" y="593380"/>
                          <a:pt x="1359517" y="758625"/>
                          <a:pt x="1276894" y="871293"/>
                        </a:cubicBezTo>
                        <a:cubicBezTo>
                          <a:pt x="1276894" y="878804"/>
                          <a:pt x="1261872" y="878804"/>
                          <a:pt x="1261872" y="871293"/>
                        </a:cubicBezTo>
                        <a:cubicBezTo>
                          <a:pt x="1246850" y="721070"/>
                          <a:pt x="1224316" y="578358"/>
                          <a:pt x="1164227" y="435646"/>
                        </a:cubicBezTo>
                        <a:cubicBezTo>
                          <a:pt x="1126671" y="353024"/>
                          <a:pt x="1089116" y="255379"/>
                          <a:pt x="1021515" y="195290"/>
                        </a:cubicBezTo>
                        <a:cubicBezTo>
                          <a:pt x="1029026" y="225334"/>
                          <a:pt x="1029026" y="255379"/>
                          <a:pt x="1029026" y="285423"/>
                        </a:cubicBezTo>
                        <a:cubicBezTo>
                          <a:pt x="1036537" y="413113"/>
                          <a:pt x="1014004" y="563336"/>
                          <a:pt x="931382" y="660981"/>
                        </a:cubicBezTo>
                        <a:cubicBezTo>
                          <a:pt x="923870" y="668492"/>
                          <a:pt x="916359" y="668492"/>
                          <a:pt x="916359" y="660981"/>
                        </a:cubicBezTo>
                        <a:cubicBezTo>
                          <a:pt x="878804" y="548313"/>
                          <a:pt x="841248" y="443157"/>
                          <a:pt x="743603" y="360535"/>
                        </a:cubicBezTo>
                        <a:cubicBezTo>
                          <a:pt x="706048" y="322979"/>
                          <a:pt x="660980" y="292935"/>
                          <a:pt x="623425" y="247868"/>
                        </a:cubicBezTo>
                        <a:cubicBezTo>
                          <a:pt x="615914" y="307957"/>
                          <a:pt x="623425" y="368046"/>
                          <a:pt x="653469" y="420624"/>
                        </a:cubicBezTo>
                        <a:cubicBezTo>
                          <a:pt x="660980" y="428135"/>
                          <a:pt x="645958" y="435646"/>
                          <a:pt x="638447" y="435646"/>
                        </a:cubicBezTo>
                        <a:cubicBezTo>
                          <a:pt x="495735" y="368046"/>
                          <a:pt x="368046" y="232845"/>
                          <a:pt x="345512" y="75111"/>
                        </a:cubicBezTo>
                        <a:cubicBezTo>
                          <a:pt x="307957" y="187779"/>
                          <a:pt x="300446" y="315468"/>
                          <a:pt x="330490" y="435646"/>
                        </a:cubicBezTo>
                        <a:cubicBezTo>
                          <a:pt x="330490" y="443157"/>
                          <a:pt x="322979" y="450669"/>
                          <a:pt x="315468" y="450669"/>
                        </a:cubicBezTo>
                        <a:cubicBezTo>
                          <a:pt x="172756" y="405602"/>
                          <a:pt x="22533" y="240357"/>
                          <a:pt x="0" y="75111"/>
                        </a:cubicBezTo>
                        <a:cubicBezTo>
                          <a:pt x="0" y="75111"/>
                          <a:pt x="0" y="75111"/>
                          <a:pt x="0" y="82623"/>
                        </a:cubicBezTo>
                        <a:cubicBezTo>
                          <a:pt x="37556" y="443157"/>
                          <a:pt x="375557" y="495735"/>
                          <a:pt x="375557" y="495735"/>
                        </a:cubicBezTo>
                        <a:cubicBezTo>
                          <a:pt x="375557" y="495735"/>
                          <a:pt x="322979" y="375557"/>
                          <a:pt x="360535" y="180267"/>
                        </a:cubicBezTo>
                        <a:cubicBezTo>
                          <a:pt x="413113" y="465691"/>
                          <a:pt x="713559" y="525780"/>
                          <a:pt x="713559" y="525780"/>
                        </a:cubicBezTo>
                        <a:cubicBezTo>
                          <a:pt x="713559" y="525780"/>
                          <a:pt x="676003" y="473202"/>
                          <a:pt x="638447" y="322979"/>
                        </a:cubicBezTo>
                        <a:cubicBezTo>
                          <a:pt x="901337" y="510758"/>
                          <a:pt x="901337" y="833737"/>
                          <a:pt x="901337" y="833737"/>
                        </a:cubicBezTo>
                        <a:cubicBezTo>
                          <a:pt x="901337" y="833737"/>
                          <a:pt x="1059071" y="668492"/>
                          <a:pt x="1074093" y="473202"/>
                        </a:cubicBezTo>
                        <a:cubicBezTo>
                          <a:pt x="1209294" y="766137"/>
                          <a:pt x="1051560" y="1209294"/>
                          <a:pt x="1051560" y="1209294"/>
                        </a:cubicBezTo>
                        <a:cubicBezTo>
                          <a:pt x="1051560" y="1209294"/>
                          <a:pt x="1134183" y="1021515"/>
                          <a:pt x="1269383" y="1074093"/>
                        </a:cubicBezTo>
                        <a:cubicBezTo>
                          <a:pt x="1404584" y="1126672"/>
                          <a:pt x="1314450" y="1344494"/>
                          <a:pt x="1314450" y="1344494"/>
                        </a:cubicBezTo>
                        <a:cubicBezTo>
                          <a:pt x="1509740" y="1246850"/>
                          <a:pt x="1637429" y="886315"/>
                          <a:pt x="1622407" y="781159"/>
                        </a:cubicBezTo>
                        <a:cubicBezTo>
                          <a:pt x="1659963" y="856270"/>
                          <a:pt x="1667474" y="908848"/>
                          <a:pt x="1674985" y="886315"/>
                        </a:cubicBezTo>
                        <a:cubicBezTo>
                          <a:pt x="1705029" y="871293"/>
                          <a:pt x="1870275" y="315468"/>
                          <a:pt x="1457162" y="0"/>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5" name="Freeform: Shape 334">
                    <a:extLst>
                      <a:ext uri="{FF2B5EF4-FFF2-40B4-BE49-F238E27FC236}">
                        <a16:creationId xmlns:a16="http://schemas.microsoft.com/office/drawing/2014/main" id="{30B3C467-915F-4556-827B-3E3BF4423A37}"/>
                      </a:ext>
                    </a:extLst>
                  </p:cNvPr>
                  <p:cNvSpPr/>
                  <p:nvPr/>
                </p:nvSpPr>
                <p:spPr>
                  <a:xfrm>
                    <a:off x="9561285" y="3941717"/>
                    <a:ext cx="162986" cy="217823"/>
                  </a:xfrm>
                  <a:custGeom>
                    <a:avLst/>
                    <a:gdLst>
                      <a:gd name="connsiteX0" fmla="*/ 3338 w 162986"/>
                      <a:gd name="connsiteY0" fmla="*/ 157734 h 217823"/>
                      <a:gd name="connsiteX1" fmla="*/ 3338 w 162986"/>
                      <a:gd name="connsiteY1" fmla="*/ 195290 h 217823"/>
                      <a:gd name="connsiteX2" fmla="*/ 63428 w 162986"/>
                      <a:gd name="connsiteY2" fmla="*/ 217823 h 217823"/>
                      <a:gd name="connsiteX3" fmla="*/ 123516 w 162986"/>
                      <a:gd name="connsiteY3" fmla="*/ 172756 h 217823"/>
                      <a:gd name="connsiteX4" fmla="*/ 161072 w 162986"/>
                      <a:gd name="connsiteY4" fmla="*/ 60089 h 217823"/>
                      <a:gd name="connsiteX5" fmla="*/ 108494 w 162986"/>
                      <a:gd name="connsiteY5" fmla="*/ 0 h 217823"/>
                      <a:gd name="connsiteX6" fmla="*/ 63428 w 162986"/>
                      <a:gd name="connsiteY6" fmla="*/ 30045 h 217823"/>
                      <a:gd name="connsiteX7" fmla="*/ 63428 w 162986"/>
                      <a:gd name="connsiteY7" fmla="*/ 67600 h 217823"/>
                      <a:gd name="connsiteX8" fmla="*/ 33383 w 162986"/>
                      <a:gd name="connsiteY8" fmla="*/ 112667 h 217823"/>
                      <a:gd name="connsiteX9" fmla="*/ 3338 w 162986"/>
                      <a:gd name="connsiteY9" fmla="*/ 157734 h 21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986" h="217823">
                        <a:moveTo>
                          <a:pt x="3338" y="157734"/>
                        </a:moveTo>
                        <a:cubicBezTo>
                          <a:pt x="-4173" y="165245"/>
                          <a:pt x="3338" y="187779"/>
                          <a:pt x="3338" y="195290"/>
                        </a:cubicBezTo>
                        <a:cubicBezTo>
                          <a:pt x="10849" y="217823"/>
                          <a:pt x="40894" y="217823"/>
                          <a:pt x="63428" y="217823"/>
                        </a:cubicBezTo>
                        <a:cubicBezTo>
                          <a:pt x="85961" y="210312"/>
                          <a:pt x="108494" y="195290"/>
                          <a:pt x="123516" y="172756"/>
                        </a:cubicBezTo>
                        <a:cubicBezTo>
                          <a:pt x="153561" y="142712"/>
                          <a:pt x="168584" y="97645"/>
                          <a:pt x="161072" y="60089"/>
                        </a:cubicBezTo>
                        <a:cubicBezTo>
                          <a:pt x="161072" y="30045"/>
                          <a:pt x="146050" y="0"/>
                          <a:pt x="108494" y="0"/>
                        </a:cubicBezTo>
                        <a:cubicBezTo>
                          <a:pt x="85961" y="0"/>
                          <a:pt x="70939" y="15022"/>
                          <a:pt x="63428" y="30045"/>
                        </a:cubicBezTo>
                        <a:cubicBezTo>
                          <a:pt x="55917" y="45067"/>
                          <a:pt x="63428" y="52578"/>
                          <a:pt x="63428" y="67600"/>
                        </a:cubicBezTo>
                        <a:cubicBezTo>
                          <a:pt x="70939" y="97645"/>
                          <a:pt x="48405" y="105156"/>
                          <a:pt x="33383" y="112667"/>
                        </a:cubicBezTo>
                        <a:cubicBezTo>
                          <a:pt x="18361" y="120178"/>
                          <a:pt x="10849" y="135201"/>
                          <a:pt x="3338" y="157734"/>
                        </a:cubicBezTo>
                        <a:close/>
                      </a:path>
                    </a:pathLst>
                  </a:custGeom>
                  <a:solidFill>
                    <a:srgbClr val="D46428"/>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6" name="Freeform: Shape 335">
                    <a:extLst>
                      <a:ext uri="{FF2B5EF4-FFF2-40B4-BE49-F238E27FC236}">
                        <a16:creationId xmlns:a16="http://schemas.microsoft.com/office/drawing/2014/main" id="{EC9F08C3-0456-4898-9D9E-8E9AFDA908BF}"/>
                      </a:ext>
                    </a:extLst>
                  </p:cNvPr>
                  <p:cNvSpPr/>
                  <p:nvPr/>
                </p:nvSpPr>
                <p:spPr>
                  <a:xfrm>
                    <a:off x="9557112" y="3941717"/>
                    <a:ext cx="126888" cy="175714"/>
                  </a:xfrm>
                  <a:custGeom>
                    <a:avLst/>
                    <a:gdLst>
                      <a:gd name="connsiteX0" fmla="*/ 112667 w 126888"/>
                      <a:gd name="connsiteY0" fmla="*/ 120178 h 175714"/>
                      <a:gd name="connsiteX1" fmla="*/ 67600 w 126888"/>
                      <a:gd name="connsiteY1" fmla="*/ 165245 h 175714"/>
                      <a:gd name="connsiteX2" fmla="*/ 0 w 126888"/>
                      <a:gd name="connsiteY2" fmla="*/ 157734 h 175714"/>
                      <a:gd name="connsiteX3" fmla="*/ 45067 w 126888"/>
                      <a:gd name="connsiteY3" fmla="*/ 112667 h 175714"/>
                      <a:gd name="connsiteX4" fmla="*/ 75111 w 126888"/>
                      <a:gd name="connsiteY4" fmla="*/ 67600 h 175714"/>
                      <a:gd name="connsiteX5" fmla="*/ 75111 w 126888"/>
                      <a:gd name="connsiteY5" fmla="*/ 30045 h 175714"/>
                      <a:gd name="connsiteX6" fmla="*/ 90133 w 126888"/>
                      <a:gd name="connsiteY6" fmla="*/ 0 h 175714"/>
                      <a:gd name="connsiteX7" fmla="*/ 112667 w 126888"/>
                      <a:gd name="connsiteY7" fmla="*/ 15022 h 175714"/>
                      <a:gd name="connsiteX8" fmla="*/ 112667 w 126888"/>
                      <a:gd name="connsiteY8" fmla="*/ 120178 h 1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888" h="175714">
                        <a:moveTo>
                          <a:pt x="112667" y="120178"/>
                        </a:moveTo>
                        <a:cubicBezTo>
                          <a:pt x="97645" y="135201"/>
                          <a:pt x="90133" y="150223"/>
                          <a:pt x="67600" y="165245"/>
                        </a:cubicBezTo>
                        <a:cubicBezTo>
                          <a:pt x="45067" y="180268"/>
                          <a:pt x="15022" y="180268"/>
                          <a:pt x="0" y="157734"/>
                        </a:cubicBezTo>
                        <a:cubicBezTo>
                          <a:pt x="7511" y="135201"/>
                          <a:pt x="22534" y="120178"/>
                          <a:pt x="45067" y="112667"/>
                        </a:cubicBezTo>
                        <a:cubicBezTo>
                          <a:pt x="67600" y="105156"/>
                          <a:pt x="90133" y="97645"/>
                          <a:pt x="75111" y="67600"/>
                        </a:cubicBezTo>
                        <a:cubicBezTo>
                          <a:pt x="67600" y="52578"/>
                          <a:pt x="67600" y="45067"/>
                          <a:pt x="75111" y="30045"/>
                        </a:cubicBezTo>
                        <a:cubicBezTo>
                          <a:pt x="82622" y="15022"/>
                          <a:pt x="82622" y="7511"/>
                          <a:pt x="90133" y="0"/>
                        </a:cubicBezTo>
                        <a:cubicBezTo>
                          <a:pt x="97645" y="0"/>
                          <a:pt x="105156" y="0"/>
                          <a:pt x="112667" y="15022"/>
                        </a:cubicBezTo>
                        <a:cubicBezTo>
                          <a:pt x="127689" y="30045"/>
                          <a:pt x="135201" y="82622"/>
                          <a:pt x="112667" y="120178"/>
                        </a:cubicBezTo>
                        <a:close/>
                      </a:path>
                    </a:pathLst>
                  </a:custGeom>
                  <a:solidFill>
                    <a:srgbClr val="DA8E28">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7" name="Freeform: Shape 336">
                    <a:extLst>
                      <a:ext uri="{FF2B5EF4-FFF2-40B4-BE49-F238E27FC236}">
                        <a16:creationId xmlns:a16="http://schemas.microsoft.com/office/drawing/2014/main" id="{90C827FD-0BC4-4820-8C31-190F8F4AD813}"/>
                      </a:ext>
                    </a:extLst>
                  </p:cNvPr>
                  <p:cNvSpPr/>
                  <p:nvPr/>
                </p:nvSpPr>
                <p:spPr>
                  <a:xfrm>
                    <a:off x="8483019" y="2401933"/>
                    <a:ext cx="491562" cy="228672"/>
                  </a:xfrm>
                  <a:custGeom>
                    <a:avLst/>
                    <a:gdLst>
                      <a:gd name="connsiteX0" fmla="*/ 488224 w 491562"/>
                      <a:gd name="connsiteY0" fmla="*/ 0 h 228672"/>
                      <a:gd name="connsiteX1" fmla="*/ 0 w 491562"/>
                      <a:gd name="connsiteY1" fmla="*/ 225334 h 228672"/>
                      <a:gd name="connsiteX2" fmla="*/ 0 w 491562"/>
                      <a:gd name="connsiteY2" fmla="*/ 225334 h 228672"/>
                      <a:gd name="connsiteX3" fmla="*/ 7511 w 491562"/>
                      <a:gd name="connsiteY3" fmla="*/ 217823 h 228672"/>
                      <a:gd name="connsiteX4" fmla="*/ 7511 w 491562"/>
                      <a:gd name="connsiteY4" fmla="*/ 217823 h 228672"/>
                      <a:gd name="connsiteX5" fmla="*/ 97645 w 491562"/>
                      <a:gd name="connsiteY5" fmla="*/ 150223 h 228672"/>
                      <a:gd name="connsiteX6" fmla="*/ 225334 w 491562"/>
                      <a:gd name="connsiteY6" fmla="*/ 75111 h 228672"/>
                      <a:gd name="connsiteX7" fmla="*/ 488224 w 491562"/>
                      <a:gd name="connsiteY7" fmla="*/ 0 h 228672"/>
                      <a:gd name="connsiteX8" fmla="*/ 488224 w 491562"/>
                      <a:gd name="connsiteY8" fmla="*/ 0 h 2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562" h="228672">
                        <a:moveTo>
                          <a:pt x="488224" y="0"/>
                        </a:moveTo>
                        <a:cubicBezTo>
                          <a:pt x="307957" y="0"/>
                          <a:pt x="112667" y="82623"/>
                          <a:pt x="0" y="225334"/>
                        </a:cubicBezTo>
                        <a:cubicBezTo>
                          <a:pt x="0" y="225334"/>
                          <a:pt x="0" y="232845"/>
                          <a:pt x="0" y="225334"/>
                        </a:cubicBezTo>
                        <a:cubicBezTo>
                          <a:pt x="0" y="225334"/>
                          <a:pt x="0" y="225334"/>
                          <a:pt x="7511" y="217823"/>
                        </a:cubicBezTo>
                        <a:cubicBezTo>
                          <a:pt x="7511" y="217823"/>
                          <a:pt x="7511" y="217823"/>
                          <a:pt x="7511" y="217823"/>
                        </a:cubicBezTo>
                        <a:cubicBezTo>
                          <a:pt x="22533" y="202801"/>
                          <a:pt x="67600" y="165245"/>
                          <a:pt x="97645" y="150223"/>
                        </a:cubicBezTo>
                        <a:cubicBezTo>
                          <a:pt x="135201" y="120178"/>
                          <a:pt x="180267" y="97645"/>
                          <a:pt x="225334" y="75111"/>
                        </a:cubicBezTo>
                        <a:cubicBezTo>
                          <a:pt x="307957" y="37556"/>
                          <a:pt x="398091" y="15022"/>
                          <a:pt x="488224" y="0"/>
                        </a:cubicBezTo>
                        <a:cubicBezTo>
                          <a:pt x="488224" y="7511"/>
                          <a:pt x="495736" y="0"/>
                          <a:pt x="488224" y="0"/>
                        </a:cubicBezTo>
                        <a:close/>
                      </a:path>
                    </a:pathLst>
                  </a:custGeom>
                  <a:solidFill>
                    <a:srgbClr val="F19532">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8" name="Freeform: Shape 337">
                    <a:extLst>
                      <a:ext uri="{FF2B5EF4-FFF2-40B4-BE49-F238E27FC236}">
                        <a16:creationId xmlns:a16="http://schemas.microsoft.com/office/drawing/2014/main" id="{B2B8C853-14CE-4D8B-AD35-ECA71FAC1F87}"/>
                      </a:ext>
                    </a:extLst>
                  </p:cNvPr>
                  <p:cNvSpPr/>
                  <p:nvPr/>
                </p:nvSpPr>
                <p:spPr>
                  <a:xfrm>
                    <a:off x="7844572" y="2804196"/>
                    <a:ext cx="315468" cy="117362"/>
                  </a:xfrm>
                  <a:custGeom>
                    <a:avLst/>
                    <a:gdLst>
                      <a:gd name="connsiteX0" fmla="*/ 315468 w 315468"/>
                      <a:gd name="connsiteY0" fmla="*/ 70939 h 117362"/>
                      <a:gd name="connsiteX1" fmla="*/ 37556 w 315468"/>
                      <a:gd name="connsiteY1" fmla="*/ 78450 h 117362"/>
                      <a:gd name="connsiteX2" fmla="*/ 277912 w 315468"/>
                      <a:gd name="connsiteY2" fmla="*/ 3338 h 117362"/>
                      <a:gd name="connsiteX3" fmla="*/ 277912 w 315468"/>
                      <a:gd name="connsiteY3" fmla="*/ 3338 h 117362"/>
                      <a:gd name="connsiteX4" fmla="*/ 7511 w 315468"/>
                      <a:gd name="connsiteY4" fmla="*/ 70939 h 117362"/>
                      <a:gd name="connsiteX5" fmla="*/ 0 w 315468"/>
                      <a:gd name="connsiteY5" fmla="*/ 78450 h 117362"/>
                      <a:gd name="connsiteX6" fmla="*/ 315468 w 315468"/>
                      <a:gd name="connsiteY6" fmla="*/ 70939 h 117362"/>
                      <a:gd name="connsiteX7" fmla="*/ 315468 w 315468"/>
                      <a:gd name="connsiteY7" fmla="*/ 70939 h 11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468" h="117362">
                        <a:moveTo>
                          <a:pt x="315468" y="70939"/>
                        </a:moveTo>
                        <a:cubicBezTo>
                          <a:pt x="225334" y="93472"/>
                          <a:pt x="127689" y="116005"/>
                          <a:pt x="37556" y="78450"/>
                        </a:cubicBezTo>
                        <a:cubicBezTo>
                          <a:pt x="120178" y="78450"/>
                          <a:pt x="210312" y="48405"/>
                          <a:pt x="277912" y="3338"/>
                        </a:cubicBezTo>
                        <a:cubicBezTo>
                          <a:pt x="277912" y="3338"/>
                          <a:pt x="277912" y="-4173"/>
                          <a:pt x="277912" y="3338"/>
                        </a:cubicBezTo>
                        <a:cubicBezTo>
                          <a:pt x="195290" y="48405"/>
                          <a:pt x="105156" y="63428"/>
                          <a:pt x="7511" y="70939"/>
                        </a:cubicBezTo>
                        <a:cubicBezTo>
                          <a:pt x="0" y="70939"/>
                          <a:pt x="0" y="78450"/>
                          <a:pt x="0" y="78450"/>
                        </a:cubicBezTo>
                        <a:cubicBezTo>
                          <a:pt x="105156" y="138539"/>
                          <a:pt x="210312" y="123517"/>
                          <a:pt x="315468" y="70939"/>
                        </a:cubicBezTo>
                        <a:cubicBezTo>
                          <a:pt x="315468" y="78450"/>
                          <a:pt x="315468" y="70939"/>
                          <a:pt x="315468" y="70939"/>
                        </a:cubicBezTo>
                        <a:close/>
                      </a:path>
                    </a:pathLst>
                  </a:custGeom>
                  <a:solidFill>
                    <a:srgbClr val="F19532">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9" name="Freeform: Shape 338">
                    <a:extLst>
                      <a:ext uri="{FF2B5EF4-FFF2-40B4-BE49-F238E27FC236}">
                        <a16:creationId xmlns:a16="http://schemas.microsoft.com/office/drawing/2014/main" id="{F74863B2-AC81-4C89-8293-B3DFE91F2071}"/>
                      </a:ext>
                    </a:extLst>
                  </p:cNvPr>
                  <p:cNvSpPr/>
                  <p:nvPr/>
                </p:nvSpPr>
                <p:spPr>
                  <a:xfrm>
                    <a:off x="9471152" y="2969441"/>
                    <a:ext cx="90776" cy="422084"/>
                  </a:xfrm>
                  <a:custGeom>
                    <a:avLst/>
                    <a:gdLst>
                      <a:gd name="connsiteX0" fmla="*/ 3338 w 90776"/>
                      <a:gd name="connsiteY0" fmla="*/ 3338 h 422084"/>
                      <a:gd name="connsiteX1" fmla="*/ 3338 w 90776"/>
                      <a:gd name="connsiteY1" fmla="*/ 3338 h 422084"/>
                      <a:gd name="connsiteX2" fmla="*/ 33383 w 90776"/>
                      <a:gd name="connsiteY2" fmla="*/ 416451 h 422084"/>
                      <a:gd name="connsiteX3" fmla="*/ 40894 w 90776"/>
                      <a:gd name="connsiteY3" fmla="*/ 416451 h 422084"/>
                      <a:gd name="connsiteX4" fmla="*/ 3338 w 90776"/>
                      <a:gd name="connsiteY4" fmla="*/ 3338 h 422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76" h="422084">
                        <a:moveTo>
                          <a:pt x="3338" y="3338"/>
                        </a:moveTo>
                        <a:cubicBezTo>
                          <a:pt x="3338" y="-4173"/>
                          <a:pt x="-4173" y="3338"/>
                          <a:pt x="3338" y="3338"/>
                        </a:cubicBezTo>
                        <a:cubicBezTo>
                          <a:pt x="85961" y="123517"/>
                          <a:pt x="78450" y="281250"/>
                          <a:pt x="33383" y="416451"/>
                        </a:cubicBezTo>
                        <a:cubicBezTo>
                          <a:pt x="33383" y="423962"/>
                          <a:pt x="40894" y="423962"/>
                          <a:pt x="40894" y="416451"/>
                        </a:cubicBezTo>
                        <a:cubicBezTo>
                          <a:pt x="116005" y="281250"/>
                          <a:pt x="108494" y="108494"/>
                          <a:pt x="3338" y="3338"/>
                        </a:cubicBezTo>
                        <a:close/>
                      </a:path>
                    </a:pathLst>
                  </a:custGeom>
                  <a:solidFill>
                    <a:srgbClr val="F19532">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0" name="Freeform: Shape 339">
                    <a:extLst>
                      <a:ext uri="{FF2B5EF4-FFF2-40B4-BE49-F238E27FC236}">
                        <a16:creationId xmlns:a16="http://schemas.microsoft.com/office/drawing/2014/main" id="{52B02FAE-9BD5-4E38-AC8A-4AFBF5441DA4}"/>
                      </a:ext>
                    </a:extLst>
                  </p:cNvPr>
                  <p:cNvSpPr/>
                  <p:nvPr/>
                </p:nvSpPr>
                <p:spPr>
                  <a:xfrm>
                    <a:off x="8475508" y="3318412"/>
                    <a:ext cx="443157" cy="255259"/>
                  </a:xfrm>
                  <a:custGeom>
                    <a:avLst/>
                    <a:gdLst>
                      <a:gd name="connsiteX0" fmla="*/ 443158 w 443157"/>
                      <a:gd name="connsiteY0" fmla="*/ 255259 h 255259"/>
                      <a:gd name="connsiteX1" fmla="*/ 0 w 443157"/>
                      <a:gd name="connsiteY1" fmla="*/ 90014 h 255259"/>
                      <a:gd name="connsiteX2" fmla="*/ 443158 w 443157"/>
                      <a:gd name="connsiteY2" fmla="*/ 255259 h 255259"/>
                    </a:gdLst>
                    <a:ahLst/>
                    <a:cxnLst>
                      <a:cxn ang="0">
                        <a:pos x="connsiteX0" y="connsiteY0"/>
                      </a:cxn>
                      <a:cxn ang="0">
                        <a:pos x="connsiteX1" y="connsiteY1"/>
                      </a:cxn>
                      <a:cxn ang="0">
                        <a:pos x="connsiteX2" y="connsiteY2"/>
                      </a:cxn>
                    </a:cxnLst>
                    <a:rect l="l" t="t" r="r" b="b"/>
                    <a:pathLst>
                      <a:path w="443157" h="255259">
                        <a:moveTo>
                          <a:pt x="443158" y="255259"/>
                        </a:moveTo>
                        <a:cubicBezTo>
                          <a:pt x="443158" y="255259"/>
                          <a:pt x="270401" y="-45187"/>
                          <a:pt x="0" y="90014"/>
                        </a:cubicBezTo>
                        <a:cubicBezTo>
                          <a:pt x="90134" y="-52698"/>
                          <a:pt x="420624" y="-45187"/>
                          <a:pt x="443158" y="255259"/>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1" name="Freeform: Shape 340">
                    <a:extLst>
                      <a:ext uri="{FF2B5EF4-FFF2-40B4-BE49-F238E27FC236}">
                        <a16:creationId xmlns:a16="http://schemas.microsoft.com/office/drawing/2014/main" id="{3B2C48AE-D93F-4973-B6B1-82432F0D6A43}"/>
                      </a:ext>
                    </a:extLst>
                  </p:cNvPr>
                  <p:cNvSpPr/>
                  <p:nvPr/>
                </p:nvSpPr>
                <p:spPr>
                  <a:xfrm>
                    <a:off x="7956679" y="3254122"/>
                    <a:ext cx="226519" cy="236926"/>
                  </a:xfrm>
                  <a:custGeom>
                    <a:avLst/>
                    <a:gdLst>
                      <a:gd name="connsiteX0" fmla="*/ 218383 w 226519"/>
                      <a:gd name="connsiteY0" fmla="*/ 236926 h 236926"/>
                      <a:gd name="connsiteX1" fmla="*/ 560 w 226519"/>
                      <a:gd name="connsiteY1" fmla="*/ 131770 h 236926"/>
                      <a:gd name="connsiteX2" fmla="*/ 218383 w 226519"/>
                      <a:gd name="connsiteY2" fmla="*/ 236926 h 236926"/>
                    </a:gdLst>
                    <a:ahLst/>
                    <a:cxnLst>
                      <a:cxn ang="0">
                        <a:pos x="connsiteX0" y="connsiteY0"/>
                      </a:cxn>
                      <a:cxn ang="0">
                        <a:pos x="connsiteX1" y="connsiteY1"/>
                      </a:cxn>
                      <a:cxn ang="0">
                        <a:pos x="connsiteX2" y="connsiteY2"/>
                      </a:cxn>
                    </a:cxnLst>
                    <a:rect l="l" t="t" r="r" b="b"/>
                    <a:pathLst>
                      <a:path w="226519" h="236926">
                        <a:moveTo>
                          <a:pt x="218383" y="236926"/>
                        </a:moveTo>
                        <a:cubicBezTo>
                          <a:pt x="218383" y="236926"/>
                          <a:pt x="173316" y="-33475"/>
                          <a:pt x="560" y="131770"/>
                        </a:cubicBezTo>
                        <a:cubicBezTo>
                          <a:pt x="-14463" y="34125"/>
                          <a:pt x="278472" y="-153653"/>
                          <a:pt x="218383" y="236926"/>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42" name="Graphic 2">
                    <a:extLst>
                      <a:ext uri="{FF2B5EF4-FFF2-40B4-BE49-F238E27FC236}">
                        <a16:creationId xmlns:a16="http://schemas.microsoft.com/office/drawing/2014/main" id="{A0076DC5-E11F-4369-A08A-605089751449}"/>
                      </a:ext>
                    </a:extLst>
                  </p:cNvPr>
                  <p:cNvGrpSpPr/>
                  <p:nvPr/>
                </p:nvGrpSpPr>
                <p:grpSpPr>
                  <a:xfrm>
                    <a:off x="8498041" y="3277972"/>
                    <a:ext cx="420623" cy="273165"/>
                    <a:chOff x="8498041" y="3277972"/>
                    <a:chExt cx="420623" cy="273165"/>
                  </a:xfrm>
                </p:grpSpPr>
                <p:sp>
                  <p:nvSpPr>
                    <p:cNvPr id="379" name="Freeform: Shape 378">
                      <a:extLst>
                        <a:ext uri="{FF2B5EF4-FFF2-40B4-BE49-F238E27FC236}">
                          <a16:creationId xmlns:a16="http://schemas.microsoft.com/office/drawing/2014/main" id="{ACDD720B-1DE7-4817-B9D8-A53EDCC2742B}"/>
                        </a:ext>
                      </a:extLst>
                    </p:cNvPr>
                    <p:cNvSpPr/>
                    <p:nvPr/>
                  </p:nvSpPr>
                  <p:spPr>
                    <a:xfrm>
                      <a:off x="8505552" y="3277972"/>
                      <a:ext cx="405601" cy="258143"/>
                    </a:xfrm>
                    <a:custGeom>
                      <a:avLst/>
                      <a:gdLst>
                        <a:gd name="connsiteX0" fmla="*/ 405602 w 405601"/>
                        <a:gd name="connsiteY0" fmla="*/ 258143 h 258143"/>
                        <a:gd name="connsiteX1" fmla="*/ 0 w 405601"/>
                        <a:gd name="connsiteY1" fmla="*/ 100409 h 258143"/>
                        <a:gd name="connsiteX2" fmla="*/ 405602 w 405601"/>
                        <a:gd name="connsiteY2" fmla="*/ 258143 h 258143"/>
                      </a:gdLst>
                      <a:ahLst/>
                      <a:cxnLst>
                        <a:cxn ang="0">
                          <a:pos x="connsiteX0" y="connsiteY0"/>
                        </a:cxn>
                        <a:cxn ang="0">
                          <a:pos x="connsiteX1" y="connsiteY1"/>
                        </a:cxn>
                        <a:cxn ang="0">
                          <a:pos x="connsiteX2" y="connsiteY2"/>
                        </a:cxn>
                      </a:cxnLst>
                      <a:rect l="l" t="t" r="r" b="b"/>
                      <a:pathLst>
                        <a:path w="405601" h="258143">
                          <a:moveTo>
                            <a:pt x="405602" y="258143"/>
                          </a:moveTo>
                          <a:cubicBezTo>
                            <a:pt x="405602" y="258143"/>
                            <a:pt x="255379" y="-49813"/>
                            <a:pt x="0" y="100409"/>
                          </a:cubicBezTo>
                          <a:cubicBezTo>
                            <a:pt x="90134" y="-49813"/>
                            <a:pt x="398091" y="-57325"/>
                            <a:pt x="405602" y="258143"/>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0" name="Freeform: Shape 379">
                      <a:extLst>
                        <a:ext uri="{FF2B5EF4-FFF2-40B4-BE49-F238E27FC236}">
                          <a16:creationId xmlns:a16="http://schemas.microsoft.com/office/drawing/2014/main" id="{C2D82F49-B560-4195-AC68-A7FDBC666AAA}"/>
                        </a:ext>
                      </a:extLst>
                    </p:cNvPr>
                    <p:cNvSpPr/>
                    <p:nvPr/>
                  </p:nvSpPr>
                  <p:spPr>
                    <a:xfrm>
                      <a:off x="8498041" y="3280736"/>
                      <a:ext cx="420623" cy="270400"/>
                    </a:xfrm>
                    <a:custGeom>
                      <a:avLst/>
                      <a:gdLst>
                        <a:gd name="connsiteX0" fmla="*/ 413113 w 420623"/>
                        <a:gd name="connsiteY0" fmla="*/ 262890 h 270400"/>
                        <a:gd name="connsiteX1" fmla="*/ 413113 w 420623"/>
                        <a:gd name="connsiteY1" fmla="*/ 262890 h 270400"/>
                        <a:gd name="connsiteX2" fmla="*/ 142712 w 420623"/>
                        <a:gd name="connsiteY2" fmla="*/ 67600 h 270400"/>
                        <a:gd name="connsiteX3" fmla="*/ 7511 w 420623"/>
                        <a:gd name="connsiteY3" fmla="*/ 112667 h 270400"/>
                        <a:gd name="connsiteX4" fmla="*/ 0 w 420623"/>
                        <a:gd name="connsiteY4" fmla="*/ 112667 h 270400"/>
                        <a:gd name="connsiteX5" fmla="*/ 0 w 420623"/>
                        <a:gd name="connsiteY5" fmla="*/ 105156 h 270400"/>
                        <a:gd name="connsiteX6" fmla="*/ 195290 w 420623"/>
                        <a:gd name="connsiteY6" fmla="*/ 0 h 270400"/>
                        <a:gd name="connsiteX7" fmla="*/ 420624 w 420623"/>
                        <a:gd name="connsiteY7" fmla="*/ 270401 h 270400"/>
                        <a:gd name="connsiteX8" fmla="*/ 413113 w 420623"/>
                        <a:gd name="connsiteY8" fmla="*/ 262890 h 270400"/>
                        <a:gd name="connsiteX9" fmla="*/ 413113 w 420623"/>
                        <a:gd name="connsiteY9" fmla="*/ 262890 h 270400"/>
                        <a:gd name="connsiteX10" fmla="*/ 142712 w 420623"/>
                        <a:gd name="connsiteY10" fmla="*/ 52578 h 270400"/>
                        <a:gd name="connsiteX11" fmla="*/ 398090 w 420623"/>
                        <a:gd name="connsiteY11" fmla="*/ 225334 h 270400"/>
                        <a:gd name="connsiteX12" fmla="*/ 187779 w 420623"/>
                        <a:gd name="connsiteY12" fmla="*/ 7511 h 270400"/>
                        <a:gd name="connsiteX13" fmla="*/ 22533 w 420623"/>
                        <a:gd name="connsiteY13" fmla="*/ 82622 h 270400"/>
                        <a:gd name="connsiteX14" fmla="*/ 142712 w 420623"/>
                        <a:gd name="connsiteY14" fmla="*/ 52578 h 2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0623" h="270400">
                          <a:moveTo>
                            <a:pt x="413113" y="262890"/>
                          </a:moveTo>
                          <a:cubicBezTo>
                            <a:pt x="413113" y="262890"/>
                            <a:pt x="405602" y="262890"/>
                            <a:pt x="413113" y="262890"/>
                          </a:cubicBezTo>
                          <a:cubicBezTo>
                            <a:pt x="405602" y="255379"/>
                            <a:pt x="307957" y="67600"/>
                            <a:pt x="142712" y="67600"/>
                          </a:cubicBezTo>
                          <a:cubicBezTo>
                            <a:pt x="97645" y="67600"/>
                            <a:pt x="52578" y="82622"/>
                            <a:pt x="7511" y="112667"/>
                          </a:cubicBezTo>
                          <a:cubicBezTo>
                            <a:pt x="7511" y="112667"/>
                            <a:pt x="0" y="112667"/>
                            <a:pt x="0" y="112667"/>
                          </a:cubicBezTo>
                          <a:cubicBezTo>
                            <a:pt x="0" y="112667"/>
                            <a:pt x="0" y="105156"/>
                            <a:pt x="0" y="105156"/>
                          </a:cubicBezTo>
                          <a:cubicBezTo>
                            <a:pt x="37556" y="37556"/>
                            <a:pt x="112667" y="0"/>
                            <a:pt x="195290" y="0"/>
                          </a:cubicBezTo>
                          <a:cubicBezTo>
                            <a:pt x="292935" y="0"/>
                            <a:pt x="413113" y="67600"/>
                            <a:pt x="420624" y="270401"/>
                          </a:cubicBezTo>
                          <a:cubicBezTo>
                            <a:pt x="420624" y="262890"/>
                            <a:pt x="420624" y="262890"/>
                            <a:pt x="413113" y="262890"/>
                          </a:cubicBezTo>
                          <a:cubicBezTo>
                            <a:pt x="413113" y="262890"/>
                            <a:pt x="413113" y="262890"/>
                            <a:pt x="413113" y="262890"/>
                          </a:cubicBezTo>
                          <a:close/>
                          <a:moveTo>
                            <a:pt x="142712" y="52578"/>
                          </a:moveTo>
                          <a:cubicBezTo>
                            <a:pt x="277912" y="52578"/>
                            <a:pt x="368046" y="165245"/>
                            <a:pt x="398090" y="225334"/>
                          </a:cubicBezTo>
                          <a:cubicBezTo>
                            <a:pt x="383068" y="120178"/>
                            <a:pt x="322979" y="7511"/>
                            <a:pt x="187779" y="7511"/>
                          </a:cubicBezTo>
                          <a:cubicBezTo>
                            <a:pt x="120178" y="7511"/>
                            <a:pt x="60089" y="37556"/>
                            <a:pt x="22533" y="82622"/>
                          </a:cubicBezTo>
                          <a:cubicBezTo>
                            <a:pt x="67600" y="60089"/>
                            <a:pt x="105156" y="52578"/>
                            <a:pt x="142712" y="52578"/>
                          </a:cubicBezTo>
                          <a:close/>
                        </a:path>
                      </a:pathLst>
                    </a:custGeom>
                    <a:solidFill>
                      <a:srgbClr val="F19532"/>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43" name="Freeform: Shape 342">
                    <a:extLst>
                      <a:ext uri="{FF2B5EF4-FFF2-40B4-BE49-F238E27FC236}">
                        <a16:creationId xmlns:a16="http://schemas.microsoft.com/office/drawing/2014/main" id="{4334293C-A621-4D6B-94AB-569BC511CE8F}"/>
                      </a:ext>
                    </a:extLst>
                  </p:cNvPr>
                  <p:cNvSpPr/>
                  <p:nvPr/>
                </p:nvSpPr>
                <p:spPr>
                  <a:xfrm>
                    <a:off x="8513063" y="3309225"/>
                    <a:ext cx="405601" cy="234401"/>
                  </a:xfrm>
                  <a:custGeom>
                    <a:avLst/>
                    <a:gdLst>
                      <a:gd name="connsiteX0" fmla="*/ 375557 w 405601"/>
                      <a:gd name="connsiteY0" fmla="*/ 99200 h 234401"/>
                      <a:gd name="connsiteX1" fmla="*/ 307957 w 405601"/>
                      <a:gd name="connsiteY1" fmla="*/ 54134 h 234401"/>
                      <a:gd name="connsiteX2" fmla="*/ 172757 w 405601"/>
                      <a:gd name="connsiteY2" fmla="*/ 1556 h 234401"/>
                      <a:gd name="connsiteX3" fmla="*/ 60089 w 405601"/>
                      <a:gd name="connsiteY3" fmla="*/ 9067 h 234401"/>
                      <a:gd name="connsiteX4" fmla="*/ 0 w 405601"/>
                      <a:gd name="connsiteY4" fmla="*/ 76667 h 234401"/>
                      <a:gd name="connsiteX5" fmla="*/ 405602 w 405601"/>
                      <a:gd name="connsiteY5" fmla="*/ 234401 h 234401"/>
                      <a:gd name="connsiteX6" fmla="*/ 375557 w 405601"/>
                      <a:gd name="connsiteY6" fmla="*/ 99200 h 23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1" h="234401">
                        <a:moveTo>
                          <a:pt x="375557" y="99200"/>
                        </a:moveTo>
                        <a:cubicBezTo>
                          <a:pt x="345512" y="99200"/>
                          <a:pt x="330490" y="69156"/>
                          <a:pt x="307957" y="54134"/>
                        </a:cubicBezTo>
                        <a:cubicBezTo>
                          <a:pt x="270401" y="24089"/>
                          <a:pt x="217823" y="9067"/>
                          <a:pt x="172757" y="1556"/>
                        </a:cubicBezTo>
                        <a:cubicBezTo>
                          <a:pt x="142712" y="-5956"/>
                          <a:pt x="90134" y="16578"/>
                          <a:pt x="60089" y="9067"/>
                        </a:cubicBezTo>
                        <a:cubicBezTo>
                          <a:pt x="37556" y="24089"/>
                          <a:pt x="15022" y="46623"/>
                          <a:pt x="0" y="76667"/>
                        </a:cubicBezTo>
                        <a:cubicBezTo>
                          <a:pt x="255379" y="-73556"/>
                          <a:pt x="405602" y="234401"/>
                          <a:pt x="405602" y="234401"/>
                        </a:cubicBezTo>
                        <a:cubicBezTo>
                          <a:pt x="398091" y="181823"/>
                          <a:pt x="390580" y="136756"/>
                          <a:pt x="375557" y="99200"/>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44" name="Graphic 2">
                    <a:extLst>
                      <a:ext uri="{FF2B5EF4-FFF2-40B4-BE49-F238E27FC236}">
                        <a16:creationId xmlns:a16="http://schemas.microsoft.com/office/drawing/2014/main" id="{8FB46F0D-63B7-45B7-B57B-E4B644A1D3A3}"/>
                      </a:ext>
                    </a:extLst>
                  </p:cNvPr>
                  <p:cNvGrpSpPr/>
                  <p:nvPr/>
                </p:nvGrpSpPr>
                <p:grpSpPr>
                  <a:xfrm>
                    <a:off x="7964750" y="3198114"/>
                    <a:ext cx="218833" cy="255378"/>
                    <a:chOff x="7964750" y="3198114"/>
                    <a:chExt cx="218833" cy="255378"/>
                  </a:xfrm>
                </p:grpSpPr>
                <p:sp>
                  <p:nvSpPr>
                    <p:cNvPr id="377" name="Freeform: Shape 376">
                      <a:extLst>
                        <a:ext uri="{FF2B5EF4-FFF2-40B4-BE49-F238E27FC236}">
                          <a16:creationId xmlns:a16="http://schemas.microsoft.com/office/drawing/2014/main" id="{AE003FFD-F013-4E34-98D6-AC7DDB27D9F3}"/>
                        </a:ext>
                      </a:extLst>
                    </p:cNvPr>
                    <p:cNvSpPr/>
                    <p:nvPr/>
                  </p:nvSpPr>
                  <p:spPr>
                    <a:xfrm>
                      <a:off x="7971672" y="3209055"/>
                      <a:ext cx="211911" cy="236926"/>
                    </a:xfrm>
                    <a:custGeom>
                      <a:avLst/>
                      <a:gdLst>
                        <a:gd name="connsiteX0" fmla="*/ 203390 w 211911"/>
                        <a:gd name="connsiteY0" fmla="*/ 236926 h 236926"/>
                        <a:gd name="connsiteX1" fmla="*/ 589 w 211911"/>
                        <a:gd name="connsiteY1" fmla="*/ 131770 h 236926"/>
                        <a:gd name="connsiteX2" fmla="*/ 203390 w 211911"/>
                        <a:gd name="connsiteY2" fmla="*/ 236926 h 236926"/>
                      </a:gdLst>
                      <a:ahLst/>
                      <a:cxnLst>
                        <a:cxn ang="0">
                          <a:pos x="connsiteX0" y="connsiteY0"/>
                        </a:cxn>
                        <a:cxn ang="0">
                          <a:pos x="connsiteX1" y="connsiteY1"/>
                        </a:cxn>
                        <a:cxn ang="0">
                          <a:pos x="connsiteX2" y="connsiteY2"/>
                        </a:cxn>
                      </a:cxnLst>
                      <a:rect l="l" t="t" r="r" b="b"/>
                      <a:pathLst>
                        <a:path w="211911" h="236926">
                          <a:moveTo>
                            <a:pt x="203390" y="236926"/>
                          </a:moveTo>
                          <a:cubicBezTo>
                            <a:pt x="203390" y="236926"/>
                            <a:pt x="165834" y="-33475"/>
                            <a:pt x="589" y="131770"/>
                          </a:cubicBezTo>
                          <a:cubicBezTo>
                            <a:pt x="-14433" y="34125"/>
                            <a:pt x="263479" y="-153653"/>
                            <a:pt x="203390" y="236926"/>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8" name="Freeform: Shape 377">
                      <a:extLst>
                        <a:ext uri="{FF2B5EF4-FFF2-40B4-BE49-F238E27FC236}">
                          <a16:creationId xmlns:a16="http://schemas.microsoft.com/office/drawing/2014/main" id="{66EF61AA-1362-4DE9-99B3-FA7FC5E05686}"/>
                        </a:ext>
                      </a:extLst>
                    </p:cNvPr>
                    <p:cNvSpPr/>
                    <p:nvPr/>
                  </p:nvSpPr>
                  <p:spPr>
                    <a:xfrm>
                      <a:off x="7964750" y="3198114"/>
                      <a:ext cx="217823" cy="255378"/>
                    </a:xfrm>
                    <a:custGeom>
                      <a:avLst/>
                      <a:gdLst>
                        <a:gd name="connsiteX0" fmla="*/ 210312 w 217823"/>
                        <a:gd name="connsiteY0" fmla="*/ 255379 h 255378"/>
                        <a:gd name="connsiteX1" fmla="*/ 202801 w 217823"/>
                        <a:gd name="connsiteY1" fmla="*/ 247868 h 255378"/>
                        <a:gd name="connsiteX2" fmla="*/ 105156 w 217823"/>
                        <a:gd name="connsiteY2" fmla="*/ 97645 h 255378"/>
                        <a:gd name="connsiteX3" fmla="*/ 15022 w 217823"/>
                        <a:gd name="connsiteY3" fmla="*/ 150223 h 255378"/>
                        <a:gd name="connsiteX4" fmla="*/ 7511 w 217823"/>
                        <a:gd name="connsiteY4" fmla="*/ 150223 h 255378"/>
                        <a:gd name="connsiteX5" fmla="*/ 0 w 217823"/>
                        <a:gd name="connsiteY5" fmla="*/ 142712 h 255378"/>
                        <a:gd name="connsiteX6" fmla="*/ 30045 w 217823"/>
                        <a:gd name="connsiteY6" fmla="*/ 60089 h 255378"/>
                        <a:gd name="connsiteX7" fmla="*/ 135201 w 217823"/>
                        <a:gd name="connsiteY7" fmla="*/ 0 h 255378"/>
                        <a:gd name="connsiteX8" fmla="*/ 187779 w 217823"/>
                        <a:gd name="connsiteY8" fmla="*/ 22533 h 255378"/>
                        <a:gd name="connsiteX9" fmla="*/ 210312 w 217823"/>
                        <a:gd name="connsiteY9" fmla="*/ 240356 h 255378"/>
                        <a:gd name="connsiteX10" fmla="*/ 210312 w 217823"/>
                        <a:gd name="connsiteY10" fmla="*/ 255379 h 255378"/>
                        <a:gd name="connsiteX11" fmla="*/ 210312 w 217823"/>
                        <a:gd name="connsiteY11" fmla="*/ 255379 h 255378"/>
                        <a:gd name="connsiteX12" fmla="*/ 105156 w 217823"/>
                        <a:gd name="connsiteY12" fmla="*/ 82623 h 255378"/>
                        <a:gd name="connsiteX13" fmla="*/ 210312 w 217823"/>
                        <a:gd name="connsiteY13" fmla="*/ 202801 h 255378"/>
                        <a:gd name="connsiteX14" fmla="*/ 187779 w 217823"/>
                        <a:gd name="connsiteY14" fmla="*/ 45067 h 255378"/>
                        <a:gd name="connsiteX15" fmla="*/ 142712 w 217823"/>
                        <a:gd name="connsiteY15" fmla="*/ 22533 h 255378"/>
                        <a:gd name="connsiteX16" fmla="*/ 45067 w 217823"/>
                        <a:gd name="connsiteY16" fmla="*/ 75111 h 255378"/>
                        <a:gd name="connsiteX17" fmla="*/ 15022 w 217823"/>
                        <a:gd name="connsiteY17" fmla="*/ 127689 h 255378"/>
                        <a:gd name="connsiteX18" fmla="*/ 105156 w 217823"/>
                        <a:gd name="connsiteY18" fmla="*/ 82623 h 25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823" h="255378">
                          <a:moveTo>
                            <a:pt x="210312" y="255379"/>
                          </a:moveTo>
                          <a:cubicBezTo>
                            <a:pt x="202801" y="255379"/>
                            <a:pt x="202801" y="255379"/>
                            <a:pt x="202801" y="247868"/>
                          </a:cubicBezTo>
                          <a:cubicBezTo>
                            <a:pt x="202801" y="247868"/>
                            <a:pt x="180268" y="97645"/>
                            <a:pt x="105156" y="97645"/>
                          </a:cubicBezTo>
                          <a:cubicBezTo>
                            <a:pt x="82623" y="97645"/>
                            <a:pt x="45067" y="112667"/>
                            <a:pt x="15022" y="150223"/>
                          </a:cubicBezTo>
                          <a:cubicBezTo>
                            <a:pt x="15022" y="150223"/>
                            <a:pt x="7511" y="150223"/>
                            <a:pt x="7511" y="150223"/>
                          </a:cubicBezTo>
                          <a:cubicBezTo>
                            <a:pt x="7511" y="150223"/>
                            <a:pt x="0" y="150223"/>
                            <a:pt x="0" y="142712"/>
                          </a:cubicBezTo>
                          <a:cubicBezTo>
                            <a:pt x="0" y="120178"/>
                            <a:pt x="7511" y="90134"/>
                            <a:pt x="30045" y="60089"/>
                          </a:cubicBezTo>
                          <a:cubicBezTo>
                            <a:pt x="60089" y="22533"/>
                            <a:pt x="105156" y="0"/>
                            <a:pt x="135201" y="0"/>
                          </a:cubicBezTo>
                          <a:cubicBezTo>
                            <a:pt x="157734" y="0"/>
                            <a:pt x="172756" y="7511"/>
                            <a:pt x="187779" y="22533"/>
                          </a:cubicBezTo>
                          <a:cubicBezTo>
                            <a:pt x="217823" y="60089"/>
                            <a:pt x="225334" y="135201"/>
                            <a:pt x="210312" y="240356"/>
                          </a:cubicBezTo>
                          <a:cubicBezTo>
                            <a:pt x="217823" y="247868"/>
                            <a:pt x="217823" y="255379"/>
                            <a:pt x="210312" y="255379"/>
                          </a:cubicBezTo>
                          <a:lnTo>
                            <a:pt x="210312" y="255379"/>
                          </a:lnTo>
                          <a:close/>
                          <a:moveTo>
                            <a:pt x="105156" y="82623"/>
                          </a:moveTo>
                          <a:cubicBezTo>
                            <a:pt x="165245" y="82623"/>
                            <a:pt x="195290" y="157734"/>
                            <a:pt x="210312" y="202801"/>
                          </a:cubicBezTo>
                          <a:cubicBezTo>
                            <a:pt x="217823" y="105156"/>
                            <a:pt x="202801" y="60089"/>
                            <a:pt x="187779" y="45067"/>
                          </a:cubicBezTo>
                          <a:cubicBezTo>
                            <a:pt x="180268" y="30045"/>
                            <a:pt x="165245" y="22533"/>
                            <a:pt x="142712" y="22533"/>
                          </a:cubicBezTo>
                          <a:cubicBezTo>
                            <a:pt x="112667" y="22533"/>
                            <a:pt x="75111" y="45067"/>
                            <a:pt x="45067" y="75111"/>
                          </a:cubicBezTo>
                          <a:cubicBezTo>
                            <a:pt x="30045" y="90134"/>
                            <a:pt x="22533" y="112667"/>
                            <a:pt x="15022" y="127689"/>
                          </a:cubicBezTo>
                          <a:cubicBezTo>
                            <a:pt x="52578" y="97645"/>
                            <a:pt x="75111" y="82623"/>
                            <a:pt x="105156" y="82623"/>
                          </a:cubicBezTo>
                          <a:close/>
                        </a:path>
                      </a:pathLst>
                    </a:custGeom>
                    <a:solidFill>
                      <a:srgbClr val="F19532"/>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45" name="Freeform: Shape 344">
                    <a:extLst>
                      <a:ext uri="{FF2B5EF4-FFF2-40B4-BE49-F238E27FC236}">
                        <a16:creationId xmlns:a16="http://schemas.microsoft.com/office/drawing/2014/main" id="{DEE0C9E5-EE7B-4ECA-9D2B-0802E5A78341}"/>
                      </a:ext>
                    </a:extLst>
                  </p:cNvPr>
                  <p:cNvSpPr/>
                  <p:nvPr/>
                </p:nvSpPr>
                <p:spPr>
                  <a:xfrm>
                    <a:off x="7979772" y="3262897"/>
                    <a:ext cx="202800" cy="168061"/>
                  </a:xfrm>
                  <a:custGeom>
                    <a:avLst/>
                    <a:gdLst>
                      <a:gd name="connsiteX0" fmla="*/ 165245 w 202800"/>
                      <a:gd name="connsiteY0" fmla="*/ 25350 h 168061"/>
                      <a:gd name="connsiteX1" fmla="*/ 90134 w 202800"/>
                      <a:gd name="connsiteY1" fmla="*/ 2817 h 168061"/>
                      <a:gd name="connsiteX2" fmla="*/ 22533 w 202800"/>
                      <a:gd name="connsiteY2" fmla="*/ 17839 h 168061"/>
                      <a:gd name="connsiteX3" fmla="*/ 22533 w 202800"/>
                      <a:gd name="connsiteY3" fmla="*/ 17839 h 168061"/>
                      <a:gd name="connsiteX4" fmla="*/ 0 w 202800"/>
                      <a:gd name="connsiteY4" fmla="*/ 85439 h 168061"/>
                      <a:gd name="connsiteX5" fmla="*/ 202801 w 202800"/>
                      <a:gd name="connsiteY5" fmla="*/ 168062 h 168061"/>
                      <a:gd name="connsiteX6" fmla="*/ 165245 w 202800"/>
                      <a:gd name="connsiteY6" fmla="*/ 25350 h 1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00" h="168061">
                        <a:moveTo>
                          <a:pt x="165245" y="25350"/>
                        </a:moveTo>
                        <a:cubicBezTo>
                          <a:pt x="142712" y="2817"/>
                          <a:pt x="112667" y="-4694"/>
                          <a:pt x="90134" y="2817"/>
                        </a:cubicBezTo>
                        <a:cubicBezTo>
                          <a:pt x="67600" y="10328"/>
                          <a:pt x="45067" y="17839"/>
                          <a:pt x="22533" y="17839"/>
                        </a:cubicBezTo>
                        <a:cubicBezTo>
                          <a:pt x="22533" y="17839"/>
                          <a:pt x="22533" y="17839"/>
                          <a:pt x="22533" y="17839"/>
                        </a:cubicBezTo>
                        <a:cubicBezTo>
                          <a:pt x="7511" y="40372"/>
                          <a:pt x="0" y="62906"/>
                          <a:pt x="0" y="85439"/>
                        </a:cubicBezTo>
                        <a:cubicBezTo>
                          <a:pt x="135201" y="-57272"/>
                          <a:pt x="187779" y="115484"/>
                          <a:pt x="202801" y="168062"/>
                        </a:cubicBezTo>
                        <a:cubicBezTo>
                          <a:pt x="195290" y="115484"/>
                          <a:pt x="195290" y="55395"/>
                          <a:pt x="165245" y="25350"/>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6" name="Freeform: Shape 345">
                    <a:extLst>
                      <a:ext uri="{FF2B5EF4-FFF2-40B4-BE49-F238E27FC236}">
                        <a16:creationId xmlns:a16="http://schemas.microsoft.com/office/drawing/2014/main" id="{689C896E-45AC-4242-8D22-4E8C623166BD}"/>
                      </a:ext>
                    </a:extLst>
                  </p:cNvPr>
                  <p:cNvSpPr/>
                  <p:nvPr/>
                </p:nvSpPr>
                <p:spPr>
                  <a:xfrm>
                    <a:off x="7844572" y="3385892"/>
                    <a:ext cx="281443" cy="345512"/>
                  </a:xfrm>
                  <a:custGeom>
                    <a:avLst/>
                    <a:gdLst>
                      <a:gd name="connsiteX0" fmla="*/ 165245 w 281443"/>
                      <a:gd name="connsiteY0" fmla="*/ 270401 h 345512"/>
                      <a:gd name="connsiteX1" fmla="*/ 270401 w 281443"/>
                      <a:gd name="connsiteY1" fmla="*/ 172756 h 345512"/>
                      <a:gd name="connsiteX2" fmla="*/ 165245 w 281443"/>
                      <a:gd name="connsiteY2" fmla="*/ 0 h 345512"/>
                      <a:gd name="connsiteX3" fmla="*/ 67600 w 281443"/>
                      <a:gd name="connsiteY3" fmla="*/ 232845 h 345512"/>
                      <a:gd name="connsiteX4" fmla="*/ 0 w 281443"/>
                      <a:gd name="connsiteY4" fmla="*/ 255379 h 345512"/>
                      <a:gd name="connsiteX5" fmla="*/ 195290 w 281443"/>
                      <a:gd name="connsiteY5" fmla="*/ 345513 h 345512"/>
                      <a:gd name="connsiteX6" fmla="*/ 165245 w 281443"/>
                      <a:gd name="connsiteY6" fmla="*/ 270401 h 34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443" h="345512">
                        <a:moveTo>
                          <a:pt x="165245" y="270401"/>
                        </a:moveTo>
                        <a:cubicBezTo>
                          <a:pt x="165245" y="270401"/>
                          <a:pt x="240357" y="277912"/>
                          <a:pt x="270401" y="172756"/>
                        </a:cubicBezTo>
                        <a:cubicBezTo>
                          <a:pt x="300446" y="67600"/>
                          <a:pt x="270401" y="0"/>
                          <a:pt x="165245" y="0"/>
                        </a:cubicBezTo>
                        <a:cubicBezTo>
                          <a:pt x="60089" y="0"/>
                          <a:pt x="0" y="142712"/>
                          <a:pt x="67600" y="232845"/>
                        </a:cubicBezTo>
                        <a:cubicBezTo>
                          <a:pt x="67600" y="232845"/>
                          <a:pt x="30044" y="232845"/>
                          <a:pt x="0" y="255379"/>
                        </a:cubicBezTo>
                        <a:cubicBezTo>
                          <a:pt x="0" y="255379"/>
                          <a:pt x="142712" y="270401"/>
                          <a:pt x="195290" y="345513"/>
                        </a:cubicBezTo>
                        <a:cubicBezTo>
                          <a:pt x="195290" y="345513"/>
                          <a:pt x="172756" y="277912"/>
                          <a:pt x="165245" y="270401"/>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47" name="Graphic 2">
                    <a:extLst>
                      <a:ext uri="{FF2B5EF4-FFF2-40B4-BE49-F238E27FC236}">
                        <a16:creationId xmlns:a16="http://schemas.microsoft.com/office/drawing/2014/main" id="{6E0BF79A-3D5E-4D3F-9517-5A5171882E17}"/>
                      </a:ext>
                    </a:extLst>
                  </p:cNvPr>
                  <p:cNvGrpSpPr/>
                  <p:nvPr/>
                </p:nvGrpSpPr>
                <p:grpSpPr>
                  <a:xfrm>
                    <a:off x="7914129" y="3399446"/>
                    <a:ext cx="179732" cy="250152"/>
                    <a:chOff x="7914129" y="3399446"/>
                    <a:chExt cx="179732" cy="250152"/>
                  </a:xfrm>
                </p:grpSpPr>
                <p:sp>
                  <p:nvSpPr>
                    <p:cNvPr id="371" name="Freeform: Shape 370">
                      <a:extLst>
                        <a:ext uri="{FF2B5EF4-FFF2-40B4-BE49-F238E27FC236}">
                          <a16:creationId xmlns:a16="http://schemas.microsoft.com/office/drawing/2014/main" id="{D7112CD6-BA82-4937-9987-800DC855EA1A}"/>
                        </a:ext>
                      </a:extLst>
                    </p:cNvPr>
                    <p:cNvSpPr/>
                    <p:nvPr/>
                  </p:nvSpPr>
                  <p:spPr>
                    <a:xfrm>
                      <a:off x="7914129" y="3399446"/>
                      <a:ext cx="179732" cy="91602"/>
                    </a:xfrm>
                    <a:custGeom>
                      <a:avLst/>
                      <a:gdLst>
                        <a:gd name="connsiteX0" fmla="*/ 178311 w 179732"/>
                        <a:gd name="connsiteY0" fmla="*/ 91603 h 91602"/>
                        <a:gd name="connsiteX1" fmla="*/ 125733 w 179732"/>
                        <a:gd name="connsiteY1" fmla="*/ 1469 h 91602"/>
                        <a:gd name="connsiteX2" fmla="*/ 20577 w 179732"/>
                        <a:gd name="connsiteY2" fmla="*/ 91603 h 91602"/>
                        <a:gd name="connsiteX3" fmla="*/ 178311 w 179732"/>
                        <a:gd name="connsiteY3" fmla="*/ 91603 h 91602"/>
                      </a:gdLst>
                      <a:ahLst/>
                      <a:cxnLst>
                        <a:cxn ang="0">
                          <a:pos x="connsiteX0" y="connsiteY0"/>
                        </a:cxn>
                        <a:cxn ang="0">
                          <a:pos x="connsiteX1" y="connsiteY1"/>
                        </a:cxn>
                        <a:cxn ang="0">
                          <a:pos x="connsiteX2" y="connsiteY2"/>
                        </a:cxn>
                        <a:cxn ang="0">
                          <a:pos x="connsiteX3" y="connsiteY3"/>
                        </a:cxn>
                      </a:cxnLst>
                      <a:rect l="l" t="t" r="r" b="b"/>
                      <a:pathLst>
                        <a:path w="179732" h="91602">
                          <a:moveTo>
                            <a:pt x="178311" y="91603"/>
                          </a:moveTo>
                          <a:cubicBezTo>
                            <a:pt x="178311" y="91603"/>
                            <a:pt x="193333" y="8980"/>
                            <a:pt x="125733" y="1469"/>
                          </a:cubicBezTo>
                          <a:cubicBezTo>
                            <a:pt x="43110" y="-13553"/>
                            <a:pt x="-39513" y="91603"/>
                            <a:pt x="20577" y="91603"/>
                          </a:cubicBezTo>
                          <a:cubicBezTo>
                            <a:pt x="73155" y="91603"/>
                            <a:pt x="155777" y="54047"/>
                            <a:pt x="178311" y="91603"/>
                          </a:cubicBezTo>
                          <a:close/>
                        </a:path>
                      </a:pathLst>
                    </a:custGeom>
                    <a:solidFill>
                      <a:srgbClr val="6F120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2" name="Freeform: Shape 371">
                      <a:extLst>
                        <a:ext uri="{FF2B5EF4-FFF2-40B4-BE49-F238E27FC236}">
                          <a16:creationId xmlns:a16="http://schemas.microsoft.com/office/drawing/2014/main" id="{807D3642-8FD8-407D-9DA4-E2B72980446D}"/>
                        </a:ext>
                      </a:extLst>
                    </p:cNvPr>
                    <p:cNvSpPr/>
                    <p:nvPr/>
                  </p:nvSpPr>
                  <p:spPr>
                    <a:xfrm>
                      <a:off x="7915776" y="3415121"/>
                      <a:ext cx="173060" cy="234477"/>
                    </a:xfrm>
                    <a:custGeom>
                      <a:avLst/>
                      <a:gdLst>
                        <a:gd name="connsiteX0" fmla="*/ 3908 w 173060"/>
                        <a:gd name="connsiteY0" fmla="*/ 105972 h 234477"/>
                        <a:gd name="connsiteX1" fmla="*/ 63997 w 173060"/>
                        <a:gd name="connsiteY1" fmla="*/ 233662 h 234477"/>
                        <a:gd name="connsiteX2" fmla="*/ 169153 w 173060"/>
                        <a:gd name="connsiteY2" fmla="*/ 128506 h 234477"/>
                        <a:gd name="connsiteX3" fmla="*/ 109064 w 173060"/>
                        <a:gd name="connsiteY3" fmla="*/ 816 h 234477"/>
                        <a:gd name="connsiteX4" fmla="*/ 3908 w 173060"/>
                        <a:gd name="connsiteY4" fmla="*/ 105972 h 234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60" h="234477">
                          <a:moveTo>
                            <a:pt x="3908" y="105972"/>
                          </a:moveTo>
                          <a:cubicBezTo>
                            <a:pt x="-11115" y="166061"/>
                            <a:pt x="18930" y="226150"/>
                            <a:pt x="63997" y="233662"/>
                          </a:cubicBezTo>
                          <a:cubicBezTo>
                            <a:pt x="109064" y="241173"/>
                            <a:pt x="161642" y="196106"/>
                            <a:pt x="169153" y="128506"/>
                          </a:cubicBezTo>
                          <a:cubicBezTo>
                            <a:pt x="184175" y="68416"/>
                            <a:pt x="154131" y="8327"/>
                            <a:pt x="109064" y="816"/>
                          </a:cubicBezTo>
                          <a:cubicBezTo>
                            <a:pt x="63997" y="-6695"/>
                            <a:pt x="18930" y="38372"/>
                            <a:pt x="3908" y="105972"/>
                          </a:cubicBezTo>
                          <a:close/>
                        </a:path>
                      </a:pathLst>
                    </a:custGeom>
                    <a:solidFill>
                      <a:srgbClr val="FEFCEE"/>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3" name="Freeform: Shape 372">
                      <a:extLst>
                        <a:ext uri="{FF2B5EF4-FFF2-40B4-BE49-F238E27FC236}">
                          <a16:creationId xmlns:a16="http://schemas.microsoft.com/office/drawing/2014/main" id="{AD8FA42D-6C04-4C04-B43F-77370B85ECA5}"/>
                        </a:ext>
                      </a:extLst>
                    </p:cNvPr>
                    <p:cNvSpPr/>
                    <p:nvPr/>
                  </p:nvSpPr>
                  <p:spPr>
                    <a:xfrm>
                      <a:off x="7919683" y="3468515"/>
                      <a:ext cx="128848" cy="172756"/>
                    </a:xfrm>
                    <a:custGeom>
                      <a:avLst/>
                      <a:gdLst>
                        <a:gd name="connsiteX0" fmla="*/ 127689 w 128848"/>
                        <a:gd name="connsiteY0" fmla="*/ 90134 h 172756"/>
                        <a:gd name="connsiteX1" fmla="*/ 60089 w 128848"/>
                        <a:gd name="connsiteY1" fmla="*/ 172756 h 172756"/>
                        <a:gd name="connsiteX2" fmla="*/ 0 w 128848"/>
                        <a:gd name="connsiteY2" fmla="*/ 82622 h 172756"/>
                        <a:gd name="connsiteX3" fmla="*/ 67600 w 128848"/>
                        <a:gd name="connsiteY3" fmla="*/ 0 h 172756"/>
                        <a:gd name="connsiteX4" fmla="*/ 127689 w 128848"/>
                        <a:gd name="connsiteY4" fmla="*/ 90134 h 17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48" h="172756">
                          <a:moveTo>
                            <a:pt x="127689" y="90134"/>
                          </a:moveTo>
                          <a:cubicBezTo>
                            <a:pt x="127689" y="135201"/>
                            <a:pt x="97645" y="172756"/>
                            <a:pt x="60089" y="172756"/>
                          </a:cubicBezTo>
                          <a:cubicBezTo>
                            <a:pt x="22533" y="172756"/>
                            <a:pt x="0" y="127689"/>
                            <a:pt x="0" y="82622"/>
                          </a:cubicBezTo>
                          <a:cubicBezTo>
                            <a:pt x="0" y="37556"/>
                            <a:pt x="30044" y="0"/>
                            <a:pt x="67600" y="0"/>
                          </a:cubicBezTo>
                          <a:cubicBezTo>
                            <a:pt x="105156" y="0"/>
                            <a:pt x="135201" y="45067"/>
                            <a:pt x="127689" y="90134"/>
                          </a:cubicBezTo>
                          <a:close/>
                        </a:path>
                      </a:pathLst>
                    </a:custGeom>
                    <a:solidFill>
                      <a:srgbClr val="17B1AE"/>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4" name="Freeform: Shape 373">
                      <a:extLst>
                        <a:ext uri="{FF2B5EF4-FFF2-40B4-BE49-F238E27FC236}">
                          <a16:creationId xmlns:a16="http://schemas.microsoft.com/office/drawing/2014/main" id="{9C6C3C8B-A974-4EC2-B660-5B9E774EEDAF}"/>
                        </a:ext>
                      </a:extLst>
                    </p:cNvPr>
                    <p:cNvSpPr/>
                    <p:nvPr/>
                  </p:nvSpPr>
                  <p:spPr>
                    <a:xfrm>
                      <a:off x="7942217" y="3482378"/>
                      <a:ext cx="97644" cy="137517"/>
                    </a:xfrm>
                    <a:custGeom>
                      <a:avLst/>
                      <a:gdLst>
                        <a:gd name="connsiteX0" fmla="*/ 97645 w 97644"/>
                        <a:gd name="connsiteY0" fmla="*/ 76270 h 137517"/>
                        <a:gd name="connsiteX1" fmla="*/ 45067 w 97644"/>
                        <a:gd name="connsiteY1" fmla="*/ 136359 h 137517"/>
                        <a:gd name="connsiteX2" fmla="*/ 0 w 97644"/>
                        <a:gd name="connsiteY2" fmla="*/ 61248 h 137517"/>
                        <a:gd name="connsiteX3" fmla="*/ 52578 w 97644"/>
                        <a:gd name="connsiteY3" fmla="*/ 1159 h 137517"/>
                        <a:gd name="connsiteX4" fmla="*/ 97645 w 97644"/>
                        <a:gd name="connsiteY4" fmla="*/ 76270 h 137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44" h="137517">
                          <a:moveTo>
                            <a:pt x="97645" y="76270"/>
                          </a:moveTo>
                          <a:cubicBezTo>
                            <a:pt x="97645" y="113826"/>
                            <a:pt x="75111" y="143870"/>
                            <a:pt x="45067" y="136359"/>
                          </a:cubicBezTo>
                          <a:cubicBezTo>
                            <a:pt x="15022" y="136359"/>
                            <a:pt x="0" y="98804"/>
                            <a:pt x="0" y="61248"/>
                          </a:cubicBezTo>
                          <a:cubicBezTo>
                            <a:pt x="0" y="23692"/>
                            <a:pt x="22533" y="-6352"/>
                            <a:pt x="52578" y="1159"/>
                          </a:cubicBezTo>
                          <a:cubicBezTo>
                            <a:pt x="75111" y="1159"/>
                            <a:pt x="97645" y="38714"/>
                            <a:pt x="97645" y="76270"/>
                          </a:cubicBezTo>
                          <a:close/>
                        </a:path>
                      </a:pathLst>
                    </a:custGeom>
                    <a:solidFill>
                      <a:srgbClr val="006C64"/>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5" name="Freeform: Shape 374">
                      <a:extLst>
                        <a:ext uri="{FF2B5EF4-FFF2-40B4-BE49-F238E27FC236}">
                          <a16:creationId xmlns:a16="http://schemas.microsoft.com/office/drawing/2014/main" id="{DBE7EFBA-89B2-4AF3-A129-50DA4E68779A}"/>
                        </a:ext>
                      </a:extLst>
                    </p:cNvPr>
                    <p:cNvSpPr/>
                    <p:nvPr/>
                  </p:nvSpPr>
                  <p:spPr>
                    <a:xfrm>
                      <a:off x="7942217" y="3491048"/>
                      <a:ext cx="45066" cy="60089"/>
                    </a:xfrm>
                    <a:custGeom>
                      <a:avLst/>
                      <a:gdLst>
                        <a:gd name="connsiteX0" fmla="*/ 45067 w 45066"/>
                        <a:gd name="connsiteY0" fmla="*/ 37556 h 60089"/>
                        <a:gd name="connsiteX1" fmla="*/ 15022 w 45066"/>
                        <a:gd name="connsiteY1" fmla="*/ 60089 h 60089"/>
                        <a:gd name="connsiteX2" fmla="*/ 0 w 45066"/>
                        <a:gd name="connsiteY2" fmla="*/ 22533 h 60089"/>
                        <a:gd name="connsiteX3" fmla="*/ 30045 w 45066"/>
                        <a:gd name="connsiteY3" fmla="*/ 0 h 60089"/>
                        <a:gd name="connsiteX4" fmla="*/ 45067 w 45066"/>
                        <a:gd name="connsiteY4" fmla="*/ 37556 h 6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6" h="60089">
                          <a:moveTo>
                            <a:pt x="45067" y="37556"/>
                          </a:moveTo>
                          <a:cubicBezTo>
                            <a:pt x="45067" y="52578"/>
                            <a:pt x="30045" y="60089"/>
                            <a:pt x="15022" y="60089"/>
                          </a:cubicBezTo>
                          <a:cubicBezTo>
                            <a:pt x="0" y="52578"/>
                            <a:pt x="0" y="37556"/>
                            <a:pt x="0" y="22533"/>
                          </a:cubicBezTo>
                          <a:cubicBezTo>
                            <a:pt x="0" y="7511"/>
                            <a:pt x="15022" y="0"/>
                            <a:pt x="30045" y="0"/>
                          </a:cubicBezTo>
                          <a:cubicBezTo>
                            <a:pt x="37556" y="0"/>
                            <a:pt x="45067" y="22533"/>
                            <a:pt x="45067" y="37556"/>
                          </a:cubicBezTo>
                          <a:close/>
                        </a:path>
                      </a:pathLst>
                    </a:custGeom>
                    <a:solidFill>
                      <a:srgbClr val="FEFCEE"/>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6" name="Freeform: Shape 375">
                      <a:extLst>
                        <a:ext uri="{FF2B5EF4-FFF2-40B4-BE49-F238E27FC236}">
                          <a16:creationId xmlns:a16="http://schemas.microsoft.com/office/drawing/2014/main" id="{650FF967-6BCE-45BA-B057-F2C8FB7D550C}"/>
                        </a:ext>
                      </a:extLst>
                    </p:cNvPr>
                    <p:cNvSpPr/>
                    <p:nvPr/>
                  </p:nvSpPr>
                  <p:spPr>
                    <a:xfrm>
                      <a:off x="7987283" y="3573671"/>
                      <a:ext cx="40502" cy="52577"/>
                    </a:xfrm>
                    <a:custGeom>
                      <a:avLst/>
                      <a:gdLst>
                        <a:gd name="connsiteX0" fmla="*/ 37556 w 40502"/>
                        <a:gd name="connsiteY0" fmla="*/ 30045 h 52577"/>
                        <a:gd name="connsiteX1" fmla="*/ 15022 w 40502"/>
                        <a:gd name="connsiteY1" fmla="*/ 52578 h 52577"/>
                        <a:gd name="connsiteX2" fmla="*/ 0 w 40502"/>
                        <a:gd name="connsiteY2" fmla="*/ 22533 h 52577"/>
                        <a:gd name="connsiteX3" fmla="*/ 22534 w 40502"/>
                        <a:gd name="connsiteY3" fmla="*/ 0 h 52577"/>
                        <a:gd name="connsiteX4" fmla="*/ 37556 w 40502"/>
                        <a:gd name="connsiteY4" fmla="*/ 30045 h 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2" h="52577">
                          <a:moveTo>
                            <a:pt x="37556" y="30045"/>
                          </a:moveTo>
                          <a:cubicBezTo>
                            <a:pt x="37556" y="45067"/>
                            <a:pt x="22534" y="52578"/>
                            <a:pt x="15022" y="52578"/>
                          </a:cubicBezTo>
                          <a:cubicBezTo>
                            <a:pt x="7511" y="52578"/>
                            <a:pt x="0" y="37556"/>
                            <a:pt x="0" y="22533"/>
                          </a:cubicBezTo>
                          <a:cubicBezTo>
                            <a:pt x="0" y="7511"/>
                            <a:pt x="15022" y="0"/>
                            <a:pt x="22534" y="0"/>
                          </a:cubicBezTo>
                          <a:cubicBezTo>
                            <a:pt x="37556" y="7511"/>
                            <a:pt x="45067" y="22533"/>
                            <a:pt x="37556" y="30045"/>
                          </a:cubicBezTo>
                          <a:close/>
                        </a:path>
                      </a:pathLst>
                    </a:custGeom>
                    <a:solidFill>
                      <a:srgbClr val="E5EBEE"/>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48" name="Freeform: Shape 347">
                    <a:extLst>
                      <a:ext uri="{FF2B5EF4-FFF2-40B4-BE49-F238E27FC236}">
                        <a16:creationId xmlns:a16="http://schemas.microsoft.com/office/drawing/2014/main" id="{1563F0AE-612D-4DA7-B545-ACC88FA4D912}"/>
                      </a:ext>
                    </a:extLst>
                  </p:cNvPr>
                  <p:cNvSpPr/>
                  <p:nvPr/>
                </p:nvSpPr>
                <p:spPr>
                  <a:xfrm>
                    <a:off x="8044959" y="3776472"/>
                    <a:ext cx="185102" cy="217823"/>
                  </a:xfrm>
                  <a:custGeom>
                    <a:avLst/>
                    <a:gdLst>
                      <a:gd name="connsiteX0" fmla="*/ 182681 w 185102"/>
                      <a:gd name="connsiteY0" fmla="*/ 0 h 217823"/>
                      <a:gd name="connsiteX1" fmla="*/ 100058 w 185102"/>
                      <a:gd name="connsiteY1" fmla="*/ 37556 h 217823"/>
                      <a:gd name="connsiteX2" fmla="*/ 107569 w 185102"/>
                      <a:gd name="connsiteY2" fmla="*/ 217823 h 217823"/>
                      <a:gd name="connsiteX3" fmla="*/ 54991 w 185102"/>
                      <a:gd name="connsiteY3" fmla="*/ 60089 h 217823"/>
                      <a:gd name="connsiteX4" fmla="*/ 152636 w 185102"/>
                      <a:gd name="connsiteY4" fmla="*/ 82623 h 217823"/>
                      <a:gd name="connsiteX5" fmla="*/ 145125 w 185102"/>
                      <a:gd name="connsiteY5" fmla="*/ 60089 h 217823"/>
                      <a:gd name="connsiteX6" fmla="*/ 182681 w 185102"/>
                      <a:gd name="connsiteY6" fmla="*/ 0 h 21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102" h="217823">
                        <a:moveTo>
                          <a:pt x="182681" y="0"/>
                        </a:moveTo>
                        <a:cubicBezTo>
                          <a:pt x="182681" y="0"/>
                          <a:pt x="160147" y="75111"/>
                          <a:pt x="100058" y="37556"/>
                        </a:cubicBezTo>
                        <a:cubicBezTo>
                          <a:pt x="39969" y="0"/>
                          <a:pt x="-95232" y="135201"/>
                          <a:pt x="107569" y="217823"/>
                        </a:cubicBezTo>
                        <a:cubicBezTo>
                          <a:pt x="2413" y="142712"/>
                          <a:pt x="17436" y="82623"/>
                          <a:pt x="54991" y="60089"/>
                        </a:cubicBezTo>
                        <a:cubicBezTo>
                          <a:pt x="92547" y="37556"/>
                          <a:pt x="152636" y="82623"/>
                          <a:pt x="152636" y="82623"/>
                        </a:cubicBezTo>
                        <a:lnTo>
                          <a:pt x="145125" y="60089"/>
                        </a:lnTo>
                        <a:cubicBezTo>
                          <a:pt x="137614" y="67600"/>
                          <a:pt x="197703" y="60089"/>
                          <a:pt x="182681" y="0"/>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9" name="Freeform: Shape 348">
                    <a:extLst>
                      <a:ext uri="{FF2B5EF4-FFF2-40B4-BE49-F238E27FC236}">
                        <a16:creationId xmlns:a16="http://schemas.microsoft.com/office/drawing/2014/main" id="{46247EF6-0342-4EA8-83EE-92A354A11FED}"/>
                      </a:ext>
                    </a:extLst>
                  </p:cNvPr>
                  <p:cNvSpPr/>
                  <p:nvPr/>
                </p:nvSpPr>
                <p:spPr>
                  <a:xfrm>
                    <a:off x="7874616" y="3620117"/>
                    <a:ext cx="142711" cy="66220"/>
                  </a:xfrm>
                  <a:custGeom>
                    <a:avLst/>
                    <a:gdLst>
                      <a:gd name="connsiteX0" fmla="*/ 142712 w 142711"/>
                      <a:gd name="connsiteY0" fmla="*/ 66221 h 66220"/>
                      <a:gd name="connsiteX1" fmla="*/ 0 w 142711"/>
                      <a:gd name="connsiteY1" fmla="*/ 6132 h 66220"/>
                      <a:gd name="connsiteX2" fmla="*/ 142712 w 142711"/>
                      <a:gd name="connsiteY2" fmla="*/ 66221 h 66220"/>
                    </a:gdLst>
                    <a:ahLst/>
                    <a:cxnLst>
                      <a:cxn ang="0">
                        <a:pos x="connsiteX0" y="connsiteY0"/>
                      </a:cxn>
                      <a:cxn ang="0">
                        <a:pos x="connsiteX1" y="connsiteY1"/>
                      </a:cxn>
                      <a:cxn ang="0">
                        <a:pos x="connsiteX2" y="connsiteY2"/>
                      </a:cxn>
                    </a:cxnLst>
                    <a:rect l="l" t="t" r="r" b="b"/>
                    <a:pathLst>
                      <a:path w="142711" h="66220">
                        <a:moveTo>
                          <a:pt x="142712" y="66221"/>
                        </a:moveTo>
                        <a:cubicBezTo>
                          <a:pt x="142712" y="66221"/>
                          <a:pt x="105156" y="-23913"/>
                          <a:pt x="0" y="6132"/>
                        </a:cubicBezTo>
                        <a:cubicBezTo>
                          <a:pt x="75111" y="-8891"/>
                          <a:pt x="142712" y="66221"/>
                          <a:pt x="142712" y="66221"/>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0" name="Freeform: Shape 349">
                    <a:extLst>
                      <a:ext uri="{FF2B5EF4-FFF2-40B4-BE49-F238E27FC236}">
                        <a16:creationId xmlns:a16="http://schemas.microsoft.com/office/drawing/2014/main" id="{D5769C42-2A9F-42BB-9874-3DE83E8186BB}"/>
                      </a:ext>
                    </a:extLst>
                  </p:cNvPr>
                  <p:cNvSpPr/>
                  <p:nvPr/>
                </p:nvSpPr>
                <p:spPr>
                  <a:xfrm>
                    <a:off x="8437952" y="3438156"/>
                    <a:ext cx="368046" cy="451320"/>
                  </a:xfrm>
                  <a:custGeom>
                    <a:avLst/>
                    <a:gdLst>
                      <a:gd name="connsiteX0" fmla="*/ 225334 w 368046"/>
                      <a:gd name="connsiteY0" fmla="*/ 308271 h 451320"/>
                      <a:gd name="connsiteX1" fmla="*/ 322979 w 368046"/>
                      <a:gd name="connsiteY1" fmla="*/ 188093 h 451320"/>
                      <a:gd name="connsiteX2" fmla="*/ 232846 w 368046"/>
                      <a:gd name="connsiteY2" fmla="*/ 315 h 451320"/>
                      <a:gd name="connsiteX3" fmla="*/ 90134 w 368046"/>
                      <a:gd name="connsiteY3" fmla="*/ 308271 h 451320"/>
                      <a:gd name="connsiteX4" fmla="*/ 0 w 368046"/>
                      <a:gd name="connsiteY4" fmla="*/ 360849 h 451320"/>
                      <a:gd name="connsiteX5" fmla="*/ 368046 w 368046"/>
                      <a:gd name="connsiteY5" fmla="*/ 450983 h 451320"/>
                      <a:gd name="connsiteX6" fmla="*/ 225334 w 368046"/>
                      <a:gd name="connsiteY6" fmla="*/ 308271 h 45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046" h="451320">
                        <a:moveTo>
                          <a:pt x="225334" y="308271"/>
                        </a:moveTo>
                        <a:cubicBezTo>
                          <a:pt x="225334" y="308271"/>
                          <a:pt x="277913" y="300760"/>
                          <a:pt x="322979" y="188093"/>
                        </a:cubicBezTo>
                        <a:cubicBezTo>
                          <a:pt x="360535" y="75426"/>
                          <a:pt x="307957" y="7826"/>
                          <a:pt x="232846" y="315"/>
                        </a:cubicBezTo>
                        <a:cubicBezTo>
                          <a:pt x="157734" y="-7196"/>
                          <a:pt x="-45067" y="120493"/>
                          <a:pt x="90134" y="308271"/>
                        </a:cubicBezTo>
                        <a:cubicBezTo>
                          <a:pt x="90134" y="308271"/>
                          <a:pt x="45067" y="315783"/>
                          <a:pt x="0" y="360849"/>
                        </a:cubicBezTo>
                        <a:cubicBezTo>
                          <a:pt x="0" y="360849"/>
                          <a:pt x="150223" y="285738"/>
                          <a:pt x="368046" y="450983"/>
                        </a:cubicBezTo>
                        <a:cubicBezTo>
                          <a:pt x="360535" y="458494"/>
                          <a:pt x="307957" y="338316"/>
                          <a:pt x="225334" y="308271"/>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51" name="Graphic 2">
                    <a:extLst>
                      <a:ext uri="{FF2B5EF4-FFF2-40B4-BE49-F238E27FC236}">
                        <a16:creationId xmlns:a16="http://schemas.microsoft.com/office/drawing/2014/main" id="{FB570A7A-5E50-4726-AEF3-C24F743E0F94}"/>
                      </a:ext>
                    </a:extLst>
                  </p:cNvPr>
                  <p:cNvGrpSpPr/>
                  <p:nvPr/>
                </p:nvGrpSpPr>
                <p:grpSpPr>
                  <a:xfrm>
                    <a:off x="8452974" y="3458593"/>
                    <a:ext cx="322979" cy="400501"/>
                    <a:chOff x="8452974" y="3458593"/>
                    <a:chExt cx="322979" cy="400501"/>
                  </a:xfrm>
                </p:grpSpPr>
                <p:sp>
                  <p:nvSpPr>
                    <p:cNvPr id="363" name="Freeform: Shape 362">
                      <a:extLst>
                        <a:ext uri="{FF2B5EF4-FFF2-40B4-BE49-F238E27FC236}">
                          <a16:creationId xmlns:a16="http://schemas.microsoft.com/office/drawing/2014/main" id="{FBD76778-CCFE-42DD-A0B6-19443D684549}"/>
                        </a:ext>
                      </a:extLst>
                    </p:cNvPr>
                    <p:cNvSpPr/>
                    <p:nvPr/>
                  </p:nvSpPr>
                  <p:spPr>
                    <a:xfrm>
                      <a:off x="8452974" y="3753469"/>
                      <a:ext cx="322979" cy="105625"/>
                    </a:xfrm>
                    <a:custGeom>
                      <a:avLst/>
                      <a:gdLst>
                        <a:gd name="connsiteX0" fmla="*/ 322979 w 322979"/>
                        <a:gd name="connsiteY0" fmla="*/ 105626 h 105625"/>
                        <a:gd name="connsiteX1" fmla="*/ 0 w 322979"/>
                        <a:gd name="connsiteY1" fmla="*/ 38025 h 105625"/>
                        <a:gd name="connsiteX2" fmla="*/ 322979 w 322979"/>
                        <a:gd name="connsiteY2" fmla="*/ 105626 h 105625"/>
                      </a:gdLst>
                      <a:ahLst/>
                      <a:cxnLst>
                        <a:cxn ang="0">
                          <a:pos x="connsiteX0" y="connsiteY0"/>
                        </a:cxn>
                        <a:cxn ang="0">
                          <a:pos x="connsiteX1" y="connsiteY1"/>
                        </a:cxn>
                        <a:cxn ang="0">
                          <a:pos x="connsiteX2" y="connsiteY2"/>
                        </a:cxn>
                      </a:cxnLst>
                      <a:rect l="l" t="t" r="r" b="b"/>
                      <a:pathLst>
                        <a:path w="322979" h="105625">
                          <a:moveTo>
                            <a:pt x="322979" y="105626"/>
                          </a:moveTo>
                          <a:cubicBezTo>
                            <a:pt x="322979" y="105626"/>
                            <a:pt x="165245" y="-37086"/>
                            <a:pt x="0" y="38025"/>
                          </a:cubicBezTo>
                          <a:cubicBezTo>
                            <a:pt x="120178" y="-29575"/>
                            <a:pt x="240357" y="-7042"/>
                            <a:pt x="322979" y="105626"/>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64" name="Graphic 2">
                      <a:extLst>
                        <a:ext uri="{FF2B5EF4-FFF2-40B4-BE49-F238E27FC236}">
                          <a16:creationId xmlns:a16="http://schemas.microsoft.com/office/drawing/2014/main" id="{150D6C81-A4B3-4CD6-9CDE-B5B807B11BAE}"/>
                        </a:ext>
                      </a:extLst>
                    </p:cNvPr>
                    <p:cNvGrpSpPr/>
                    <p:nvPr/>
                  </p:nvGrpSpPr>
                  <p:grpSpPr>
                    <a:xfrm>
                      <a:off x="8501561" y="3458593"/>
                      <a:ext cx="254981" cy="299480"/>
                      <a:chOff x="8501561" y="3458593"/>
                      <a:chExt cx="254981" cy="299480"/>
                    </a:xfrm>
                  </p:grpSpPr>
                  <p:sp>
                    <p:nvSpPr>
                      <p:cNvPr id="365" name="Freeform: Shape 364">
                        <a:extLst>
                          <a:ext uri="{FF2B5EF4-FFF2-40B4-BE49-F238E27FC236}">
                            <a16:creationId xmlns:a16="http://schemas.microsoft.com/office/drawing/2014/main" id="{5B1028A7-0225-42BA-B4F4-3E2E1959E1B6}"/>
                          </a:ext>
                        </a:extLst>
                      </p:cNvPr>
                      <p:cNvSpPr/>
                      <p:nvPr/>
                    </p:nvSpPr>
                    <p:spPr>
                      <a:xfrm>
                        <a:off x="8565641" y="3458593"/>
                        <a:ext cx="190900" cy="181894"/>
                      </a:xfrm>
                      <a:custGeom>
                        <a:avLst/>
                        <a:gdLst>
                          <a:gd name="connsiteX0" fmla="*/ 0 w 190900"/>
                          <a:gd name="connsiteY0" fmla="*/ 47478 h 181894"/>
                          <a:gd name="connsiteX1" fmla="*/ 112667 w 190900"/>
                          <a:gd name="connsiteY1" fmla="*/ 2411 h 181894"/>
                          <a:gd name="connsiteX2" fmla="*/ 150223 w 190900"/>
                          <a:gd name="connsiteY2" fmla="*/ 175167 h 181894"/>
                          <a:gd name="connsiteX3" fmla="*/ 0 w 190900"/>
                          <a:gd name="connsiteY3" fmla="*/ 47478 h 181894"/>
                        </a:gdLst>
                        <a:ahLst/>
                        <a:cxnLst>
                          <a:cxn ang="0">
                            <a:pos x="connsiteX0" y="connsiteY0"/>
                          </a:cxn>
                          <a:cxn ang="0">
                            <a:pos x="connsiteX1" y="connsiteY1"/>
                          </a:cxn>
                          <a:cxn ang="0">
                            <a:pos x="connsiteX2" y="connsiteY2"/>
                          </a:cxn>
                          <a:cxn ang="0">
                            <a:pos x="connsiteX3" y="connsiteY3"/>
                          </a:cxn>
                        </a:cxnLst>
                        <a:rect l="l" t="t" r="r" b="b"/>
                        <a:pathLst>
                          <a:path w="190900" h="181894">
                            <a:moveTo>
                              <a:pt x="0" y="47478"/>
                            </a:moveTo>
                            <a:cubicBezTo>
                              <a:pt x="0" y="47478"/>
                              <a:pt x="37556" y="-12611"/>
                              <a:pt x="112667" y="2411"/>
                            </a:cubicBezTo>
                            <a:cubicBezTo>
                              <a:pt x="217823" y="24944"/>
                              <a:pt x="202801" y="220234"/>
                              <a:pt x="150223" y="175167"/>
                            </a:cubicBezTo>
                            <a:cubicBezTo>
                              <a:pt x="105156" y="137612"/>
                              <a:pt x="52578" y="24944"/>
                              <a:pt x="0" y="47478"/>
                            </a:cubicBezTo>
                            <a:close/>
                          </a:path>
                        </a:pathLst>
                      </a:custGeom>
                      <a:solidFill>
                        <a:srgbClr val="6F120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6" name="Freeform: Shape 365">
                        <a:extLst>
                          <a:ext uri="{FF2B5EF4-FFF2-40B4-BE49-F238E27FC236}">
                            <a16:creationId xmlns:a16="http://schemas.microsoft.com/office/drawing/2014/main" id="{88BCBC0B-E367-45E4-9B3A-941D6AF7A525}"/>
                          </a:ext>
                        </a:extLst>
                      </p:cNvPr>
                      <p:cNvSpPr/>
                      <p:nvPr/>
                    </p:nvSpPr>
                    <p:spPr>
                      <a:xfrm>
                        <a:off x="8501561" y="3486913"/>
                        <a:ext cx="236384" cy="271159"/>
                      </a:xfrm>
                      <a:custGeom>
                        <a:avLst/>
                        <a:gdLst>
                          <a:gd name="connsiteX0" fmla="*/ 206792 w 236384"/>
                          <a:gd name="connsiteY0" fmla="*/ 191914 h 271159"/>
                          <a:gd name="connsiteX1" fmla="*/ 41547 w 236384"/>
                          <a:gd name="connsiteY1" fmla="*/ 259514 h 271159"/>
                          <a:gd name="connsiteX2" fmla="*/ 26525 w 236384"/>
                          <a:gd name="connsiteY2" fmla="*/ 79246 h 271159"/>
                          <a:gd name="connsiteX3" fmla="*/ 191770 w 236384"/>
                          <a:gd name="connsiteY3" fmla="*/ 11646 h 271159"/>
                          <a:gd name="connsiteX4" fmla="*/ 206792 w 236384"/>
                          <a:gd name="connsiteY4" fmla="*/ 191914 h 271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384" h="271159">
                            <a:moveTo>
                              <a:pt x="206792" y="191914"/>
                            </a:moveTo>
                            <a:cubicBezTo>
                              <a:pt x="169237" y="259514"/>
                              <a:pt x="94125" y="289558"/>
                              <a:pt x="41547" y="259514"/>
                            </a:cubicBezTo>
                            <a:cubicBezTo>
                              <a:pt x="-11031" y="229469"/>
                              <a:pt x="-11031" y="146847"/>
                              <a:pt x="26525" y="79246"/>
                            </a:cubicBezTo>
                            <a:cubicBezTo>
                              <a:pt x="64081" y="11646"/>
                              <a:pt x="139192" y="-18398"/>
                              <a:pt x="191770" y="11646"/>
                            </a:cubicBezTo>
                            <a:cubicBezTo>
                              <a:pt x="244348" y="41691"/>
                              <a:pt x="251859" y="124313"/>
                              <a:pt x="206792" y="191914"/>
                            </a:cubicBezTo>
                            <a:close/>
                          </a:path>
                        </a:pathLst>
                      </a:custGeom>
                      <a:solidFill>
                        <a:srgbClr val="FEFCEE"/>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7" name="Freeform: Shape 366">
                        <a:extLst>
                          <a:ext uri="{FF2B5EF4-FFF2-40B4-BE49-F238E27FC236}">
                            <a16:creationId xmlns:a16="http://schemas.microsoft.com/office/drawing/2014/main" id="{DF84E0BB-E409-49BE-BC8B-C645CE8D3EED}"/>
                          </a:ext>
                        </a:extLst>
                      </p:cNvPr>
                      <p:cNvSpPr/>
                      <p:nvPr/>
                    </p:nvSpPr>
                    <p:spPr>
                      <a:xfrm>
                        <a:off x="8504394" y="3540314"/>
                        <a:ext cx="155289" cy="209425"/>
                      </a:xfrm>
                      <a:custGeom>
                        <a:avLst/>
                        <a:gdLst>
                          <a:gd name="connsiteX0" fmla="*/ 151382 w 155289"/>
                          <a:gd name="connsiteY0" fmla="*/ 123491 h 209425"/>
                          <a:gd name="connsiteX1" fmla="*/ 61248 w 155289"/>
                          <a:gd name="connsiteY1" fmla="*/ 206113 h 209425"/>
                          <a:gd name="connsiteX2" fmla="*/ 1159 w 155289"/>
                          <a:gd name="connsiteY2" fmla="*/ 85935 h 209425"/>
                          <a:gd name="connsiteX3" fmla="*/ 91292 w 155289"/>
                          <a:gd name="connsiteY3" fmla="*/ 3313 h 209425"/>
                          <a:gd name="connsiteX4" fmla="*/ 151382 w 155289"/>
                          <a:gd name="connsiteY4" fmla="*/ 123491 h 209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89" h="209425">
                            <a:moveTo>
                              <a:pt x="151382" y="123491"/>
                            </a:moveTo>
                            <a:cubicBezTo>
                              <a:pt x="143870" y="183580"/>
                              <a:pt x="98803" y="221136"/>
                              <a:pt x="61248" y="206113"/>
                            </a:cubicBezTo>
                            <a:cubicBezTo>
                              <a:pt x="23692" y="198602"/>
                              <a:pt x="-6352" y="146024"/>
                              <a:pt x="1159" y="85935"/>
                            </a:cubicBezTo>
                            <a:cubicBezTo>
                              <a:pt x="8670" y="25846"/>
                              <a:pt x="53737" y="-11710"/>
                              <a:pt x="91292" y="3313"/>
                            </a:cubicBezTo>
                            <a:cubicBezTo>
                              <a:pt x="136359" y="10824"/>
                              <a:pt x="166404" y="63402"/>
                              <a:pt x="151382" y="123491"/>
                            </a:cubicBezTo>
                            <a:close/>
                          </a:path>
                        </a:pathLst>
                      </a:custGeom>
                      <a:solidFill>
                        <a:srgbClr val="17B1AE"/>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8" name="Freeform: Shape 367">
                        <a:extLst>
                          <a:ext uri="{FF2B5EF4-FFF2-40B4-BE49-F238E27FC236}">
                            <a16:creationId xmlns:a16="http://schemas.microsoft.com/office/drawing/2014/main" id="{14AD30A1-06CD-4E44-A449-CD74E1F20F39}"/>
                          </a:ext>
                        </a:extLst>
                      </p:cNvPr>
                      <p:cNvSpPr/>
                      <p:nvPr/>
                    </p:nvSpPr>
                    <p:spPr>
                      <a:xfrm>
                        <a:off x="8526630" y="3565009"/>
                        <a:ext cx="123089" cy="167545"/>
                      </a:xfrm>
                      <a:custGeom>
                        <a:avLst/>
                        <a:gdLst>
                          <a:gd name="connsiteX0" fmla="*/ 121634 w 123089"/>
                          <a:gd name="connsiteY0" fmla="*/ 98795 h 167545"/>
                          <a:gd name="connsiteX1" fmla="*/ 46523 w 123089"/>
                          <a:gd name="connsiteY1" fmla="*/ 166395 h 167545"/>
                          <a:gd name="connsiteX2" fmla="*/ 1456 w 123089"/>
                          <a:gd name="connsiteY2" fmla="*/ 68751 h 167545"/>
                          <a:gd name="connsiteX3" fmla="*/ 76567 w 123089"/>
                          <a:gd name="connsiteY3" fmla="*/ 1150 h 167545"/>
                          <a:gd name="connsiteX4" fmla="*/ 121634 w 123089"/>
                          <a:gd name="connsiteY4" fmla="*/ 98795 h 167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89" h="167545">
                            <a:moveTo>
                              <a:pt x="121634" y="98795"/>
                            </a:moveTo>
                            <a:cubicBezTo>
                              <a:pt x="114123" y="143862"/>
                              <a:pt x="84078" y="173907"/>
                              <a:pt x="46523" y="166395"/>
                            </a:cubicBezTo>
                            <a:cubicBezTo>
                              <a:pt x="16478" y="158884"/>
                              <a:pt x="-6055" y="113817"/>
                              <a:pt x="1456" y="68751"/>
                            </a:cubicBezTo>
                            <a:cubicBezTo>
                              <a:pt x="8967" y="23684"/>
                              <a:pt x="39011" y="-6361"/>
                              <a:pt x="76567" y="1150"/>
                            </a:cubicBezTo>
                            <a:cubicBezTo>
                              <a:pt x="106612" y="8661"/>
                              <a:pt x="129145" y="53728"/>
                              <a:pt x="121634" y="98795"/>
                            </a:cubicBezTo>
                            <a:close/>
                          </a:path>
                        </a:pathLst>
                      </a:custGeom>
                      <a:solidFill>
                        <a:srgbClr val="006C64"/>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9" name="Freeform: Shape 368">
                        <a:extLst>
                          <a:ext uri="{FF2B5EF4-FFF2-40B4-BE49-F238E27FC236}">
                            <a16:creationId xmlns:a16="http://schemas.microsoft.com/office/drawing/2014/main" id="{787A05BF-0846-43C3-BBCC-F2E12CB640A0}"/>
                          </a:ext>
                        </a:extLst>
                      </p:cNvPr>
                      <p:cNvSpPr/>
                      <p:nvPr/>
                    </p:nvSpPr>
                    <p:spPr>
                      <a:xfrm>
                        <a:off x="8532650" y="3571673"/>
                        <a:ext cx="55524" cy="71595"/>
                      </a:xfrm>
                      <a:custGeom>
                        <a:avLst/>
                        <a:gdLst>
                          <a:gd name="connsiteX0" fmla="*/ 55525 w 55524"/>
                          <a:gd name="connsiteY0" fmla="*/ 47065 h 71595"/>
                          <a:gd name="connsiteX1" fmla="*/ 17969 w 55524"/>
                          <a:gd name="connsiteY1" fmla="*/ 69598 h 71595"/>
                          <a:gd name="connsiteX2" fmla="*/ 2947 w 55524"/>
                          <a:gd name="connsiteY2" fmla="*/ 24531 h 71595"/>
                          <a:gd name="connsiteX3" fmla="*/ 40502 w 55524"/>
                          <a:gd name="connsiteY3" fmla="*/ 1998 h 71595"/>
                          <a:gd name="connsiteX4" fmla="*/ 55525 w 55524"/>
                          <a:gd name="connsiteY4" fmla="*/ 47065 h 71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4" h="71595">
                            <a:moveTo>
                              <a:pt x="55525" y="47065"/>
                            </a:moveTo>
                            <a:cubicBezTo>
                              <a:pt x="48013" y="62087"/>
                              <a:pt x="32991" y="77109"/>
                              <a:pt x="17969" y="69598"/>
                            </a:cubicBezTo>
                            <a:cubicBezTo>
                              <a:pt x="2947" y="62087"/>
                              <a:pt x="-4565" y="39554"/>
                              <a:pt x="2947" y="24531"/>
                            </a:cubicBezTo>
                            <a:cubicBezTo>
                              <a:pt x="10458" y="9509"/>
                              <a:pt x="25480" y="-5513"/>
                              <a:pt x="40502" y="1998"/>
                            </a:cubicBezTo>
                            <a:cubicBezTo>
                              <a:pt x="55525" y="9509"/>
                              <a:pt x="55525" y="24531"/>
                              <a:pt x="55525" y="47065"/>
                            </a:cubicBezTo>
                            <a:close/>
                          </a:path>
                        </a:pathLst>
                      </a:custGeom>
                      <a:solidFill>
                        <a:srgbClr val="FEFCEE"/>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0" name="Freeform: Shape 369">
                        <a:extLst>
                          <a:ext uri="{FF2B5EF4-FFF2-40B4-BE49-F238E27FC236}">
                            <a16:creationId xmlns:a16="http://schemas.microsoft.com/office/drawing/2014/main" id="{32B2D181-6750-406C-822B-C04062DFCE08}"/>
                          </a:ext>
                        </a:extLst>
                      </p:cNvPr>
                      <p:cNvSpPr/>
                      <p:nvPr/>
                    </p:nvSpPr>
                    <p:spPr>
                      <a:xfrm>
                        <a:off x="8565641" y="3686338"/>
                        <a:ext cx="48013" cy="60089"/>
                      </a:xfrm>
                      <a:custGeom>
                        <a:avLst/>
                        <a:gdLst>
                          <a:gd name="connsiteX0" fmla="*/ 45067 w 48013"/>
                          <a:gd name="connsiteY0" fmla="*/ 37556 h 60089"/>
                          <a:gd name="connsiteX1" fmla="*/ 15022 w 48013"/>
                          <a:gd name="connsiteY1" fmla="*/ 60089 h 60089"/>
                          <a:gd name="connsiteX2" fmla="*/ 0 w 48013"/>
                          <a:gd name="connsiteY2" fmla="*/ 22533 h 60089"/>
                          <a:gd name="connsiteX3" fmla="*/ 30045 w 48013"/>
                          <a:gd name="connsiteY3" fmla="*/ 0 h 60089"/>
                          <a:gd name="connsiteX4" fmla="*/ 45067 w 48013"/>
                          <a:gd name="connsiteY4" fmla="*/ 37556 h 6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3" h="60089">
                            <a:moveTo>
                              <a:pt x="45067" y="37556"/>
                            </a:moveTo>
                            <a:cubicBezTo>
                              <a:pt x="37556" y="52578"/>
                              <a:pt x="30045" y="60089"/>
                              <a:pt x="15022" y="60089"/>
                            </a:cubicBezTo>
                            <a:cubicBezTo>
                              <a:pt x="0" y="52578"/>
                              <a:pt x="0" y="37556"/>
                              <a:pt x="0" y="22533"/>
                            </a:cubicBezTo>
                            <a:cubicBezTo>
                              <a:pt x="7511" y="7511"/>
                              <a:pt x="15022" y="0"/>
                              <a:pt x="30045" y="0"/>
                            </a:cubicBezTo>
                            <a:cubicBezTo>
                              <a:pt x="45067" y="0"/>
                              <a:pt x="52578" y="15022"/>
                              <a:pt x="45067" y="37556"/>
                            </a:cubicBezTo>
                            <a:close/>
                          </a:path>
                        </a:pathLst>
                      </a:custGeom>
                      <a:solidFill>
                        <a:srgbClr val="E5EBEE"/>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352" name="Freeform: Shape 351">
                    <a:extLst>
                      <a:ext uri="{FF2B5EF4-FFF2-40B4-BE49-F238E27FC236}">
                        <a16:creationId xmlns:a16="http://schemas.microsoft.com/office/drawing/2014/main" id="{666191F2-FC59-400D-8211-DBF6771C630C}"/>
                      </a:ext>
                    </a:extLst>
                  </p:cNvPr>
                  <p:cNvSpPr/>
                  <p:nvPr/>
                </p:nvSpPr>
                <p:spPr>
                  <a:xfrm>
                    <a:off x="8060148" y="3881628"/>
                    <a:ext cx="205048" cy="116283"/>
                  </a:xfrm>
                  <a:custGeom>
                    <a:avLst/>
                    <a:gdLst>
                      <a:gd name="connsiteX0" fmla="*/ 2247 w 205048"/>
                      <a:gd name="connsiteY0" fmla="*/ 0 h 116283"/>
                      <a:gd name="connsiteX1" fmla="*/ 205048 w 205048"/>
                      <a:gd name="connsiteY1" fmla="*/ 45067 h 116283"/>
                      <a:gd name="connsiteX2" fmla="*/ 77359 w 205048"/>
                      <a:gd name="connsiteY2" fmla="*/ 112667 h 116283"/>
                      <a:gd name="connsiteX3" fmla="*/ 2247 w 205048"/>
                      <a:gd name="connsiteY3" fmla="*/ 0 h 116283"/>
                    </a:gdLst>
                    <a:ahLst/>
                    <a:cxnLst>
                      <a:cxn ang="0">
                        <a:pos x="connsiteX0" y="connsiteY0"/>
                      </a:cxn>
                      <a:cxn ang="0">
                        <a:pos x="connsiteX1" y="connsiteY1"/>
                      </a:cxn>
                      <a:cxn ang="0">
                        <a:pos x="connsiteX2" y="connsiteY2"/>
                      </a:cxn>
                      <a:cxn ang="0">
                        <a:pos x="connsiteX3" y="connsiteY3"/>
                      </a:cxn>
                    </a:cxnLst>
                    <a:rect l="l" t="t" r="r" b="b"/>
                    <a:pathLst>
                      <a:path w="205048" h="116283">
                        <a:moveTo>
                          <a:pt x="2247" y="0"/>
                        </a:moveTo>
                        <a:cubicBezTo>
                          <a:pt x="2247" y="0"/>
                          <a:pt x="39803" y="97645"/>
                          <a:pt x="205048" y="45067"/>
                        </a:cubicBezTo>
                        <a:cubicBezTo>
                          <a:pt x="205048" y="45067"/>
                          <a:pt x="167492" y="135201"/>
                          <a:pt x="77359" y="112667"/>
                        </a:cubicBezTo>
                        <a:cubicBezTo>
                          <a:pt x="-20286" y="90134"/>
                          <a:pt x="2247" y="0"/>
                          <a:pt x="2247" y="0"/>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3" name="Freeform: Shape 352">
                    <a:extLst>
                      <a:ext uri="{FF2B5EF4-FFF2-40B4-BE49-F238E27FC236}">
                        <a16:creationId xmlns:a16="http://schemas.microsoft.com/office/drawing/2014/main" id="{B1B76E17-712E-43C3-AD62-CB49727304AE}"/>
                      </a:ext>
                    </a:extLst>
                  </p:cNvPr>
                  <p:cNvSpPr/>
                  <p:nvPr/>
                </p:nvSpPr>
                <p:spPr>
                  <a:xfrm>
                    <a:off x="7829550" y="2424466"/>
                    <a:ext cx="698536" cy="315467"/>
                  </a:xfrm>
                  <a:custGeom>
                    <a:avLst/>
                    <a:gdLst>
                      <a:gd name="connsiteX0" fmla="*/ 112667 w 698536"/>
                      <a:gd name="connsiteY0" fmla="*/ 232845 h 315467"/>
                      <a:gd name="connsiteX1" fmla="*/ 375557 w 698536"/>
                      <a:gd name="connsiteY1" fmla="*/ 90134 h 315467"/>
                      <a:gd name="connsiteX2" fmla="*/ 525780 w 698536"/>
                      <a:gd name="connsiteY2" fmla="*/ 45067 h 315467"/>
                      <a:gd name="connsiteX3" fmla="*/ 698536 w 698536"/>
                      <a:gd name="connsiteY3" fmla="*/ 0 h 315467"/>
                      <a:gd name="connsiteX4" fmla="*/ 0 w 698536"/>
                      <a:gd name="connsiteY4" fmla="*/ 315468 h 315467"/>
                      <a:gd name="connsiteX5" fmla="*/ 112667 w 698536"/>
                      <a:gd name="connsiteY5" fmla="*/ 232845 h 31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536" h="315467">
                        <a:moveTo>
                          <a:pt x="112667" y="232845"/>
                        </a:moveTo>
                        <a:cubicBezTo>
                          <a:pt x="187779" y="172756"/>
                          <a:pt x="285423" y="127689"/>
                          <a:pt x="375557" y="90134"/>
                        </a:cubicBezTo>
                        <a:cubicBezTo>
                          <a:pt x="428135" y="67600"/>
                          <a:pt x="473202" y="52578"/>
                          <a:pt x="525780" y="45067"/>
                        </a:cubicBezTo>
                        <a:cubicBezTo>
                          <a:pt x="585869" y="30045"/>
                          <a:pt x="638447" y="15022"/>
                          <a:pt x="698536" y="0"/>
                        </a:cubicBezTo>
                        <a:cubicBezTo>
                          <a:pt x="443158" y="0"/>
                          <a:pt x="142712" y="97645"/>
                          <a:pt x="0" y="315468"/>
                        </a:cubicBezTo>
                        <a:cubicBezTo>
                          <a:pt x="37556" y="292935"/>
                          <a:pt x="75111" y="262890"/>
                          <a:pt x="112667" y="232845"/>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4" name="Freeform: Shape 353">
                    <a:extLst>
                      <a:ext uri="{FF2B5EF4-FFF2-40B4-BE49-F238E27FC236}">
                        <a16:creationId xmlns:a16="http://schemas.microsoft.com/office/drawing/2014/main" id="{44578F89-C6A1-4C3F-B1AE-8D08F9C8942A}"/>
                      </a:ext>
                    </a:extLst>
                  </p:cNvPr>
                  <p:cNvSpPr/>
                  <p:nvPr/>
                </p:nvSpPr>
                <p:spPr>
                  <a:xfrm>
                    <a:off x="8543108" y="2455514"/>
                    <a:ext cx="660980" cy="164241"/>
                  </a:xfrm>
                  <a:custGeom>
                    <a:avLst/>
                    <a:gdLst>
                      <a:gd name="connsiteX0" fmla="*/ 60089 w 660980"/>
                      <a:gd name="connsiteY0" fmla="*/ 134197 h 164241"/>
                      <a:gd name="connsiteX1" fmla="*/ 428135 w 660980"/>
                      <a:gd name="connsiteY1" fmla="*/ 36552 h 164241"/>
                      <a:gd name="connsiteX2" fmla="*/ 645958 w 660980"/>
                      <a:gd name="connsiteY2" fmla="*/ 29041 h 164241"/>
                      <a:gd name="connsiteX3" fmla="*/ 660981 w 660980"/>
                      <a:gd name="connsiteY3" fmla="*/ 29041 h 164241"/>
                      <a:gd name="connsiteX4" fmla="*/ 0 w 660980"/>
                      <a:gd name="connsiteY4" fmla="*/ 164242 h 164241"/>
                      <a:gd name="connsiteX5" fmla="*/ 60089 w 660980"/>
                      <a:gd name="connsiteY5" fmla="*/ 134197 h 16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980" h="164241">
                        <a:moveTo>
                          <a:pt x="60089" y="134197"/>
                        </a:moveTo>
                        <a:cubicBezTo>
                          <a:pt x="165245" y="74108"/>
                          <a:pt x="300446" y="44063"/>
                          <a:pt x="428135" y="36552"/>
                        </a:cubicBezTo>
                        <a:cubicBezTo>
                          <a:pt x="495735" y="29041"/>
                          <a:pt x="570847" y="21530"/>
                          <a:pt x="645958" y="29041"/>
                        </a:cubicBezTo>
                        <a:cubicBezTo>
                          <a:pt x="653469" y="29041"/>
                          <a:pt x="660981" y="29041"/>
                          <a:pt x="660981" y="29041"/>
                        </a:cubicBezTo>
                        <a:cubicBezTo>
                          <a:pt x="443158" y="-38559"/>
                          <a:pt x="172757" y="14019"/>
                          <a:pt x="0" y="164242"/>
                        </a:cubicBezTo>
                        <a:cubicBezTo>
                          <a:pt x="15022" y="156730"/>
                          <a:pt x="37556" y="141708"/>
                          <a:pt x="60089" y="134197"/>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5" name="Freeform: Shape 354">
                    <a:extLst>
                      <a:ext uri="{FF2B5EF4-FFF2-40B4-BE49-F238E27FC236}">
                        <a16:creationId xmlns:a16="http://schemas.microsoft.com/office/drawing/2014/main" id="{8AA635FC-889F-4DEF-A43C-E96563073BAC}"/>
                      </a:ext>
                    </a:extLst>
                  </p:cNvPr>
                  <p:cNvSpPr/>
                  <p:nvPr/>
                </p:nvSpPr>
                <p:spPr>
                  <a:xfrm>
                    <a:off x="8575612" y="2717401"/>
                    <a:ext cx="132741" cy="405601"/>
                  </a:xfrm>
                  <a:custGeom>
                    <a:avLst/>
                    <a:gdLst>
                      <a:gd name="connsiteX0" fmla="*/ 42608 w 132741"/>
                      <a:gd name="connsiteY0" fmla="*/ 240356 h 405601"/>
                      <a:gd name="connsiteX1" fmla="*/ 20074 w 132741"/>
                      <a:gd name="connsiteY1" fmla="*/ 90134 h 405601"/>
                      <a:gd name="connsiteX2" fmla="*/ 35097 w 132741"/>
                      <a:gd name="connsiteY2" fmla="*/ 0 h 405601"/>
                      <a:gd name="connsiteX3" fmla="*/ 125230 w 132741"/>
                      <a:gd name="connsiteY3" fmla="*/ 405602 h 405601"/>
                      <a:gd name="connsiteX4" fmla="*/ 132741 w 132741"/>
                      <a:gd name="connsiteY4" fmla="*/ 405602 h 405601"/>
                      <a:gd name="connsiteX5" fmla="*/ 42608 w 132741"/>
                      <a:gd name="connsiteY5" fmla="*/ 240356 h 40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741" h="405601">
                        <a:moveTo>
                          <a:pt x="42608" y="240356"/>
                        </a:moveTo>
                        <a:cubicBezTo>
                          <a:pt x="27585" y="195290"/>
                          <a:pt x="20074" y="142712"/>
                          <a:pt x="20074" y="90134"/>
                        </a:cubicBezTo>
                        <a:cubicBezTo>
                          <a:pt x="20074" y="60089"/>
                          <a:pt x="27585" y="30045"/>
                          <a:pt x="35097" y="0"/>
                        </a:cubicBezTo>
                        <a:cubicBezTo>
                          <a:pt x="-40015" y="135201"/>
                          <a:pt x="12563" y="300446"/>
                          <a:pt x="125230" y="405602"/>
                        </a:cubicBezTo>
                        <a:cubicBezTo>
                          <a:pt x="125230" y="405602"/>
                          <a:pt x="132741" y="405602"/>
                          <a:pt x="132741" y="405602"/>
                        </a:cubicBezTo>
                        <a:cubicBezTo>
                          <a:pt x="95186" y="360535"/>
                          <a:pt x="57630" y="307957"/>
                          <a:pt x="42608" y="240356"/>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6" name="Freeform: Shape 355">
                    <a:extLst>
                      <a:ext uri="{FF2B5EF4-FFF2-40B4-BE49-F238E27FC236}">
                        <a16:creationId xmlns:a16="http://schemas.microsoft.com/office/drawing/2014/main" id="{A298E4C3-86DC-40BB-BE92-68192D2E57AB}"/>
                      </a:ext>
                    </a:extLst>
                  </p:cNvPr>
                  <p:cNvSpPr/>
                  <p:nvPr/>
                </p:nvSpPr>
                <p:spPr>
                  <a:xfrm>
                    <a:off x="8963732" y="2754956"/>
                    <a:ext cx="405601" cy="450668"/>
                  </a:xfrm>
                  <a:custGeom>
                    <a:avLst/>
                    <a:gdLst>
                      <a:gd name="connsiteX0" fmla="*/ 383068 w 405601"/>
                      <a:gd name="connsiteY0" fmla="*/ 375557 h 450668"/>
                      <a:gd name="connsiteX1" fmla="*/ 375557 w 405601"/>
                      <a:gd name="connsiteY1" fmla="*/ 353024 h 450668"/>
                      <a:gd name="connsiteX2" fmla="*/ 285424 w 405601"/>
                      <a:gd name="connsiteY2" fmla="*/ 247868 h 450668"/>
                      <a:gd name="connsiteX3" fmla="*/ 232845 w 405601"/>
                      <a:gd name="connsiteY3" fmla="*/ 202801 h 450668"/>
                      <a:gd name="connsiteX4" fmla="*/ 217823 w 405601"/>
                      <a:gd name="connsiteY4" fmla="*/ 195290 h 450668"/>
                      <a:gd name="connsiteX5" fmla="*/ 0 w 405601"/>
                      <a:gd name="connsiteY5" fmla="*/ 0 h 450668"/>
                      <a:gd name="connsiteX6" fmla="*/ 82622 w 405601"/>
                      <a:gd name="connsiteY6" fmla="*/ 142712 h 450668"/>
                      <a:gd name="connsiteX7" fmla="*/ 127690 w 405601"/>
                      <a:gd name="connsiteY7" fmla="*/ 180267 h 450668"/>
                      <a:gd name="connsiteX8" fmla="*/ 127690 w 405601"/>
                      <a:gd name="connsiteY8" fmla="*/ 180267 h 450668"/>
                      <a:gd name="connsiteX9" fmla="*/ 135201 w 405601"/>
                      <a:gd name="connsiteY9" fmla="*/ 187779 h 450668"/>
                      <a:gd name="connsiteX10" fmla="*/ 285424 w 405601"/>
                      <a:gd name="connsiteY10" fmla="*/ 307957 h 450668"/>
                      <a:gd name="connsiteX11" fmla="*/ 405602 w 405601"/>
                      <a:gd name="connsiteY11" fmla="*/ 450669 h 450668"/>
                      <a:gd name="connsiteX12" fmla="*/ 383068 w 405601"/>
                      <a:gd name="connsiteY12" fmla="*/ 375557 h 45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601" h="450668">
                        <a:moveTo>
                          <a:pt x="383068" y="375557"/>
                        </a:moveTo>
                        <a:cubicBezTo>
                          <a:pt x="383068" y="368046"/>
                          <a:pt x="375557" y="360535"/>
                          <a:pt x="375557" y="353024"/>
                        </a:cubicBezTo>
                        <a:cubicBezTo>
                          <a:pt x="353024" y="315468"/>
                          <a:pt x="315468" y="277912"/>
                          <a:pt x="285424" y="247868"/>
                        </a:cubicBezTo>
                        <a:cubicBezTo>
                          <a:pt x="270401" y="232845"/>
                          <a:pt x="255379" y="217823"/>
                          <a:pt x="232845" y="202801"/>
                        </a:cubicBezTo>
                        <a:cubicBezTo>
                          <a:pt x="225334" y="202801"/>
                          <a:pt x="225334" y="195290"/>
                          <a:pt x="217823" y="195290"/>
                        </a:cubicBezTo>
                        <a:cubicBezTo>
                          <a:pt x="135201" y="142712"/>
                          <a:pt x="45067" y="90134"/>
                          <a:pt x="0" y="0"/>
                        </a:cubicBezTo>
                        <a:cubicBezTo>
                          <a:pt x="15023" y="52578"/>
                          <a:pt x="52578" y="105156"/>
                          <a:pt x="82622" y="142712"/>
                        </a:cubicBezTo>
                        <a:cubicBezTo>
                          <a:pt x="97645" y="157734"/>
                          <a:pt x="112667" y="172756"/>
                          <a:pt x="127690" y="180267"/>
                        </a:cubicBezTo>
                        <a:cubicBezTo>
                          <a:pt x="127690" y="180267"/>
                          <a:pt x="127690" y="180267"/>
                          <a:pt x="127690" y="180267"/>
                        </a:cubicBezTo>
                        <a:cubicBezTo>
                          <a:pt x="127690" y="180267"/>
                          <a:pt x="135201" y="187779"/>
                          <a:pt x="135201" y="187779"/>
                        </a:cubicBezTo>
                        <a:cubicBezTo>
                          <a:pt x="187779" y="225334"/>
                          <a:pt x="232845" y="262890"/>
                          <a:pt x="285424" y="307957"/>
                        </a:cubicBezTo>
                        <a:cubicBezTo>
                          <a:pt x="330490" y="353024"/>
                          <a:pt x="375557" y="398090"/>
                          <a:pt x="405602" y="450669"/>
                        </a:cubicBezTo>
                        <a:cubicBezTo>
                          <a:pt x="398091" y="428135"/>
                          <a:pt x="390580" y="398090"/>
                          <a:pt x="383068" y="375557"/>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7" name="Freeform: Shape 356">
                    <a:extLst>
                      <a:ext uri="{FF2B5EF4-FFF2-40B4-BE49-F238E27FC236}">
                        <a16:creationId xmlns:a16="http://schemas.microsoft.com/office/drawing/2014/main" id="{FE364D6C-BCA7-43E3-A44B-E72144C141AE}"/>
                      </a:ext>
                    </a:extLst>
                  </p:cNvPr>
                  <p:cNvSpPr/>
                  <p:nvPr/>
                </p:nvSpPr>
                <p:spPr>
                  <a:xfrm>
                    <a:off x="9527068" y="2890157"/>
                    <a:ext cx="292934" cy="714720"/>
                  </a:xfrm>
                  <a:custGeom>
                    <a:avLst/>
                    <a:gdLst>
                      <a:gd name="connsiteX0" fmla="*/ 262890 w 292934"/>
                      <a:gd name="connsiteY0" fmla="*/ 210312 h 714720"/>
                      <a:gd name="connsiteX1" fmla="*/ 292935 w 292934"/>
                      <a:gd name="connsiteY1" fmla="*/ 247868 h 714720"/>
                      <a:gd name="connsiteX2" fmla="*/ 232845 w 292934"/>
                      <a:gd name="connsiteY2" fmla="*/ 112667 h 714720"/>
                      <a:gd name="connsiteX3" fmla="*/ 97645 w 292934"/>
                      <a:gd name="connsiteY3" fmla="*/ 0 h 714720"/>
                      <a:gd name="connsiteX4" fmla="*/ 97645 w 292934"/>
                      <a:gd name="connsiteY4" fmla="*/ 7511 h 714720"/>
                      <a:gd name="connsiteX5" fmla="*/ 225334 w 292934"/>
                      <a:gd name="connsiteY5" fmla="*/ 285423 h 714720"/>
                      <a:gd name="connsiteX6" fmla="*/ 0 w 292934"/>
                      <a:gd name="connsiteY6" fmla="*/ 52578 h 714720"/>
                      <a:gd name="connsiteX7" fmla="*/ 172757 w 292934"/>
                      <a:gd name="connsiteY7" fmla="*/ 338001 h 714720"/>
                      <a:gd name="connsiteX8" fmla="*/ 172757 w 292934"/>
                      <a:gd name="connsiteY8" fmla="*/ 345513 h 714720"/>
                      <a:gd name="connsiteX9" fmla="*/ 202801 w 292934"/>
                      <a:gd name="connsiteY9" fmla="*/ 435646 h 714720"/>
                      <a:gd name="connsiteX10" fmla="*/ 210312 w 292934"/>
                      <a:gd name="connsiteY10" fmla="*/ 706047 h 714720"/>
                      <a:gd name="connsiteX11" fmla="*/ 232845 w 292934"/>
                      <a:gd name="connsiteY11" fmla="*/ 706047 h 714720"/>
                      <a:gd name="connsiteX12" fmla="*/ 262890 w 292934"/>
                      <a:gd name="connsiteY12" fmla="*/ 540802 h 714720"/>
                      <a:gd name="connsiteX13" fmla="*/ 285424 w 292934"/>
                      <a:gd name="connsiteY13" fmla="*/ 525780 h 714720"/>
                      <a:gd name="connsiteX14" fmla="*/ 262890 w 292934"/>
                      <a:gd name="connsiteY14" fmla="*/ 210312 h 71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934" h="714720">
                        <a:moveTo>
                          <a:pt x="262890" y="210312"/>
                        </a:moveTo>
                        <a:cubicBezTo>
                          <a:pt x="270401" y="225334"/>
                          <a:pt x="285424" y="232845"/>
                          <a:pt x="292935" y="247868"/>
                        </a:cubicBezTo>
                        <a:cubicBezTo>
                          <a:pt x="277913" y="202801"/>
                          <a:pt x="262890" y="150223"/>
                          <a:pt x="232845" y="112667"/>
                        </a:cubicBezTo>
                        <a:cubicBezTo>
                          <a:pt x="202801" y="75111"/>
                          <a:pt x="150223" y="15022"/>
                          <a:pt x="97645" y="0"/>
                        </a:cubicBezTo>
                        <a:cubicBezTo>
                          <a:pt x="97645" y="0"/>
                          <a:pt x="97645" y="7511"/>
                          <a:pt x="97645" y="7511"/>
                        </a:cubicBezTo>
                        <a:cubicBezTo>
                          <a:pt x="150223" y="75111"/>
                          <a:pt x="217823" y="187779"/>
                          <a:pt x="225334" y="285423"/>
                        </a:cubicBezTo>
                        <a:cubicBezTo>
                          <a:pt x="172757" y="187779"/>
                          <a:pt x="105156" y="82623"/>
                          <a:pt x="0" y="52578"/>
                        </a:cubicBezTo>
                        <a:cubicBezTo>
                          <a:pt x="75111" y="127689"/>
                          <a:pt x="135201" y="240357"/>
                          <a:pt x="172757" y="338001"/>
                        </a:cubicBezTo>
                        <a:cubicBezTo>
                          <a:pt x="172757" y="338001"/>
                          <a:pt x="172757" y="345513"/>
                          <a:pt x="172757" y="345513"/>
                        </a:cubicBezTo>
                        <a:cubicBezTo>
                          <a:pt x="187779" y="375557"/>
                          <a:pt x="195290" y="405602"/>
                          <a:pt x="202801" y="435646"/>
                        </a:cubicBezTo>
                        <a:cubicBezTo>
                          <a:pt x="217823" y="525780"/>
                          <a:pt x="225334" y="615914"/>
                          <a:pt x="210312" y="706047"/>
                        </a:cubicBezTo>
                        <a:cubicBezTo>
                          <a:pt x="210312" y="721070"/>
                          <a:pt x="232845" y="713559"/>
                          <a:pt x="232845" y="706047"/>
                        </a:cubicBezTo>
                        <a:cubicBezTo>
                          <a:pt x="240357" y="660980"/>
                          <a:pt x="262890" y="593380"/>
                          <a:pt x="262890" y="540802"/>
                        </a:cubicBezTo>
                        <a:cubicBezTo>
                          <a:pt x="270401" y="548313"/>
                          <a:pt x="285424" y="533291"/>
                          <a:pt x="285424" y="525780"/>
                        </a:cubicBezTo>
                        <a:cubicBezTo>
                          <a:pt x="292935" y="420624"/>
                          <a:pt x="292935" y="307957"/>
                          <a:pt x="262890" y="210312"/>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8" name="Freeform: Shape 357">
                    <a:extLst>
                      <a:ext uri="{FF2B5EF4-FFF2-40B4-BE49-F238E27FC236}">
                        <a16:creationId xmlns:a16="http://schemas.microsoft.com/office/drawing/2014/main" id="{972F8FC6-B466-47A2-A44D-FA00A5C6CD5C}"/>
                      </a:ext>
                    </a:extLst>
                  </p:cNvPr>
                  <p:cNvSpPr/>
                  <p:nvPr/>
                </p:nvSpPr>
                <p:spPr>
                  <a:xfrm>
                    <a:off x="7949728" y="2777490"/>
                    <a:ext cx="307957" cy="108034"/>
                  </a:xfrm>
                  <a:custGeom>
                    <a:avLst/>
                    <a:gdLst>
                      <a:gd name="connsiteX0" fmla="*/ 172757 w 307957"/>
                      <a:gd name="connsiteY0" fmla="*/ 52578 h 108034"/>
                      <a:gd name="connsiteX1" fmla="*/ 142712 w 307957"/>
                      <a:gd name="connsiteY1" fmla="*/ 60089 h 108034"/>
                      <a:gd name="connsiteX2" fmla="*/ 15022 w 307957"/>
                      <a:gd name="connsiteY2" fmla="*/ 97645 h 108034"/>
                      <a:gd name="connsiteX3" fmla="*/ 0 w 307957"/>
                      <a:gd name="connsiteY3" fmla="*/ 105156 h 108034"/>
                      <a:gd name="connsiteX4" fmla="*/ 0 w 307957"/>
                      <a:gd name="connsiteY4" fmla="*/ 105156 h 108034"/>
                      <a:gd name="connsiteX5" fmla="*/ 307957 w 307957"/>
                      <a:gd name="connsiteY5" fmla="*/ 0 h 108034"/>
                      <a:gd name="connsiteX6" fmla="*/ 300446 w 307957"/>
                      <a:gd name="connsiteY6" fmla="*/ 0 h 108034"/>
                      <a:gd name="connsiteX7" fmla="*/ 172757 w 307957"/>
                      <a:gd name="connsiteY7" fmla="*/ 52578 h 10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957" h="108034">
                        <a:moveTo>
                          <a:pt x="172757" y="52578"/>
                        </a:moveTo>
                        <a:cubicBezTo>
                          <a:pt x="165245" y="52578"/>
                          <a:pt x="150223" y="60089"/>
                          <a:pt x="142712" y="60089"/>
                        </a:cubicBezTo>
                        <a:cubicBezTo>
                          <a:pt x="97645" y="75111"/>
                          <a:pt x="60089" y="90134"/>
                          <a:pt x="15022" y="97645"/>
                        </a:cubicBezTo>
                        <a:cubicBezTo>
                          <a:pt x="7511" y="97645"/>
                          <a:pt x="7511" y="97645"/>
                          <a:pt x="0" y="105156"/>
                        </a:cubicBezTo>
                        <a:cubicBezTo>
                          <a:pt x="0" y="105156"/>
                          <a:pt x="0" y="105156"/>
                          <a:pt x="0" y="105156"/>
                        </a:cubicBezTo>
                        <a:cubicBezTo>
                          <a:pt x="105156" y="120178"/>
                          <a:pt x="225334" y="75111"/>
                          <a:pt x="307957" y="0"/>
                        </a:cubicBezTo>
                        <a:cubicBezTo>
                          <a:pt x="307957" y="0"/>
                          <a:pt x="300446" y="0"/>
                          <a:pt x="300446" y="0"/>
                        </a:cubicBezTo>
                        <a:cubicBezTo>
                          <a:pt x="262890" y="22533"/>
                          <a:pt x="217823" y="37556"/>
                          <a:pt x="172757" y="52578"/>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9" name="Freeform: Shape 358">
                    <a:extLst>
                      <a:ext uri="{FF2B5EF4-FFF2-40B4-BE49-F238E27FC236}">
                        <a16:creationId xmlns:a16="http://schemas.microsoft.com/office/drawing/2014/main" id="{77E42EFE-3612-43A4-9FA6-2E2A2C7694E4}"/>
                      </a:ext>
                    </a:extLst>
                  </p:cNvPr>
                  <p:cNvSpPr/>
                  <p:nvPr/>
                </p:nvSpPr>
                <p:spPr>
                  <a:xfrm>
                    <a:off x="8821020" y="2762467"/>
                    <a:ext cx="165245" cy="322979"/>
                  </a:xfrm>
                  <a:custGeom>
                    <a:avLst/>
                    <a:gdLst>
                      <a:gd name="connsiteX0" fmla="*/ 165245 w 165245"/>
                      <a:gd name="connsiteY0" fmla="*/ 322979 h 322979"/>
                      <a:gd name="connsiteX1" fmla="*/ 97645 w 165245"/>
                      <a:gd name="connsiteY1" fmla="*/ 225334 h 322979"/>
                      <a:gd name="connsiteX2" fmla="*/ 0 w 165245"/>
                      <a:gd name="connsiteY2" fmla="*/ 0 h 322979"/>
                      <a:gd name="connsiteX3" fmla="*/ 60089 w 165245"/>
                      <a:gd name="connsiteY3" fmla="*/ 202801 h 322979"/>
                      <a:gd name="connsiteX4" fmla="*/ 165245 w 165245"/>
                      <a:gd name="connsiteY4" fmla="*/ 322979 h 322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45" h="322979">
                        <a:moveTo>
                          <a:pt x="165245" y="322979"/>
                        </a:moveTo>
                        <a:cubicBezTo>
                          <a:pt x="142712" y="292935"/>
                          <a:pt x="120179" y="255379"/>
                          <a:pt x="97645" y="225334"/>
                        </a:cubicBezTo>
                        <a:cubicBezTo>
                          <a:pt x="52578" y="157734"/>
                          <a:pt x="15023" y="82623"/>
                          <a:pt x="0" y="0"/>
                        </a:cubicBezTo>
                        <a:cubicBezTo>
                          <a:pt x="7512" y="75111"/>
                          <a:pt x="30045" y="142712"/>
                          <a:pt x="60089" y="202801"/>
                        </a:cubicBezTo>
                        <a:cubicBezTo>
                          <a:pt x="82623" y="247868"/>
                          <a:pt x="120179" y="285423"/>
                          <a:pt x="165245" y="322979"/>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0" name="Freeform: Shape 359">
                    <a:extLst>
                      <a:ext uri="{FF2B5EF4-FFF2-40B4-BE49-F238E27FC236}">
                        <a16:creationId xmlns:a16="http://schemas.microsoft.com/office/drawing/2014/main" id="{1734DC6F-C1D0-495A-92A1-7C70B75AB82D}"/>
                      </a:ext>
                    </a:extLst>
                  </p:cNvPr>
                  <p:cNvSpPr/>
                  <p:nvPr/>
                </p:nvSpPr>
                <p:spPr>
                  <a:xfrm>
                    <a:off x="8460486" y="3773133"/>
                    <a:ext cx="292934" cy="93471"/>
                  </a:xfrm>
                  <a:custGeom>
                    <a:avLst/>
                    <a:gdLst>
                      <a:gd name="connsiteX0" fmla="*/ 165245 w 292934"/>
                      <a:gd name="connsiteY0" fmla="*/ 3338 h 93471"/>
                      <a:gd name="connsiteX1" fmla="*/ 90133 w 292934"/>
                      <a:gd name="connsiteY1" fmla="*/ 3338 h 93471"/>
                      <a:gd name="connsiteX2" fmla="*/ 90133 w 292934"/>
                      <a:gd name="connsiteY2" fmla="*/ 3338 h 93471"/>
                      <a:gd name="connsiteX3" fmla="*/ 0 w 292934"/>
                      <a:gd name="connsiteY3" fmla="*/ 48405 h 93471"/>
                      <a:gd name="connsiteX4" fmla="*/ 127689 w 292934"/>
                      <a:gd name="connsiteY4" fmla="*/ 18361 h 93471"/>
                      <a:gd name="connsiteX5" fmla="*/ 277912 w 292934"/>
                      <a:gd name="connsiteY5" fmla="*/ 78450 h 93471"/>
                      <a:gd name="connsiteX6" fmla="*/ 292935 w 292934"/>
                      <a:gd name="connsiteY6" fmla="*/ 93472 h 93471"/>
                      <a:gd name="connsiteX7" fmla="*/ 165245 w 292934"/>
                      <a:gd name="connsiteY7" fmla="*/ 3338 h 9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34" h="93471">
                        <a:moveTo>
                          <a:pt x="165245" y="3338"/>
                        </a:moveTo>
                        <a:cubicBezTo>
                          <a:pt x="142712" y="3338"/>
                          <a:pt x="112667" y="-4173"/>
                          <a:pt x="90133" y="3338"/>
                        </a:cubicBezTo>
                        <a:cubicBezTo>
                          <a:pt x="90133" y="3338"/>
                          <a:pt x="90133" y="3338"/>
                          <a:pt x="90133" y="3338"/>
                        </a:cubicBezTo>
                        <a:cubicBezTo>
                          <a:pt x="52578" y="10849"/>
                          <a:pt x="22533" y="25872"/>
                          <a:pt x="0" y="48405"/>
                        </a:cubicBezTo>
                        <a:cubicBezTo>
                          <a:pt x="45067" y="25872"/>
                          <a:pt x="90133" y="18361"/>
                          <a:pt x="127689" y="18361"/>
                        </a:cubicBezTo>
                        <a:cubicBezTo>
                          <a:pt x="180267" y="25872"/>
                          <a:pt x="232845" y="40894"/>
                          <a:pt x="277912" y="78450"/>
                        </a:cubicBezTo>
                        <a:cubicBezTo>
                          <a:pt x="285423" y="85961"/>
                          <a:pt x="292935" y="85961"/>
                          <a:pt x="292935" y="93472"/>
                        </a:cubicBezTo>
                        <a:cubicBezTo>
                          <a:pt x="255379" y="48405"/>
                          <a:pt x="210312" y="18361"/>
                          <a:pt x="165245" y="3338"/>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1" name="Freeform: Shape 360">
                    <a:extLst>
                      <a:ext uri="{FF2B5EF4-FFF2-40B4-BE49-F238E27FC236}">
                        <a16:creationId xmlns:a16="http://schemas.microsoft.com/office/drawing/2014/main" id="{A5BFDF27-738D-4EF7-A4B0-D32FB29FEA4E}"/>
                      </a:ext>
                    </a:extLst>
                  </p:cNvPr>
                  <p:cNvSpPr/>
                  <p:nvPr/>
                </p:nvSpPr>
                <p:spPr>
                  <a:xfrm>
                    <a:off x="7822038" y="3634843"/>
                    <a:ext cx="202800" cy="96561"/>
                  </a:xfrm>
                  <a:custGeom>
                    <a:avLst/>
                    <a:gdLst>
                      <a:gd name="connsiteX0" fmla="*/ 202801 w 202800"/>
                      <a:gd name="connsiteY0" fmla="*/ 96561 h 96561"/>
                      <a:gd name="connsiteX1" fmla="*/ 165245 w 202800"/>
                      <a:gd name="connsiteY1" fmla="*/ 28961 h 96561"/>
                      <a:gd name="connsiteX2" fmla="*/ 120178 w 202800"/>
                      <a:gd name="connsiteY2" fmla="*/ 6428 h 96561"/>
                      <a:gd name="connsiteX3" fmla="*/ 0 w 202800"/>
                      <a:gd name="connsiteY3" fmla="*/ 13939 h 96561"/>
                      <a:gd name="connsiteX4" fmla="*/ 202801 w 202800"/>
                      <a:gd name="connsiteY4" fmla="*/ 96561 h 96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800" h="96561">
                        <a:moveTo>
                          <a:pt x="202801" y="96561"/>
                        </a:moveTo>
                        <a:cubicBezTo>
                          <a:pt x="195290" y="66517"/>
                          <a:pt x="187779" y="43983"/>
                          <a:pt x="165245" y="28961"/>
                        </a:cubicBezTo>
                        <a:cubicBezTo>
                          <a:pt x="150223" y="21450"/>
                          <a:pt x="135201" y="13939"/>
                          <a:pt x="120178" y="6428"/>
                        </a:cubicBezTo>
                        <a:cubicBezTo>
                          <a:pt x="75111" y="-8595"/>
                          <a:pt x="37556" y="6428"/>
                          <a:pt x="0" y="13939"/>
                        </a:cubicBezTo>
                        <a:cubicBezTo>
                          <a:pt x="82622" y="-1083"/>
                          <a:pt x="165245" y="28961"/>
                          <a:pt x="202801" y="96561"/>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2" name="Freeform: Shape 361">
                    <a:extLst>
                      <a:ext uri="{FF2B5EF4-FFF2-40B4-BE49-F238E27FC236}">
                        <a16:creationId xmlns:a16="http://schemas.microsoft.com/office/drawing/2014/main" id="{A0B613FB-0F42-4CBF-85AC-C04FB3E57C71}"/>
                      </a:ext>
                    </a:extLst>
                  </p:cNvPr>
                  <p:cNvSpPr/>
                  <p:nvPr/>
                </p:nvSpPr>
                <p:spPr>
                  <a:xfrm rot="10743968">
                    <a:off x="8073445" y="3838325"/>
                    <a:ext cx="75113" cy="60091"/>
                  </a:xfrm>
                  <a:custGeom>
                    <a:avLst/>
                    <a:gdLst>
                      <a:gd name="connsiteX0" fmla="*/ 75114 w 75113"/>
                      <a:gd name="connsiteY0" fmla="*/ 30045 h 60091"/>
                      <a:gd name="connsiteX1" fmla="*/ 37557 w 75113"/>
                      <a:gd name="connsiteY1" fmla="*/ 60091 h 60091"/>
                      <a:gd name="connsiteX2" fmla="*/ 0 w 75113"/>
                      <a:gd name="connsiteY2" fmla="*/ 30045 h 60091"/>
                      <a:gd name="connsiteX3" fmla="*/ 37557 w 75113"/>
                      <a:gd name="connsiteY3" fmla="*/ 0 h 60091"/>
                      <a:gd name="connsiteX4" fmla="*/ 75114 w 75113"/>
                      <a:gd name="connsiteY4" fmla="*/ 30045 h 6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13" h="60091">
                        <a:moveTo>
                          <a:pt x="75114" y="30045"/>
                        </a:moveTo>
                        <a:cubicBezTo>
                          <a:pt x="75114" y="46639"/>
                          <a:pt x="58299" y="60091"/>
                          <a:pt x="37557" y="60091"/>
                        </a:cubicBezTo>
                        <a:cubicBezTo>
                          <a:pt x="16815" y="60091"/>
                          <a:pt x="0" y="46639"/>
                          <a:pt x="0" y="30045"/>
                        </a:cubicBezTo>
                        <a:cubicBezTo>
                          <a:pt x="0" y="13452"/>
                          <a:pt x="16815" y="0"/>
                          <a:pt x="37557" y="0"/>
                        </a:cubicBezTo>
                        <a:cubicBezTo>
                          <a:pt x="58299" y="0"/>
                          <a:pt x="75114" y="13451"/>
                          <a:pt x="75114" y="30045"/>
                        </a:cubicBezTo>
                        <a:close/>
                      </a:path>
                    </a:pathLst>
                  </a:custGeom>
                  <a:solidFill>
                    <a:srgbClr val="FBCA8F"/>
                  </a:solidFill>
                  <a:ln w="75113"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11" name="Graphic 2">
                  <a:extLst>
                    <a:ext uri="{FF2B5EF4-FFF2-40B4-BE49-F238E27FC236}">
                      <a16:creationId xmlns:a16="http://schemas.microsoft.com/office/drawing/2014/main" id="{D29D05D6-3402-449E-8868-1B21AC8F7A81}"/>
                    </a:ext>
                  </a:extLst>
                </p:cNvPr>
                <p:cNvGrpSpPr/>
                <p:nvPr/>
              </p:nvGrpSpPr>
              <p:grpSpPr>
                <a:xfrm>
                  <a:off x="8207521" y="4152029"/>
                  <a:ext cx="285825" cy="338001"/>
                  <a:chOff x="8207521" y="4152029"/>
                  <a:chExt cx="285825" cy="338001"/>
                </a:xfrm>
              </p:grpSpPr>
              <p:grpSp>
                <p:nvGrpSpPr>
                  <p:cNvPr id="312" name="Graphic 2">
                    <a:extLst>
                      <a:ext uri="{FF2B5EF4-FFF2-40B4-BE49-F238E27FC236}">
                        <a16:creationId xmlns:a16="http://schemas.microsoft.com/office/drawing/2014/main" id="{23A1354C-9707-4DDB-9030-B526BC522F7B}"/>
                      </a:ext>
                    </a:extLst>
                  </p:cNvPr>
                  <p:cNvGrpSpPr/>
                  <p:nvPr/>
                </p:nvGrpSpPr>
                <p:grpSpPr>
                  <a:xfrm>
                    <a:off x="8207521" y="4152029"/>
                    <a:ext cx="285825" cy="338001"/>
                    <a:chOff x="8207521" y="4152029"/>
                    <a:chExt cx="285825" cy="338001"/>
                  </a:xfrm>
                </p:grpSpPr>
                <p:sp>
                  <p:nvSpPr>
                    <p:cNvPr id="318" name="Freeform: Shape 317">
                      <a:extLst>
                        <a:ext uri="{FF2B5EF4-FFF2-40B4-BE49-F238E27FC236}">
                          <a16:creationId xmlns:a16="http://schemas.microsoft.com/office/drawing/2014/main" id="{BB41E7E5-22BC-48BF-9D66-A40A601A9E26}"/>
                        </a:ext>
                      </a:extLst>
                    </p:cNvPr>
                    <p:cNvSpPr/>
                    <p:nvPr/>
                  </p:nvSpPr>
                  <p:spPr>
                    <a:xfrm>
                      <a:off x="8222543" y="4165228"/>
                      <a:ext cx="264746" cy="320400"/>
                    </a:xfrm>
                    <a:custGeom>
                      <a:avLst/>
                      <a:gdLst>
                        <a:gd name="connsiteX0" fmla="*/ 260476 w 264746"/>
                        <a:gd name="connsiteY0" fmla="*/ 174579 h 320400"/>
                        <a:gd name="connsiteX1" fmla="*/ 185364 w 264746"/>
                        <a:gd name="connsiteY1" fmla="*/ 31867 h 320400"/>
                        <a:gd name="connsiteX2" fmla="*/ 65186 w 264746"/>
                        <a:gd name="connsiteY2" fmla="*/ 9334 h 320400"/>
                        <a:gd name="connsiteX3" fmla="*/ 20119 w 264746"/>
                        <a:gd name="connsiteY3" fmla="*/ 242179 h 320400"/>
                        <a:gd name="connsiteX4" fmla="*/ 65186 w 264746"/>
                        <a:gd name="connsiteY4" fmla="*/ 302268 h 320400"/>
                        <a:gd name="connsiteX5" fmla="*/ 260476 w 264746"/>
                        <a:gd name="connsiteY5" fmla="*/ 174579 h 32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46" h="320400">
                          <a:moveTo>
                            <a:pt x="260476" y="174579"/>
                          </a:moveTo>
                          <a:cubicBezTo>
                            <a:pt x="245453" y="122001"/>
                            <a:pt x="222920" y="69423"/>
                            <a:pt x="185364" y="31867"/>
                          </a:cubicBezTo>
                          <a:cubicBezTo>
                            <a:pt x="155320" y="9334"/>
                            <a:pt x="95231" y="-13200"/>
                            <a:pt x="65186" y="9334"/>
                          </a:cubicBezTo>
                          <a:cubicBezTo>
                            <a:pt x="-2414" y="54401"/>
                            <a:pt x="-17437" y="174579"/>
                            <a:pt x="20119" y="242179"/>
                          </a:cubicBezTo>
                          <a:cubicBezTo>
                            <a:pt x="27630" y="257202"/>
                            <a:pt x="50164" y="287246"/>
                            <a:pt x="65186" y="302268"/>
                          </a:cubicBezTo>
                          <a:cubicBezTo>
                            <a:pt x="155320" y="354846"/>
                            <a:pt x="290520" y="287246"/>
                            <a:pt x="260476" y="174579"/>
                          </a:cubicBezTo>
                          <a:close/>
                        </a:path>
                      </a:pathLst>
                    </a:custGeom>
                    <a:solidFill>
                      <a:srgbClr val="941915"/>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9" name="Freeform: Shape 318">
                      <a:extLst>
                        <a:ext uri="{FF2B5EF4-FFF2-40B4-BE49-F238E27FC236}">
                          <a16:creationId xmlns:a16="http://schemas.microsoft.com/office/drawing/2014/main" id="{AA6D3012-30A3-4436-A938-833CA0DF6D94}"/>
                        </a:ext>
                      </a:extLst>
                    </p:cNvPr>
                    <p:cNvSpPr/>
                    <p:nvPr/>
                  </p:nvSpPr>
                  <p:spPr>
                    <a:xfrm>
                      <a:off x="8207521" y="4152029"/>
                      <a:ext cx="285825" cy="338001"/>
                    </a:xfrm>
                    <a:custGeom>
                      <a:avLst/>
                      <a:gdLst>
                        <a:gd name="connsiteX0" fmla="*/ 147809 w 285825"/>
                        <a:gd name="connsiteY0" fmla="*/ 338001 h 338001"/>
                        <a:gd name="connsiteX1" fmla="*/ 147809 w 285825"/>
                        <a:gd name="connsiteY1" fmla="*/ 338001 h 338001"/>
                        <a:gd name="connsiteX2" fmla="*/ 72697 w 285825"/>
                        <a:gd name="connsiteY2" fmla="*/ 315468 h 338001"/>
                        <a:gd name="connsiteX3" fmla="*/ 20119 w 285825"/>
                        <a:gd name="connsiteY3" fmla="*/ 255379 h 338001"/>
                        <a:gd name="connsiteX4" fmla="*/ 65186 w 285825"/>
                        <a:gd name="connsiteY4" fmla="*/ 15022 h 338001"/>
                        <a:gd name="connsiteX5" fmla="*/ 110253 w 285825"/>
                        <a:gd name="connsiteY5" fmla="*/ 0 h 338001"/>
                        <a:gd name="connsiteX6" fmla="*/ 200387 w 285825"/>
                        <a:gd name="connsiteY6" fmla="*/ 30045 h 338001"/>
                        <a:gd name="connsiteX7" fmla="*/ 283009 w 285825"/>
                        <a:gd name="connsiteY7" fmla="*/ 180268 h 338001"/>
                        <a:gd name="connsiteX8" fmla="*/ 260476 w 285825"/>
                        <a:gd name="connsiteY8" fmla="*/ 277912 h 338001"/>
                        <a:gd name="connsiteX9" fmla="*/ 147809 w 285825"/>
                        <a:gd name="connsiteY9" fmla="*/ 338001 h 338001"/>
                        <a:gd name="connsiteX10" fmla="*/ 117764 w 285825"/>
                        <a:gd name="connsiteY10" fmla="*/ 22533 h 338001"/>
                        <a:gd name="connsiteX11" fmla="*/ 80208 w 285825"/>
                        <a:gd name="connsiteY11" fmla="*/ 30045 h 338001"/>
                        <a:gd name="connsiteX12" fmla="*/ 35141 w 285825"/>
                        <a:gd name="connsiteY12" fmla="*/ 255379 h 338001"/>
                        <a:gd name="connsiteX13" fmla="*/ 80208 w 285825"/>
                        <a:gd name="connsiteY13" fmla="*/ 307957 h 338001"/>
                        <a:gd name="connsiteX14" fmla="*/ 147809 w 285825"/>
                        <a:gd name="connsiteY14" fmla="*/ 322979 h 338001"/>
                        <a:gd name="connsiteX15" fmla="*/ 252965 w 285825"/>
                        <a:gd name="connsiteY15" fmla="*/ 277912 h 338001"/>
                        <a:gd name="connsiteX16" fmla="*/ 275498 w 285825"/>
                        <a:gd name="connsiteY16" fmla="*/ 187779 h 338001"/>
                        <a:gd name="connsiteX17" fmla="*/ 200387 w 285825"/>
                        <a:gd name="connsiteY17" fmla="*/ 45067 h 338001"/>
                        <a:gd name="connsiteX18" fmla="*/ 117764 w 285825"/>
                        <a:gd name="connsiteY18" fmla="*/ 22533 h 33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825" h="338001">
                          <a:moveTo>
                            <a:pt x="147809" y="338001"/>
                          </a:moveTo>
                          <a:lnTo>
                            <a:pt x="147809" y="338001"/>
                          </a:lnTo>
                          <a:cubicBezTo>
                            <a:pt x="117764" y="338001"/>
                            <a:pt x="95231" y="330490"/>
                            <a:pt x="72697" y="315468"/>
                          </a:cubicBezTo>
                          <a:cubicBezTo>
                            <a:pt x="50164" y="300446"/>
                            <a:pt x="35141" y="277912"/>
                            <a:pt x="20119" y="255379"/>
                          </a:cubicBezTo>
                          <a:cubicBezTo>
                            <a:pt x="-17437" y="180268"/>
                            <a:pt x="-2414" y="60089"/>
                            <a:pt x="65186" y="15022"/>
                          </a:cubicBezTo>
                          <a:cubicBezTo>
                            <a:pt x="80208" y="7511"/>
                            <a:pt x="95231" y="0"/>
                            <a:pt x="110253" y="0"/>
                          </a:cubicBezTo>
                          <a:cubicBezTo>
                            <a:pt x="140298" y="0"/>
                            <a:pt x="177853" y="15022"/>
                            <a:pt x="200387" y="30045"/>
                          </a:cubicBezTo>
                          <a:cubicBezTo>
                            <a:pt x="237942" y="67600"/>
                            <a:pt x="267987" y="112667"/>
                            <a:pt x="283009" y="180268"/>
                          </a:cubicBezTo>
                          <a:cubicBezTo>
                            <a:pt x="290520" y="217823"/>
                            <a:pt x="283009" y="255379"/>
                            <a:pt x="260476" y="277912"/>
                          </a:cubicBezTo>
                          <a:cubicBezTo>
                            <a:pt x="237942" y="322979"/>
                            <a:pt x="192875" y="338001"/>
                            <a:pt x="147809" y="338001"/>
                          </a:cubicBezTo>
                          <a:close/>
                          <a:moveTo>
                            <a:pt x="117764" y="22533"/>
                          </a:moveTo>
                          <a:cubicBezTo>
                            <a:pt x="102742" y="22533"/>
                            <a:pt x="95231" y="22533"/>
                            <a:pt x="80208" y="30045"/>
                          </a:cubicBezTo>
                          <a:cubicBezTo>
                            <a:pt x="12608" y="75111"/>
                            <a:pt x="5097" y="187779"/>
                            <a:pt x="35141" y="255379"/>
                          </a:cubicBezTo>
                          <a:cubicBezTo>
                            <a:pt x="42652" y="277912"/>
                            <a:pt x="65186" y="300446"/>
                            <a:pt x="80208" y="307957"/>
                          </a:cubicBezTo>
                          <a:cubicBezTo>
                            <a:pt x="102742" y="322979"/>
                            <a:pt x="125275" y="322979"/>
                            <a:pt x="147809" y="322979"/>
                          </a:cubicBezTo>
                          <a:cubicBezTo>
                            <a:pt x="185364" y="322979"/>
                            <a:pt x="230431" y="307957"/>
                            <a:pt x="252965" y="277912"/>
                          </a:cubicBezTo>
                          <a:cubicBezTo>
                            <a:pt x="267987" y="262890"/>
                            <a:pt x="283009" y="232846"/>
                            <a:pt x="275498" y="187779"/>
                          </a:cubicBezTo>
                          <a:cubicBezTo>
                            <a:pt x="260476" y="127689"/>
                            <a:pt x="237942" y="75111"/>
                            <a:pt x="200387" y="45067"/>
                          </a:cubicBezTo>
                          <a:cubicBezTo>
                            <a:pt x="177853" y="30045"/>
                            <a:pt x="147809" y="22533"/>
                            <a:pt x="117764" y="22533"/>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13" name="Freeform: Shape 312">
                    <a:extLst>
                      <a:ext uri="{FF2B5EF4-FFF2-40B4-BE49-F238E27FC236}">
                        <a16:creationId xmlns:a16="http://schemas.microsoft.com/office/drawing/2014/main" id="{1D00ED24-8362-40B7-9749-F95EBE306D57}"/>
                      </a:ext>
                    </a:extLst>
                  </p:cNvPr>
                  <p:cNvSpPr/>
                  <p:nvPr/>
                </p:nvSpPr>
                <p:spPr>
                  <a:xfrm>
                    <a:off x="8280218" y="4287229"/>
                    <a:ext cx="197913" cy="184492"/>
                  </a:xfrm>
                  <a:custGeom>
                    <a:avLst/>
                    <a:gdLst>
                      <a:gd name="connsiteX0" fmla="*/ 180268 w 197913"/>
                      <a:gd name="connsiteY0" fmla="*/ 0 h 184492"/>
                      <a:gd name="connsiteX1" fmla="*/ 0 w 197913"/>
                      <a:gd name="connsiteY1" fmla="*/ 165245 h 184492"/>
                      <a:gd name="connsiteX2" fmla="*/ 7511 w 197913"/>
                      <a:gd name="connsiteY2" fmla="*/ 165245 h 184492"/>
                      <a:gd name="connsiteX3" fmla="*/ 195290 w 197913"/>
                      <a:gd name="connsiteY3" fmla="*/ 45067 h 184492"/>
                      <a:gd name="connsiteX4" fmla="*/ 180268 w 197913"/>
                      <a:gd name="connsiteY4" fmla="*/ 0 h 18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13" h="184492">
                        <a:moveTo>
                          <a:pt x="180268" y="0"/>
                        </a:moveTo>
                        <a:cubicBezTo>
                          <a:pt x="105156" y="22534"/>
                          <a:pt x="45067" y="90134"/>
                          <a:pt x="0" y="165245"/>
                        </a:cubicBezTo>
                        <a:cubicBezTo>
                          <a:pt x="0" y="165245"/>
                          <a:pt x="0" y="165245"/>
                          <a:pt x="7511" y="165245"/>
                        </a:cubicBezTo>
                        <a:cubicBezTo>
                          <a:pt x="90134" y="217823"/>
                          <a:pt x="217823" y="157734"/>
                          <a:pt x="195290" y="45067"/>
                        </a:cubicBezTo>
                        <a:cubicBezTo>
                          <a:pt x="195290" y="37556"/>
                          <a:pt x="187779" y="22534"/>
                          <a:pt x="180268" y="0"/>
                        </a:cubicBezTo>
                        <a:close/>
                      </a:path>
                    </a:pathLst>
                  </a:custGeom>
                  <a:solidFill>
                    <a:srgbClr val="831814">
                      <a:alpha val="3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4" name="Freeform: Shape 313">
                    <a:extLst>
                      <a:ext uri="{FF2B5EF4-FFF2-40B4-BE49-F238E27FC236}">
                        <a16:creationId xmlns:a16="http://schemas.microsoft.com/office/drawing/2014/main" id="{CA9EDCF4-92B5-4AB0-B4A4-267538035350}"/>
                      </a:ext>
                    </a:extLst>
                  </p:cNvPr>
                  <p:cNvSpPr/>
                  <p:nvPr/>
                </p:nvSpPr>
                <p:spPr>
                  <a:xfrm>
                    <a:off x="8281228" y="4177009"/>
                    <a:ext cx="179257" cy="134707"/>
                  </a:xfrm>
                  <a:custGeom>
                    <a:avLst/>
                    <a:gdLst>
                      <a:gd name="connsiteX0" fmla="*/ 66590 w 179257"/>
                      <a:gd name="connsiteY0" fmla="*/ 132754 h 134707"/>
                      <a:gd name="connsiteX1" fmla="*/ 179257 w 179257"/>
                      <a:gd name="connsiteY1" fmla="*/ 102709 h 134707"/>
                      <a:gd name="connsiteX2" fmla="*/ 126679 w 179257"/>
                      <a:gd name="connsiteY2" fmla="*/ 27598 h 134707"/>
                      <a:gd name="connsiteX3" fmla="*/ 6501 w 179257"/>
                      <a:gd name="connsiteY3" fmla="*/ 20087 h 134707"/>
                      <a:gd name="connsiteX4" fmla="*/ 66590 w 179257"/>
                      <a:gd name="connsiteY4" fmla="*/ 132754 h 134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57" h="134707">
                        <a:moveTo>
                          <a:pt x="66590" y="132754"/>
                        </a:moveTo>
                        <a:cubicBezTo>
                          <a:pt x="111657" y="140265"/>
                          <a:pt x="149213" y="125242"/>
                          <a:pt x="179257" y="102709"/>
                        </a:cubicBezTo>
                        <a:cubicBezTo>
                          <a:pt x="164235" y="72664"/>
                          <a:pt x="149213" y="50131"/>
                          <a:pt x="126679" y="27598"/>
                        </a:cubicBezTo>
                        <a:cubicBezTo>
                          <a:pt x="96635" y="5064"/>
                          <a:pt x="36546" y="-17469"/>
                          <a:pt x="6501" y="20087"/>
                        </a:cubicBezTo>
                        <a:cubicBezTo>
                          <a:pt x="-8521" y="57642"/>
                          <a:pt x="-1010" y="117731"/>
                          <a:pt x="66590" y="132754"/>
                        </a:cubicBezTo>
                        <a:close/>
                      </a:path>
                    </a:pathLst>
                  </a:custGeom>
                  <a:solidFill>
                    <a:srgbClr val="FFFFF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5" name="Freeform: Shape 314">
                    <a:extLst>
                      <a:ext uri="{FF2B5EF4-FFF2-40B4-BE49-F238E27FC236}">
                        <a16:creationId xmlns:a16="http://schemas.microsoft.com/office/drawing/2014/main" id="{89F89BD7-7443-4474-898D-B3D115C21C54}"/>
                      </a:ext>
                    </a:extLst>
                  </p:cNvPr>
                  <p:cNvSpPr/>
                  <p:nvPr/>
                </p:nvSpPr>
                <p:spPr>
                  <a:xfrm>
                    <a:off x="8280218" y="4169498"/>
                    <a:ext cx="172756" cy="125242"/>
                  </a:xfrm>
                  <a:custGeom>
                    <a:avLst/>
                    <a:gdLst>
                      <a:gd name="connsiteX0" fmla="*/ 52578 w 172756"/>
                      <a:gd name="connsiteY0" fmla="*/ 57642 h 125242"/>
                      <a:gd name="connsiteX1" fmla="*/ 150223 w 172756"/>
                      <a:gd name="connsiteY1" fmla="*/ 125243 h 125242"/>
                      <a:gd name="connsiteX2" fmla="*/ 172756 w 172756"/>
                      <a:gd name="connsiteY2" fmla="*/ 102709 h 125242"/>
                      <a:gd name="connsiteX3" fmla="*/ 120178 w 172756"/>
                      <a:gd name="connsiteY3" fmla="*/ 27598 h 125242"/>
                      <a:gd name="connsiteX4" fmla="*/ 0 w 172756"/>
                      <a:gd name="connsiteY4" fmla="*/ 20087 h 125242"/>
                      <a:gd name="connsiteX5" fmla="*/ 0 w 172756"/>
                      <a:gd name="connsiteY5" fmla="*/ 65154 h 125242"/>
                      <a:gd name="connsiteX6" fmla="*/ 52578 w 172756"/>
                      <a:gd name="connsiteY6" fmla="*/ 57642 h 12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56" h="125242">
                        <a:moveTo>
                          <a:pt x="52578" y="57642"/>
                        </a:moveTo>
                        <a:cubicBezTo>
                          <a:pt x="90134" y="65154"/>
                          <a:pt x="127689" y="95198"/>
                          <a:pt x="150223" y="125243"/>
                        </a:cubicBezTo>
                        <a:cubicBezTo>
                          <a:pt x="157734" y="117731"/>
                          <a:pt x="165245" y="110220"/>
                          <a:pt x="172756" y="102709"/>
                        </a:cubicBezTo>
                        <a:cubicBezTo>
                          <a:pt x="157734" y="72665"/>
                          <a:pt x="142712" y="50131"/>
                          <a:pt x="120178" y="27598"/>
                        </a:cubicBezTo>
                        <a:cubicBezTo>
                          <a:pt x="90134" y="5064"/>
                          <a:pt x="30045" y="-17469"/>
                          <a:pt x="0" y="20087"/>
                        </a:cubicBezTo>
                        <a:cubicBezTo>
                          <a:pt x="0" y="35109"/>
                          <a:pt x="0" y="50131"/>
                          <a:pt x="0" y="65154"/>
                        </a:cubicBezTo>
                        <a:cubicBezTo>
                          <a:pt x="7511" y="57642"/>
                          <a:pt x="30045" y="50131"/>
                          <a:pt x="52578" y="57642"/>
                        </a:cubicBezTo>
                        <a:close/>
                      </a:path>
                    </a:pathLst>
                  </a:custGeom>
                  <a:solidFill>
                    <a:srgbClr val="E5EBEE"/>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6" name="Freeform: Shape 315">
                    <a:extLst>
                      <a:ext uri="{FF2B5EF4-FFF2-40B4-BE49-F238E27FC236}">
                        <a16:creationId xmlns:a16="http://schemas.microsoft.com/office/drawing/2014/main" id="{5A1B90A6-45B4-4777-BF18-7D07DA1B07CB}"/>
                      </a:ext>
                    </a:extLst>
                  </p:cNvPr>
                  <p:cNvSpPr/>
                  <p:nvPr/>
                </p:nvSpPr>
                <p:spPr>
                  <a:xfrm>
                    <a:off x="8355330" y="4419963"/>
                    <a:ext cx="112667" cy="55044"/>
                  </a:xfrm>
                  <a:custGeom>
                    <a:avLst/>
                    <a:gdLst>
                      <a:gd name="connsiteX0" fmla="*/ 0 w 112667"/>
                      <a:gd name="connsiteY0" fmla="*/ 55045 h 55044"/>
                      <a:gd name="connsiteX1" fmla="*/ 112667 w 112667"/>
                      <a:gd name="connsiteY1" fmla="*/ 2467 h 55044"/>
                      <a:gd name="connsiteX2" fmla="*/ 0 w 112667"/>
                      <a:gd name="connsiteY2" fmla="*/ 55045 h 55044"/>
                    </a:gdLst>
                    <a:ahLst/>
                    <a:cxnLst>
                      <a:cxn ang="0">
                        <a:pos x="connsiteX0" y="connsiteY0"/>
                      </a:cxn>
                      <a:cxn ang="0">
                        <a:pos x="connsiteX1" y="connsiteY1"/>
                      </a:cxn>
                      <a:cxn ang="0">
                        <a:pos x="connsiteX2" y="connsiteY2"/>
                      </a:cxn>
                    </a:cxnLst>
                    <a:rect l="l" t="t" r="r" b="b"/>
                    <a:pathLst>
                      <a:path w="112667" h="55044">
                        <a:moveTo>
                          <a:pt x="0" y="55045"/>
                        </a:moveTo>
                        <a:cubicBezTo>
                          <a:pt x="45067" y="55045"/>
                          <a:pt x="82622" y="32511"/>
                          <a:pt x="112667" y="2467"/>
                        </a:cubicBezTo>
                        <a:cubicBezTo>
                          <a:pt x="67600" y="-5044"/>
                          <a:pt x="22533" y="2467"/>
                          <a:pt x="0" y="55045"/>
                        </a:cubicBezTo>
                        <a:close/>
                      </a:path>
                    </a:pathLst>
                  </a:custGeom>
                  <a:solidFill>
                    <a:srgbClr val="F18C86"/>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7" name="Freeform: Shape 316">
                    <a:extLst>
                      <a:ext uri="{FF2B5EF4-FFF2-40B4-BE49-F238E27FC236}">
                        <a16:creationId xmlns:a16="http://schemas.microsoft.com/office/drawing/2014/main" id="{E2029F5D-80AD-4F9F-A8DC-16F82357458F}"/>
                      </a:ext>
                    </a:extLst>
                  </p:cNvPr>
                  <p:cNvSpPr/>
                  <p:nvPr/>
                </p:nvSpPr>
                <p:spPr>
                  <a:xfrm>
                    <a:off x="8362841" y="4422430"/>
                    <a:ext cx="97645" cy="60089"/>
                  </a:xfrm>
                  <a:custGeom>
                    <a:avLst/>
                    <a:gdLst>
                      <a:gd name="connsiteX0" fmla="*/ 82623 w 97645"/>
                      <a:gd name="connsiteY0" fmla="*/ 0 h 60089"/>
                      <a:gd name="connsiteX1" fmla="*/ 60089 w 97645"/>
                      <a:gd name="connsiteY1" fmla="*/ 22533 h 60089"/>
                      <a:gd name="connsiteX2" fmla="*/ 0 w 97645"/>
                      <a:gd name="connsiteY2" fmla="*/ 60089 h 60089"/>
                      <a:gd name="connsiteX3" fmla="*/ 97645 w 97645"/>
                      <a:gd name="connsiteY3" fmla="*/ 7511 h 60089"/>
                      <a:gd name="connsiteX4" fmla="*/ 82623 w 97645"/>
                      <a:gd name="connsiteY4" fmla="*/ 0 h 6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45" h="60089">
                        <a:moveTo>
                          <a:pt x="82623" y="0"/>
                        </a:moveTo>
                        <a:cubicBezTo>
                          <a:pt x="75111" y="7511"/>
                          <a:pt x="67600" y="15022"/>
                          <a:pt x="60089" y="22533"/>
                        </a:cubicBezTo>
                        <a:cubicBezTo>
                          <a:pt x="45067" y="37556"/>
                          <a:pt x="22534" y="52578"/>
                          <a:pt x="0" y="60089"/>
                        </a:cubicBezTo>
                        <a:cubicBezTo>
                          <a:pt x="37556" y="60089"/>
                          <a:pt x="75111" y="37556"/>
                          <a:pt x="97645" y="7511"/>
                        </a:cubicBezTo>
                        <a:cubicBezTo>
                          <a:pt x="97645" y="0"/>
                          <a:pt x="90134" y="0"/>
                          <a:pt x="82623" y="0"/>
                        </a:cubicBezTo>
                        <a:close/>
                      </a:path>
                    </a:pathLst>
                  </a:custGeom>
                  <a:solidFill>
                    <a:srgbClr val="EC6267">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grpSp>
          <p:nvGrpSpPr>
            <p:cNvPr id="285" name="Graphic 2">
              <a:extLst>
                <a:ext uri="{FF2B5EF4-FFF2-40B4-BE49-F238E27FC236}">
                  <a16:creationId xmlns:a16="http://schemas.microsoft.com/office/drawing/2014/main" id="{DAAD29F3-9095-43A6-B596-BA500FB75F7D}"/>
                </a:ext>
              </a:extLst>
            </p:cNvPr>
            <p:cNvGrpSpPr/>
            <p:nvPr/>
          </p:nvGrpSpPr>
          <p:grpSpPr>
            <a:xfrm>
              <a:off x="15603743" y="6103719"/>
              <a:ext cx="2662819" cy="3515181"/>
              <a:chOff x="7333814" y="3217536"/>
              <a:chExt cx="3267347" cy="4227711"/>
            </a:xfrm>
            <a:solidFill>
              <a:srgbClr val="FFFFFF">
                <a:alpha val="50000"/>
              </a:srgbClr>
            </a:solidFill>
          </p:grpSpPr>
          <p:sp>
            <p:nvSpPr>
              <p:cNvPr id="293" name="Freeform: Shape 292">
                <a:extLst>
                  <a:ext uri="{FF2B5EF4-FFF2-40B4-BE49-F238E27FC236}">
                    <a16:creationId xmlns:a16="http://schemas.microsoft.com/office/drawing/2014/main" id="{E18026B4-C163-45B2-823A-2BB2B413EEC8}"/>
                  </a:ext>
                </a:extLst>
              </p:cNvPr>
              <p:cNvSpPr/>
              <p:nvPr/>
            </p:nvSpPr>
            <p:spPr>
              <a:xfrm>
                <a:off x="9594668" y="6795951"/>
                <a:ext cx="378668" cy="578357"/>
              </a:xfrm>
              <a:custGeom>
                <a:avLst/>
                <a:gdLst>
                  <a:gd name="connsiteX0" fmla="*/ 375557 w 378668"/>
                  <a:gd name="connsiteY0" fmla="*/ 570847 h 578357"/>
                  <a:gd name="connsiteX1" fmla="*/ 172757 w 378668"/>
                  <a:gd name="connsiteY1" fmla="*/ 315468 h 578357"/>
                  <a:gd name="connsiteX2" fmla="*/ 7511 w 378668"/>
                  <a:gd name="connsiteY2" fmla="*/ 0 h 578357"/>
                  <a:gd name="connsiteX3" fmla="*/ 0 w 378668"/>
                  <a:gd name="connsiteY3" fmla="*/ 0 h 578357"/>
                  <a:gd name="connsiteX4" fmla="*/ 368046 w 378668"/>
                  <a:gd name="connsiteY4" fmla="*/ 578358 h 578357"/>
                  <a:gd name="connsiteX5" fmla="*/ 375557 w 378668"/>
                  <a:gd name="connsiteY5" fmla="*/ 570847 h 57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668" h="578357">
                    <a:moveTo>
                      <a:pt x="375557" y="570847"/>
                    </a:moveTo>
                    <a:cubicBezTo>
                      <a:pt x="307957" y="488224"/>
                      <a:pt x="240356" y="405602"/>
                      <a:pt x="172757" y="315468"/>
                    </a:cubicBezTo>
                    <a:cubicBezTo>
                      <a:pt x="105156" y="217823"/>
                      <a:pt x="60089" y="105156"/>
                      <a:pt x="7511" y="0"/>
                    </a:cubicBezTo>
                    <a:cubicBezTo>
                      <a:pt x="7511" y="0"/>
                      <a:pt x="0" y="0"/>
                      <a:pt x="0" y="0"/>
                    </a:cubicBezTo>
                    <a:cubicBezTo>
                      <a:pt x="90133" y="210312"/>
                      <a:pt x="187779" y="428135"/>
                      <a:pt x="368046" y="578358"/>
                    </a:cubicBezTo>
                    <a:cubicBezTo>
                      <a:pt x="375557" y="578358"/>
                      <a:pt x="383068" y="578358"/>
                      <a:pt x="375557" y="570847"/>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4" name="Freeform: Shape 293">
                <a:extLst>
                  <a:ext uri="{FF2B5EF4-FFF2-40B4-BE49-F238E27FC236}">
                    <a16:creationId xmlns:a16="http://schemas.microsoft.com/office/drawing/2014/main" id="{7DBB0ED5-6D3A-4D86-BC74-C50EF6E2C5A5}"/>
                  </a:ext>
                </a:extLst>
              </p:cNvPr>
              <p:cNvSpPr/>
              <p:nvPr/>
            </p:nvSpPr>
            <p:spPr>
              <a:xfrm>
                <a:off x="8663286" y="6670139"/>
                <a:ext cx="52578" cy="775107"/>
              </a:xfrm>
              <a:custGeom>
                <a:avLst/>
                <a:gdLst>
                  <a:gd name="connsiteX0" fmla="*/ 22534 w 52578"/>
                  <a:gd name="connsiteY0" fmla="*/ 599014 h 775107"/>
                  <a:gd name="connsiteX1" fmla="*/ 15022 w 52578"/>
                  <a:gd name="connsiteY1" fmla="*/ 403723 h 775107"/>
                  <a:gd name="connsiteX2" fmla="*/ 22534 w 52578"/>
                  <a:gd name="connsiteY2" fmla="*/ 193412 h 775107"/>
                  <a:gd name="connsiteX3" fmla="*/ 37556 w 52578"/>
                  <a:gd name="connsiteY3" fmla="*/ 5633 h 775107"/>
                  <a:gd name="connsiteX4" fmla="*/ 30045 w 52578"/>
                  <a:gd name="connsiteY4" fmla="*/ 5633 h 775107"/>
                  <a:gd name="connsiteX5" fmla="*/ 7511 w 52578"/>
                  <a:gd name="connsiteY5" fmla="*/ 193412 h 775107"/>
                  <a:gd name="connsiteX6" fmla="*/ 0 w 52578"/>
                  <a:gd name="connsiteY6" fmla="*/ 388701 h 775107"/>
                  <a:gd name="connsiteX7" fmla="*/ 45067 w 52578"/>
                  <a:gd name="connsiteY7" fmla="*/ 771770 h 775107"/>
                  <a:gd name="connsiteX8" fmla="*/ 52578 w 52578"/>
                  <a:gd name="connsiteY8" fmla="*/ 771770 h 775107"/>
                  <a:gd name="connsiteX9" fmla="*/ 22534 w 52578"/>
                  <a:gd name="connsiteY9" fmla="*/ 599014 h 77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78" h="775107">
                    <a:moveTo>
                      <a:pt x="22534" y="599014"/>
                    </a:moveTo>
                    <a:cubicBezTo>
                      <a:pt x="15022" y="531413"/>
                      <a:pt x="15022" y="471324"/>
                      <a:pt x="15022" y="403723"/>
                    </a:cubicBezTo>
                    <a:cubicBezTo>
                      <a:pt x="15022" y="336124"/>
                      <a:pt x="15022" y="268523"/>
                      <a:pt x="22534" y="193412"/>
                    </a:cubicBezTo>
                    <a:cubicBezTo>
                      <a:pt x="30045" y="133322"/>
                      <a:pt x="30045" y="65722"/>
                      <a:pt x="37556" y="5633"/>
                    </a:cubicBezTo>
                    <a:cubicBezTo>
                      <a:pt x="37556" y="-1878"/>
                      <a:pt x="30045" y="-1878"/>
                      <a:pt x="30045" y="5633"/>
                    </a:cubicBezTo>
                    <a:cubicBezTo>
                      <a:pt x="15022" y="65722"/>
                      <a:pt x="15022" y="133322"/>
                      <a:pt x="7511" y="193412"/>
                    </a:cubicBezTo>
                    <a:cubicBezTo>
                      <a:pt x="0" y="261012"/>
                      <a:pt x="0" y="321101"/>
                      <a:pt x="0" y="388701"/>
                    </a:cubicBezTo>
                    <a:cubicBezTo>
                      <a:pt x="0" y="516391"/>
                      <a:pt x="0" y="651591"/>
                      <a:pt x="45067" y="771770"/>
                    </a:cubicBezTo>
                    <a:cubicBezTo>
                      <a:pt x="45067" y="779281"/>
                      <a:pt x="52578" y="771770"/>
                      <a:pt x="52578" y="771770"/>
                    </a:cubicBezTo>
                    <a:cubicBezTo>
                      <a:pt x="37556" y="711681"/>
                      <a:pt x="22534" y="659102"/>
                      <a:pt x="22534" y="599014"/>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5" name="Freeform: Shape 294">
                <a:extLst>
                  <a:ext uri="{FF2B5EF4-FFF2-40B4-BE49-F238E27FC236}">
                    <a16:creationId xmlns:a16="http://schemas.microsoft.com/office/drawing/2014/main" id="{A73C16A4-F2EE-4A86-8B64-46F1818CD411}"/>
                  </a:ext>
                </a:extLst>
              </p:cNvPr>
              <p:cNvSpPr/>
              <p:nvPr/>
            </p:nvSpPr>
            <p:spPr>
              <a:xfrm>
                <a:off x="10327422" y="5714346"/>
                <a:ext cx="273739" cy="270401"/>
              </a:xfrm>
              <a:custGeom>
                <a:avLst/>
                <a:gdLst>
                  <a:gd name="connsiteX0" fmla="*/ 153561 w 273739"/>
                  <a:gd name="connsiteY0" fmla="*/ 105156 h 270401"/>
                  <a:gd name="connsiteX1" fmla="*/ 3338 w 273739"/>
                  <a:gd name="connsiteY1" fmla="*/ 0 h 270401"/>
                  <a:gd name="connsiteX2" fmla="*/ 3338 w 273739"/>
                  <a:gd name="connsiteY2" fmla="*/ 7511 h 270401"/>
                  <a:gd name="connsiteX3" fmla="*/ 70938 w 273739"/>
                  <a:gd name="connsiteY3" fmla="*/ 45067 h 270401"/>
                  <a:gd name="connsiteX4" fmla="*/ 138539 w 273739"/>
                  <a:gd name="connsiteY4" fmla="*/ 112667 h 270401"/>
                  <a:gd name="connsiteX5" fmla="*/ 266229 w 273739"/>
                  <a:gd name="connsiteY5" fmla="*/ 270401 h 270401"/>
                  <a:gd name="connsiteX6" fmla="*/ 273740 w 273739"/>
                  <a:gd name="connsiteY6" fmla="*/ 270401 h 270401"/>
                  <a:gd name="connsiteX7" fmla="*/ 153561 w 273739"/>
                  <a:gd name="connsiteY7" fmla="*/ 105156 h 27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739" h="270401">
                    <a:moveTo>
                      <a:pt x="153561" y="105156"/>
                    </a:moveTo>
                    <a:cubicBezTo>
                      <a:pt x="108494" y="52578"/>
                      <a:pt x="63427" y="15022"/>
                      <a:pt x="3338" y="0"/>
                    </a:cubicBezTo>
                    <a:cubicBezTo>
                      <a:pt x="3338" y="0"/>
                      <a:pt x="-4173" y="0"/>
                      <a:pt x="3338" y="7511"/>
                    </a:cubicBezTo>
                    <a:cubicBezTo>
                      <a:pt x="25872" y="22534"/>
                      <a:pt x="48405" y="30045"/>
                      <a:pt x="70938" y="45067"/>
                    </a:cubicBezTo>
                    <a:cubicBezTo>
                      <a:pt x="93472" y="60089"/>
                      <a:pt x="116006" y="90134"/>
                      <a:pt x="138539" y="112667"/>
                    </a:cubicBezTo>
                    <a:cubicBezTo>
                      <a:pt x="183605" y="165245"/>
                      <a:pt x="221161" y="217823"/>
                      <a:pt x="266229" y="270401"/>
                    </a:cubicBezTo>
                    <a:cubicBezTo>
                      <a:pt x="266229" y="270401"/>
                      <a:pt x="273740" y="270401"/>
                      <a:pt x="273740" y="270401"/>
                    </a:cubicBezTo>
                    <a:cubicBezTo>
                      <a:pt x="243695" y="202801"/>
                      <a:pt x="198628" y="150223"/>
                      <a:pt x="153561" y="105156"/>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6" name="Freeform: Shape 295">
                <a:extLst>
                  <a:ext uri="{FF2B5EF4-FFF2-40B4-BE49-F238E27FC236}">
                    <a16:creationId xmlns:a16="http://schemas.microsoft.com/office/drawing/2014/main" id="{B27122D1-D4BD-482D-902D-199C5429E204}"/>
                  </a:ext>
                </a:extLst>
              </p:cNvPr>
              <p:cNvSpPr/>
              <p:nvPr/>
            </p:nvSpPr>
            <p:spPr>
              <a:xfrm>
                <a:off x="10402533" y="5864569"/>
                <a:ext cx="146049" cy="247867"/>
              </a:xfrm>
              <a:custGeom>
                <a:avLst/>
                <a:gdLst>
                  <a:gd name="connsiteX0" fmla="*/ 3338 w 146049"/>
                  <a:gd name="connsiteY0" fmla="*/ 0 h 247867"/>
                  <a:gd name="connsiteX1" fmla="*/ 3338 w 146049"/>
                  <a:gd name="connsiteY1" fmla="*/ 0 h 247867"/>
                  <a:gd name="connsiteX2" fmla="*/ 138539 w 146049"/>
                  <a:gd name="connsiteY2" fmla="*/ 247868 h 247867"/>
                  <a:gd name="connsiteX3" fmla="*/ 146050 w 146049"/>
                  <a:gd name="connsiteY3" fmla="*/ 247868 h 247867"/>
                  <a:gd name="connsiteX4" fmla="*/ 3338 w 146049"/>
                  <a:gd name="connsiteY4" fmla="*/ 0 h 24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49" h="247867">
                    <a:moveTo>
                      <a:pt x="3338" y="0"/>
                    </a:moveTo>
                    <a:cubicBezTo>
                      <a:pt x="3338" y="0"/>
                      <a:pt x="-4173" y="0"/>
                      <a:pt x="3338" y="0"/>
                    </a:cubicBezTo>
                    <a:cubicBezTo>
                      <a:pt x="55916" y="82623"/>
                      <a:pt x="93472" y="165245"/>
                      <a:pt x="138539" y="247868"/>
                    </a:cubicBezTo>
                    <a:cubicBezTo>
                      <a:pt x="138539" y="247868"/>
                      <a:pt x="146050" y="247868"/>
                      <a:pt x="146050" y="247868"/>
                    </a:cubicBezTo>
                    <a:cubicBezTo>
                      <a:pt x="116006" y="157734"/>
                      <a:pt x="63427" y="75111"/>
                      <a:pt x="3338" y="0"/>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7" name="Freeform: Shape 296">
                <a:extLst>
                  <a:ext uri="{FF2B5EF4-FFF2-40B4-BE49-F238E27FC236}">
                    <a16:creationId xmlns:a16="http://schemas.microsoft.com/office/drawing/2014/main" id="{B656064A-AA6C-41F9-B26E-85AEB946D220}"/>
                  </a:ext>
                </a:extLst>
              </p:cNvPr>
              <p:cNvSpPr/>
              <p:nvPr/>
            </p:nvSpPr>
            <p:spPr>
              <a:xfrm>
                <a:off x="10289866" y="5928831"/>
                <a:ext cx="116005" cy="239294"/>
              </a:xfrm>
              <a:custGeom>
                <a:avLst/>
                <a:gdLst>
                  <a:gd name="connsiteX0" fmla="*/ 3338 w 116005"/>
                  <a:gd name="connsiteY0" fmla="*/ 3338 h 239294"/>
                  <a:gd name="connsiteX1" fmla="*/ 3338 w 116005"/>
                  <a:gd name="connsiteY1" fmla="*/ 3338 h 239294"/>
                  <a:gd name="connsiteX2" fmla="*/ 108494 w 116005"/>
                  <a:gd name="connsiteY2" fmla="*/ 236184 h 239294"/>
                  <a:gd name="connsiteX3" fmla="*/ 116006 w 116005"/>
                  <a:gd name="connsiteY3" fmla="*/ 228673 h 239294"/>
                  <a:gd name="connsiteX4" fmla="*/ 3338 w 116005"/>
                  <a:gd name="connsiteY4" fmla="*/ 3338 h 239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05" h="239294">
                    <a:moveTo>
                      <a:pt x="3338" y="3338"/>
                    </a:moveTo>
                    <a:cubicBezTo>
                      <a:pt x="3338" y="-4173"/>
                      <a:pt x="-4173" y="3338"/>
                      <a:pt x="3338" y="3338"/>
                    </a:cubicBezTo>
                    <a:cubicBezTo>
                      <a:pt x="25872" y="85961"/>
                      <a:pt x="70938" y="161072"/>
                      <a:pt x="108494" y="236184"/>
                    </a:cubicBezTo>
                    <a:cubicBezTo>
                      <a:pt x="108494" y="243695"/>
                      <a:pt x="116006" y="236184"/>
                      <a:pt x="116006" y="228673"/>
                    </a:cubicBezTo>
                    <a:cubicBezTo>
                      <a:pt x="100983" y="146050"/>
                      <a:pt x="40894" y="70939"/>
                      <a:pt x="3338" y="3338"/>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8" name="Freeform: Shape 297">
                <a:extLst>
                  <a:ext uri="{FF2B5EF4-FFF2-40B4-BE49-F238E27FC236}">
                    <a16:creationId xmlns:a16="http://schemas.microsoft.com/office/drawing/2014/main" id="{64A1E558-342C-4A56-AECD-5FD92694010B}"/>
                  </a:ext>
                </a:extLst>
              </p:cNvPr>
              <p:cNvSpPr/>
              <p:nvPr/>
            </p:nvSpPr>
            <p:spPr>
              <a:xfrm>
                <a:off x="10188048" y="5954703"/>
                <a:ext cx="138835" cy="298568"/>
              </a:xfrm>
              <a:custGeom>
                <a:avLst/>
                <a:gdLst>
                  <a:gd name="connsiteX0" fmla="*/ 112667 w 138835"/>
                  <a:gd name="connsiteY0" fmla="*/ 172756 h 298568"/>
                  <a:gd name="connsiteX1" fmla="*/ 7511 w 138835"/>
                  <a:gd name="connsiteY1" fmla="*/ 0 h 298568"/>
                  <a:gd name="connsiteX2" fmla="*/ 0 w 138835"/>
                  <a:gd name="connsiteY2" fmla="*/ 0 h 298568"/>
                  <a:gd name="connsiteX3" fmla="*/ 75111 w 138835"/>
                  <a:gd name="connsiteY3" fmla="*/ 127689 h 298568"/>
                  <a:gd name="connsiteX4" fmla="*/ 120178 w 138835"/>
                  <a:gd name="connsiteY4" fmla="*/ 292934 h 298568"/>
                  <a:gd name="connsiteX5" fmla="*/ 127689 w 138835"/>
                  <a:gd name="connsiteY5" fmla="*/ 292934 h 298568"/>
                  <a:gd name="connsiteX6" fmla="*/ 112667 w 138835"/>
                  <a:gd name="connsiteY6" fmla="*/ 172756 h 29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835" h="298568">
                    <a:moveTo>
                      <a:pt x="112667" y="172756"/>
                    </a:moveTo>
                    <a:cubicBezTo>
                      <a:pt x="82622" y="112667"/>
                      <a:pt x="52578" y="52578"/>
                      <a:pt x="7511" y="0"/>
                    </a:cubicBezTo>
                    <a:cubicBezTo>
                      <a:pt x="7511" y="0"/>
                      <a:pt x="0" y="0"/>
                      <a:pt x="0" y="0"/>
                    </a:cubicBezTo>
                    <a:cubicBezTo>
                      <a:pt x="30045" y="37556"/>
                      <a:pt x="52578" y="82623"/>
                      <a:pt x="75111" y="127689"/>
                    </a:cubicBezTo>
                    <a:cubicBezTo>
                      <a:pt x="105156" y="180268"/>
                      <a:pt x="135200" y="232846"/>
                      <a:pt x="120178" y="292934"/>
                    </a:cubicBezTo>
                    <a:cubicBezTo>
                      <a:pt x="120178" y="300446"/>
                      <a:pt x="127689" y="300446"/>
                      <a:pt x="127689" y="292934"/>
                    </a:cubicBezTo>
                    <a:cubicBezTo>
                      <a:pt x="150223" y="262890"/>
                      <a:pt x="135200" y="217823"/>
                      <a:pt x="112667" y="172756"/>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9" name="Freeform: Shape 298">
                <a:extLst>
                  <a:ext uri="{FF2B5EF4-FFF2-40B4-BE49-F238E27FC236}">
                    <a16:creationId xmlns:a16="http://schemas.microsoft.com/office/drawing/2014/main" id="{F13C8922-8DA1-41C9-B275-FF9CEF6F6362}"/>
                  </a:ext>
                </a:extLst>
              </p:cNvPr>
              <p:cNvSpPr/>
              <p:nvPr/>
            </p:nvSpPr>
            <p:spPr>
              <a:xfrm>
                <a:off x="7548980" y="5481501"/>
                <a:ext cx="152879" cy="291056"/>
              </a:xfrm>
              <a:custGeom>
                <a:avLst/>
                <a:gdLst>
                  <a:gd name="connsiteX0" fmla="*/ 152880 w 152879"/>
                  <a:gd name="connsiteY0" fmla="*/ 0 h 291056"/>
                  <a:gd name="connsiteX1" fmla="*/ 152880 w 152879"/>
                  <a:gd name="connsiteY1" fmla="*/ 0 h 291056"/>
                  <a:gd name="connsiteX2" fmla="*/ 62746 w 152879"/>
                  <a:gd name="connsiteY2" fmla="*/ 180268 h 291056"/>
                  <a:gd name="connsiteX3" fmla="*/ 2657 w 152879"/>
                  <a:gd name="connsiteY3" fmla="*/ 285423 h 291056"/>
                  <a:gd name="connsiteX4" fmla="*/ 17679 w 152879"/>
                  <a:gd name="connsiteY4" fmla="*/ 285423 h 291056"/>
                  <a:gd name="connsiteX5" fmla="*/ 70257 w 152879"/>
                  <a:gd name="connsiteY5" fmla="*/ 202801 h 291056"/>
                  <a:gd name="connsiteX6" fmla="*/ 115324 w 152879"/>
                  <a:gd name="connsiteY6" fmla="*/ 142712 h 291056"/>
                  <a:gd name="connsiteX7" fmla="*/ 152880 w 152879"/>
                  <a:gd name="connsiteY7" fmla="*/ 0 h 29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879" h="291056">
                    <a:moveTo>
                      <a:pt x="152880" y="0"/>
                    </a:moveTo>
                    <a:cubicBezTo>
                      <a:pt x="152880" y="0"/>
                      <a:pt x="145369" y="0"/>
                      <a:pt x="152880" y="0"/>
                    </a:cubicBezTo>
                    <a:cubicBezTo>
                      <a:pt x="137858" y="67600"/>
                      <a:pt x="115324" y="127689"/>
                      <a:pt x="62746" y="180268"/>
                    </a:cubicBezTo>
                    <a:cubicBezTo>
                      <a:pt x="40213" y="202801"/>
                      <a:pt x="-12365" y="247868"/>
                      <a:pt x="2657" y="285423"/>
                    </a:cubicBezTo>
                    <a:cubicBezTo>
                      <a:pt x="2657" y="292935"/>
                      <a:pt x="17679" y="292935"/>
                      <a:pt x="17679" y="285423"/>
                    </a:cubicBezTo>
                    <a:cubicBezTo>
                      <a:pt x="10168" y="247868"/>
                      <a:pt x="47724" y="225334"/>
                      <a:pt x="70257" y="202801"/>
                    </a:cubicBezTo>
                    <a:cubicBezTo>
                      <a:pt x="85280" y="187779"/>
                      <a:pt x="100302" y="165245"/>
                      <a:pt x="115324" y="142712"/>
                    </a:cubicBezTo>
                    <a:cubicBezTo>
                      <a:pt x="137858" y="97645"/>
                      <a:pt x="152880" y="52578"/>
                      <a:pt x="152880" y="0"/>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0" name="Freeform: Shape 299">
                <a:extLst>
                  <a:ext uri="{FF2B5EF4-FFF2-40B4-BE49-F238E27FC236}">
                    <a16:creationId xmlns:a16="http://schemas.microsoft.com/office/drawing/2014/main" id="{1BBAB91C-F744-46DE-85E7-440D598E39C4}"/>
                  </a:ext>
                </a:extLst>
              </p:cNvPr>
              <p:cNvSpPr/>
              <p:nvPr/>
            </p:nvSpPr>
            <p:spPr>
              <a:xfrm>
                <a:off x="7333814" y="5256191"/>
                <a:ext cx="273739" cy="85936"/>
              </a:xfrm>
              <a:custGeom>
                <a:avLst/>
                <a:gdLst>
                  <a:gd name="connsiteX0" fmla="*/ 270401 w 273739"/>
                  <a:gd name="connsiteY0" fmla="*/ 82598 h 85936"/>
                  <a:gd name="connsiteX1" fmla="*/ 0 w 273739"/>
                  <a:gd name="connsiteY1" fmla="*/ 7487 h 85936"/>
                  <a:gd name="connsiteX2" fmla="*/ 0 w 273739"/>
                  <a:gd name="connsiteY2" fmla="*/ 7487 h 85936"/>
                  <a:gd name="connsiteX3" fmla="*/ 142712 w 273739"/>
                  <a:gd name="connsiteY3" fmla="*/ 30021 h 85936"/>
                  <a:gd name="connsiteX4" fmla="*/ 270401 w 273739"/>
                  <a:gd name="connsiteY4" fmla="*/ 82598 h 85936"/>
                  <a:gd name="connsiteX5" fmla="*/ 270401 w 273739"/>
                  <a:gd name="connsiteY5" fmla="*/ 82598 h 8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739" h="85936">
                    <a:moveTo>
                      <a:pt x="270401" y="82598"/>
                    </a:moveTo>
                    <a:cubicBezTo>
                      <a:pt x="187779" y="45043"/>
                      <a:pt x="90133" y="-22557"/>
                      <a:pt x="0" y="7487"/>
                    </a:cubicBezTo>
                    <a:cubicBezTo>
                      <a:pt x="0" y="7487"/>
                      <a:pt x="0" y="14998"/>
                      <a:pt x="0" y="7487"/>
                    </a:cubicBezTo>
                    <a:cubicBezTo>
                      <a:pt x="45067" y="-24"/>
                      <a:pt x="97645" y="14998"/>
                      <a:pt x="142712" y="30021"/>
                    </a:cubicBezTo>
                    <a:cubicBezTo>
                      <a:pt x="187779" y="52554"/>
                      <a:pt x="225334" y="75087"/>
                      <a:pt x="270401" y="82598"/>
                    </a:cubicBezTo>
                    <a:cubicBezTo>
                      <a:pt x="270401" y="90110"/>
                      <a:pt x="277912" y="82598"/>
                      <a:pt x="270401" y="82598"/>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1" name="Freeform: Shape 300">
                <a:extLst>
                  <a:ext uri="{FF2B5EF4-FFF2-40B4-BE49-F238E27FC236}">
                    <a16:creationId xmlns:a16="http://schemas.microsoft.com/office/drawing/2014/main" id="{D68322F6-2D2D-4B5D-B690-3E2881F77532}"/>
                  </a:ext>
                </a:extLst>
              </p:cNvPr>
              <p:cNvSpPr/>
              <p:nvPr/>
            </p:nvSpPr>
            <p:spPr>
              <a:xfrm>
                <a:off x="8663286" y="3277329"/>
                <a:ext cx="157733" cy="71007"/>
              </a:xfrm>
              <a:custGeom>
                <a:avLst/>
                <a:gdLst>
                  <a:gd name="connsiteX0" fmla="*/ 157734 w 157733"/>
                  <a:gd name="connsiteY0" fmla="*/ 55985 h 71007"/>
                  <a:gd name="connsiteX1" fmla="*/ 0 w 157733"/>
                  <a:gd name="connsiteY1" fmla="*/ 10918 h 71007"/>
                  <a:gd name="connsiteX2" fmla="*/ 0 w 157733"/>
                  <a:gd name="connsiteY2" fmla="*/ 18429 h 71007"/>
                  <a:gd name="connsiteX3" fmla="*/ 150223 w 157733"/>
                  <a:gd name="connsiteY3" fmla="*/ 71007 h 71007"/>
                  <a:gd name="connsiteX4" fmla="*/ 157734 w 157733"/>
                  <a:gd name="connsiteY4" fmla="*/ 55985 h 7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3" h="71007">
                    <a:moveTo>
                      <a:pt x="157734" y="55985"/>
                    </a:moveTo>
                    <a:cubicBezTo>
                      <a:pt x="112667" y="18429"/>
                      <a:pt x="52578" y="-19127"/>
                      <a:pt x="0" y="10918"/>
                    </a:cubicBezTo>
                    <a:cubicBezTo>
                      <a:pt x="0" y="10918"/>
                      <a:pt x="0" y="18429"/>
                      <a:pt x="0" y="18429"/>
                    </a:cubicBezTo>
                    <a:cubicBezTo>
                      <a:pt x="52578" y="3407"/>
                      <a:pt x="105156" y="40963"/>
                      <a:pt x="150223" y="71007"/>
                    </a:cubicBezTo>
                    <a:cubicBezTo>
                      <a:pt x="150223" y="71007"/>
                      <a:pt x="157734" y="63496"/>
                      <a:pt x="157734" y="55985"/>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2" name="Freeform: Shape 301">
                <a:extLst>
                  <a:ext uri="{FF2B5EF4-FFF2-40B4-BE49-F238E27FC236}">
                    <a16:creationId xmlns:a16="http://schemas.microsoft.com/office/drawing/2014/main" id="{85FFB1E4-BC5F-4614-8950-6509786956D8}"/>
                  </a:ext>
                </a:extLst>
              </p:cNvPr>
              <p:cNvSpPr/>
              <p:nvPr/>
            </p:nvSpPr>
            <p:spPr>
              <a:xfrm>
                <a:off x="8054884" y="3217536"/>
                <a:ext cx="120178" cy="68134"/>
              </a:xfrm>
              <a:custGeom>
                <a:avLst/>
                <a:gdLst>
                  <a:gd name="connsiteX0" fmla="*/ 120178 w 120178"/>
                  <a:gd name="connsiteY0" fmla="*/ 55689 h 68134"/>
                  <a:gd name="connsiteX1" fmla="*/ 75111 w 120178"/>
                  <a:gd name="connsiteY1" fmla="*/ 3111 h 68134"/>
                  <a:gd name="connsiteX2" fmla="*/ 0 w 120178"/>
                  <a:gd name="connsiteY2" fmla="*/ 10622 h 68134"/>
                  <a:gd name="connsiteX3" fmla="*/ 0 w 120178"/>
                  <a:gd name="connsiteY3" fmla="*/ 18134 h 68134"/>
                  <a:gd name="connsiteX4" fmla="*/ 60089 w 120178"/>
                  <a:gd name="connsiteY4" fmla="*/ 10622 h 68134"/>
                  <a:gd name="connsiteX5" fmla="*/ 105156 w 120178"/>
                  <a:gd name="connsiteY5" fmla="*/ 63200 h 68134"/>
                  <a:gd name="connsiteX6" fmla="*/ 120178 w 120178"/>
                  <a:gd name="connsiteY6" fmla="*/ 55689 h 6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178" h="68134">
                    <a:moveTo>
                      <a:pt x="120178" y="55689"/>
                    </a:moveTo>
                    <a:cubicBezTo>
                      <a:pt x="112667" y="33156"/>
                      <a:pt x="97645" y="10622"/>
                      <a:pt x="75111" y="3111"/>
                    </a:cubicBezTo>
                    <a:cubicBezTo>
                      <a:pt x="52578" y="-4400"/>
                      <a:pt x="22533" y="3111"/>
                      <a:pt x="0" y="10622"/>
                    </a:cubicBezTo>
                    <a:cubicBezTo>
                      <a:pt x="0" y="10622"/>
                      <a:pt x="0" y="18134"/>
                      <a:pt x="0" y="18134"/>
                    </a:cubicBezTo>
                    <a:cubicBezTo>
                      <a:pt x="22533" y="10622"/>
                      <a:pt x="37556" y="10622"/>
                      <a:pt x="60089" y="10622"/>
                    </a:cubicBezTo>
                    <a:cubicBezTo>
                      <a:pt x="82622" y="18134"/>
                      <a:pt x="97645" y="40667"/>
                      <a:pt x="105156" y="63200"/>
                    </a:cubicBezTo>
                    <a:cubicBezTo>
                      <a:pt x="112667" y="70711"/>
                      <a:pt x="120178" y="70711"/>
                      <a:pt x="120178" y="55689"/>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86" name="Graphic 2">
              <a:extLst>
                <a:ext uri="{FF2B5EF4-FFF2-40B4-BE49-F238E27FC236}">
                  <a16:creationId xmlns:a16="http://schemas.microsoft.com/office/drawing/2014/main" id="{5AEFF855-8B47-447B-94DB-7D8D35804562}"/>
                </a:ext>
              </a:extLst>
            </p:cNvPr>
            <p:cNvGrpSpPr/>
            <p:nvPr/>
          </p:nvGrpSpPr>
          <p:grpSpPr>
            <a:xfrm>
              <a:off x="15923587" y="7182046"/>
              <a:ext cx="1987412" cy="1097599"/>
              <a:chOff x="7726271" y="4514441"/>
              <a:chExt cx="2438606" cy="1320083"/>
            </a:xfrm>
            <a:solidFill>
              <a:srgbClr val="FFFFFF">
                <a:alpha val="50000"/>
              </a:srgbClr>
            </a:solidFill>
          </p:grpSpPr>
          <p:sp>
            <p:nvSpPr>
              <p:cNvPr id="287" name="Freeform: Shape 286">
                <a:extLst>
                  <a:ext uri="{FF2B5EF4-FFF2-40B4-BE49-F238E27FC236}">
                    <a16:creationId xmlns:a16="http://schemas.microsoft.com/office/drawing/2014/main" id="{C3830169-6853-4B21-A211-3F1A21779A26}"/>
                  </a:ext>
                </a:extLst>
              </p:cNvPr>
              <p:cNvSpPr/>
              <p:nvPr/>
            </p:nvSpPr>
            <p:spPr>
              <a:xfrm>
                <a:off x="7726271" y="5253406"/>
                <a:ext cx="178389" cy="202983"/>
              </a:xfrm>
              <a:custGeom>
                <a:avLst/>
                <a:gdLst>
                  <a:gd name="connsiteX0" fmla="*/ 5633 w 178389"/>
                  <a:gd name="connsiteY0" fmla="*/ 2760 h 202983"/>
                  <a:gd name="connsiteX1" fmla="*/ 5633 w 178389"/>
                  <a:gd name="connsiteY1" fmla="*/ 2760 h 202983"/>
                  <a:gd name="connsiteX2" fmla="*/ 58212 w 178389"/>
                  <a:gd name="connsiteY2" fmla="*/ 25294 h 202983"/>
                  <a:gd name="connsiteX3" fmla="*/ 110789 w 178389"/>
                  <a:gd name="connsiteY3" fmla="*/ 77872 h 202983"/>
                  <a:gd name="connsiteX4" fmla="*/ 163367 w 178389"/>
                  <a:gd name="connsiteY4" fmla="*/ 198050 h 202983"/>
                  <a:gd name="connsiteX5" fmla="*/ 178390 w 178389"/>
                  <a:gd name="connsiteY5" fmla="*/ 190539 h 202983"/>
                  <a:gd name="connsiteX6" fmla="*/ 5633 w 178389"/>
                  <a:gd name="connsiteY6" fmla="*/ 2760 h 20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389" h="202983">
                    <a:moveTo>
                      <a:pt x="5633" y="2760"/>
                    </a:moveTo>
                    <a:cubicBezTo>
                      <a:pt x="-1878" y="2760"/>
                      <a:pt x="-1878" y="10271"/>
                      <a:pt x="5633" y="2760"/>
                    </a:cubicBezTo>
                    <a:cubicBezTo>
                      <a:pt x="28167" y="10271"/>
                      <a:pt x="43189" y="17783"/>
                      <a:pt x="58212" y="25294"/>
                    </a:cubicBezTo>
                    <a:cubicBezTo>
                      <a:pt x="80745" y="32805"/>
                      <a:pt x="95767" y="55338"/>
                      <a:pt x="110789" y="77872"/>
                    </a:cubicBezTo>
                    <a:cubicBezTo>
                      <a:pt x="140834" y="115427"/>
                      <a:pt x="148345" y="152983"/>
                      <a:pt x="163367" y="198050"/>
                    </a:cubicBezTo>
                    <a:cubicBezTo>
                      <a:pt x="163367" y="205561"/>
                      <a:pt x="178390" y="205561"/>
                      <a:pt x="178390" y="190539"/>
                    </a:cubicBezTo>
                    <a:cubicBezTo>
                      <a:pt x="170879" y="100405"/>
                      <a:pt x="95767" y="-19773"/>
                      <a:pt x="5633" y="2760"/>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8" name="Freeform: Shape 287">
                <a:extLst>
                  <a:ext uri="{FF2B5EF4-FFF2-40B4-BE49-F238E27FC236}">
                    <a16:creationId xmlns:a16="http://schemas.microsoft.com/office/drawing/2014/main" id="{27219414-38E4-4EE3-AEE7-7025AC464404}"/>
                  </a:ext>
                </a:extLst>
              </p:cNvPr>
              <p:cNvSpPr/>
              <p:nvPr/>
            </p:nvSpPr>
            <p:spPr>
              <a:xfrm>
                <a:off x="7895103" y="4617720"/>
                <a:ext cx="653638" cy="679113"/>
              </a:xfrm>
              <a:custGeom>
                <a:avLst/>
                <a:gdLst>
                  <a:gd name="connsiteX0" fmla="*/ 648005 w 653638"/>
                  <a:gd name="connsiteY0" fmla="*/ 0 h 679113"/>
                  <a:gd name="connsiteX1" fmla="*/ 355071 w 653638"/>
                  <a:gd name="connsiteY1" fmla="*/ 383068 h 679113"/>
                  <a:gd name="connsiteX2" fmla="*/ 152270 w 653638"/>
                  <a:gd name="connsiteY2" fmla="*/ 525780 h 679113"/>
                  <a:gd name="connsiteX3" fmla="*/ 2047 w 653638"/>
                  <a:gd name="connsiteY3" fmla="*/ 668492 h 679113"/>
                  <a:gd name="connsiteX4" fmla="*/ 17069 w 653638"/>
                  <a:gd name="connsiteY4" fmla="*/ 676003 h 679113"/>
                  <a:gd name="connsiteX5" fmla="*/ 362582 w 653638"/>
                  <a:gd name="connsiteY5" fmla="*/ 413113 h 679113"/>
                  <a:gd name="connsiteX6" fmla="*/ 490271 w 653638"/>
                  <a:gd name="connsiteY6" fmla="*/ 225334 h 679113"/>
                  <a:gd name="connsiteX7" fmla="*/ 550361 w 653638"/>
                  <a:gd name="connsiteY7" fmla="*/ 120178 h 679113"/>
                  <a:gd name="connsiteX8" fmla="*/ 648005 w 653638"/>
                  <a:gd name="connsiteY8" fmla="*/ 0 h 679113"/>
                  <a:gd name="connsiteX9" fmla="*/ 648005 w 653638"/>
                  <a:gd name="connsiteY9" fmla="*/ 0 h 67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3638" h="679113">
                    <a:moveTo>
                      <a:pt x="648005" y="0"/>
                    </a:moveTo>
                    <a:cubicBezTo>
                      <a:pt x="505294" y="97645"/>
                      <a:pt x="467738" y="270401"/>
                      <a:pt x="355071" y="383068"/>
                    </a:cubicBezTo>
                    <a:cubicBezTo>
                      <a:pt x="294982" y="443158"/>
                      <a:pt x="227381" y="480713"/>
                      <a:pt x="152270" y="525780"/>
                    </a:cubicBezTo>
                    <a:cubicBezTo>
                      <a:pt x="92181" y="563336"/>
                      <a:pt x="32092" y="600891"/>
                      <a:pt x="2047" y="668492"/>
                    </a:cubicBezTo>
                    <a:cubicBezTo>
                      <a:pt x="-5464" y="676003"/>
                      <a:pt x="9558" y="683514"/>
                      <a:pt x="17069" y="676003"/>
                    </a:cubicBezTo>
                    <a:cubicBezTo>
                      <a:pt x="114714" y="563336"/>
                      <a:pt x="257426" y="510758"/>
                      <a:pt x="362582" y="413113"/>
                    </a:cubicBezTo>
                    <a:cubicBezTo>
                      <a:pt x="415160" y="360535"/>
                      <a:pt x="460227" y="292935"/>
                      <a:pt x="490271" y="225334"/>
                    </a:cubicBezTo>
                    <a:cubicBezTo>
                      <a:pt x="512805" y="187779"/>
                      <a:pt x="527827" y="150223"/>
                      <a:pt x="550361" y="120178"/>
                    </a:cubicBezTo>
                    <a:cubicBezTo>
                      <a:pt x="580405" y="75111"/>
                      <a:pt x="617961" y="37556"/>
                      <a:pt x="648005" y="0"/>
                    </a:cubicBezTo>
                    <a:cubicBezTo>
                      <a:pt x="655516" y="7511"/>
                      <a:pt x="655516" y="0"/>
                      <a:pt x="648005" y="0"/>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9" name="Freeform: Shape 288">
                <a:extLst>
                  <a:ext uri="{FF2B5EF4-FFF2-40B4-BE49-F238E27FC236}">
                    <a16:creationId xmlns:a16="http://schemas.microsoft.com/office/drawing/2014/main" id="{EFE65CCC-ABAD-4250-A4C2-C1CB9061D1E6}"/>
                  </a:ext>
                </a:extLst>
              </p:cNvPr>
              <p:cNvSpPr/>
              <p:nvPr/>
            </p:nvSpPr>
            <p:spPr>
              <a:xfrm>
                <a:off x="9611568" y="4587675"/>
                <a:ext cx="553309" cy="929503"/>
              </a:xfrm>
              <a:custGeom>
                <a:avLst/>
                <a:gdLst>
                  <a:gd name="connsiteX0" fmla="*/ 501369 w 553309"/>
                  <a:gd name="connsiteY0" fmla="*/ 691025 h 929503"/>
                  <a:gd name="connsiteX1" fmla="*/ 351146 w 553309"/>
                  <a:gd name="connsiteY1" fmla="*/ 420624 h 929503"/>
                  <a:gd name="connsiteX2" fmla="*/ 178390 w 553309"/>
                  <a:gd name="connsiteY2" fmla="*/ 165245 h 929503"/>
                  <a:gd name="connsiteX3" fmla="*/ 5634 w 553309"/>
                  <a:gd name="connsiteY3" fmla="*/ 0 h 929503"/>
                  <a:gd name="connsiteX4" fmla="*/ 5634 w 553309"/>
                  <a:gd name="connsiteY4" fmla="*/ 7511 h 929503"/>
                  <a:gd name="connsiteX5" fmla="*/ 170879 w 553309"/>
                  <a:gd name="connsiteY5" fmla="*/ 187779 h 929503"/>
                  <a:gd name="connsiteX6" fmla="*/ 321101 w 553309"/>
                  <a:gd name="connsiteY6" fmla="*/ 420624 h 929503"/>
                  <a:gd name="connsiteX7" fmla="*/ 456302 w 553309"/>
                  <a:gd name="connsiteY7" fmla="*/ 660981 h 929503"/>
                  <a:gd name="connsiteX8" fmla="*/ 531414 w 553309"/>
                  <a:gd name="connsiteY8" fmla="*/ 923871 h 929503"/>
                  <a:gd name="connsiteX9" fmla="*/ 546436 w 553309"/>
                  <a:gd name="connsiteY9" fmla="*/ 923871 h 929503"/>
                  <a:gd name="connsiteX10" fmla="*/ 501369 w 553309"/>
                  <a:gd name="connsiteY10" fmla="*/ 691025 h 9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309" h="929503">
                    <a:moveTo>
                      <a:pt x="501369" y="691025"/>
                    </a:moveTo>
                    <a:cubicBezTo>
                      <a:pt x="456302" y="600891"/>
                      <a:pt x="403724" y="510758"/>
                      <a:pt x="351146" y="420624"/>
                    </a:cubicBezTo>
                    <a:cubicBezTo>
                      <a:pt x="298568" y="338001"/>
                      <a:pt x="245990" y="247868"/>
                      <a:pt x="178390" y="165245"/>
                    </a:cubicBezTo>
                    <a:cubicBezTo>
                      <a:pt x="133323" y="105156"/>
                      <a:pt x="80745" y="37556"/>
                      <a:pt x="5634" y="0"/>
                    </a:cubicBezTo>
                    <a:cubicBezTo>
                      <a:pt x="-1878" y="0"/>
                      <a:pt x="-1878" y="7511"/>
                      <a:pt x="5634" y="7511"/>
                    </a:cubicBezTo>
                    <a:cubicBezTo>
                      <a:pt x="73234" y="52578"/>
                      <a:pt x="125812" y="127689"/>
                      <a:pt x="170879" y="187779"/>
                    </a:cubicBezTo>
                    <a:cubicBezTo>
                      <a:pt x="223456" y="262890"/>
                      <a:pt x="276035" y="338001"/>
                      <a:pt x="321101" y="420624"/>
                    </a:cubicBezTo>
                    <a:cubicBezTo>
                      <a:pt x="373679" y="495736"/>
                      <a:pt x="418747" y="578358"/>
                      <a:pt x="456302" y="660981"/>
                    </a:cubicBezTo>
                    <a:cubicBezTo>
                      <a:pt x="501369" y="743603"/>
                      <a:pt x="538925" y="826226"/>
                      <a:pt x="531414" y="923871"/>
                    </a:cubicBezTo>
                    <a:cubicBezTo>
                      <a:pt x="531414" y="931382"/>
                      <a:pt x="546436" y="931382"/>
                      <a:pt x="546436" y="923871"/>
                    </a:cubicBezTo>
                    <a:cubicBezTo>
                      <a:pt x="568969" y="848759"/>
                      <a:pt x="531414" y="766137"/>
                      <a:pt x="501369" y="691025"/>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0" name="Freeform: Shape 289">
                <a:extLst>
                  <a:ext uri="{FF2B5EF4-FFF2-40B4-BE49-F238E27FC236}">
                    <a16:creationId xmlns:a16="http://schemas.microsoft.com/office/drawing/2014/main" id="{5238B626-1A34-4456-8C36-2F014B2960FC}"/>
                  </a:ext>
                </a:extLst>
              </p:cNvPr>
              <p:cNvSpPr/>
              <p:nvPr/>
            </p:nvSpPr>
            <p:spPr>
              <a:xfrm>
                <a:off x="8543108" y="4920043"/>
                <a:ext cx="287526" cy="914481"/>
              </a:xfrm>
              <a:custGeom>
                <a:avLst/>
                <a:gdLst>
                  <a:gd name="connsiteX0" fmla="*/ 285424 w 287526"/>
                  <a:gd name="connsiteY0" fmla="*/ 899459 h 914481"/>
                  <a:gd name="connsiteX1" fmla="*/ 52578 w 287526"/>
                  <a:gd name="connsiteY1" fmla="*/ 516391 h 914481"/>
                  <a:gd name="connsiteX2" fmla="*/ 22533 w 287526"/>
                  <a:gd name="connsiteY2" fmla="*/ 268523 h 914481"/>
                  <a:gd name="connsiteX3" fmla="*/ 30045 w 287526"/>
                  <a:gd name="connsiteY3" fmla="*/ 133323 h 914481"/>
                  <a:gd name="connsiteX4" fmla="*/ 37556 w 287526"/>
                  <a:gd name="connsiteY4" fmla="*/ 5633 h 914481"/>
                  <a:gd name="connsiteX5" fmla="*/ 30045 w 287526"/>
                  <a:gd name="connsiteY5" fmla="*/ 5633 h 914481"/>
                  <a:gd name="connsiteX6" fmla="*/ 0 w 287526"/>
                  <a:gd name="connsiteY6" fmla="*/ 276035 h 914481"/>
                  <a:gd name="connsiteX7" fmla="*/ 30045 w 287526"/>
                  <a:gd name="connsiteY7" fmla="*/ 531413 h 914481"/>
                  <a:gd name="connsiteX8" fmla="*/ 277912 w 287526"/>
                  <a:gd name="connsiteY8" fmla="*/ 914482 h 914481"/>
                  <a:gd name="connsiteX9" fmla="*/ 285424 w 287526"/>
                  <a:gd name="connsiteY9" fmla="*/ 899459 h 91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526" h="914481">
                    <a:moveTo>
                      <a:pt x="285424" y="899459"/>
                    </a:moveTo>
                    <a:cubicBezTo>
                      <a:pt x="165245" y="794303"/>
                      <a:pt x="90134" y="666614"/>
                      <a:pt x="52578" y="516391"/>
                    </a:cubicBezTo>
                    <a:cubicBezTo>
                      <a:pt x="30045" y="433768"/>
                      <a:pt x="22533" y="351146"/>
                      <a:pt x="22533" y="268523"/>
                    </a:cubicBezTo>
                    <a:cubicBezTo>
                      <a:pt x="22533" y="223457"/>
                      <a:pt x="30045" y="178390"/>
                      <a:pt x="30045" y="133323"/>
                    </a:cubicBezTo>
                    <a:cubicBezTo>
                      <a:pt x="37556" y="88256"/>
                      <a:pt x="45067" y="50700"/>
                      <a:pt x="37556" y="5633"/>
                    </a:cubicBezTo>
                    <a:cubicBezTo>
                      <a:pt x="37556" y="-1878"/>
                      <a:pt x="30045" y="-1878"/>
                      <a:pt x="30045" y="5633"/>
                    </a:cubicBezTo>
                    <a:cubicBezTo>
                      <a:pt x="22533" y="95767"/>
                      <a:pt x="0" y="185901"/>
                      <a:pt x="0" y="276035"/>
                    </a:cubicBezTo>
                    <a:cubicBezTo>
                      <a:pt x="0" y="366168"/>
                      <a:pt x="7511" y="448791"/>
                      <a:pt x="30045" y="531413"/>
                    </a:cubicBezTo>
                    <a:cubicBezTo>
                      <a:pt x="67600" y="681636"/>
                      <a:pt x="150223" y="831859"/>
                      <a:pt x="277912" y="914482"/>
                    </a:cubicBezTo>
                    <a:cubicBezTo>
                      <a:pt x="277912" y="914482"/>
                      <a:pt x="292935" y="899459"/>
                      <a:pt x="285424" y="899459"/>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1" name="Freeform: Shape 290">
                <a:extLst>
                  <a:ext uri="{FF2B5EF4-FFF2-40B4-BE49-F238E27FC236}">
                    <a16:creationId xmlns:a16="http://schemas.microsoft.com/office/drawing/2014/main" id="{0CD1F8B7-5A61-46BA-8224-C7DE726F55FF}"/>
                  </a:ext>
                </a:extLst>
              </p:cNvPr>
              <p:cNvSpPr/>
              <p:nvPr/>
            </p:nvSpPr>
            <p:spPr>
              <a:xfrm>
                <a:off x="9061377" y="4514441"/>
                <a:ext cx="166668" cy="201761"/>
              </a:xfrm>
              <a:custGeom>
                <a:avLst/>
                <a:gdLst>
                  <a:gd name="connsiteX0" fmla="*/ 165245 w 166668"/>
                  <a:gd name="connsiteY0" fmla="*/ 5633 h 201761"/>
                  <a:gd name="connsiteX1" fmla="*/ 150223 w 166668"/>
                  <a:gd name="connsiteY1" fmla="*/ 5633 h 201761"/>
                  <a:gd name="connsiteX2" fmla="*/ 112667 w 166668"/>
                  <a:gd name="connsiteY2" fmla="*/ 133323 h 201761"/>
                  <a:gd name="connsiteX3" fmla="*/ 7511 w 166668"/>
                  <a:gd name="connsiteY3" fmla="*/ 170879 h 201761"/>
                  <a:gd name="connsiteX4" fmla="*/ 0 w 166668"/>
                  <a:gd name="connsiteY4" fmla="*/ 178390 h 201761"/>
                  <a:gd name="connsiteX5" fmla="*/ 105156 w 166668"/>
                  <a:gd name="connsiteY5" fmla="*/ 170879 h 201761"/>
                  <a:gd name="connsiteX6" fmla="*/ 165245 w 166668"/>
                  <a:gd name="connsiteY6" fmla="*/ 5633 h 20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68" h="201761">
                    <a:moveTo>
                      <a:pt x="165245" y="5633"/>
                    </a:moveTo>
                    <a:cubicBezTo>
                      <a:pt x="165245" y="-1878"/>
                      <a:pt x="150223" y="-1878"/>
                      <a:pt x="150223" y="5633"/>
                    </a:cubicBezTo>
                    <a:cubicBezTo>
                      <a:pt x="142712" y="50700"/>
                      <a:pt x="142712" y="95767"/>
                      <a:pt x="112667" y="133323"/>
                    </a:cubicBezTo>
                    <a:cubicBezTo>
                      <a:pt x="97645" y="155856"/>
                      <a:pt x="37556" y="208434"/>
                      <a:pt x="7511" y="170879"/>
                    </a:cubicBezTo>
                    <a:cubicBezTo>
                      <a:pt x="7511" y="163367"/>
                      <a:pt x="0" y="170879"/>
                      <a:pt x="0" y="178390"/>
                    </a:cubicBezTo>
                    <a:cubicBezTo>
                      <a:pt x="22533" y="223456"/>
                      <a:pt x="82622" y="193412"/>
                      <a:pt x="105156" y="170879"/>
                    </a:cubicBezTo>
                    <a:cubicBezTo>
                      <a:pt x="150223" y="133323"/>
                      <a:pt x="172756" y="65723"/>
                      <a:pt x="165245" y="5633"/>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2" name="Freeform: Shape 291">
                <a:extLst>
                  <a:ext uri="{FF2B5EF4-FFF2-40B4-BE49-F238E27FC236}">
                    <a16:creationId xmlns:a16="http://schemas.microsoft.com/office/drawing/2014/main" id="{071E63F8-8EA5-4C04-8423-727B68EE050F}"/>
                  </a:ext>
                </a:extLst>
              </p:cNvPr>
              <p:cNvSpPr/>
              <p:nvPr/>
            </p:nvSpPr>
            <p:spPr>
              <a:xfrm>
                <a:off x="8770060" y="4606870"/>
                <a:ext cx="141094" cy="158211"/>
              </a:xfrm>
              <a:custGeom>
                <a:avLst/>
                <a:gdLst>
                  <a:gd name="connsiteX0" fmla="*/ 133583 w 141094"/>
                  <a:gd name="connsiteY0" fmla="*/ 108494 h 158211"/>
                  <a:gd name="connsiteX1" fmla="*/ 43449 w 141094"/>
                  <a:gd name="connsiteY1" fmla="*/ 116005 h 158211"/>
                  <a:gd name="connsiteX2" fmla="*/ 13404 w 141094"/>
                  <a:gd name="connsiteY2" fmla="*/ 3338 h 158211"/>
                  <a:gd name="connsiteX3" fmla="*/ 5893 w 141094"/>
                  <a:gd name="connsiteY3" fmla="*/ 3338 h 158211"/>
                  <a:gd name="connsiteX4" fmla="*/ 35938 w 141094"/>
                  <a:gd name="connsiteY4" fmla="*/ 138539 h 158211"/>
                  <a:gd name="connsiteX5" fmla="*/ 141094 w 141094"/>
                  <a:gd name="connsiteY5" fmla="*/ 123517 h 158211"/>
                  <a:gd name="connsiteX6" fmla="*/ 133583 w 141094"/>
                  <a:gd name="connsiteY6" fmla="*/ 108494 h 15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094" h="158211">
                    <a:moveTo>
                      <a:pt x="133583" y="108494"/>
                    </a:moveTo>
                    <a:cubicBezTo>
                      <a:pt x="103538" y="116005"/>
                      <a:pt x="73494" y="153561"/>
                      <a:pt x="43449" y="116005"/>
                    </a:cubicBezTo>
                    <a:cubicBezTo>
                      <a:pt x="20916" y="85961"/>
                      <a:pt x="13404" y="40894"/>
                      <a:pt x="13404" y="3338"/>
                    </a:cubicBezTo>
                    <a:cubicBezTo>
                      <a:pt x="13404" y="3338"/>
                      <a:pt x="5893" y="-4173"/>
                      <a:pt x="5893" y="3338"/>
                    </a:cubicBezTo>
                    <a:cubicBezTo>
                      <a:pt x="-9129" y="48405"/>
                      <a:pt x="5893" y="108494"/>
                      <a:pt x="35938" y="138539"/>
                    </a:cubicBezTo>
                    <a:cubicBezTo>
                      <a:pt x="65983" y="176095"/>
                      <a:pt x="118560" y="153561"/>
                      <a:pt x="141094" y="123517"/>
                    </a:cubicBezTo>
                    <a:cubicBezTo>
                      <a:pt x="141094" y="116005"/>
                      <a:pt x="141094" y="108494"/>
                      <a:pt x="133583" y="108494"/>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Tree>
    <p:extLst>
      <p:ext uri="{BB962C8B-B14F-4D97-AF65-F5344CB8AC3E}">
        <p14:creationId xmlns:p14="http://schemas.microsoft.com/office/powerpoint/2010/main" val="13760069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4E7AF7E7-8F85-4F85-7BE7-A60FBB7A861F}"/>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E3F6F89D-7EF7-3967-0033-510430111A68}"/>
              </a:ext>
            </a:extLst>
          </p:cNvPr>
          <p:cNvSpPr/>
          <p:nvPr/>
        </p:nvSpPr>
        <p:spPr>
          <a:xfrm>
            <a:off x="202019" y="1792224"/>
            <a:ext cx="8543014" cy="4242815"/>
          </a:xfrm>
          <a:custGeom>
            <a:avLst/>
            <a:gdLst>
              <a:gd name="connsiteX0" fmla="*/ 0 w 8543014"/>
              <a:gd name="connsiteY0" fmla="*/ 707150 h 4242815"/>
              <a:gd name="connsiteX1" fmla="*/ 707150 w 8543014"/>
              <a:gd name="connsiteY1" fmla="*/ 0 h 4242815"/>
              <a:gd name="connsiteX2" fmla="*/ 1283928 w 8543014"/>
              <a:gd name="connsiteY2" fmla="*/ 0 h 4242815"/>
              <a:gd name="connsiteX3" fmla="*/ 1860706 w 8543014"/>
              <a:gd name="connsiteY3" fmla="*/ 0 h 4242815"/>
              <a:gd name="connsiteX4" fmla="*/ 2580058 w 8543014"/>
              <a:gd name="connsiteY4" fmla="*/ 0 h 4242815"/>
              <a:gd name="connsiteX5" fmla="*/ 3370697 w 8543014"/>
              <a:gd name="connsiteY5" fmla="*/ 0 h 4242815"/>
              <a:gd name="connsiteX6" fmla="*/ 4090049 w 8543014"/>
              <a:gd name="connsiteY6" fmla="*/ 0 h 4242815"/>
              <a:gd name="connsiteX7" fmla="*/ 4595539 w 8543014"/>
              <a:gd name="connsiteY7" fmla="*/ 0 h 4242815"/>
              <a:gd name="connsiteX8" fmla="*/ 5314892 w 8543014"/>
              <a:gd name="connsiteY8" fmla="*/ 0 h 4242815"/>
              <a:gd name="connsiteX9" fmla="*/ 5820382 w 8543014"/>
              <a:gd name="connsiteY9" fmla="*/ 0 h 4242815"/>
              <a:gd name="connsiteX10" fmla="*/ 6397160 w 8543014"/>
              <a:gd name="connsiteY10" fmla="*/ 0 h 4242815"/>
              <a:gd name="connsiteX11" fmla="*/ 6973938 w 8543014"/>
              <a:gd name="connsiteY11" fmla="*/ 0 h 4242815"/>
              <a:gd name="connsiteX12" fmla="*/ 7835864 w 8543014"/>
              <a:gd name="connsiteY12" fmla="*/ 0 h 4242815"/>
              <a:gd name="connsiteX13" fmla="*/ 8543014 w 8543014"/>
              <a:gd name="connsiteY13" fmla="*/ 707150 h 4242815"/>
              <a:gd name="connsiteX14" fmla="*/ 8543014 w 8543014"/>
              <a:gd name="connsiteY14" fmla="*/ 1329423 h 4242815"/>
              <a:gd name="connsiteX15" fmla="*/ 8543014 w 8543014"/>
              <a:gd name="connsiteY15" fmla="*/ 1866841 h 4242815"/>
              <a:gd name="connsiteX16" fmla="*/ 8543014 w 8543014"/>
              <a:gd name="connsiteY16" fmla="*/ 2347689 h 4242815"/>
              <a:gd name="connsiteX17" fmla="*/ 8543014 w 8543014"/>
              <a:gd name="connsiteY17" fmla="*/ 2885107 h 4242815"/>
              <a:gd name="connsiteX18" fmla="*/ 8543014 w 8543014"/>
              <a:gd name="connsiteY18" fmla="*/ 3535665 h 4242815"/>
              <a:gd name="connsiteX19" fmla="*/ 7835864 w 8543014"/>
              <a:gd name="connsiteY19" fmla="*/ 4242815 h 4242815"/>
              <a:gd name="connsiteX20" fmla="*/ 7045225 w 8543014"/>
              <a:gd name="connsiteY20" fmla="*/ 4242815 h 4242815"/>
              <a:gd name="connsiteX21" fmla="*/ 6325873 w 8543014"/>
              <a:gd name="connsiteY21" fmla="*/ 4242815 h 4242815"/>
              <a:gd name="connsiteX22" fmla="*/ 5606521 w 8543014"/>
              <a:gd name="connsiteY22" fmla="*/ 4242815 h 4242815"/>
              <a:gd name="connsiteX23" fmla="*/ 5029743 w 8543014"/>
              <a:gd name="connsiteY23" fmla="*/ 4242815 h 4242815"/>
              <a:gd name="connsiteX24" fmla="*/ 4239104 w 8543014"/>
              <a:gd name="connsiteY24" fmla="*/ 4242815 h 4242815"/>
              <a:gd name="connsiteX25" fmla="*/ 3662326 w 8543014"/>
              <a:gd name="connsiteY25" fmla="*/ 4242815 h 4242815"/>
              <a:gd name="connsiteX26" fmla="*/ 3014261 w 8543014"/>
              <a:gd name="connsiteY26" fmla="*/ 4242815 h 4242815"/>
              <a:gd name="connsiteX27" fmla="*/ 2294909 w 8543014"/>
              <a:gd name="connsiteY27" fmla="*/ 4242815 h 4242815"/>
              <a:gd name="connsiteX28" fmla="*/ 1646844 w 8543014"/>
              <a:gd name="connsiteY28" fmla="*/ 4242815 h 4242815"/>
              <a:gd name="connsiteX29" fmla="*/ 707150 w 8543014"/>
              <a:gd name="connsiteY29" fmla="*/ 4242815 h 4242815"/>
              <a:gd name="connsiteX30" fmla="*/ 0 w 8543014"/>
              <a:gd name="connsiteY30" fmla="*/ 3535665 h 4242815"/>
              <a:gd name="connsiteX31" fmla="*/ 0 w 8543014"/>
              <a:gd name="connsiteY31" fmla="*/ 2913392 h 4242815"/>
              <a:gd name="connsiteX32" fmla="*/ 0 w 8543014"/>
              <a:gd name="connsiteY32" fmla="*/ 2404259 h 4242815"/>
              <a:gd name="connsiteX33" fmla="*/ 0 w 8543014"/>
              <a:gd name="connsiteY33" fmla="*/ 1838556 h 4242815"/>
              <a:gd name="connsiteX34" fmla="*/ 0 w 8543014"/>
              <a:gd name="connsiteY34" fmla="*/ 1244568 h 4242815"/>
              <a:gd name="connsiteX35" fmla="*/ 0 w 8543014"/>
              <a:gd name="connsiteY35" fmla="*/ 707150 h 424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43014" h="4242815" fill="none" extrusionOk="0">
                <a:moveTo>
                  <a:pt x="0" y="707150"/>
                </a:moveTo>
                <a:cubicBezTo>
                  <a:pt x="8313" y="223787"/>
                  <a:pt x="330554" y="2341"/>
                  <a:pt x="707150" y="0"/>
                </a:cubicBezTo>
                <a:cubicBezTo>
                  <a:pt x="980969" y="-11668"/>
                  <a:pt x="1030240" y="-15503"/>
                  <a:pt x="1283928" y="0"/>
                </a:cubicBezTo>
                <a:cubicBezTo>
                  <a:pt x="1537616" y="15503"/>
                  <a:pt x="1617420" y="26225"/>
                  <a:pt x="1860706" y="0"/>
                </a:cubicBezTo>
                <a:cubicBezTo>
                  <a:pt x="2103992" y="-26225"/>
                  <a:pt x="2419302" y="-12622"/>
                  <a:pt x="2580058" y="0"/>
                </a:cubicBezTo>
                <a:cubicBezTo>
                  <a:pt x="2740814" y="12622"/>
                  <a:pt x="3010286" y="-32776"/>
                  <a:pt x="3370697" y="0"/>
                </a:cubicBezTo>
                <a:cubicBezTo>
                  <a:pt x="3731108" y="32776"/>
                  <a:pt x="3799887" y="28372"/>
                  <a:pt x="4090049" y="0"/>
                </a:cubicBezTo>
                <a:cubicBezTo>
                  <a:pt x="4380211" y="-28372"/>
                  <a:pt x="4364931" y="-22541"/>
                  <a:pt x="4595539" y="0"/>
                </a:cubicBezTo>
                <a:cubicBezTo>
                  <a:pt x="4826147" y="22541"/>
                  <a:pt x="5066294" y="-18154"/>
                  <a:pt x="5314892" y="0"/>
                </a:cubicBezTo>
                <a:cubicBezTo>
                  <a:pt x="5563490" y="18154"/>
                  <a:pt x="5685606" y="-18269"/>
                  <a:pt x="5820382" y="0"/>
                </a:cubicBezTo>
                <a:cubicBezTo>
                  <a:pt x="5955158" y="18269"/>
                  <a:pt x="6193733" y="19161"/>
                  <a:pt x="6397160" y="0"/>
                </a:cubicBezTo>
                <a:cubicBezTo>
                  <a:pt x="6600587" y="-19161"/>
                  <a:pt x="6763896" y="-10638"/>
                  <a:pt x="6973938" y="0"/>
                </a:cubicBezTo>
                <a:cubicBezTo>
                  <a:pt x="7183980" y="10638"/>
                  <a:pt x="7529114" y="16116"/>
                  <a:pt x="7835864" y="0"/>
                </a:cubicBezTo>
                <a:cubicBezTo>
                  <a:pt x="8165286" y="-34972"/>
                  <a:pt x="8468566" y="285975"/>
                  <a:pt x="8543014" y="707150"/>
                </a:cubicBezTo>
                <a:cubicBezTo>
                  <a:pt x="8525644" y="865077"/>
                  <a:pt x="8572148" y="1106031"/>
                  <a:pt x="8543014" y="1329423"/>
                </a:cubicBezTo>
                <a:cubicBezTo>
                  <a:pt x="8513880" y="1552815"/>
                  <a:pt x="8526304" y="1658835"/>
                  <a:pt x="8543014" y="1866841"/>
                </a:cubicBezTo>
                <a:cubicBezTo>
                  <a:pt x="8559724" y="2074847"/>
                  <a:pt x="8564106" y="2148029"/>
                  <a:pt x="8543014" y="2347689"/>
                </a:cubicBezTo>
                <a:cubicBezTo>
                  <a:pt x="8521922" y="2547349"/>
                  <a:pt x="8525926" y="2707256"/>
                  <a:pt x="8543014" y="2885107"/>
                </a:cubicBezTo>
                <a:cubicBezTo>
                  <a:pt x="8560102" y="3062958"/>
                  <a:pt x="8547000" y="3290345"/>
                  <a:pt x="8543014" y="3535665"/>
                </a:cubicBezTo>
                <a:cubicBezTo>
                  <a:pt x="8509505" y="3958899"/>
                  <a:pt x="8223860" y="4338578"/>
                  <a:pt x="7835864" y="4242815"/>
                </a:cubicBezTo>
                <a:cubicBezTo>
                  <a:pt x="7491341" y="4245133"/>
                  <a:pt x="7216798" y="4225230"/>
                  <a:pt x="7045225" y="4242815"/>
                </a:cubicBezTo>
                <a:cubicBezTo>
                  <a:pt x="6873652" y="4260400"/>
                  <a:pt x="6578998" y="4243558"/>
                  <a:pt x="6325873" y="4242815"/>
                </a:cubicBezTo>
                <a:cubicBezTo>
                  <a:pt x="6072748" y="4242072"/>
                  <a:pt x="5910435" y="4248218"/>
                  <a:pt x="5606521" y="4242815"/>
                </a:cubicBezTo>
                <a:cubicBezTo>
                  <a:pt x="5302607" y="4237412"/>
                  <a:pt x="5237128" y="4217090"/>
                  <a:pt x="5029743" y="4242815"/>
                </a:cubicBezTo>
                <a:cubicBezTo>
                  <a:pt x="4822358" y="4268540"/>
                  <a:pt x="4408850" y="4236597"/>
                  <a:pt x="4239104" y="4242815"/>
                </a:cubicBezTo>
                <a:cubicBezTo>
                  <a:pt x="4069358" y="4249033"/>
                  <a:pt x="3809063" y="4262478"/>
                  <a:pt x="3662326" y="4242815"/>
                </a:cubicBezTo>
                <a:cubicBezTo>
                  <a:pt x="3515589" y="4223152"/>
                  <a:pt x="3333306" y="4236446"/>
                  <a:pt x="3014261" y="4242815"/>
                </a:cubicBezTo>
                <a:cubicBezTo>
                  <a:pt x="2695217" y="4249184"/>
                  <a:pt x="2560252" y="4270263"/>
                  <a:pt x="2294909" y="4242815"/>
                </a:cubicBezTo>
                <a:cubicBezTo>
                  <a:pt x="2029566" y="4215367"/>
                  <a:pt x="1825294" y="4255799"/>
                  <a:pt x="1646844" y="4242815"/>
                </a:cubicBezTo>
                <a:cubicBezTo>
                  <a:pt x="1468395" y="4229831"/>
                  <a:pt x="996389" y="4289359"/>
                  <a:pt x="707150" y="4242815"/>
                </a:cubicBezTo>
                <a:cubicBezTo>
                  <a:pt x="361818" y="4157409"/>
                  <a:pt x="-24006" y="3843556"/>
                  <a:pt x="0" y="3535665"/>
                </a:cubicBezTo>
                <a:cubicBezTo>
                  <a:pt x="11456" y="3388681"/>
                  <a:pt x="29146" y="3216204"/>
                  <a:pt x="0" y="2913392"/>
                </a:cubicBezTo>
                <a:cubicBezTo>
                  <a:pt x="-29146" y="2610580"/>
                  <a:pt x="-21241" y="2591800"/>
                  <a:pt x="0" y="2404259"/>
                </a:cubicBezTo>
                <a:cubicBezTo>
                  <a:pt x="21241" y="2216718"/>
                  <a:pt x="-18630" y="2081539"/>
                  <a:pt x="0" y="1838556"/>
                </a:cubicBezTo>
                <a:cubicBezTo>
                  <a:pt x="18630" y="1595573"/>
                  <a:pt x="8305" y="1367585"/>
                  <a:pt x="0" y="1244568"/>
                </a:cubicBezTo>
                <a:cubicBezTo>
                  <a:pt x="-8305" y="1121551"/>
                  <a:pt x="22199" y="943011"/>
                  <a:pt x="0" y="707150"/>
                </a:cubicBezTo>
                <a:close/>
              </a:path>
              <a:path w="8543014" h="4242815" stroke="0" extrusionOk="0">
                <a:moveTo>
                  <a:pt x="0" y="707150"/>
                </a:moveTo>
                <a:cubicBezTo>
                  <a:pt x="-6458" y="307765"/>
                  <a:pt x="235060" y="-52026"/>
                  <a:pt x="707150" y="0"/>
                </a:cubicBezTo>
                <a:cubicBezTo>
                  <a:pt x="934178" y="-33861"/>
                  <a:pt x="1197076" y="22283"/>
                  <a:pt x="1497789" y="0"/>
                </a:cubicBezTo>
                <a:cubicBezTo>
                  <a:pt x="1798502" y="-22283"/>
                  <a:pt x="1989351" y="2360"/>
                  <a:pt x="2217141" y="0"/>
                </a:cubicBezTo>
                <a:cubicBezTo>
                  <a:pt x="2444931" y="-2360"/>
                  <a:pt x="2560217" y="-18959"/>
                  <a:pt x="2651345" y="0"/>
                </a:cubicBezTo>
                <a:cubicBezTo>
                  <a:pt x="2742473" y="18959"/>
                  <a:pt x="3022125" y="-1986"/>
                  <a:pt x="3156835" y="0"/>
                </a:cubicBezTo>
                <a:cubicBezTo>
                  <a:pt x="3291545" y="1986"/>
                  <a:pt x="3687242" y="5470"/>
                  <a:pt x="3876187" y="0"/>
                </a:cubicBezTo>
                <a:cubicBezTo>
                  <a:pt x="4065132" y="-5470"/>
                  <a:pt x="4197634" y="-9736"/>
                  <a:pt x="4381678" y="0"/>
                </a:cubicBezTo>
                <a:cubicBezTo>
                  <a:pt x="4565722" y="9736"/>
                  <a:pt x="4866073" y="14811"/>
                  <a:pt x="5029743" y="0"/>
                </a:cubicBezTo>
                <a:cubicBezTo>
                  <a:pt x="5193414" y="-14811"/>
                  <a:pt x="5291036" y="8257"/>
                  <a:pt x="5463946" y="0"/>
                </a:cubicBezTo>
                <a:cubicBezTo>
                  <a:pt x="5636856" y="-8257"/>
                  <a:pt x="5798654" y="5469"/>
                  <a:pt x="6112011" y="0"/>
                </a:cubicBezTo>
                <a:cubicBezTo>
                  <a:pt x="6425368" y="-5469"/>
                  <a:pt x="6454563" y="10773"/>
                  <a:pt x="6760076" y="0"/>
                </a:cubicBezTo>
                <a:cubicBezTo>
                  <a:pt x="7065590" y="-10773"/>
                  <a:pt x="7352237" y="25070"/>
                  <a:pt x="7835864" y="0"/>
                </a:cubicBezTo>
                <a:cubicBezTo>
                  <a:pt x="8223254" y="48704"/>
                  <a:pt x="8465999" y="323875"/>
                  <a:pt x="8543014" y="707150"/>
                </a:cubicBezTo>
                <a:cubicBezTo>
                  <a:pt x="8562581" y="926494"/>
                  <a:pt x="8567665" y="985740"/>
                  <a:pt x="8543014" y="1244568"/>
                </a:cubicBezTo>
                <a:cubicBezTo>
                  <a:pt x="8518363" y="1503396"/>
                  <a:pt x="8546012" y="1594761"/>
                  <a:pt x="8543014" y="1781986"/>
                </a:cubicBezTo>
                <a:cubicBezTo>
                  <a:pt x="8540016" y="1969211"/>
                  <a:pt x="8545072" y="2208693"/>
                  <a:pt x="8543014" y="2375974"/>
                </a:cubicBezTo>
                <a:cubicBezTo>
                  <a:pt x="8540956" y="2543255"/>
                  <a:pt x="8543545" y="2805746"/>
                  <a:pt x="8543014" y="2941677"/>
                </a:cubicBezTo>
                <a:cubicBezTo>
                  <a:pt x="8542483" y="3077608"/>
                  <a:pt x="8527659" y="3270525"/>
                  <a:pt x="8543014" y="3535665"/>
                </a:cubicBezTo>
                <a:cubicBezTo>
                  <a:pt x="8515065" y="3911583"/>
                  <a:pt x="8185571" y="4309596"/>
                  <a:pt x="7835864" y="4242815"/>
                </a:cubicBezTo>
                <a:cubicBezTo>
                  <a:pt x="7726724" y="4223640"/>
                  <a:pt x="7555682" y="4255412"/>
                  <a:pt x="7401661" y="4242815"/>
                </a:cubicBezTo>
                <a:cubicBezTo>
                  <a:pt x="7247640" y="4230218"/>
                  <a:pt x="7169253" y="4254828"/>
                  <a:pt x="6967457" y="4242815"/>
                </a:cubicBezTo>
                <a:cubicBezTo>
                  <a:pt x="6765661" y="4230802"/>
                  <a:pt x="6559075" y="4258736"/>
                  <a:pt x="6390679" y="4242815"/>
                </a:cubicBezTo>
                <a:cubicBezTo>
                  <a:pt x="6222283" y="4226894"/>
                  <a:pt x="5999295" y="4235389"/>
                  <a:pt x="5885189" y="4242815"/>
                </a:cubicBezTo>
                <a:cubicBezTo>
                  <a:pt x="5771083" y="4250242"/>
                  <a:pt x="5525373" y="4235898"/>
                  <a:pt x="5308411" y="4242815"/>
                </a:cubicBezTo>
                <a:cubicBezTo>
                  <a:pt x="5091449" y="4249732"/>
                  <a:pt x="4849367" y="4214225"/>
                  <a:pt x="4660346" y="4242815"/>
                </a:cubicBezTo>
                <a:cubicBezTo>
                  <a:pt x="4471326" y="4271405"/>
                  <a:pt x="4316469" y="4242279"/>
                  <a:pt x="4226142" y="4242815"/>
                </a:cubicBezTo>
                <a:cubicBezTo>
                  <a:pt x="4135815" y="4243351"/>
                  <a:pt x="3907112" y="4250726"/>
                  <a:pt x="3791939" y="4242815"/>
                </a:cubicBezTo>
                <a:cubicBezTo>
                  <a:pt x="3676766" y="4234904"/>
                  <a:pt x="3409895" y="4259008"/>
                  <a:pt x="3143874" y="4242815"/>
                </a:cubicBezTo>
                <a:cubicBezTo>
                  <a:pt x="2877854" y="4226622"/>
                  <a:pt x="2874041" y="4253598"/>
                  <a:pt x="2709671" y="4242815"/>
                </a:cubicBezTo>
                <a:cubicBezTo>
                  <a:pt x="2545301" y="4232032"/>
                  <a:pt x="2467141" y="4234536"/>
                  <a:pt x="2275467" y="4242815"/>
                </a:cubicBezTo>
                <a:cubicBezTo>
                  <a:pt x="2083793" y="4251094"/>
                  <a:pt x="1853710" y="4243532"/>
                  <a:pt x="1627402" y="4242815"/>
                </a:cubicBezTo>
                <a:cubicBezTo>
                  <a:pt x="1401094" y="4242098"/>
                  <a:pt x="922467" y="4224311"/>
                  <a:pt x="707150" y="4242815"/>
                </a:cubicBezTo>
                <a:cubicBezTo>
                  <a:pt x="354188" y="4232615"/>
                  <a:pt x="11835" y="3922997"/>
                  <a:pt x="0" y="3535665"/>
                </a:cubicBezTo>
                <a:cubicBezTo>
                  <a:pt x="1600" y="3328573"/>
                  <a:pt x="-18057" y="3048409"/>
                  <a:pt x="0" y="2913392"/>
                </a:cubicBezTo>
                <a:cubicBezTo>
                  <a:pt x="18057" y="2778375"/>
                  <a:pt x="-12019" y="2427367"/>
                  <a:pt x="0" y="2291118"/>
                </a:cubicBezTo>
                <a:cubicBezTo>
                  <a:pt x="12019" y="2154869"/>
                  <a:pt x="22933" y="1833943"/>
                  <a:pt x="0" y="1668845"/>
                </a:cubicBezTo>
                <a:cubicBezTo>
                  <a:pt x="-22933" y="1503747"/>
                  <a:pt x="-2028" y="977743"/>
                  <a:pt x="0" y="707150"/>
                </a:cubicBezTo>
                <a:close/>
              </a:path>
            </a:pathLst>
          </a:custGeom>
          <a:solidFill>
            <a:schemeClr val="bg1">
              <a:alpha val="81000"/>
            </a:schemeClr>
          </a:solidFill>
          <a:ln>
            <a:solidFill>
              <a:schemeClr val="tx2">
                <a:lumMod val="75000"/>
                <a:lumOff val="25000"/>
              </a:schemeClr>
            </a:solidFill>
            <a:extLst>
              <a:ext uri="{C807C97D-BFC1-408E-A445-0C87EB9F89A2}">
                <ask:lineSketchStyleProps xmlns:ask="http://schemas.microsoft.com/office/drawing/2018/sketchyshapes" sd="25269219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000" dirty="0">
                <a:solidFill>
                  <a:srgbClr val="A02B93">
                    <a:lumMod val="75000"/>
                  </a:srgbClr>
                </a:solidFill>
                <a:latin typeface="Calibri" panose="020F0502020204030204" pitchFamily="34" charset="0"/>
                <a:ea typeface="Calibri" panose="020F0502020204030204" pitchFamily="34" charset="0"/>
                <a:cs typeface="Calibri" panose="020F0502020204030204" pitchFamily="34" charset="0"/>
              </a:rPr>
              <a:t>   </a:t>
            </a:r>
            <a:r>
              <a:rPr lang="vi-VN" sz="4000" dirty="0">
                <a:solidFill>
                  <a:srgbClr val="A02B93">
                    <a:lumMod val="75000"/>
                  </a:srgbClr>
                </a:solidFill>
                <a:latin typeface="Calibri" panose="020F0502020204030204" pitchFamily="34" charset="0"/>
                <a:ea typeface="Calibri" panose="020F0502020204030204" pitchFamily="34" charset="0"/>
                <a:cs typeface="Calibri" panose="020F0502020204030204" pitchFamily="34" charset="0"/>
              </a:rPr>
              <a:t>Vì bước vào tuổi dậy thì, các tuyến dầu, tuyến mồ hôi ở da hoạt động mạnh. Mồ hôi có thể gây ra mùi hôi, nếu để đọng lại trên cơ thể, đặc biệt là ở vùng kín sẽ gây ra mùi khó chịu…</a:t>
            </a:r>
            <a:endParaRPr kumimoji="0" lang="vi-VN" sz="40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DDB4D16-9364-43CB-99F9-40120AE2903A}"/>
              </a:ext>
            </a:extLst>
          </p:cNvPr>
          <p:cNvPicPr>
            <a:picLocks noChangeAspect="1"/>
          </p:cNvPicPr>
          <p:nvPr/>
        </p:nvPicPr>
        <p:blipFill>
          <a:blip r:embed="rId3"/>
          <a:stretch>
            <a:fillRect/>
          </a:stretch>
        </p:blipFill>
        <p:spPr>
          <a:xfrm>
            <a:off x="8241632" y="369750"/>
            <a:ext cx="5194157" cy="6450127"/>
          </a:xfrm>
          <a:prstGeom prst="rect">
            <a:avLst/>
          </a:prstGeom>
        </p:spPr>
      </p:pic>
    </p:spTree>
    <p:extLst>
      <p:ext uri="{BB962C8B-B14F-4D97-AF65-F5344CB8AC3E}">
        <p14:creationId xmlns:p14="http://schemas.microsoft.com/office/powerpoint/2010/main" val="4269846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playing instruments&#10;&#10;Description automatically generated">
            <a:extLst>
              <a:ext uri="{FF2B5EF4-FFF2-40B4-BE49-F238E27FC236}">
                <a16:creationId xmlns:a16="http://schemas.microsoft.com/office/drawing/2014/main" id="{DE169E25-78E6-4FE6-FF00-785E39A5E11E}"/>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9146" b="12744"/>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F5C719C3-DF0D-9CB6-27A4-D23977DB61FD}"/>
              </a:ext>
            </a:extLst>
          </p:cNvPr>
          <p:cNvPicPr>
            <a:picLocks noChangeAspect="1"/>
          </p:cNvPicPr>
          <p:nvPr/>
        </p:nvPicPr>
        <p:blipFill>
          <a:blip r:embed="rId3"/>
          <a:stretch>
            <a:fillRect/>
          </a:stretch>
        </p:blipFill>
        <p:spPr>
          <a:xfrm>
            <a:off x="2120990" y="1591914"/>
            <a:ext cx="7992549" cy="3078747"/>
          </a:xfrm>
          <a:prstGeom prst="rect">
            <a:avLst/>
          </a:prstGeom>
        </p:spPr>
      </p:pic>
    </p:spTree>
    <p:extLst>
      <p:ext uri="{BB962C8B-B14F-4D97-AF65-F5344CB8AC3E}">
        <p14:creationId xmlns:p14="http://schemas.microsoft.com/office/powerpoint/2010/main" val="769300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574431" y="350874"/>
            <a:ext cx="11043138" cy="6166884"/>
          </a:xfrm>
          <a:prstGeom prst="roundRect">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92D9FAC5-0966-E6BB-4347-42B2A8FFFD88}"/>
              </a:ext>
            </a:extLst>
          </p:cNvPr>
          <p:cNvSpPr txBox="1"/>
          <p:nvPr/>
        </p:nvSpPr>
        <p:spPr>
          <a:xfrm>
            <a:off x="1190846" y="584791"/>
            <a:ext cx="9941442" cy="954107"/>
          </a:xfrm>
          <a:prstGeom prst="rect">
            <a:avLst/>
          </a:prstGeom>
          <a:noFill/>
        </p:spPr>
        <p:txBody>
          <a:bodyPr wrap="square" rtlCol="0">
            <a:spAutoFit/>
          </a:bodyPr>
          <a:lstStyle/>
          <a:p>
            <a:pPr algn="just"/>
            <a:r>
              <a:rPr lang="vi-VN" sz="2800" dirty="0"/>
              <a:t>Viết các việc cần làm để giữ vệ sinh cơ thể. Đánh giá về ý thức giữ gìn vệ sinh cơ thể của em theo bảng dưới đây.</a:t>
            </a:r>
            <a:endParaRPr lang="en-US" sz="2800" dirty="0"/>
          </a:p>
        </p:txBody>
      </p:sp>
      <p:pic>
        <p:nvPicPr>
          <p:cNvPr id="7" name="Picture 6">
            <a:extLst>
              <a:ext uri="{FF2B5EF4-FFF2-40B4-BE49-F238E27FC236}">
                <a16:creationId xmlns:a16="http://schemas.microsoft.com/office/drawing/2014/main" id="{48ABF512-E249-A078-1D5E-1E0F12E38E20}"/>
              </a:ext>
            </a:extLst>
          </p:cNvPr>
          <p:cNvPicPr>
            <a:picLocks noChangeAspect="1"/>
          </p:cNvPicPr>
          <p:nvPr/>
        </p:nvPicPr>
        <p:blipFill>
          <a:blip r:embed="rId3"/>
          <a:stretch>
            <a:fillRect/>
          </a:stretch>
        </p:blipFill>
        <p:spPr>
          <a:xfrm>
            <a:off x="903768" y="2053953"/>
            <a:ext cx="10522688" cy="2687308"/>
          </a:xfrm>
          <a:prstGeom prst="rect">
            <a:avLst/>
          </a:prstGeom>
        </p:spPr>
      </p:pic>
    </p:spTree>
    <p:extLst>
      <p:ext uri="{BB962C8B-B14F-4D97-AF65-F5344CB8AC3E}">
        <p14:creationId xmlns:p14="http://schemas.microsoft.com/office/powerpoint/2010/main" val="3662769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574431" y="350874"/>
            <a:ext cx="11043138" cy="616688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8" name="Table 7">
            <a:extLst>
              <a:ext uri="{FF2B5EF4-FFF2-40B4-BE49-F238E27FC236}">
                <a16:creationId xmlns:a16="http://schemas.microsoft.com/office/drawing/2014/main" id="{E3CB20E0-3F44-ADA3-5488-CE7E6924909A}"/>
              </a:ext>
            </a:extLst>
          </p:cNvPr>
          <p:cNvGraphicFramePr>
            <a:graphicFrameLocks noGrp="1"/>
          </p:cNvGraphicFramePr>
          <p:nvPr>
            <p:extLst>
              <p:ext uri="{D42A27DB-BD31-4B8C-83A1-F6EECF244321}">
                <p14:modId xmlns:p14="http://schemas.microsoft.com/office/powerpoint/2010/main" val="4264088377"/>
              </p:ext>
            </p:extLst>
          </p:nvPr>
        </p:nvGraphicFramePr>
        <p:xfrm>
          <a:off x="1201479" y="694569"/>
          <a:ext cx="10067260" cy="5097303"/>
        </p:xfrm>
        <a:graphic>
          <a:graphicData uri="http://schemas.openxmlformats.org/drawingml/2006/table">
            <a:tbl>
              <a:tblPr/>
              <a:tblGrid>
                <a:gridCol w="5305647">
                  <a:extLst>
                    <a:ext uri="{9D8B030D-6E8A-4147-A177-3AD203B41FA5}">
                      <a16:colId xmlns:a16="http://schemas.microsoft.com/office/drawing/2014/main" val="704393418"/>
                    </a:ext>
                  </a:extLst>
                </a:gridCol>
                <a:gridCol w="1953842">
                  <a:extLst>
                    <a:ext uri="{9D8B030D-6E8A-4147-A177-3AD203B41FA5}">
                      <a16:colId xmlns:a16="http://schemas.microsoft.com/office/drawing/2014/main" val="361607024"/>
                    </a:ext>
                  </a:extLst>
                </a:gridCol>
                <a:gridCol w="2807771">
                  <a:extLst>
                    <a:ext uri="{9D8B030D-6E8A-4147-A177-3AD203B41FA5}">
                      <a16:colId xmlns:a16="http://schemas.microsoft.com/office/drawing/2014/main" val="2105892009"/>
                    </a:ext>
                  </a:extLst>
                </a:gridCol>
              </a:tblGrid>
              <a:tr h="507397">
                <a:tc>
                  <a:txBody>
                    <a:bodyPr/>
                    <a:lstStyle/>
                    <a:p>
                      <a:pPr algn="ctr"/>
                      <a:r>
                        <a:rPr lang="vi-VN" sz="2800" b="1" dirty="0">
                          <a:solidFill>
                            <a:srgbClr val="000000"/>
                          </a:solidFill>
                          <a:effectLst/>
                          <a:latin typeface="Cambria" panose="02040503050406030204" pitchFamily="18" charset="0"/>
                          <a:ea typeface="Cambria" panose="02040503050406030204" pitchFamily="18" charset="0"/>
                        </a:rPr>
                        <a:t>Việc cần làm để giữ vệ sinh cơ thể</a:t>
                      </a:r>
                      <a:endParaRPr lang="vi-VN"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Đã</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thực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hiện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4180596"/>
                  </a:ext>
                </a:extLst>
              </a:tr>
              <a:tr h="507397">
                <a:tc>
                  <a:txBody>
                    <a:bodyPr/>
                    <a:lstStyle/>
                    <a:p>
                      <a:pPr algn="ctr"/>
                      <a:endParaRPr lang="en-US" sz="28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Tự giác</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Cần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có</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sự</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nhắc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nhở</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2834875"/>
                  </a:ext>
                </a:extLst>
              </a:tr>
              <a:tr h="1014793">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Tắm hằng ngày bằng nước sạch và sữa tắm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7454491"/>
                  </a:ext>
                </a:extLst>
              </a:tr>
              <a:tr h="507397">
                <a:tc>
                  <a:txBody>
                    <a:bodyPr/>
                    <a:lstStyle/>
                    <a:p>
                      <a:pPr algn="just"/>
                      <a:r>
                        <a:rPr lang="en-US" sz="2800">
                          <a:solidFill>
                            <a:srgbClr val="000000"/>
                          </a:solidFill>
                          <a:effectLst/>
                          <a:latin typeface="Cambria" panose="02040503050406030204" pitchFamily="18" charset="0"/>
                          <a:ea typeface="Cambria" panose="02040503050406030204" pitchFamily="18" charset="0"/>
                        </a:rPr>
                        <a:t>Rửa mặt vào buổi sáng và buổi tối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9729123"/>
                  </a:ext>
                </a:extLst>
              </a:tr>
              <a:tr h="1014793">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Giặt sạch quần áo và phơi khô rồi mới sử dụng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915718"/>
                  </a:ext>
                </a:extLst>
              </a:tr>
              <a:tr h="676529">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Vệ</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sinh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bộ</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phận</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sinh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dục</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hàng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ngày</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2847805"/>
                  </a:ext>
                </a:extLst>
              </a:tr>
            </a:tbl>
          </a:graphicData>
        </a:graphic>
      </p:graphicFrame>
      <p:sp>
        <p:nvSpPr>
          <p:cNvPr id="9" name="Rectangle 2">
            <a:extLst>
              <a:ext uri="{FF2B5EF4-FFF2-40B4-BE49-F238E27FC236}">
                <a16:creationId xmlns:a16="http://schemas.microsoft.com/office/drawing/2014/main" id="{6CC32124-947F-4E76-1942-A0C7F7AF1686}"/>
              </a:ext>
            </a:extLst>
          </p:cNvPr>
          <p:cNvSpPr>
            <a:spLocks noChangeArrowheads="1"/>
          </p:cNvSpPr>
          <p:nvPr/>
        </p:nvSpPr>
        <p:spPr bwMode="auto">
          <a:xfrm>
            <a:off x="838200" y="2630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41211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playing instruments&#10;&#10;Description automatically generated">
            <a:extLst>
              <a:ext uri="{FF2B5EF4-FFF2-40B4-BE49-F238E27FC236}">
                <a16:creationId xmlns:a16="http://schemas.microsoft.com/office/drawing/2014/main" id="{DE169E25-78E6-4FE6-FF00-785E39A5E11E}"/>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9146" b="12744"/>
          <a:stretch/>
        </p:blipFill>
        <p:spPr>
          <a:xfrm>
            <a:off x="0" y="1588"/>
            <a:ext cx="12192000" cy="6856412"/>
          </a:xfrm>
          <a:prstGeom prst="rect">
            <a:avLst/>
          </a:prstGeom>
        </p:spPr>
      </p:pic>
      <p:pic>
        <p:nvPicPr>
          <p:cNvPr id="4" name="Picture 3" descr="A yellow and pink text on a black background&#10;&#10;AI-generated content may be incorrect.">
            <a:extLst>
              <a:ext uri="{FF2B5EF4-FFF2-40B4-BE49-F238E27FC236}">
                <a16:creationId xmlns:a16="http://schemas.microsoft.com/office/drawing/2014/main" id="{9E13E2B8-7877-73BD-7DEA-9A2B88385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963" y="1414132"/>
            <a:ext cx="7180946" cy="2412168"/>
          </a:xfrm>
          <a:prstGeom prst="rect">
            <a:avLst/>
          </a:prstGeom>
        </p:spPr>
      </p:pic>
    </p:spTree>
    <p:extLst>
      <p:ext uri="{BB962C8B-B14F-4D97-AF65-F5344CB8AC3E}">
        <p14:creationId xmlns:p14="http://schemas.microsoft.com/office/powerpoint/2010/main" val="1877014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7367"/>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9DBF6325-81F3-75FC-50BC-813CA18BF1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05492" y="3301138"/>
            <a:ext cx="2871130" cy="3555580"/>
          </a:xfrm>
          <a:prstGeom prst="rect">
            <a:avLst/>
          </a:prstGeom>
        </p:spPr>
      </p:pic>
      <p:sp>
        <p:nvSpPr>
          <p:cNvPr id="8" name="Speech Bubble: Rectangle with Corners Rounded 7">
            <a:extLst>
              <a:ext uri="{FF2B5EF4-FFF2-40B4-BE49-F238E27FC236}">
                <a16:creationId xmlns:a16="http://schemas.microsoft.com/office/drawing/2014/main" id="{1EE1911E-E4BF-4CBD-1FD8-0BB5E46FEADF}"/>
              </a:ext>
            </a:extLst>
          </p:cNvPr>
          <p:cNvSpPr/>
          <p:nvPr/>
        </p:nvSpPr>
        <p:spPr>
          <a:xfrm>
            <a:off x="2583712" y="1073888"/>
            <a:ext cx="6526973" cy="1269675"/>
          </a:xfrm>
          <a:prstGeom prst="wedgeRoundRectCallout">
            <a:avLst>
              <a:gd name="adj1" fmla="val 17965"/>
              <a:gd name="adj2" fmla="val 8379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Body)"/>
                <a:ea typeface="+mn-ea"/>
                <a:cs typeface="+mn-cs"/>
              </a:rPr>
              <a:t>Phóng</a:t>
            </a:r>
            <a:r>
              <a:rPr kumimoji="0" lang="en-US" sz="6000" b="1" i="0" u="none" strike="noStrike" kern="1200" cap="none" spc="0" normalizeH="0" noProof="0" dirty="0">
                <a:ln>
                  <a:noFill/>
                </a:ln>
                <a:solidFill>
                  <a:srgbClr val="FF0000"/>
                </a:solidFill>
                <a:effectLst/>
                <a:uLnTx/>
                <a:uFillTx/>
                <a:latin typeface="Calibri (Body)"/>
                <a:ea typeface="+mn-ea"/>
                <a:cs typeface="+mn-cs"/>
              </a:rPr>
              <a:t> </a:t>
            </a:r>
            <a:r>
              <a:rPr kumimoji="0" lang="en-US" sz="6000" b="1" i="0" u="none" strike="noStrike" kern="1200" cap="none" spc="0" normalizeH="0" noProof="0" dirty="0" err="1">
                <a:ln>
                  <a:noFill/>
                </a:ln>
                <a:solidFill>
                  <a:srgbClr val="FF0000"/>
                </a:solidFill>
                <a:effectLst/>
                <a:uLnTx/>
                <a:uFillTx/>
                <a:latin typeface="Calibri (Body)"/>
                <a:ea typeface="+mn-ea"/>
                <a:cs typeface="+mn-cs"/>
              </a:rPr>
              <a:t>viên</a:t>
            </a:r>
            <a:r>
              <a:rPr kumimoji="0" lang="en-US" sz="6000" b="1" i="0" u="none" strike="noStrike" kern="1200" cap="none" spc="0" normalizeH="0" noProof="0" dirty="0">
                <a:ln>
                  <a:noFill/>
                </a:ln>
                <a:solidFill>
                  <a:srgbClr val="FF0000"/>
                </a:solidFill>
                <a:effectLst/>
                <a:uLnTx/>
                <a:uFillTx/>
                <a:latin typeface="Calibri (Body)"/>
                <a:ea typeface="+mn-ea"/>
                <a:cs typeface="+mn-cs"/>
              </a:rPr>
              <a:t> </a:t>
            </a:r>
            <a:r>
              <a:rPr kumimoji="0" lang="en-US" sz="6000" b="1" i="0" u="none" strike="noStrike" kern="1200" cap="none" spc="0" normalizeH="0" noProof="0" dirty="0" err="1">
                <a:ln>
                  <a:noFill/>
                </a:ln>
                <a:solidFill>
                  <a:srgbClr val="FF0000"/>
                </a:solidFill>
                <a:effectLst/>
                <a:uLnTx/>
                <a:uFillTx/>
                <a:latin typeface="Calibri (Body)"/>
                <a:ea typeface="+mn-ea"/>
                <a:cs typeface="+mn-cs"/>
              </a:rPr>
              <a:t>nhí</a:t>
            </a:r>
            <a:endParaRPr kumimoji="0" lang="vi-VN" sz="6000" b="0" i="0" u="none" strike="noStrike" kern="1200" cap="none" spc="0" normalizeH="0" baseline="0" noProof="0" dirty="0">
              <a:ln>
                <a:noFill/>
              </a:ln>
              <a:solidFill>
                <a:srgbClr val="FF0000"/>
              </a:solidFill>
              <a:effectLst/>
              <a:uLnTx/>
              <a:uFillTx/>
              <a:latin typeface="Calibri (Body)"/>
              <a:ea typeface="+mn-ea"/>
              <a:cs typeface="+mn-cs"/>
            </a:endParaRPr>
          </a:p>
        </p:txBody>
      </p:sp>
      <p:pic>
        <p:nvPicPr>
          <p:cNvPr id="6" name="Picture 3">
            <a:extLst>
              <a:ext uri="{FF2B5EF4-FFF2-40B4-BE49-F238E27FC236}">
                <a16:creationId xmlns:a16="http://schemas.microsoft.com/office/drawing/2014/main" id="{332A8DDA-3CFA-B68E-13A8-EFC6BB99DC5F}"/>
              </a:ext>
            </a:extLst>
          </p:cNvPr>
          <p:cNvPicPr>
            <a:picLocks noChangeAspect="1"/>
          </p:cNvPicPr>
          <p:nvPr/>
        </p:nvPicPr>
        <p:blipFill>
          <a:blip r:embed="rId5"/>
          <a:srcRect/>
          <a:stretch>
            <a:fillRect/>
          </a:stretch>
        </p:blipFill>
        <p:spPr>
          <a:xfrm>
            <a:off x="6079677" y="3008161"/>
            <a:ext cx="2271406" cy="3849839"/>
          </a:xfrm>
          <a:prstGeom prst="rect">
            <a:avLst/>
          </a:prstGeom>
        </p:spPr>
      </p:pic>
    </p:spTree>
    <p:extLst>
      <p:ext uri="{BB962C8B-B14F-4D97-AF65-F5344CB8AC3E}">
        <p14:creationId xmlns:p14="http://schemas.microsoft.com/office/powerpoint/2010/main" val="1057232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7367"/>
          <a:stretch/>
        </p:blipFill>
        <p:spPr>
          <a:xfrm>
            <a:off x="20" y="19428"/>
            <a:ext cx="12191980" cy="6856718"/>
          </a:xfrm>
          <a:prstGeom prst="rect">
            <a:avLst/>
          </a:prstGeom>
        </p:spPr>
      </p:pic>
      <p:pic>
        <p:nvPicPr>
          <p:cNvPr id="7" name="Picture 6">
            <a:extLst>
              <a:ext uri="{FF2B5EF4-FFF2-40B4-BE49-F238E27FC236}">
                <a16:creationId xmlns:a16="http://schemas.microsoft.com/office/drawing/2014/main" id="{9DBF6325-81F3-75FC-50BC-813CA18BF1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4104" y="920656"/>
            <a:ext cx="4809057" cy="5955490"/>
          </a:xfrm>
          <a:prstGeom prst="rect">
            <a:avLst/>
          </a:prstGeom>
        </p:spPr>
      </p:pic>
      <p:sp>
        <p:nvSpPr>
          <p:cNvPr id="3" name="Speech Bubble: Oval 2">
            <a:extLst>
              <a:ext uri="{FF2B5EF4-FFF2-40B4-BE49-F238E27FC236}">
                <a16:creationId xmlns:a16="http://schemas.microsoft.com/office/drawing/2014/main" id="{F8B4CA40-2523-D136-F649-401FA0FA894A}"/>
              </a:ext>
            </a:extLst>
          </p:cNvPr>
          <p:cNvSpPr/>
          <p:nvPr/>
        </p:nvSpPr>
        <p:spPr>
          <a:xfrm>
            <a:off x="4291523" y="744279"/>
            <a:ext cx="7900477" cy="5265181"/>
          </a:xfrm>
          <a:prstGeom prst="wedgeEllipseCallout">
            <a:avLst>
              <a:gd name="adj1" fmla="val -57054"/>
              <a:gd name="adj2" fmla="val -18399"/>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Cambria" panose="02040503050406030204" pitchFamily="18" charset="0"/>
                <a:ea typeface="Cambria" panose="02040503050406030204" pitchFamily="18" charset="0"/>
              </a:rPr>
              <a:t>1. Theo bạn những việc cần làm để giữ vệ sinh cơ thể là gì?</a:t>
            </a:r>
          </a:p>
          <a:p>
            <a:pPr lvl="0" algn="just">
              <a:defRPr/>
            </a:pPr>
            <a:r>
              <a:rPr lang="vi-VN" sz="3600" dirty="0">
                <a:solidFill>
                  <a:prstClr val="black"/>
                </a:solidFill>
                <a:latin typeface="Cambria" panose="02040503050406030204" pitchFamily="18" charset="0"/>
                <a:ea typeface="Cambria" panose="02040503050406030204" pitchFamily="18" charset="0"/>
              </a:rPr>
              <a:t>2. Bạn hãy giải thích vì sao phải giữ vệ sinh cơ thể, đặc biệt ở tuổi dậy thì?</a:t>
            </a:r>
          </a:p>
        </p:txBody>
      </p:sp>
    </p:spTree>
    <p:extLst>
      <p:ext uri="{BB962C8B-B14F-4D97-AF65-F5344CB8AC3E}">
        <p14:creationId xmlns:p14="http://schemas.microsoft.com/office/powerpoint/2010/main" val="31087974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7367"/>
          <a:stretch/>
        </p:blipFill>
        <p:spPr>
          <a:xfrm>
            <a:off x="20" y="1282"/>
            <a:ext cx="12191980" cy="6856718"/>
          </a:xfrm>
          <a:prstGeom prst="rect">
            <a:avLst/>
          </a:prstGeom>
        </p:spPr>
      </p:pic>
      <p:pic>
        <p:nvPicPr>
          <p:cNvPr id="6" name="Picture 3">
            <a:extLst>
              <a:ext uri="{FF2B5EF4-FFF2-40B4-BE49-F238E27FC236}">
                <a16:creationId xmlns:a16="http://schemas.microsoft.com/office/drawing/2014/main" id="{332A8DDA-3CFA-B68E-13A8-EFC6BB99DC5F}"/>
              </a:ext>
            </a:extLst>
          </p:cNvPr>
          <p:cNvPicPr>
            <a:picLocks noChangeAspect="1"/>
          </p:cNvPicPr>
          <p:nvPr/>
        </p:nvPicPr>
        <p:blipFill>
          <a:blip r:embed="rId3"/>
          <a:srcRect/>
          <a:stretch>
            <a:fillRect/>
          </a:stretch>
        </p:blipFill>
        <p:spPr>
          <a:xfrm>
            <a:off x="4483169" y="3008161"/>
            <a:ext cx="2271406" cy="3849839"/>
          </a:xfrm>
          <a:prstGeom prst="rect">
            <a:avLst/>
          </a:prstGeom>
        </p:spPr>
      </p:pic>
      <p:pic>
        <p:nvPicPr>
          <p:cNvPr id="2" name="Picture 1">
            <a:extLst>
              <a:ext uri="{FF2B5EF4-FFF2-40B4-BE49-F238E27FC236}">
                <a16:creationId xmlns:a16="http://schemas.microsoft.com/office/drawing/2014/main" id="{44D469C8-01D5-7230-3640-760F07561449}"/>
              </a:ext>
            </a:extLst>
          </p:cNvPr>
          <p:cNvPicPr>
            <a:picLocks noChangeAspect="1"/>
          </p:cNvPicPr>
          <p:nvPr/>
        </p:nvPicPr>
        <p:blipFill>
          <a:blip r:embed="rId4"/>
          <a:stretch>
            <a:fillRect/>
          </a:stretch>
        </p:blipFill>
        <p:spPr>
          <a:xfrm>
            <a:off x="1840160" y="1148622"/>
            <a:ext cx="8913963" cy="1690272"/>
          </a:xfrm>
          <a:prstGeom prst="rect">
            <a:avLst/>
          </a:prstGeom>
        </p:spPr>
      </p:pic>
    </p:spTree>
    <p:extLst>
      <p:ext uri="{BB962C8B-B14F-4D97-AF65-F5344CB8AC3E}">
        <p14:creationId xmlns:p14="http://schemas.microsoft.com/office/powerpoint/2010/main" val="1429436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playing instruments&#10;&#10;Description automatically generated">
            <a:extLst>
              <a:ext uri="{FF2B5EF4-FFF2-40B4-BE49-F238E27FC236}">
                <a16:creationId xmlns:a16="http://schemas.microsoft.com/office/drawing/2014/main" id="{DE169E25-78E6-4FE6-FF00-785E39A5E11E}"/>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9146" b="12744"/>
          <a:stretch/>
        </p:blipFill>
        <p:spPr>
          <a:xfrm>
            <a:off x="0" y="1588"/>
            <a:ext cx="12192000" cy="6856412"/>
          </a:xfrm>
          <a:prstGeom prst="rect">
            <a:avLst/>
          </a:prstGeom>
        </p:spPr>
      </p:pic>
      <p:pic>
        <p:nvPicPr>
          <p:cNvPr id="3" name="Picture 2" descr="A group of blue and pink letters&#10;&#10;AI-generated content may be incorrect.">
            <a:extLst>
              <a:ext uri="{FF2B5EF4-FFF2-40B4-BE49-F238E27FC236}">
                <a16:creationId xmlns:a16="http://schemas.microsoft.com/office/drawing/2014/main" id="{1673CC25-155B-807E-4C37-26130A20C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673" y="1678090"/>
            <a:ext cx="8278213" cy="2515303"/>
          </a:xfrm>
          <a:prstGeom prst="rect">
            <a:avLst/>
          </a:prstGeom>
        </p:spPr>
      </p:pic>
    </p:spTree>
    <p:extLst>
      <p:ext uri="{BB962C8B-B14F-4D97-AF65-F5344CB8AC3E}">
        <p14:creationId xmlns:p14="http://schemas.microsoft.com/office/powerpoint/2010/main" val="4110841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694C6-82E3-9A0F-A5BA-E1E4DD0A3D53}"/>
              </a:ext>
            </a:extLst>
          </p:cNvPr>
          <p:cNvSpPr>
            <a:spLocks noGrp="1"/>
          </p:cNvSpPr>
          <p:nvPr>
            <p:ph type="title"/>
          </p:nvPr>
        </p:nvSpPr>
        <p:spPr/>
        <p:txBody>
          <a:bodyPr/>
          <a:lstStyle/>
          <a:p>
            <a:endParaRPr lang="en-US"/>
          </a:p>
        </p:txBody>
      </p:sp>
      <p:pic>
        <p:nvPicPr>
          <p:cNvPr id="4" name="yt1s.com - CON ĐÃ LỚN KHÔN  CANDY NGỌC HÀ  Nhạc Thiếu Nhi Vui Nhộn_360p">
            <a:hlinkClick r:id="" action="ppaction://media"/>
            <a:extLst>
              <a:ext uri="{FF2B5EF4-FFF2-40B4-BE49-F238E27FC236}">
                <a16:creationId xmlns:a16="http://schemas.microsoft.com/office/drawing/2014/main" id="{BDC00EC9-5892-52BD-1AFA-6E711FD8156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277" cy="6858000"/>
          </a:xfrm>
        </p:spPr>
      </p:pic>
    </p:spTree>
    <p:extLst>
      <p:ext uri="{BB962C8B-B14F-4D97-AF65-F5344CB8AC3E}">
        <p14:creationId xmlns:p14="http://schemas.microsoft.com/office/powerpoint/2010/main" val="400074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1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artoon of a pink cloud and blue sky&#10;&#10;Description automatically generated with medium confidence">
            <a:extLst>
              <a:ext uri="{FF2B5EF4-FFF2-40B4-BE49-F238E27FC236}">
                <a16:creationId xmlns:a16="http://schemas.microsoft.com/office/drawing/2014/main" id="{4E7AF7E7-8F85-4F85-7BE7-A60FBB7A861F}"/>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6" name="Freeform 4">
            <a:extLst>
              <a:ext uri="{FF2B5EF4-FFF2-40B4-BE49-F238E27FC236}">
                <a16:creationId xmlns:a16="http://schemas.microsoft.com/office/drawing/2014/main" id="{B318E73D-15F1-1BB7-31F5-376047821B14}"/>
              </a:ext>
            </a:extLst>
          </p:cNvPr>
          <p:cNvSpPr/>
          <p:nvPr/>
        </p:nvSpPr>
        <p:spPr>
          <a:xfrm>
            <a:off x="196000" y="2648309"/>
            <a:ext cx="3245940" cy="4209691"/>
          </a:xfrm>
          <a:custGeom>
            <a:avLst/>
            <a:gdLst/>
            <a:ahLst/>
            <a:cxnLst/>
            <a:rect l="l" t="t" r="r" b="b"/>
            <a:pathLst>
              <a:path w="1357437" h="2001136">
                <a:moveTo>
                  <a:pt x="0" y="0"/>
                </a:moveTo>
                <a:lnTo>
                  <a:pt x="1357438" y="0"/>
                </a:lnTo>
                <a:lnTo>
                  <a:pt x="1357438" y="2001136"/>
                </a:lnTo>
                <a:lnTo>
                  <a:pt x="0" y="2001136"/>
                </a:lnTo>
                <a:lnTo>
                  <a:pt x="0" y="0"/>
                </a:lnTo>
                <a:close/>
              </a:path>
            </a:pathLst>
          </a:custGeom>
          <a:blipFill>
            <a:blip r:embed="rId3"/>
            <a:stretch>
              <a:fillRect/>
            </a:stretch>
          </a:blipFill>
        </p:spPr>
        <p:txBody>
          <a:bodyPr/>
          <a:lstStyle/>
          <a:p>
            <a:pPr>
              <a:defRPr/>
            </a:pPr>
            <a:endParaRPr lang="en-US">
              <a:solidFill>
                <a:prstClr val="black"/>
              </a:solidFill>
              <a:latin typeface="Calibri"/>
            </a:endParaRPr>
          </a:p>
        </p:txBody>
      </p:sp>
      <p:sp>
        <p:nvSpPr>
          <p:cNvPr id="9" name="Rectangle: Rounded Corners 8">
            <a:extLst>
              <a:ext uri="{FF2B5EF4-FFF2-40B4-BE49-F238E27FC236}">
                <a16:creationId xmlns:a16="http://schemas.microsoft.com/office/drawing/2014/main" id="{E3F6F89D-7EF7-3967-0033-510430111A68}"/>
              </a:ext>
            </a:extLst>
          </p:cNvPr>
          <p:cNvSpPr/>
          <p:nvPr/>
        </p:nvSpPr>
        <p:spPr>
          <a:xfrm>
            <a:off x="1081513" y="126789"/>
            <a:ext cx="7772400" cy="1276709"/>
          </a:xfrm>
          <a:custGeom>
            <a:avLst/>
            <a:gdLst>
              <a:gd name="connsiteX0" fmla="*/ 0 w 7772400"/>
              <a:gd name="connsiteY0" fmla="*/ 212789 h 1276709"/>
              <a:gd name="connsiteX1" fmla="*/ 212789 w 7772400"/>
              <a:gd name="connsiteY1" fmla="*/ 0 h 1276709"/>
              <a:gd name="connsiteX2" fmla="*/ 1027618 w 7772400"/>
              <a:gd name="connsiteY2" fmla="*/ 0 h 1276709"/>
              <a:gd name="connsiteX3" fmla="*/ 1842448 w 7772400"/>
              <a:gd name="connsiteY3" fmla="*/ 0 h 1276709"/>
              <a:gd name="connsiteX4" fmla="*/ 2657277 w 7772400"/>
              <a:gd name="connsiteY4" fmla="*/ 0 h 1276709"/>
              <a:gd name="connsiteX5" fmla="*/ 3104765 w 7772400"/>
              <a:gd name="connsiteY5" fmla="*/ 0 h 1276709"/>
              <a:gd name="connsiteX6" fmla="*/ 3772658 w 7772400"/>
              <a:gd name="connsiteY6" fmla="*/ 0 h 1276709"/>
              <a:gd name="connsiteX7" fmla="*/ 4220146 w 7772400"/>
              <a:gd name="connsiteY7" fmla="*/ 0 h 1276709"/>
              <a:gd name="connsiteX8" fmla="*/ 4888039 w 7772400"/>
              <a:gd name="connsiteY8" fmla="*/ 0 h 1276709"/>
              <a:gd name="connsiteX9" fmla="*/ 5482464 w 7772400"/>
              <a:gd name="connsiteY9" fmla="*/ 0 h 1276709"/>
              <a:gd name="connsiteX10" fmla="*/ 6223825 w 7772400"/>
              <a:gd name="connsiteY10" fmla="*/ 0 h 1276709"/>
              <a:gd name="connsiteX11" fmla="*/ 7559611 w 7772400"/>
              <a:gd name="connsiteY11" fmla="*/ 0 h 1276709"/>
              <a:gd name="connsiteX12" fmla="*/ 7772400 w 7772400"/>
              <a:gd name="connsiteY12" fmla="*/ 212789 h 1276709"/>
              <a:gd name="connsiteX13" fmla="*/ 7772400 w 7772400"/>
              <a:gd name="connsiteY13" fmla="*/ 638355 h 1276709"/>
              <a:gd name="connsiteX14" fmla="*/ 7772400 w 7772400"/>
              <a:gd name="connsiteY14" fmla="*/ 1063920 h 1276709"/>
              <a:gd name="connsiteX15" fmla="*/ 7559611 w 7772400"/>
              <a:gd name="connsiteY15" fmla="*/ 1276709 h 1276709"/>
              <a:gd name="connsiteX16" fmla="*/ 6891718 w 7772400"/>
              <a:gd name="connsiteY16" fmla="*/ 1276709 h 1276709"/>
              <a:gd name="connsiteX17" fmla="*/ 6076889 w 7772400"/>
              <a:gd name="connsiteY17" fmla="*/ 1276709 h 1276709"/>
              <a:gd name="connsiteX18" fmla="*/ 5629400 w 7772400"/>
              <a:gd name="connsiteY18" fmla="*/ 1276709 h 1276709"/>
              <a:gd name="connsiteX19" fmla="*/ 5108444 w 7772400"/>
              <a:gd name="connsiteY19" fmla="*/ 1276709 h 1276709"/>
              <a:gd name="connsiteX20" fmla="*/ 4514019 w 7772400"/>
              <a:gd name="connsiteY20" fmla="*/ 1276709 h 1276709"/>
              <a:gd name="connsiteX21" fmla="*/ 4066531 w 7772400"/>
              <a:gd name="connsiteY21" fmla="*/ 1276709 h 1276709"/>
              <a:gd name="connsiteX22" fmla="*/ 3472106 w 7772400"/>
              <a:gd name="connsiteY22" fmla="*/ 1276709 h 1276709"/>
              <a:gd name="connsiteX23" fmla="*/ 2657277 w 7772400"/>
              <a:gd name="connsiteY23" fmla="*/ 1276709 h 1276709"/>
              <a:gd name="connsiteX24" fmla="*/ 1989384 w 7772400"/>
              <a:gd name="connsiteY24" fmla="*/ 1276709 h 1276709"/>
              <a:gd name="connsiteX25" fmla="*/ 1321491 w 7772400"/>
              <a:gd name="connsiteY25" fmla="*/ 1276709 h 1276709"/>
              <a:gd name="connsiteX26" fmla="*/ 874003 w 7772400"/>
              <a:gd name="connsiteY26" fmla="*/ 1276709 h 1276709"/>
              <a:gd name="connsiteX27" fmla="*/ 212789 w 7772400"/>
              <a:gd name="connsiteY27" fmla="*/ 1276709 h 1276709"/>
              <a:gd name="connsiteX28" fmla="*/ 0 w 7772400"/>
              <a:gd name="connsiteY28" fmla="*/ 1063920 h 1276709"/>
              <a:gd name="connsiteX29" fmla="*/ 0 w 7772400"/>
              <a:gd name="connsiteY29" fmla="*/ 646866 h 1276709"/>
              <a:gd name="connsiteX30" fmla="*/ 0 w 7772400"/>
              <a:gd name="connsiteY30" fmla="*/ 212789 h 12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72400" h="1276709" fill="none" extrusionOk="0">
                <a:moveTo>
                  <a:pt x="0" y="212789"/>
                </a:moveTo>
                <a:cubicBezTo>
                  <a:pt x="9506" y="92689"/>
                  <a:pt x="106137" y="-2954"/>
                  <a:pt x="212789" y="0"/>
                </a:cubicBezTo>
                <a:cubicBezTo>
                  <a:pt x="566047" y="2917"/>
                  <a:pt x="685068" y="-30310"/>
                  <a:pt x="1027618" y="0"/>
                </a:cubicBezTo>
                <a:cubicBezTo>
                  <a:pt x="1370168" y="30310"/>
                  <a:pt x="1571135" y="-34695"/>
                  <a:pt x="1842448" y="0"/>
                </a:cubicBezTo>
                <a:cubicBezTo>
                  <a:pt x="2113761" y="34695"/>
                  <a:pt x="2429302" y="19809"/>
                  <a:pt x="2657277" y="0"/>
                </a:cubicBezTo>
                <a:cubicBezTo>
                  <a:pt x="2885252" y="-19809"/>
                  <a:pt x="2890626" y="1078"/>
                  <a:pt x="3104765" y="0"/>
                </a:cubicBezTo>
                <a:cubicBezTo>
                  <a:pt x="3318904" y="-1078"/>
                  <a:pt x="3571221" y="10156"/>
                  <a:pt x="3772658" y="0"/>
                </a:cubicBezTo>
                <a:cubicBezTo>
                  <a:pt x="3974095" y="-10156"/>
                  <a:pt x="4043443" y="-15143"/>
                  <a:pt x="4220146" y="0"/>
                </a:cubicBezTo>
                <a:cubicBezTo>
                  <a:pt x="4396849" y="15143"/>
                  <a:pt x="4726396" y="-16125"/>
                  <a:pt x="4888039" y="0"/>
                </a:cubicBezTo>
                <a:cubicBezTo>
                  <a:pt x="5049682" y="16125"/>
                  <a:pt x="5250508" y="11029"/>
                  <a:pt x="5482464" y="0"/>
                </a:cubicBezTo>
                <a:cubicBezTo>
                  <a:pt x="5714421" y="-11029"/>
                  <a:pt x="5868707" y="-33972"/>
                  <a:pt x="6223825" y="0"/>
                </a:cubicBezTo>
                <a:cubicBezTo>
                  <a:pt x="6578943" y="33972"/>
                  <a:pt x="7032519" y="-52508"/>
                  <a:pt x="7559611" y="0"/>
                </a:cubicBezTo>
                <a:cubicBezTo>
                  <a:pt x="7694328" y="-11180"/>
                  <a:pt x="7761950" y="72498"/>
                  <a:pt x="7772400" y="212789"/>
                </a:cubicBezTo>
                <a:cubicBezTo>
                  <a:pt x="7770961" y="353589"/>
                  <a:pt x="7768756" y="544793"/>
                  <a:pt x="7772400" y="638355"/>
                </a:cubicBezTo>
                <a:cubicBezTo>
                  <a:pt x="7776044" y="731917"/>
                  <a:pt x="7771703" y="971437"/>
                  <a:pt x="7772400" y="1063920"/>
                </a:cubicBezTo>
                <a:cubicBezTo>
                  <a:pt x="7791845" y="1163616"/>
                  <a:pt x="7686147" y="1299426"/>
                  <a:pt x="7559611" y="1276709"/>
                </a:cubicBezTo>
                <a:cubicBezTo>
                  <a:pt x="7262859" y="1282212"/>
                  <a:pt x="7214557" y="1274016"/>
                  <a:pt x="6891718" y="1276709"/>
                </a:cubicBezTo>
                <a:cubicBezTo>
                  <a:pt x="6568879" y="1279402"/>
                  <a:pt x="6478589" y="1237540"/>
                  <a:pt x="6076889" y="1276709"/>
                </a:cubicBezTo>
                <a:cubicBezTo>
                  <a:pt x="5675189" y="1315878"/>
                  <a:pt x="5731092" y="1254938"/>
                  <a:pt x="5629400" y="1276709"/>
                </a:cubicBezTo>
                <a:cubicBezTo>
                  <a:pt x="5527708" y="1298480"/>
                  <a:pt x="5238722" y="1294928"/>
                  <a:pt x="5108444" y="1276709"/>
                </a:cubicBezTo>
                <a:cubicBezTo>
                  <a:pt x="4978166" y="1258490"/>
                  <a:pt x="4736311" y="1288789"/>
                  <a:pt x="4514019" y="1276709"/>
                </a:cubicBezTo>
                <a:cubicBezTo>
                  <a:pt x="4291728" y="1264629"/>
                  <a:pt x="4165604" y="1278722"/>
                  <a:pt x="4066531" y="1276709"/>
                </a:cubicBezTo>
                <a:cubicBezTo>
                  <a:pt x="3967458" y="1274696"/>
                  <a:pt x="3603765" y="1273056"/>
                  <a:pt x="3472106" y="1276709"/>
                </a:cubicBezTo>
                <a:cubicBezTo>
                  <a:pt x="3340447" y="1280362"/>
                  <a:pt x="3031901" y="1311065"/>
                  <a:pt x="2657277" y="1276709"/>
                </a:cubicBezTo>
                <a:cubicBezTo>
                  <a:pt x="2282653" y="1242353"/>
                  <a:pt x="2204379" y="1263533"/>
                  <a:pt x="1989384" y="1276709"/>
                </a:cubicBezTo>
                <a:cubicBezTo>
                  <a:pt x="1774389" y="1289885"/>
                  <a:pt x="1580243" y="1251014"/>
                  <a:pt x="1321491" y="1276709"/>
                </a:cubicBezTo>
                <a:cubicBezTo>
                  <a:pt x="1062739" y="1302404"/>
                  <a:pt x="1016720" y="1263163"/>
                  <a:pt x="874003" y="1276709"/>
                </a:cubicBezTo>
                <a:cubicBezTo>
                  <a:pt x="731286" y="1290255"/>
                  <a:pt x="492719" y="1246421"/>
                  <a:pt x="212789" y="1276709"/>
                </a:cubicBezTo>
                <a:cubicBezTo>
                  <a:pt x="86170" y="1288300"/>
                  <a:pt x="-12577" y="1190319"/>
                  <a:pt x="0" y="1063920"/>
                </a:cubicBezTo>
                <a:cubicBezTo>
                  <a:pt x="7554" y="883402"/>
                  <a:pt x="-10378" y="830069"/>
                  <a:pt x="0" y="646866"/>
                </a:cubicBezTo>
                <a:cubicBezTo>
                  <a:pt x="10378" y="463663"/>
                  <a:pt x="5644" y="309238"/>
                  <a:pt x="0" y="212789"/>
                </a:cubicBezTo>
                <a:close/>
              </a:path>
              <a:path w="7772400" h="1276709" stroke="0" extrusionOk="0">
                <a:moveTo>
                  <a:pt x="0" y="212789"/>
                </a:moveTo>
                <a:cubicBezTo>
                  <a:pt x="-14908" y="74867"/>
                  <a:pt x="81328" y="-8895"/>
                  <a:pt x="212789" y="0"/>
                </a:cubicBezTo>
                <a:cubicBezTo>
                  <a:pt x="504729" y="-29677"/>
                  <a:pt x="653662" y="-3076"/>
                  <a:pt x="1027618" y="0"/>
                </a:cubicBezTo>
                <a:cubicBezTo>
                  <a:pt x="1401574" y="3076"/>
                  <a:pt x="1409824" y="-3942"/>
                  <a:pt x="1768979" y="0"/>
                </a:cubicBezTo>
                <a:cubicBezTo>
                  <a:pt x="2128134" y="3942"/>
                  <a:pt x="2092987" y="19014"/>
                  <a:pt x="2216468" y="0"/>
                </a:cubicBezTo>
                <a:cubicBezTo>
                  <a:pt x="2339949" y="-19014"/>
                  <a:pt x="2527070" y="-9773"/>
                  <a:pt x="2737424" y="0"/>
                </a:cubicBezTo>
                <a:cubicBezTo>
                  <a:pt x="2947778" y="9773"/>
                  <a:pt x="3256109" y="-22447"/>
                  <a:pt x="3478785" y="0"/>
                </a:cubicBezTo>
                <a:cubicBezTo>
                  <a:pt x="3701461" y="22447"/>
                  <a:pt x="3763536" y="-1327"/>
                  <a:pt x="3999742" y="0"/>
                </a:cubicBezTo>
                <a:cubicBezTo>
                  <a:pt x="4235948" y="1327"/>
                  <a:pt x="4507816" y="-16185"/>
                  <a:pt x="4667635" y="0"/>
                </a:cubicBezTo>
                <a:cubicBezTo>
                  <a:pt x="4827454" y="16185"/>
                  <a:pt x="5023218" y="-22090"/>
                  <a:pt x="5115123" y="0"/>
                </a:cubicBezTo>
                <a:cubicBezTo>
                  <a:pt x="5207028" y="22090"/>
                  <a:pt x="5614541" y="-18307"/>
                  <a:pt x="5783016" y="0"/>
                </a:cubicBezTo>
                <a:cubicBezTo>
                  <a:pt x="5951491" y="18307"/>
                  <a:pt x="6311619" y="24235"/>
                  <a:pt x="6450909" y="0"/>
                </a:cubicBezTo>
                <a:cubicBezTo>
                  <a:pt x="6590199" y="-24235"/>
                  <a:pt x="7016632" y="-27113"/>
                  <a:pt x="7559611" y="0"/>
                </a:cubicBezTo>
                <a:cubicBezTo>
                  <a:pt x="7676219" y="14072"/>
                  <a:pt x="7769406" y="95552"/>
                  <a:pt x="7772400" y="212789"/>
                </a:cubicBezTo>
                <a:cubicBezTo>
                  <a:pt x="7758808" y="362774"/>
                  <a:pt x="7789157" y="438519"/>
                  <a:pt x="7772400" y="629843"/>
                </a:cubicBezTo>
                <a:cubicBezTo>
                  <a:pt x="7755643" y="821167"/>
                  <a:pt x="7772636" y="903229"/>
                  <a:pt x="7772400" y="1063920"/>
                </a:cubicBezTo>
                <a:cubicBezTo>
                  <a:pt x="7751664" y="1170221"/>
                  <a:pt x="7683100" y="1274272"/>
                  <a:pt x="7559611" y="1276709"/>
                </a:cubicBezTo>
                <a:cubicBezTo>
                  <a:pt x="7337314" y="1269394"/>
                  <a:pt x="7260994" y="1282962"/>
                  <a:pt x="6965186" y="1276709"/>
                </a:cubicBezTo>
                <a:cubicBezTo>
                  <a:pt x="6669378" y="1270456"/>
                  <a:pt x="6408490" y="1278437"/>
                  <a:pt x="6150357" y="1276709"/>
                </a:cubicBezTo>
                <a:cubicBezTo>
                  <a:pt x="5892224" y="1274981"/>
                  <a:pt x="5722986" y="1295531"/>
                  <a:pt x="5555932" y="1276709"/>
                </a:cubicBezTo>
                <a:cubicBezTo>
                  <a:pt x="5388879" y="1257887"/>
                  <a:pt x="5129221" y="1274630"/>
                  <a:pt x="4961508" y="1276709"/>
                </a:cubicBezTo>
                <a:cubicBezTo>
                  <a:pt x="4793795" y="1278788"/>
                  <a:pt x="4611872" y="1275712"/>
                  <a:pt x="4514019" y="1276709"/>
                </a:cubicBezTo>
                <a:cubicBezTo>
                  <a:pt x="4416166" y="1277706"/>
                  <a:pt x="4152417" y="1257293"/>
                  <a:pt x="3919595" y="1276709"/>
                </a:cubicBezTo>
                <a:cubicBezTo>
                  <a:pt x="3686773" y="1296125"/>
                  <a:pt x="3584004" y="1287629"/>
                  <a:pt x="3398638" y="1276709"/>
                </a:cubicBezTo>
                <a:cubicBezTo>
                  <a:pt x="3213272" y="1265789"/>
                  <a:pt x="2989090" y="1293394"/>
                  <a:pt x="2804213" y="1276709"/>
                </a:cubicBezTo>
                <a:cubicBezTo>
                  <a:pt x="2619337" y="1260024"/>
                  <a:pt x="2344597" y="1306307"/>
                  <a:pt x="2136321" y="1276709"/>
                </a:cubicBezTo>
                <a:cubicBezTo>
                  <a:pt x="1928045" y="1247111"/>
                  <a:pt x="1836956" y="1259591"/>
                  <a:pt x="1688832" y="1276709"/>
                </a:cubicBezTo>
                <a:cubicBezTo>
                  <a:pt x="1540708" y="1293827"/>
                  <a:pt x="1462243" y="1264675"/>
                  <a:pt x="1241344" y="1276709"/>
                </a:cubicBezTo>
                <a:cubicBezTo>
                  <a:pt x="1020445" y="1288743"/>
                  <a:pt x="605786" y="1271260"/>
                  <a:pt x="212789" y="1276709"/>
                </a:cubicBezTo>
                <a:cubicBezTo>
                  <a:pt x="114790" y="1269197"/>
                  <a:pt x="22832" y="1192886"/>
                  <a:pt x="0" y="1063920"/>
                </a:cubicBezTo>
                <a:cubicBezTo>
                  <a:pt x="-4079" y="972926"/>
                  <a:pt x="5679" y="852288"/>
                  <a:pt x="0" y="646866"/>
                </a:cubicBezTo>
                <a:cubicBezTo>
                  <a:pt x="-5679" y="441444"/>
                  <a:pt x="20588" y="381811"/>
                  <a:pt x="0" y="212789"/>
                </a:cubicBezTo>
                <a:close/>
              </a:path>
            </a:pathLst>
          </a:custGeom>
          <a:solidFill>
            <a:schemeClr val="bg1">
              <a:alpha val="81000"/>
            </a:schemeClr>
          </a:solidFill>
          <a:ln>
            <a:solidFill>
              <a:schemeClr val="tx2">
                <a:lumMod val="75000"/>
                <a:lumOff val="25000"/>
              </a:schemeClr>
            </a:solidFill>
            <a:extLst>
              <a:ext uri="{C807C97D-BFC1-408E-A445-0C87EB9F89A2}">
                <ask:lineSketchStyleProps xmlns:ask="http://schemas.microsoft.com/office/drawing/2018/sketchyshapes" sd="25269219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Các</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bạn</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trong</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hình</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1, 2 </a:t>
            </a: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đang</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lo </a:t>
            </a: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lắng</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thắc</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mắc</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về</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điều</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gì</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a:t>
            </a:r>
            <a:endParaRPr lang="vi-VN" sz="4000"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152B6B7-AC39-9981-A44E-6204D487E7D0}"/>
              </a:ext>
            </a:extLst>
          </p:cNvPr>
          <p:cNvPicPr>
            <a:picLocks noChangeAspect="1"/>
          </p:cNvPicPr>
          <p:nvPr/>
        </p:nvPicPr>
        <p:blipFill>
          <a:blip r:embed="rId4"/>
          <a:stretch>
            <a:fillRect/>
          </a:stretch>
        </p:blipFill>
        <p:spPr>
          <a:xfrm>
            <a:off x="4019107" y="3101690"/>
            <a:ext cx="7676596" cy="3397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Rounded Corners 3">
            <a:extLst>
              <a:ext uri="{FF2B5EF4-FFF2-40B4-BE49-F238E27FC236}">
                <a16:creationId xmlns:a16="http://schemas.microsoft.com/office/drawing/2014/main" id="{966F3F3A-D02D-5F91-0B3C-379709153DB4}"/>
              </a:ext>
            </a:extLst>
          </p:cNvPr>
          <p:cNvSpPr/>
          <p:nvPr/>
        </p:nvSpPr>
        <p:spPr>
          <a:xfrm>
            <a:off x="4079895" y="1625979"/>
            <a:ext cx="7772400" cy="1276709"/>
          </a:xfrm>
          <a:custGeom>
            <a:avLst/>
            <a:gdLst>
              <a:gd name="connsiteX0" fmla="*/ 0 w 7772400"/>
              <a:gd name="connsiteY0" fmla="*/ 212789 h 1276709"/>
              <a:gd name="connsiteX1" fmla="*/ 212789 w 7772400"/>
              <a:gd name="connsiteY1" fmla="*/ 0 h 1276709"/>
              <a:gd name="connsiteX2" fmla="*/ 1027618 w 7772400"/>
              <a:gd name="connsiteY2" fmla="*/ 0 h 1276709"/>
              <a:gd name="connsiteX3" fmla="*/ 1842448 w 7772400"/>
              <a:gd name="connsiteY3" fmla="*/ 0 h 1276709"/>
              <a:gd name="connsiteX4" fmla="*/ 2657277 w 7772400"/>
              <a:gd name="connsiteY4" fmla="*/ 0 h 1276709"/>
              <a:gd name="connsiteX5" fmla="*/ 3104765 w 7772400"/>
              <a:gd name="connsiteY5" fmla="*/ 0 h 1276709"/>
              <a:gd name="connsiteX6" fmla="*/ 3772658 w 7772400"/>
              <a:gd name="connsiteY6" fmla="*/ 0 h 1276709"/>
              <a:gd name="connsiteX7" fmla="*/ 4220146 w 7772400"/>
              <a:gd name="connsiteY7" fmla="*/ 0 h 1276709"/>
              <a:gd name="connsiteX8" fmla="*/ 4888039 w 7772400"/>
              <a:gd name="connsiteY8" fmla="*/ 0 h 1276709"/>
              <a:gd name="connsiteX9" fmla="*/ 5482464 w 7772400"/>
              <a:gd name="connsiteY9" fmla="*/ 0 h 1276709"/>
              <a:gd name="connsiteX10" fmla="*/ 6223825 w 7772400"/>
              <a:gd name="connsiteY10" fmla="*/ 0 h 1276709"/>
              <a:gd name="connsiteX11" fmla="*/ 7559611 w 7772400"/>
              <a:gd name="connsiteY11" fmla="*/ 0 h 1276709"/>
              <a:gd name="connsiteX12" fmla="*/ 7772400 w 7772400"/>
              <a:gd name="connsiteY12" fmla="*/ 212789 h 1276709"/>
              <a:gd name="connsiteX13" fmla="*/ 7772400 w 7772400"/>
              <a:gd name="connsiteY13" fmla="*/ 638355 h 1276709"/>
              <a:gd name="connsiteX14" fmla="*/ 7772400 w 7772400"/>
              <a:gd name="connsiteY14" fmla="*/ 1063920 h 1276709"/>
              <a:gd name="connsiteX15" fmla="*/ 7559611 w 7772400"/>
              <a:gd name="connsiteY15" fmla="*/ 1276709 h 1276709"/>
              <a:gd name="connsiteX16" fmla="*/ 6891718 w 7772400"/>
              <a:gd name="connsiteY16" fmla="*/ 1276709 h 1276709"/>
              <a:gd name="connsiteX17" fmla="*/ 6076889 w 7772400"/>
              <a:gd name="connsiteY17" fmla="*/ 1276709 h 1276709"/>
              <a:gd name="connsiteX18" fmla="*/ 5629400 w 7772400"/>
              <a:gd name="connsiteY18" fmla="*/ 1276709 h 1276709"/>
              <a:gd name="connsiteX19" fmla="*/ 5108444 w 7772400"/>
              <a:gd name="connsiteY19" fmla="*/ 1276709 h 1276709"/>
              <a:gd name="connsiteX20" fmla="*/ 4514019 w 7772400"/>
              <a:gd name="connsiteY20" fmla="*/ 1276709 h 1276709"/>
              <a:gd name="connsiteX21" fmla="*/ 4066531 w 7772400"/>
              <a:gd name="connsiteY21" fmla="*/ 1276709 h 1276709"/>
              <a:gd name="connsiteX22" fmla="*/ 3472106 w 7772400"/>
              <a:gd name="connsiteY22" fmla="*/ 1276709 h 1276709"/>
              <a:gd name="connsiteX23" fmla="*/ 2657277 w 7772400"/>
              <a:gd name="connsiteY23" fmla="*/ 1276709 h 1276709"/>
              <a:gd name="connsiteX24" fmla="*/ 1989384 w 7772400"/>
              <a:gd name="connsiteY24" fmla="*/ 1276709 h 1276709"/>
              <a:gd name="connsiteX25" fmla="*/ 1321491 w 7772400"/>
              <a:gd name="connsiteY25" fmla="*/ 1276709 h 1276709"/>
              <a:gd name="connsiteX26" fmla="*/ 874003 w 7772400"/>
              <a:gd name="connsiteY26" fmla="*/ 1276709 h 1276709"/>
              <a:gd name="connsiteX27" fmla="*/ 212789 w 7772400"/>
              <a:gd name="connsiteY27" fmla="*/ 1276709 h 1276709"/>
              <a:gd name="connsiteX28" fmla="*/ 0 w 7772400"/>
              <a:gd name="connsiteY28" fmla="*/ 1063920 h 1276709"/>
              <a:gd name="connsiteX29" fmla="*/ 0 w 7772400"/>
              <a:gd name="connsiteY29" fmla="*/ 646866 h 1276709"/>
              <a:gd name="connsiteX30" fmla="*/ 0 w 7772400"/>
              <a:gd name="connsiteY30" fmla="*/ 212789 h 12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72400" h="1276709" fill="none" extrusionOk="0">
                <a:moveTo>
                  <a:pt x="0" y="212789"/>
                </a:moveTo>
                <a:cubicBezTo>
                  <a:pt x="9506" y="92689"/>
                  <a:pt x="106137" y="-2954"/>
                  <a:pt x="212789" y="0"/>
                </a:cubicBezTo>
                <a:cubicBezTo>
                  <a:pt x="566047" y="2917"/>
                  <a:pt x="685068" y="-30310"/>
                  <a:pt x="1027618" y="0"/>
                </a:cubicBezTo>
                <a:cubicBezTo>
                  <a:pt x="1370168" y="30310"/>
                  <a:pt x="1571135" y="-34695"/>
                  <a:pt x="1842448" y="0"/>
                </a:cubicBezTo>
                <a:cubicBezTo>
                  <a:pt x="2113761" y="34695"/>
                  <a:pt x="2429302" y="19809"/>
                  <a:pt x="2657277" y="0"/>
                </a:cubicBezTo>
                <a:cubicBezTo>
                  <a:pt x="2885252" y="-19809"/>
                  <a:pt x="2890626" y="1078"/>
                  <a:pt x="3104765" y="0"/>
                </a:cubicBezTo>
                <a:cubicBezTo>
                  <a:pt x="3318904" y="-1078"/>
                  <a:pt x="3571221" y="10156"/>
                  <a:pt x="3772658" y="0"/>
                </a:cubicBezTo>
                <a:cubicBezTo>
                  <a:pt x="3974095" y="-10156"/>
                  <a:pt x="4043443" y="-15143"/>
                  <a:pt x="4220146" y="0"/>
                </a:cubicBezTo>
                <a:cubicBezTo>
                  <a:pt x="4396849" y="15143"/>
                  <a:pt x="4726396" y="-16125"/>
                  <a:pt x="4888039" y="0"/>
                </a:cubicBezTo>
                <a:cubicBezTo>
                  <a:pt x="5049682" y="16125"/>
                  <a:pt x="5250508" y="11029"/>
                  <a:pt x="5482464" y="0"/>
                </a:cubicBezTo>
                <a:cubicBezTo>
                  <a:pt x="5714421" y="-11029"/>
                  <a:pt x="5868707" y="-33972"/>
                  <a:pt x="6223825" y="0"/>
                </a:cubicBezTo>
                <a:cubicBezTo>
                  <a:pt x="6578943" y="33972"/>
                  <a:pt x="7032519" y="-52508"/>
                  <a:pt x="7559611" y="0"/>
                </a:cubicBezTo>
                <a:cubicBezTo>
                  <a:pt x="7694328" y="-11180"/>
                  <a:pt x="7761950" y="72498"/>
                  <a:pt x="7772400" y="212789"/>
                </a:cubicBezTo>
                <a:cubicBezTo>
                  <a:pt x="7770961" y="353589"/>
                  <a:pt x="7768756" y="544793"/>
                  <a:pt x="7772400" y="638355"/>
                </a:cubicBezTo>
                <a:cubicBezTo>
                  <a:pt x="7776044" y="731917"/>
                  <a:pt x="7771703" y="971437"/>
                  <a:pt x="7772400" y="1063920"/>
                </a:cubicBezTo>
                <a:cubicBezTo>
                  <a:pt x="7791845" y="1163616"/>
                  <a:pt x="7686147" y="1299426"/>
                  <a:pt x="7559611" y="1276709"/>
                </a:cubicBezTo>
                <a:cubicBezTo>
                  <a:pt x="7262859" y="1282212"/>
                  <a:pt x="7214557" y="1274016"/>
                  <a:pt x="6891718" y="1276709"/>
                </a:cubicBezTo>
                <a:cubicBezTo>
                  <a:pt x="6568879" y="1279402"/>
                  <a:pt x="6478589" y="1237540"/>
                  <a:pt x="6076889" y="1276709"/>
                </a:cubicBezTo>
                <a:cubicBezTo>
                  <a:pt x="5675189" y="1315878"/>
                  <a:pt x="5731092" y="1254938"/>
                  <a:pt x="5629400" y="1276709"/>
                </a:cubicBezTo>
                <a:cubicBezTo>
                  <a:pt x="5527708" y="1298480"/>
                  <a:pt x="5238722" y="1294928"/>
                  <a:pt x="5108444" y="1276709"/>
                </a:cubicBezTo>
                <a:cubicBezTo>
                  <a:pt x="4978166" y="1258490"/>
                  <a:pt x="4736311" y="1288789"/>
                  <a:pt x="4514019" y="1276709"/>
                </a:cubicBezTo>
                <a:cubicBezTo>
                  <a:pt x="4291728" y="1264629"/>
                  <a:pt x="4165604" y="1278722"/>
                  <a:pt x="4066531" y="1276709"/>
                </a:cubicBezTo>
                <a:cubicBezTo>
                  <a:pt x="3967458" y="1274696"/>
                  <a:pt x="3603765" y="1273056"/>
                  <a:pt x="3472106" y="1276709"/>
                </a:cubicBezTo>
                <a:cubicBezTo>
                  <a:pt x="3340447" y="1280362"/>
                  <a:pt x="3031901" y="1311065"/>
                  <a:pt x="2657277" y="1276709"/>
                </a:cubicBezTo>
                <a:cubicBezTo>
                  <a:pt x="2282653" y="1242353"/>
                  <a:pt x="2204379" y="1263533"/>
                  <a:pt x="1989384" y="1276709"/>
                </a:cubicBezTo>
                <a:cubicBezTo>
                  <a:pt x="1774389" y="1289885"/>
                  <a:pt x="1580243" y="1251014"/>
                  <a:pt x="1321491" y="1276709"/>
                </a:cubicBezTo>
                <a:cubicBezTo>
                  <a:pt x="1062739" y="1302404"/>
                  <a:pt x="1016720" y="1263163"/>
                  <a:pt x="874003" y="1276709"/>
                </a:cubicBezTo>
                <a:cubicBezTo>
                  <a:pt x="731286" y="1290255"/>
                  <a:pt x="492719" y="1246421"/>
                  <a:pt x="212789" y="1276709"/>
                </a:cubicBezTo>
                <a:cubicBezTo>
                  <a:pt x="86170" y="1288300"/>
                  <a:pt x="-12577" y="1190319"/>
                  <a:pt x="0" y="1063920"/>
                </a:cubicBezTo>
                <a:cubicBezTo>
                  <a:pt x="7554" y="883402"/>
                  <a:pt x="-10378" y="830069"/>
                  <a:pt x="0" y="646866"/>
                </a:cubicBezTo>
                <a:cubicBezTo>
                  <a:pt x="10378" y="463663"/>
                  <a:pt x="5644" y="309238"/>
                  <a:pt x="0" y="212789"/>
                </a:cubicBezTo>
                <a:close/>
              </a:path>
              <a:path w="7772400" h="1276709" stroke="0" extrusionOk="0">
                <a:moveTo>
                  <a:pt x="0" y="212789"/>
                </a:moveTo>
                <a:cubicBezTo>
                  <a:pt x="-14908" y="74867"/>
                  <a:pt x="81328" y="-8895"/>
                  <a:pt x="212789" y="0"/>
                </a:cubicBezTo>
                <a:cubicBezTo>
                  <a:pt x="504729" y="-29677"/>
                  <a:pt x="653662" y="-3076"/>
                  <a:pt x="1027618" y="0"/>
                </a:cubicBezTo>
                <a:cubicBezTo>
                  <a:pt x="1401574" y="3076"/>
                  <a:pt x="1409824" y="-3942"/>
                  <a:pt x="1768979" y="0"/>
                </a:cubicBezTo>
                <a:cubicBezTo>
                  <a:pt x="2128134" y="3942"/>
                  <a:pt x="2092987" y="19014"/>
                  <a:pt x="2216468" y="0"/>
                </a:cubicBezTo>
                <a:cubicBezTo>
                  <a:pt x="2339949" y="-19014"/>
                  <a:pt x="2527070" y="-9773"/>
                  <a:pt x="2737424" y="0"/>
                </a:cubicBezTo>
                <a:cubicBezTo>
                  <a:pt x="2947778" y="9773"/>
                  <a:pt x="3256109" y="-22447"/>
                  <a:pt x="3478785" y="0"/>
                </a:cubicBezTo>
                <a:cubicBezTo>
                  <a:pt x="3701461" y="22447"/>
                  <a:pt x="3763536" y="-1327"/>
                  <a:pt x="3999742" y="0"/>
                </a:cubicBezTo>
                <a:cubicBezTo>
                  <a:pt x="4235948" y="1327"/>
                  <a:pt x="4507816" y="-16185"/>
                  <a:pt x="4667635" y="0"/>
                </a:cubicBezTo>
                <a:cubicBezTo>
                  <a:pt x="4827454" y="16185"/>
                  <a:pt x="5023218" y="-22090"/>
                  <a:pt x="5115123" y="0"/>
                </a:cubicBezTo>
                <a:cubicBezTo>
                  <a:pt x="5207028" y="22090"/>
                  <a:pt x="5614541" y="-18307"/>
                  <a:pt x="5783016" y="0"/>
                </a:cubicBezTo>
                <a:cubicBezTo>
                  <a:pt x="5951491" y="18307"/>
                  <a:pt x="6311619" y="24235"/>
                  <a:pt x="6450909" y="0"/>
                </a:cubicBezTo>
                <a:cubicBezTo>
                  <a:pt x="6590199" y="-24235"/>
                  <a:pt x="7016632" y="-27113"/>
                  <a:pt x="7559611" y="0"/>
                </a:cubicBezTo>
                <a:cubicBezTo>
                  <a:pt x="7676219" y="14072"/>
                  <a:pt x="7769406" y="95552"/>
                  <a:pt x="7772400" y="212789"/>
                </a:cubicBezTo>
                <a:cubicBezTo>
                  <a:pt x="7758808" y="362774"/>
                  <a:pt x="7789157" y="438519"/>
                  <a:pt x="7772400" y="629843"/>
                </a:cubicBezTo>
                <a:cubicBezTo>
                  <a:pt x="7755643" y="821167"/>
                  <a:pt x="7772636" y="903229"/>
                  <a:pt x="7772400" y="1063920"/>
                </a:cubicBezTo>
                <a:cubicBezTo>
                  <a:pt x="7751664" y="1170221"/>
                  <a:pt x="7683100" y="1274272"/>
                  <a:pt x="7559611" y="1276709"/>
                </a:cubicBezTo>
                <a:cubicBezTo>
                  <a:pt x="7337314" y="1269394"/>
                  <a:pt x="7260994" y="1282962"/>
                  <a:pt x="6965186" y="1276709"/>
                </a:cubicBezTo>
                <a:cubicBezTo>
                  <a:pt x="6669378" y="1270456"/>
                  <a:pt x="6408490" y="1278437"/>
                  <a:pt x="6150357" y="1276709"/>
                </a:cubicBezTo>
                <a:cubicBezTo>
                  <a:pt x="5892224" y="1274981"/>
                  <a:pt x="5722986" y="1295531"/>
                  <a:pt x="5555932" y="1276709"/>
                </a:cubicBezTo>
                <a:cubicBezTo>
                  <a:pt x="5388879" y="1257887"/>
                  <a:pt x="5129221" y="1274630"/>
                  <a:pt x="4961508" y="1276709"/>
                </a:cubicBezTo>
                <a:cubicBezTo>
                  <a:pt x="4793795" y="1278788"/>
                  <a:pt x="4611872" y="1275712"/>
                  <a:pt x="4514019" y="1276709"/>
                </a:cubicBezTo>
                <a:cubicBezTo>
                  <a:pt x="4416166" y="1277706"/>
                  <a:pt x="4152417" y="1257293"/>
                  <a:pt x="3919595" y="1276709"/>
                </a:cubicBezTo>
                <a:cubicBezTo>
                  <a:pt x="3686773" y="1296125"/>
                  <a:pt x="3584004" y="1287629"/>
                  <a:pt x="3398638" y="1276709"/>
                </a:cubicBezTo>
                <a:cubicBezTo>
                  <a:pt x="3213272" y="1265789"/>
                  <a:pt x="2989090" y="1293394"/>
                  <a:pt x="2804213" y="1276709"/>
                </a:cubicBezTo>
                <a:cubicBezTo>
                  <a:pt x="2619337" y="1260024"/>
                  <a:pt x="2344597" y="1306307"/>
                  <a:pt x="2136321" y="1276709"/>
                </a:cubicBezTo>
                <a:cubicBezTo>
                  <a:pt x="1928045" y="1247111"/>
                  <a:pt x="1836956" y="1259591"/>
                  <a:pt x="1688832" y="1276709"/>
                </a:cubicBezTo>
                <a:cubicBezTo>
                  <a:pt x="1540708" y="1293827"/>
                  <a:pt x="1462243" y="1264675"/>
                  <a:pt x="1241344" y="1276709"/>
                </a:cubicBezTo>
                <a:cubicBezTo>
                  <a:pt x="1020445" y="1288743"/>
                  <a:pt x="605786" y="1271260"/>
                  <a:pt x="212789" y="1276709"/>
                </a:cubicBezTo>
                <a:cubicBezTo>
                  <a:pt x="114790" y="1269197"/>
                  <a:pt x="22832" y="1192886"/>
                  <a:pt x="0" y="1063920"/>
                </a:cubicBezTo>
                <a:cubicBezTo>
                  <a:pt x="-4079" y="972926"/>
                  <a:pt x="5679" y="852288"/>
                  <a:pt x="0" y="646866"/>
                </a:cubicBezTo>
                <a:cubicBezTo>
                  <a:pt x="-5679" y="441444"/>
                  <a:pt x="20588" y="381811"/>
                  <a:pt x="0" y="212789"/>
                </a:cubicBezTo>
                <a:close/>
              </a:path>
            </a:pathLst>
          </a:custGeom>
          <a:solidFill>
            <a:schemeClr val="bg1">
              <a:alpha val="81000"/>
            </a:schemeClr>
          </a:solidFill>
          <a:ln>
            <a:solidFill>
              <a:schemeClr val="tx2">
                <a:lumMod val="75000"/>
                <a:lumOff val="25000"/>
              </a:schemeClr>
            </a:solidFill>
            <a:extLst>
              <a:ext uri="{C807C97D-BFC1-408E-A445-0C87EB9F89A2}">
                <ask:lineSketchStyleProps xmlns:ask="http://schemas.microsoft.com/office/drawing/2018/sketchyshapes" sd="25269219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Điều đó thường xuất hiện đối với cả bạn nam và bạn nữ ở tuổi nào?</a:t>
            </a:r>
            <a:endParaRPr lang="vi-VN" sz="4000"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92701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CAB2-4723-D4D2-D55B-D234A2BD398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F2C243C-A0B4-558E-AB45-AB67AC51A26D}"/>
              </a:ext>
            </a:extLst>
          </p:cNvPr>
          <p:cNvSpPr>
            <a:spLocks noGrp="1"/>
          </p:cNvSpPr>
          <p:nvPr>
            <p:ph type="subTitle" idx="1"/>
          </p:nvPr>
        </p:nvSpPr>
        <p:spPr/>
        <p:txBody>
          <a:bodyPr/>
          <a:lstStyle/>
          <a:p>
            <a:endParaRPr lang="en-US"/>
          </a:p>
        </p:txBody>
      </p:sp>
      <p:pic>
        <p:nvPicPr>
          <p:cNvPr id="5" name="Picture 4" descr="A cartoon of birds flying over a tree and flowers&#10;&#10;Description automatically generated">
            <a:extLst>
              <a:ext uri="{FF2B5EF4-FFF2-40B4-BE49-F238E27FC236}">
                <a16:creationId xmlns:a16="http://schemas.microsoft.com/office/drawing/2014/main" id="{FC806A85-CDB9-4EE3-B708-A2EFF66636BE}"/>
              </a:ext>
            </a:extLst>
          </p:cNvPr>
          <p:cNvPicPr>
            <a:picLocks noChangeAspect="1"/>
          </p:cNvPicPr>
          <p:nvPr/>
        </p:nvPicPr>
        <p:blipFill rotWithShape="1">
          <a:blip r:embed="rId2">
            <a:extLst>
              <a:ext uri="{28A0092B-C50C-407E-A947-70E740481C1C}">
                <a14:useLocalDpi xmlns:a14="http://schemas.microsoft.com/office/drawing/2010/main" val="0"/>
              </a:ext>
            </a:extLst>
          </a:blip>
          <a:srcRect t="7669"/>
          <a:stretch/>
        </p:blipFill>
        <p:spPr>
          <a:xfrm>
            <a:off x="-1" y="1"/>
            <a:ext cx="12192001" cy="6860874"/>
          </a:xfrm>
          <a:prstGeom prst="rect">
            <a:avLst/>
          </a:prstGeom>
        </p:spPr>
      </p:pic>
      <p:sp>
        <p:nvSpPr>
          <p:cNvPr id="6" name="Freeform 6">
            <a:extLst>
              <a:ext uri="{FF2B5EF4-FFF2-40B4-BE49-F238E27FC236}">
                <a16:creationId xmlns:a16="http://schemas.microsoft.com/office/drawing/2014/main" id="{85501162-7467-C3CB-2FF6-BC8DB6B4AC90}"/>
              </a:ext>
            </a:extLst>
          </p:cNvPr>
          <p:cNvSpPr/>
          <p:nvPr/>
        </p:nvSpPr>
        <p:spPr>
          <a:xfrm>
            <a:off x="2389517" y="3355675"/>
            <a:ext cx="4641012" cy="2884607"/>
          </a:xfrm>
          <a:custGeom>
            <a:avLst/>
            <a:gdLst/>
            <a:ahLst/>
            <a:cxnLst/>
            <a:rect l="l" t="t" r="r" b="b"/>
            <a:pathLst>
              <a:path w="1147144" h="706927">
                <a:moveTo>
                  <a:pt x="0" y="0"/>
                </a:moveTo>
                <a:lnTo>
                  <a:pt x="1147144" y="0"/>
                </a:lnTo>
                <a:lnTo>
                  <a:pt x="1147144" y="706927"/>
                </a:lnTo>
                <a:lnTo>
                  <a:pt x="0" y="7069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3">
            <a:extLst>
              <a:ext uri="{FF2B5EF4-FFF2-40B4-BE49-F238E27FC236}">
                <a16:creationId xmlns:a16="http://schemas.microsoft.com/office/drawing/2014/main" id="{EDD19932-4899-8FB0-5D9C-166ACC453E9C}"/>
              </a:ext>
            </a:extLst>
          </p:cNvPr>
          <p:cNvSpPr/>
          <p:nvPr/>
        </p:nvSpPr>
        <p:spPr>
          <a:xfrm>
            <a:off x="8229965" y="99584"/>
            <a:ext cx="3922833" cy="3798758"/>
          </a:xfrm>
          <a:custGeom>
            <a:avLst/>
            <a:gdLst/>
            <a:ahLst/>
            <a:cxnLst/>
            <a:rect l="l" t="t" r="r" b="b"/>
            <a:pathLst>
              <a:path w="1219811" h="1093256">
                <a:moveTo>
                  <a:pt x="0" y="0"/>
                </a:moveTo>
                <a:lnTo>
                  <a:pt x="1219811" y="0"/>
                </a:lnTo>
                <a:lnTo>
                  <a:pt x="1219811" y="1093256"/>
                </a:lnTo>
                <a:lnTo>
                  <a:pt x="0" y="1093256"/>
                </a:lnTo>
                <a:lnTo>
                  <a:pt x="0" y="0"/>
                </a:lnTo>
                <a:close/>
              </a:path>
            </a:pathLst>
          </a:custGeom>
          <a:blipFill>
            <a:blip r:embed="rId5"/>
            <a:stretch>
              <a:fillRect/>
            </a:stretch>
          </a:blipFill>
        </p:spPr>
        <p:txBody>
          <a:bodyPr/>
          <a:lstStyle/>
          <a:p>
            <a:endParaRPr lang="en-US"/>
          </a:p>
        </p:txBody>
      </p:sp>
      <p:pic>
        <p:nvPicPr>
          <p:cNvPr id="4" name="Picture 3">
            <a:extLst>
              <a:ext uri="{FF2B5EF4-FFF2-40B4-BE49-F238E27FC236}">
                <a16:creationId xmlns:a16="http://schemas.microsoft.com/office/drawing/2014/main" id="{5F59B31D-AFF5-D6E2-1F05-13DAD83E5209}"/>
              </a:ext>
            </a:extLst>
          </p:cNvPr>
          <p:cNvPicPr>
            <a:picLocks noChangeAspect="1"/>
          </p:cNvPicPr>
          <p:nvPr/>
        </p:nvPicPr>
        <p:blipFill>
          <a:blip r:embed="rId6"/>
          <a:stretch>
            <a:fillRect/>
          </a:stretch>
        </p:blipFill>
        <p:spPr>
          <a:xfrm>
            <a:off x="-130270" y="152567"/>
            <a:ext cx="4541914" cy="2725148"/>
          </a:xfrm>
          <a:prstGeom prst="rect">
            <a:avLst/>
          </a:prstGeom>
        </p:spPr>
      </p:pic>
      <p:pic>
        <p:nvPicPr>
          <p:cNvPr id="16" name="Picture 15">
            <a:extLst>
              <a:ext uri="{FF2B5EF4-FFF2-40B4-BE49-F238E27FC236}">
                <a16:creationId xmlns:a16="http://schemas.microsoft.com/office/drawing/2014/main" id="{6747D2AE-79FE-2B83-E3EE-60AF94D064AB}"/>
              </a:ext>
            </a:extLst>
          </p:cNvPr>
          <p:cNvPicPr>
            <a:picLocks noChangeAspect="1"/>
          </p:cNvPicPr>
          <p:nvPr/>
        </p:nvPicPr>
        <p:blipFill>
          <a:blip r:embed="rId7"/>
          <a:stretch>
            <a:fillRect/>
          </a:stretch>
        </p:blipFill>
        <p:spPr>
          <a:xfrm>
            <a:off x="0" y="2061711"/>
            <a:ext cx="3267739" cy="1926503"/>
          </a:xfrm>
          <a:prstGeom prst="rect">
            <a:avLst/>
          </a:prstGeom>
        </p:spPr>
      </p:pic>
      <p:pic>
        <p:nvPicPr>
          <p:cNvPr id="17" name="Picture 16">
            <a:extLst>
              <a:ext uri="{FF2B5EF4-FFF2-40B4-BE49-F238E27FC236}">
                <a16:creationId xmlns:a16="http://schemas.microsoft.com/office/drawing/2014/main" id="{EF9FDCFC-84A0-DA6D-E971-37B2FEF16A88}"/>
              </a:ext>
            </a:extLst>
          </p:cNvPr>
          <p:cNvPicPr>
            <a:picLocks noChangeAspect="1"/>
          </p:cNvPicPr>
          <p:nvPr/>
        </p:nvPicPr>
        <p:blipFill>
          <a:blip r:embed="rId8"/>
          <a:stretch>
            <a:fillRect/>
          </a:stretch>
        </p:blipFill>
        <p:spPr>
          <a:xfrm>
            <a:off x="2052329" y="3304701"/>
            <a:ext cx="9065538" cy="2523963"/>
          </a:xfrm>
          <a:prstGeom prst="rect">
            <a:avLst/>
          </a:prstGeom>
        </p:spPr>
      </p:pic>
      <p:pic>
        <p:nvPicPr>
          <p:cNvPr id="18" name="Picture 17" descr="A round pink circle with white text and a black background&#10;&#10;AI-generated content may be incorrect.">
            <a:extLst>
              <a:ext uri="{FF2B5EF4-FFF2-40B4-BE49-F238E27FC236}">
                <a16:creationId xmlns:a16="http://schemas.microsoft.com/office/drawing/2014/main" id="{6942087A-6147-65DA-81FC-1B02B9BF24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7779" y="165179"/>
            <a:ext cx="1477062" cy="1477062"/>
          </a:xfrm>
          <a:prstGeom prst="rect">
            <a:avLst/>
          </a:prstGeom>
        </p:spPr>
      </p:pic>
      <p:pic>
        <p:nvPicPr>
          <p:cNvPr id="19" name="Picture 18" descr="A round pink circle with white text and a black background&#10;&#10;AI-generated content may be incorrect.">
            <a:extLst>
              <a:ext uri="{FF2B5EF4-FFF2-40B4-BE49-F238E27FC236}">
                <a16:creationId xmlns:a16="http://schemas.microsoft.com/office/drawing/2014/main" id="{F8352D81-F719-3B3B-5BD2-34F9B53B99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9747" y="5731987"/>
            <a:ext cx="974895" cy="974895"/>
          </a:xfrm>
          <a:prstGeom prst="rect">
            <a:avLst/>
          </a:prstGeom>
        </p:spPr>
      </p:pic>
    </p:spTree>
    <p:extLst>
      <p:ext uri="{BB962C8B-B14F-4D97-AF65-F5344CB8AC3E}">
        <p14:creationId xmlns:p14="http://schemas.microsoft.com/office/powerpoint/2010/main" val="1439021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playing instruments&#10;&#10;Description automatically generated">
            <a:extLst>
              <a:ext uri="{FF2B5EF4-FFF2-40B4-BE49-F238E27FC236}">
                <a16:creationId xmlns:a16="http://schemas.microsoft.com/office/drawing/2014/main" id="{DE169E25-78E6-4FE6-FF00-785E39A5E11E}"/>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9146" b="12744"/>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DC2846BB-14FF-3687-DD9F-20BD725BB218}"/>
              </a:ext>
            </a:extLst>
          </p:cNvPr>
          <p:cNvPicPr>
            <a:picLocks noChangeAspect="1"/>
          </p:cNvPicPr>
          <p:nvPr/>
        </p:nvPicPr>
        <p:blipFill>
          <a:blip r:embed="rId3"/>
          <a:stretch>
            <a:fillRect/>
          </a:stretch>
        </p:blipFill>
        <p:spPr>
          <a:xfrm>
            <a:off x="1858767" y="1634445"/>
            <a:ext cx="8559526" cy="3078747"/>
          </a:xfrm>
          <a:prstGeom prst="rect">
            <a:avLst/>
          </a:prstGeom>
        </p:spPr>
      </p:pic>
    </p:spTree>
    <p:extLst>
      <p:ext uri="{BB962C8B-B14F-4D97-AF65-F5344CB8AC3E}">
        <p14:creationId xmlns:p14="http://schemas.microsoft.com/office/powerpoint/2010/main" val="1169972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2F0D6-898D-D887-E9E9-A248D60C5ACD}"/>
            </a:ext>
          </a:extLst>
        </p:cNvPr>
        <p:cNvGrpSpPr/>
        <p:nvPr/>
      </p:nvGrpSpPr>
      <p:grpSpPr>
        <a:xfrm>
          <a:off x="0" y="0"/>
          <a:ext cx="0" cy="0"/>
          <a:chOff x="0" y="0"/>
          <a:chExt cx="0" cy="0"/>
        </a:xfrm>
      </p:grpSpPr>
      <p:pic>
        <p:nvPicPr>
          <p:cNvPr id="5" name="Picture 4" descr="A cartoon of birds flying over a tree and flowers&#10;&#10;Description automatically generated">
            <a:extLst>
              <a:ext uri="{FF2B5EF4-FFF2-40B4-BE49-F238E27FC236}">
                <a16:creationId xmlns:a16="http://schemas.microsoft.com/office/drawing/2014/main" id="{A0A79A36-13F6-BA60-535E-F490BDFB99E3}"/>
              </a:ext>
            </a:extLst>
          </p:cNvPr>
          <p:cNvPicPr>
            <a:picLocks noChangeAspect="1"/>
          </p:cNvPicPr>
          <p:nvPr/>
        </p:nvPicPr>
        <p:blipFill rotWithShape="1">
          <a:blip r:embed="rId2">
            <a:extLst>
              <a:ext uri="{28A0092B-C50C-407E-A947-70E740481C1C}">
                <a14:useLocalDpi xmlns:a14="http://schemas.microsoft.com/office/drawing/2010/main" val="0"/>
              </a:ext>
            </a:extLst>
          </a:blip>
          <a:srcRect t="7669"/>
          <a:stretch/>
        </p:blipFill>
        <p:spPr>
          <a:xfrm>
            <a:off x="-1" y="1"/>
            <a:ext cx="12192001" cy="6860874"/>
          </a:xfrm>
          <a:prstGeom prst="rect">
            <a:avLst/>
          </a:prstGeom>
        </p:spPr>
      </p:pic>
      <p:sp>
        <p:nvSpPr>
          <p:cNvPr id="8" name="Freeform 3">
            <a:extLst>
              <a:ext uri="{FF2B5EF4-FFF2-40B4-BE49-F238E27FC236}">
                <a16:creationId xmlns:a16="http://schemas.microsoft.com/office/drawing/2014/main" id="{510ABD99-FD0F-09FA-4C9F-A57ABCDDD51B}"/>
              </a:ext>
            </a:extLst>
          </p:cNvPr>
          <p:cNvSpPr/>
          <p:nvPr/>
        </p:nvSpPr>
        <p:spPr>
          <a:xfrm>
            <a:off x="8229965" y="99584"/>
            <a:ext cx="3922833" cy="3798758"/>
          </a:xfrm>
          <a:custGeom>
            <a:avLst/>
            <a:gdLst/>
            <a:ahLst/>
            <a:cxnLst/>
            <a:rect l="l" t="t" r="r" b="b"/>
            <a:pathLst>
              <a:path w="1219811" h="1093256">
                <a:moveTo>
                  <a:pt x="0" y="0"/>
                </a:moveTo>
                <a:lnTo>
                  <a:pt x="1219811" y="0"/>
                </a:lnTo>
                <a:lnTo>
                  <a:pt x="1219811" y="1093256"/>
                </a:lnTo>
                <a:lnTo>
                  <a:pt x="0" y="1093256"/>
                </a:lnTo>
                <a:lnTo>
                  <a:pt x="0" y="0"/>
                </a:lnTo>
                <a:close/>
              </a:path>
            </a:pathLst>
          </a:custGeom>
          <a:blipFill>
            <a:blip r:embed="rId3"/>
            <a:stretch>
              <a:fillRect/>
            </a:stretch>
          </a:blipFill>
        </p:spPr>
        <p:txBody>
          <a:bodyPr/>
          <a:lstStyle/>
          <a:p>
            <a:endParaRPr lang="en-US"/>
          </a:p>
        </p:txBody>
      </p:sp>
      <p:sp>
        <p:nvSpPr>
          <p:cNvPr id="2" name="Rectangle: Rounded Corners 1">
            <a:extLst>
              <a:ext uri="{FF2B5EF4-FFF2-40B4-BE49-F238E27FC236}">
                <a16:creationId xmlns:a16="http://schemas.microsoft.com/office/drawing/2014/main" id="{43DAE330-951C-9E41-094C-F929BE316C94}"/>
              </a:ext>
            </a:extLst>
          </p:cNvPr>
          <p:cNvSpPr/>
          <p:nvPr/>
        </p:nvSpPr>
        <p:spPr>
          <a:xfrm>
            <a:off x="586598" y="1529621"/>
            <a:ext cx="7798277" cy="3021114"/>
          </a:xfrm>
          <a:custGeom>
            <a:avLst/>
            <a:gdLst>
              <a:gd name="connsiteX0" fmla="*/ 0 w 7798277"/>
              <a:gd name="connsiteY0" fmla="*/ 503529 h 3021114"/>
              <a:gd name="connsiteX1" fmla="*/ 503529 w 7798277"/>
              <a:gd name="connsiteY1" fmla="*/ 0 h 3021114"/>
              <a:gd name="connsiteX2" fmla="*/ 1318475 w 7798277"/>
              <a:gd name="connsiteY2" fmla="*/ 0 h 3021114"/>
              <a:gd name="connsiteX3" fmla="*/ 2133422 w 7798277"/>
              <a:gd name="connsiteY3" fmla="*/ 0 h 3021114"/>
              <a:gd name="connsiteX4" fmla="*/ 2948368 w 7798277"/>
              <a:gd name="connsiteY4" fmla="*/ 0 h 3021114"/>
              <a:gd name="connsiteX5" fmla="*/ 3423753 w 7798277"/>
              <a:gd name="connsiteY5" fmla="*/ 0 h 3021114"/>
              <a:gd name="connsiteX6" fmla="*/ 4102875 w 7798277"/>
              <a:gd name="connsiteY6" fmla="*/ 0 h 3021114"/>
              <a:gd name="connsiteX7" fmla="*/ 4578260 w 7798277"/>
              <a:gd name="connsiteY7" fmla="*/ 0 h 3021114"/>
              <a:gd name="connsiteX8" fmla="*/ 5257382 w 7798277"/>
              <a:gd name="connsiteY8" fmla="*/ 0 h 3021114"/>
              <a:gd name="connsiteX9" fmla="*/ 5868592 w 7798277"/>
              <a:gd name="connsiteY9" fmla="*/ 0 h 3021114"/>
              <a:gd name="connsiteX10" fmla="*/ 6615626 w 7798277"/>
              <a:gd name="connsiteY10" fmla="*/ 0 h 3021114"/>
              <a:gd name="connsiteX11" fmla="*/ 7294748 w 7798277"/>
              <a:gd name="connsiteY11" fmla="*/ 0 h 3021114"/>
              <a:gd name="connsiteX12" fmla="*/ 7798277 w 7798277"/>
              <a:gd name="connsiteY12" fmla="*/ 503529 h 3021114"/>
              <a:gd name="connsiteX13" fmla="*/ 7798277 w 7798277"/>
              <a:gd name="connsiteY13" fmla="*/ 1174881 h 3021114"/>
              <a:gd name="connsiteX14" fmla="*/ 7798277 w 7798277"/>
              <a:gd name="connsiteY14" fmla="*/ 1805952 h 3021114"/>
              <a:gd name="connsiteX15" fmla="*/ 7798277 w 7798277"/>
              <a:gd name="connsiteY15" fmla="*/ 2517585 h 3021114"/>
              <a:gd name="connsiteX16" fmla="*/ 7294748 w 7798277"/>
              <a:gd name="connsiteY16" fmla="*/ 3021114 h 3021114"/>
              <a:gd name="connsiteX17" fmla="*/ 6683538 w 7798277"/>
              <a:gd name="connsiteY17" fmla="*/ 3021114 h 3021114"/>
              <a:gd name="connsiteX18" fmla="*/ 6208153 w 7798277"/>
              <a:gd name="connsiteY18" fmla="*/ 3021114 h 3021114"/>
              <a:gd name="connsiteX19" fmla="*/ 5664855 w 7798277"/>
              <a:gd name="connsiteY19" fmla="*/ 3021114 h 3021114"/>
              <a:gd name="connsiteX20" fmla="*/ 5053646 w 7798277"/>
              <a:gd name="connsiteY20" fmla="*/ 3021114 h 3021114"/>
              <a:gd name="connsiteX21" fmla="*/ 4578260 w 7798277"/>
              <a:gd name="connsiteY21" fmla="*/ 3021114 h 3021114"/>
              <a:gd name="connsiteX22" fmla="*/ 3967051 w 7798277"/>
              <a:gd name="connsiteY22" fmla="*/ 3021114 h 3021114"/>
              <a:gd name="connsiteX23" fmla="*/ 3152104 w 7798277"/>
              <a:gd name="connsiteY23" fmla="*/ 3021114 h 3021114"/>
              <a:gd name="connsiteX24" fmla="*/ 2472983 w 7798277"/>
              <a:gd name="connsiteY24" fmla="*/ 3021114 h 3021114"/>
              <a:gd name="connsiteX25" fmla="*/ 1793861 w 7798277"/>
              <a:gd name="connsiteY25" fmla="*/ 3021114 h 3021114"/>
              <a:gd name="connsiteX26" fmla="*/ 1318475 w 7798277"/>
              <a:gd name="connsiteY26" fmla="*/ 3021114 h 3021114"/>
              <a:gd name="connsiteX27" fmla="*/ 503529 w 7798277"/>
              <a:gd name="connsiteY27" fmla="*/ 3021114 h 3021114"/>
              <a:gd name="connsiteX28" fmla="*/ 0 w 7798277"/>
              <a:gd name="connsiteY28" fmla="*/ 2517585 h 3021114"/>
              <a:gd name="connsiteX29" fmla="*/ 0 w 7798277"/>
              <a:gd name="connsiteY29" fmla="*/ 1866374 h 3021114"/>
              <a:gd name="connsiteX30" fmla="*/ 0 w 7798277"/>
              <a:gd name="connsiteY30" fmla="*/ 1215162 h 3021114"/>
              <a:gd name="connsiteX31" fmla="*/ 0 w 7798277"/>
              <a:gd name="connsiteY31" fmla="*/ 503529 h 30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98277" h="3021114" fill="none" extrusionOk="0">
                <a:moveTo>
                  <a:pt x="0" y="503529"/>
                </a:moveTo>
                <a:cubicBezTo>
                  <a:pt x="29964" y="217306"/>
                  <a:pt x="272217" y="-12714"/>
                  <a:pt x="503529" y="0"/>
                </a:cubicBezTo>
                <a:cubicBezTo>
                  <a:pt x="806666" y="30710"/>
                  <a:pt x="1114152" y="-3343"/>
                  <a:pt x="1318475" y="0"/>
                </a:cubicBezTo>
                <a:cubicBezTo>
                  <a:pt x="1522798" y="3343"/>
                  <a:pt x="1958484" y="21367"/>
                  <a:pt x="2133422" y="0"/>
                </a:cubicBezTo>
                <a:cubicBezTo>
                  <a:pt x="2308360" y="-21367"/>
                  <a:pt x="2637323" y="10398"/>
                  <a:pt x="2948368" y="0"/>
                </a:cubicBezTo>
                <a:cubicBezTo>
                  <a:pt x="3259413" y="-10398"/>
                  <a:pt x="3219374" y="15952"/>
                  <a:pt x="3423753" y="0"/>
                </a:cubicBezTo>
                <a:cubicBezTo>
                  <a:pt x="3628132" y="-15952"/>
                  <a:pt x="3931470" y="29287"/>
                  <a:pt x="4102875" y="0"/>
                </a:cubicBezTo>
                <a:cubicBezTo>
                  <a:pt x="4274280" y="-29287"/>
                  <a:pt x="4394715" y="20937"/>
                  <a:pt x="4578260" y="0"/>
                </a:cubicBezTo>
                <a:cubicBezTo>
                  <a:pt x="4761806" y="-20937"/>
                  <a:pt x="4927258" y="8313"/>
                  <a:pt x="5257382" y="0"/>
                </a:cubicBezTo>
                <a:cubicBezTo>
                  <a:pt x="5587506" y="-8313"/>
                  <a:pt x="5667578" y="8851"/>
                  <a:pt x="5868592" y="0"/>
                </a:cubicBezTo>
                <a:cubicBezTo>
                  <a:pt x="6069606" y="-8851"/>
                  <a:pt x="6342559" y="-4549"/>
                  <a:pt x="6615626" y="0"/>
                </a:cubicBezTo>
                <a:cubicBezTo>
                  <a:pt x="6888693" y="4549"/>
                  <a:pt x="7066672" y="14040"/>
                  <a:pt x="7294748" y="0"/>
                </a:cubicBezTo>
                <a:cubicBezTo>
                  <a:pt x="7618307" y="-29559"/>
                  <a:pt x="7788999" y="205220"/>
                  <a:pt x="7798277" y="503529"/>
                </a:cubicBezTo>
                <a:cubicBezTo>
                  <a:pt x="7768232" y="836330"/>
                  <a:pt x="7814240" y="1033001"/>
                  <a:pt x="7798277" y="1174881"/>
                </a:cubicBezTo>
                <a:cubicBezTo>
                  <a:pt x="7782314" y="1316761"/>
                  <a:pt x="7781837" y="1566407"/>
                  <a:pt x="7798277" y="1805952"/>
                </a:cubicBezTo>
                <a:cubicBezTo>
                  <a:pt x="7814717" y="2045497"/>
                  <a:pt x="7813859" y="2216046"/>
                  <a:pt x="7798277" y="2517585"/>
                </a:cubicBezTo>
                <a:cubicBezTo>
                  <a:pt x="7836472" y="2844062"/>
                  <a:pt x="7537586" y="2992509"/>
                  <a:pt x="7294748" y="3021114"/>
                </a:cubicBezTo>
                <a:cubicBezTo>
                  <a:pt x="7012476" y="2997087"/>
                  <a:pt x="6811946" y="3025940"/>
                  <a:pt x="6683538" y="3021114"/>
                </a:cubicBezTo>
                <a:cubicBezTo>
                  <a:pt x="6555130" y="3016289"/>
                  <a:pt x="6352192" y="3010391"/>
                  <a:pt x="6208153" y="3021114"/>
                </a:cubicBezTo>
                <a:cubicBezTo>
                  <a:pt x="6064114" y="3031837"/>
                  <a:pt x="5878909" y="3035334"/>
                  <a:pt x="5664855" y="3021114"/>
                </a:cubicBezTo>
                <a:cubicBezTo>
                  <a:pt x="5450801" y="3006894"/>
                  <a:pt x="5264641" y="3037236"/>
                  <a:pt x="5053646" y="3021114"/>
                </a:cubicBezTo>
                <a:cubicBezTo>
                  <a:pt x="4842651" y="3004992"/>
                  <a:pt x="4677698" y="3019205"/>
                  <a:pt x="4578260" y="3021114"/>
                </a:cubicBezTo>
                <a:cubicBezTo>
                  <a:pt x="4478822" y="3023023"/>
                  <a:pt x="4188867" y="3014082"/>
                  <a:pt x="3967051" y="3021114"/>
                </a:cubicBezTo>
                <a:cubicBezTo>
                  <a:pt x="3745235" y="3028146"/>
                  <a:pt x="3479043" y="3058772"/>
                  <a:pt x="3152104" y="3021114"/>
                </a:cubicBezTo>
                <a:cubicBezTo>
                  <a:pt x="2825165" y="2983456"/>
                  <a:pt x="2785026" y="3045472"/>
                  <a:pt x="2472983" y="3021114"/>
                </a:cubicBezTo>
                <a:cubicBezTo>
                  <a:pt x="2160940" y="2996756"/>
                  <a:pt x="2113330" y="3011437"/>
                  <a:pt x="1793861" y="3021114"/>
                </a:cubicBezTo>
                <a:cubicBezTo>
                  <a:pt x="1474392" y="3030791"/>
                  <a:pt x="1551879" y="3004338"/>
                  <a:pt x="1318475" y="3021114"/>
                </a:cubicBezTo>
                <a:cubicBezTo>
                  <a:pt x="1085071" y="3037890"/>
                  <a:pt x="753625" y="3005551"/>
                  <a:pt x="503529" y="3021114"/>
                </a:cubicBezTo>
                <a:cubicBezTo>
                  <a:pt x="213509" y="3036311"/>
                  <a:pt x="-15304" y="2806480"/>
                  <a:pt x="0" y="2517585"/>
                </a:cubicBezTo>
                <a:cubicBezTo>
                  <a:pt x="-13619" y="2381641"/>
                  <a:pt x="7246" y="2163933"/>
                  <a:pt x="0" y="1866374"/>
                </a:cubicBezTo>
                <a:cubicBezTo>
                  <a:pt x="-7246" y="1568815"/>
                  <a:pt x="-13126" y="1418039"/>
                  <a:pt x="0" y="1215162"/>
                </a:cubicBezTo>
                <a:cubicBezTo>
                  <a:pt x="13126" y="1012285"/>
                  <a:pt x="-31154" y="795043"/>
                  <a:pt x="0" y="503529"/>
                </a:cubicBezTo>
                <a:close/>
              </a:path>
              <a:path w="7798277" h="3021114" stroke="0" extrusionOk="0">
                <a:moveTo>
                  <a:pt x="0" y="503529"/>
                </a:moveTo>
                <a:cubicBezTo>
                  <a:pt x="-20528" y="197345"/>
                  <a:pt x="208434" y="-10849"/>
                  <a:pt x="503529" y="0"/>
                </a:cubicBezTo>
                <a:cubicBezTo>
                  <a:pt x="873919" y="-12241"/>
                  <a:pt x="1056842" y="-3673"/>
                  <a:pt x="1318475" y="0"/>
                </a:cubicBezTo>
                <a:cubicBezTo>
                  <a:pt x="1580108" y="3673"/>
                  <a:pt x="1872797" y="967"/>
                  <a:pt x="2065509" y="0"/>
                </a:cubicBezTo>
                <a:cubicBezTo>
                  <a:pt x="2258221" y="-967"/>
                  <a:pt x="2437274" y="7815"/>
                  <a:pt x="2540895" y="0"/>
                </a:cubicBezTo>
                <a:cubicBezTo>
                  <a:pt x="2644516" y="-7815"/>
                  <a:pt x="2943160" y="21547"/>
                  <a:pt x="3084192" y="0"/>
                </a:cubicBezTo>
                <a:cubicBezTo>
                  <a:pt x="3225224" y="-21547"/>
                  <a:pt x="3631036" y="-18933"/>
                  <a:pt x="3831226" y="0"/>
                </a:cubicBezTo>
                <a:cubicBezTo>
                  <a:pt x="4031416" y="18933"/>
                  <a:pt x="4224588" y="-20481"/>
                  <a:pt x="4374524" y="0"/>
                </a:cubicBezTo>
                <a:cubicBezTo>
                  <a:pt x="4524460" y="20481"/>
                  <a:pt x="4832973" y="-27122"/>
                  <a:pt x="5053646" y="0"/>
                </a:cubicBezTo>
                <a:cubicBezTo>
                  <a:pt x="5274319" y="27122"/>
                  <a:pt x="5369891" y="-15981"/>
                  <a:pt x="5529031" y="0"/>
                </a:cubicBezTo>
                <a:cubicBezTo>
                  <a:pt x="5688171" y="15981"/>
                  <a:pt x="5921899" y="-24560"/>
                  <a:pt x="6208153" y="0"/>
                </a:cubicBezTo>
                <a:cubicBezTo>
                  <a:pt x="6494407" y="24560"/>
                  <a:pt x="6821957" y="38755"/>
                  <a:pt x="7294748" y="0"/>
                </a:cubicBezTo>
                <a:cubicBezTo>
                  <a:pt x="7618762" y="33461"/>
                  <a:pt x="7830997" y="248568"/>
                  <a:pt x="7798277" y="503529"/>
                </a:cubicBezTo>
                <a:cubicBezTo>
                  <a:pt x="7812551" y="664729"/>
                  <a:pt x="7791618" y="966239"/>
                  <a:pt x="7798277" y="1134600"/>
                </a:cubicBezTo>
                <a:cubicBezTo>
                  <a:pt x="7804936" y="1302961"/>
                  <a:pt x="7780368" y="1513785"/>
                  <a:pt x="7798277" y="1846233"/>
                </a:cubicBezTo>
                <a:cubicBezTo>
                  <a:pt x="7816186" y="2178681"/>
                  <a:pt x="7809180" y="2275410"/>
                  <a:pt x="7798277" y="2517585"/>
                </a:cubicBezTo>
                <a:cubicBezTo>
                  <a:pt x="7738868" y="2763534"/>
                  <a:pt x="7613592" y="3004478"/>
                  <a:pt x="7294748" y="3021114"/>
                </a:cubicBezTo>
                <a:cubicBezTo>
                  <a:pt x="7005435" y="3030874"/>
                  <a:pt x="6927205" y="3005147"/>
                  <a:pt x="6683538" y="3021114"/>
                </a:cubicBezTo>
                <a:cubicBezTo>
                  <a:pt x="6439871" y="3037082"/>
                  <a:pt x="6109944" y="3048692"/>
                  <a:pt x="5868592" y="3021114"/>
                </a:cubicBezTo>
                <a:cubicBezTo>
                  <a:pt x="5627240" y="2993536"/>
                  <a:pt x="5437979" y="3043850"/>
                  <a:pt x="5257382" y="3021114"/>
                </a:cubicBezTo>
                <a:cubicBezTo>
                  <a:pt x="5076785" y="2998379"/>
                  <a:pt x="4832236" y="3025496"/>
                  <a:pt x="4646173" y="3021114"/>
                </a:cubicBezTo>
                <a:cubicBezTo>
                  <a:pt x="4460110" y="3016732"/>
                  <a:pt x="4296367" y="3025148"/>
                  <a:pt x="4170787" y="3021114"/>
                </a:cubicBezTo>
                <a:cubicBezTo>
                  <a:pt x="4045207" y="3017080"/>
                  <a:pt x="3719929" y="3026269"/>
                  <a:pt x="3559578" y="3021114"/>
                </a:cubicBezTo>
                <a:cubicBezTo>
                  <a:pt x="3399227" y="3015959"/>
                  <a:pt x="3257808" y="3011948"/>
                  <a:pt x="3016280" y="3021114"/>
                </a:cubicBezTo>
                <a:cubicBezTo>
                  <a:pt x="2774752" y="3030280"/>
                  <a:pt x="2669010" y="3012354"/>
                  <a:pt x="2405070" y="3021114"/>
                </a:cubicBezTo>
                <a:cubicBezTo>
                  <a:pt x="2141130" y="3029875"/>
                  <a:pt x="1950387" y="3008526"/>
                  <a:pt x="1725948" y="3021114"/>
                </a:cubicBezTo>
                <a:cubicBezTo>
                  <a:pt x="1501509" y="3033702"/>
                  <a:pt x="1442718" y="3043082"/>
                  <a:pt x="1250563" y="3021114"/>
                </a:cubicBezTo>
                <a:cubicBezTo>
                  <a:pt x="1058409" y="2999146"/>
                  <a:pt x="751185" y="3007220"/>
                  <a:pt x="503529" y="3021114"/>
                </a:cubicBezTo>
                <a:cubicBezTo>
                  <a:pt x="210521" y="3019513"/>
                  <a:pt x="47202" y="2755864"/>
                  <a:pt x="0" y="2517585"/>
                </a:cubicBezTo>
                <a:cubicBezTo>
                  <a:pt x="28328" y="2276622"/>
                  <a:pt x="33252" y="2130081"/>
                  <a:pt x="0" y="1826092"/>
                </a:cubicBezTo>
                <a:cubicBezTo>
                  <a:pt x="-33252" y="1522103"/>
                  <a:pt x="3339" y="1339992"/>
                  <a:pt x="0" y="1154740"/>
                </a:cubicBezTo>
                <a:cubicBezTo>
                  <a:pt x="-3339" y="969488"/>
                  <a:pt x="11979" y="825815"/>
                  <a:pt x="0" y="503529"/>
                </a:cubicBezTo>
                <a:close/>
              </a:path>
            </a:pathLst>
          </a:custGeom>
          <a:solidFill>
            <a:schemeClr val="bg1">
              <a:alpha val="81000"/>
            </a:schemeClr>
          </a:solidFill>
          <a:ln w="38100">
            <a:solidFill>
              <a:schemeClr val="tx2">
                <a:lumMod val="75000"/>
                <a:lumOff val="25000"/>
              </a:schemeClr>
            </a:solidFill>
            <a:prstDash val="sysDot"/>
            <a:extLst>
              <a:ext uri="{C807C97D-BFC1-408E-A445-0C87EB9F89A2}">
                <ask:lineSketchStyleProps xmlns:ask="http://schemas.microsoft.com/office/drawing/2018/sketchyshapes" sd="25269219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000" dirty="0">
                <a:solidFill>
                  <a:srgbClr val="C00000"/>
                </a:solidFill>
                <a:latin typeface="Cambria" panose="02040503050406030204" pitchFamily="18" charset="0"/>
                <a:ea typeface="Cambria" panose="02040503050406030204" pitchFamily="18" charset="0"/>
                <a:cs typeface="#9Slide07 Itim" panose="00000500000000000000" pitchFamily="2" charset="-34"/>
              </a:rPr>
              <a:t>1. Sự cần thiết phải giữ vệ sinh cơ thể</a:t>
            </a:r>
          </a:p>
        </p:txBody>
      </p:sp>
    </p:spTree>
    <p:extLst>
      <p:ext uri="{BB962C8B-B14F-4D97-AF65-F5344CB8AC3E}">
        <p14:creationId xmlns:p14="http://schemas.microsoft.com/office/powerpoint/2010/main" val="2246428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58617" y="-52816"/>
            <a:ext cx="12288171" cy="6910816"/>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264961" y="269178"/>
            <a:ext cx="11604654" cy="6360221"/>
          </a:xfrm>
          <a:prstGeom prst="roundRect">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7297CBAB-F129-5E33-09C2-0BFC6FF067BB}"/>
              </a:ext>
            </a:extLst>
          </p:cNvPr>
          <p:cNvSpPr txBox="1"/>
          <p:nvPr/>
        </p:nvSpPr>
        <p:spPr>
          <a:xfrm>
            <a:off x="1303323" y="383770"/>
            <a:ext cx="952793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Arial" panose="020B0604020202020204" pitchFamily="34" charset="0"/>
                <a:ea typeface="+mn-ea"/>
                <a:cs typeface="+mn-cs"/>
              </a:rPr>
              <a:t>THẢO LUẬN NHÓM</a:t>
            </a:r>
            <a:endParaRPr kumimoji="0" lang="en-US" sz="6000" b="1" i="0" u="none" strike="noStrike" kern="1200" cap="none" spc="0" normalizeH="0" baseline="0" noProof="0">
              <a:ln>
                <a:noFill/>
              </a:ln>
              <a:solidFill>
                <a:srgbClr val="FF0000"/>
              </a:solidFill>
              <a:effectLst/>
              <a:uLnTx/>
              <a:uFillTx/>
              <a:latin typeface="Aptos" panose="02110004020202020204"/>
              <a:ea typeface="+mn-ea"/>
              <a:cs typeface="+mn-cs"/>
            </a:endParaRPr>
          </a:p>
        </p:txBody>
      </p:sp>
      <p:sp>
        <p:nvSpPr>
          <p:cNvPr id="3" name="Freeform 3">
            <a:extLst>
              <a:ext uri="{FF2B5EF4-FFF2-40B4-BE49-F238E27FC236}">
                <a16:creationId xmlns:a16="http://schemas.microsoft.com/office/drawing/2014/main" id="{F8FF08A7-09B8-8FD6-735D-392CCD3AF0AB}"/>
              </a:ext>
            </a:extLst>
          </p:cNvPr>
          <p:cNvSpPr/>
          <p:nvPr/>
        </p:nvSpPr>
        <p:spPr>
          <a:xfrm>
            <a:off x="1895812" y="1424354"/>
            <a:ext cx="8092250" cy="4865465"/>
          </a:xfrm>
          <a:custGeom>
            <a:avLst/>
            <a:gdLst/>
            <a:ahLst/>
            <a:cxnLst/>
            <a:rect l="l" t="t" r="r" b="b"/>
            <a:pathLst>
              <a:path w="13687484" h="8229600">
                <a:moveTo>
                  <a:pt x="0" y="0"/>
                </a:moveTo>
                <a:lnTo>
                  <a:pt x="13687484" y="0"/>
                </a:lnTo>
                <a:lnTo>
                  <a:pt x="13687484"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4270821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4E7AF7E7-8F85-4F85-7BE7-A60FBB7A861F}"/>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E3F6F89D-7EF7-3967-0033-510430111A68}"/>
              </a:ext>
            </a:extLst>
          </p:cNvPr>
          <p:cNvSpPr/>
          <p:nvPr/>
        </p:nvSpPr>
        <p:spPr>
          <a:xfrm>
            <a:off x="3466214" y="1792224"/>
            <a:ext cx="8304028" cy="4242815"/>
          </a:xfrm>
          <a:custGeom>
            <a:avLst/>
            <a:gdLst>
              <a:gd name="connsiteX0" fmla="*/ 0 w 8304028"/>
              <a:gd name="connsiteY0" fmla="*/ 707150 h 4242815"/>
              <a:gd name="connsiteX1" fmla="*/ 707150 w 8304028"/>
              <a:gd name="connsiteY1" fmla="*/ 0 h 4242815"/>
              <a:gd name="connsiteX2" fmla="*/ 1258328 w 8304028"/>
              <a:gd name="connsiteY2" fmla="*/ 0 h 4242815"/>
              <a:gd name="connsiteX3" fmla="*/ 1740609 w 8304028"/>
              <a:gd name="connsiteY3" fmla="*/ 0 h 4242815"/>
              <a:gd name="connsiteX4" fmla="*/ 2429582 w 8304028"/>
              <a:gd name="connsiteY4" fmla="*/ 0 h 4242815"/>
              <a:gd name="connsiteX5" fmla="*/ 3049658 w 8304028"/>
              <a:gd name="connsiteY5" fmla="*/ 0 h 4242815"/>
              <a:gd name="connsiteX6" fmla="*/ 3807528 w 8304028"/>
              <a:gd name="connsiteY6" fmla="*/ 0 h 4242815"/>
              <a:gd name="connsiteX7" fmla="*/ 4634295 w 8304028"/>
              <a:gd name="connsiteY7" fmla="*/ 0 h 4242815"/>
              <a:gd name="connsiteX8" fmla="*/ 5392165 w 8304028"/>
              <a:gd name="connsiteY8" fmla="*/ 0 h 4242815"/>
              <a:gd name="connsiteX9" fmla="*/ 5943343 w 8304028"/>
              <a:gd name="connsiteY9" fmla="*/ 0 h 4242815"/>
              <a:gd name="connsiteX10" fmla="*/ 6701213 w 8304028"/>
              <a:gd name="connsiteY10" fmla="*/ 0 h 4242815"/>
              <a:gd name="connsiteX11" fmla="*/ 7596878 w 8304028"/>
              <a:gd name="connsiteY11" fmla="*/ 0 h 4242815"/>
              <a:gd name="connsiteX12" fmla="*/ 8304028 w 8304028"/>
              <a:gd name="connsiteY12" fmla="*/ 707150 h 4242815"/>
              <a:gd name="connsiteX13" fmla="*/ 8304028 w 8304028"/>
              <a:gd name="connsiteY13" fmla="*/ 1272853 h 4242815"/>
              <a:gd name="connsiteX14" fmla="*/ 8304028 w 8304028"/>
              <a:gd name="connsiteY14" fmla="*/ 1895126 h 4242815"/>
              <a:gd name="connsiteX15" fmla="*/ 8304028 w 8304028"/>
              <a:gd name="connsiteY15" fmla="*/ 2375974 h 4242815"/>
              <a:gd name="connsiteX16" fmla="*/ 8304028 w 8304028"/>
              <a:gd name="connsiteY16" fmla="*/ 2885107 h 4242815"/>
              <a:gd name="connsiteX17" fmla="*/ 8304028 w 8304028"/>
              <a:gd name="connsiteY17" fmla="*/ 3535665 h 4242815"/>
              <a:gd name="connsiteX18" fmla="*/ 7596878 w 8304028"/>
              <a:gd name="connsiteY18" fmla="*/ 4242815 h 4242815"/>
              <a:gd name="connsiteX19" fmla="*/ 7114597 w 8304028"/>
              <a:gd name="connsiteY19" fmla="*/ 4242815 h 4242815"/>
              <a:gd name="connsiteX20" fmla="*/ 6425624 w 8304028"/>
              <a:gd name="connsiteY20" fmla="*/ 4242815 h 4242815"/>
              <a:gd name="connsiteX21" fmla="*/ 5736651 w 8304028"/>
              <a:gd name="connsiteY21" fmla="*/ 4242815 h 4242815"/>
              <a:gd name="connsiteX22" fmla="*/ 5254370 w 8304028"/>
              <a:gd name="connsiteY22" fmla="*/ 4242815 h 4242815"/>
              <a:gd name="connsiteX23" fmla="*/ 4496500 w 8304028"/>
              <a:gd name="connsiteY23" fmla="*/ 4242815 h 4242815"/>
              <a:gd name="connsiteX24" fmla="*/ 3738630 w 8304028"/>
              <a:gd name="connsiteY24" fmla="*/ 4242815 h 4242815"/>
              <a:gd name="connsiteX25" fmla="*/ 3118555 w 8304028"/>
              <a:gd name="connsiteY25" fmla="*/ 4242815 h 4242815"/>
              <a:gd name="connsiteX26" fmla="*/ 2291787 w 8304028"/>
              <a:gd name="connsiteY26" fmla="*/ 4242815 h 4242815"/>
              <a:gd name="connsiteX27" fmla="*/ 1671712 w 8304028"/>
              <a:gd name="connsiteY27" fmla="*/ 4242815 h 4242815"/>
              <a:gd name="connsiteX28" fmla="*/ 707150 w 8304028"/>
              <a:gd name="connsiteY28" fmla="*/ 4242815 h 4242815"/>
              <a:gd name="connsiteX29" fmla="*/ 0 w 8304028"/>
              <a:gd name="connsiteY29" fmla="*/ 3535665 h 4242815"/>
              <a:gd name="connsiteX30" fmla="*/ 0 w 8304028"/>
              <a:gd name="connsiteY30" fmla="*/ 3026532 h 4242815"/>
              <a:gd name="connsiteX31" fmla="*/ 0 w 8304028"/>
              <a:gd name="connsiteY31" fmla="*/ 2545685 h 4242815"/>
              <a:gd name="connsiteX32" fmla="*/ 0 w 8304028"/>
              <a:gd name="connsiteY32" fmla="*/ 2008267 h 4242815"/>
              <a:gd name="connsiteX33" fmla="*/ 0 w 8304028"/>
              <a:gd name="connsiteY33" fmla="*/ 1442564 h 4242815"/>
              <a:gd name="connsiteX34" fmla="*/ 0 w 8304028"/>
              <a:gd name="connsiteY34" fmla="*/ 707150 h 424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4028" h="4242815" fill="none" extrusionOk="0">
                <a:moveTo>
                  <a:pt x="0" y="707150"/>
                </a:moveTo>
                <a:cubicBezTo>
                  <a:pt x="59420" y="254723"/>
                  <a:pt x="339107" y="-51158"/>
                  <a:pt x="707150" y="0"/>
                </a:cubicBezTo>
                <a:cubicBezTo>
                  <a:pt x="853122" y="-13842"/>
                  <a:pt x="1137302" y="-371"/>
                  <a:pt x="1258328" y="0"/>
                </a:cubicBezTo>
                <a:cubicBezTo>
                  <a:pt x="1379354" y="371"/>
                  <a:pt x="1550598" y="-7996"/>
                  <a:pt x="1740609" y="0"/>
                </a:cubicBezTo>
                <a:cubicBezTo>
                  <a:pt x="1930620" y="7996"/>
                  <a:pt x="2131665" y="-12298"/>
                  <a:pt x="2429582" y="0"/>
                </a:cubicBezTo>
                <a:cubicBezTo>
                  <a:pt x="2727499" y="12298"/>
                  <a:pt x="2861462" y="-14178"/>
                  <a:pt x="3049658" y="0"/>
                </a:cubicBezTo>
                <a:cubicBezTo>
                  <a:pt x="3237854" y="14178"/>
                  <a:pt x="3625162" y="-25973"/>
                  <a:pt x="3807528" y="0"/>
                </a:cubicBezTo>
                <a:cubicBezTo>
                  <a:pt x="3989894" y="25973"/>
                  <a:pt x="4382003" y="3410"/>
                  <a:pt x="4634295" y="0"/>
                </a:cubicBezTo>
                <a:cubicBezTo>
                  <a:pt x="4886587" y="-3410"/>
                  <a:pt x="5081712" y="14393"/>
                  <a:pt x="5392165" y="0"/>
                </a:cubicBezTo>
                <a:cubicBezTo>
                  <a:pt x="5702618" y="-14393"/>
                  <a:pt x="5741231" y="15029"/>
                  <a:pt x="5943343" y="0"/>
                </a:cubicBezTo>
                <a:cubicBezTo>
                  <a:pt x="6145455" y="-15029"/>
                  <a:pt x="6372342" y="19226"/>
                  <a:pt x="6701213" y="0"/>
                </a:cubicBezTo>
                <a:cubicBezTo>
                  <a:pt x="7030084" y="-19226"/>
                  <a:pt x="7373806" y="33745"/>
                  <a:pt x="7596878" y="0"/>
                </a:cubicBezTo>
                <a:cubicBezTo>
                  <a:pt x="8007407" y="-18316"/>
                  <a:pt x="8308197" y="327107"/>
                  <a:pt x="8304028" y="707150"/>
                </a:cubicBezTo>
                <a:cubicBezTo>
                  <a:pt x="8296424" y="910913"/>
                  <a:pt x="8283773" y="1133616"/>
                  <a:pt x="8304028" y="1272853"/>
                </a:cubicBezTo>
                <a:cubicBezTo>
                  <a:pt x="8324283" y="1412090"/>
                  <a:pt x="8327397" y="1725043"/>
                  <a:pt x="8304028" y="1895126"/>
                </a:cubicBezTo>
                <a:cubicBezTo>
                  <a:pt x="8280659" y="2065209"/>
                  <a:pt x="8300913" y="2194278"/>
                  <a:pt x="8304028" y="2375974"/>
                </a:cubicBezTo>
                <a:cubicBezTo>
                  <a:pt x="8307143" y="2557670"/>
                  <a:pt x="8294048" y="2642892"/>
                  <a:pt x="8304028" y="2885107"/>
                </a:cubicBezTo>
                <a:cubicBezTo>
                  <a:pt x="8314008" y="3127322"/>
                  <a:pt x="8319532" y="3236392"/>
                  <a:pt x="8304028" y="3535665"/>
                </a:cubicBezTo>
                <a:cubicBezTo>
                  <a:pt x="8256561" y="3888559"/>
                  <a:pt x="8068946" y="4208895"/>
                  <a:pt x="7596878" y="4242815"/>
                </a:cubicBezTo>
                <a:cubicBezTo>
                  <a:pt x="7481764" y="4222035"/>
                  <a:pt x="7284934" y="4266350"/>
                  <a:pt x="7114597" y="4242815"/>
                </a:cubicBezTo>
                <a:cubicBezTo>
                  <a:pt x="6944260" y="4219280"/>
                  <a:pt x="6586255" y="4227401"/>
                  <a:pt x="6425624" y="4242815"/>
                </a:cubicBezTo>
                <a:cubicBezTo>
                  <a:pt x="6264993" y="4258229"/>
                  <a:pt x="6054256" y="4225002"/>
                  <a:pt x="5736651" y="4242815"/>
                </a:cubicBezTo>
                <a:cubicBezTo>
                  <a:pt x="5419046" y="4260628"/>
                  <a:pt x="5489342" y="4246458"/>
                  <a:pt x="5254370" y="4242815"/>
                </a:cubicBezTo>
                <a:cubicBezTo>
                  <a:pt x="5019398" y="4239172"/>
                  <a:pt x="4820700" y="4243505"/>
                  <a:pt x="4496500" y="4242815"/>
                </a:cubicBezTo>
                <a:cubicBezTo>
                  <a:pt x="4172300" y="4242126"/>
                  <a:pt x="4047206" y="4256264"/>
                  <a:pt x="3738630" y="4242815"/>
                </a:cubicBezTo>
                <a:cubicBezTo>
                  <a:pt x="3430054" y="4229367"/>
                  <a:pt x="3266226" y="4227274"/>
                  <a:pt x="3118555" y="4242815"/>
                </a:cubicBezTo>
                <a:cubicBezTo>
                  <a:pt x="2970884" y="4258356"/>
                  <a:pt x="2515331" y="4239119"/>
                  <a:pt x="2291787" y="4242815"/>
                </a:cubicBezTo>
                <a:cubicBezTo>
                  <a:pt x="2068243" y="4246511"/>
                  <a:pt x="1930930" y="4243457"/>
                  <a:pt x="1671712" y="4242815"/>
                </a:cubicBezTo>
                <a:cubicBezTo>
                  <a:pt x="1412495" y="4242173"/>
                  <a:pt x="1034449" y="4195427"/>
                  <a:pt x="707150" y="4242815"/>
                </a:cubicBezTo>
                <a:cubicBezTo>
                  <a:pt x="326624" y="4169106"/>
                  <a:pt x="-21669" y="3938024"/>
                  <a:pt x="0" y="3535665"/>
                </a:cubicBezTo>
                <a:cubicBezTo>
                  <a:pt x="-2970" y="3403643"/>
                  <a:pt x="-21096" y="3211223"/>
                  <a:pt x="0" y="3026532"/>
                </a:cubicBezTo>
                <a:cubicBezTo>
                  <a:pt x="21096" y="2841841"/>
                  <a:pt x="4177" y="2720278"/>
                  <a:pt x="0" y="2545685"/>
                </a:cubicBezTo>
                <a:cubicBezTo>
                  <a:pt x="-4177" y="2371092"/>
                  <a:pt x="-1032" y="2211031"/>
                  <a:pt x="0" y="2008267"/>
                </a:cubicBezTo>
                <a:cubicBezTo>
                  <a:pt x="1032" y="1805503"/>
                  <a:pt x="-14534" y="1684403"/>
                  <a:pt x="0" y="1442564"/>
                </a:cubicBezTo>
                <a:cubicBezTo>
                  <a:pt x="14534" y="1200725"/>
                  <a:pt x="-4162" y="870318"/>
                  <a:pt x="0" y="707150"/>
                </a:cubicBezTo>
                <a:close/>
              </a:path>
              <a:path w="8304028" h="4242815" stroke="0" extrusionOk="0">
                <a:moveTo>
                  <a:pt x="0" y="707150"/>
                </a:moveTo>
                <a:cubicBezTo>
                  <a:pt x="-6458" y="307765"/>
                  <a:pt x="235060" y="-52026"/>
                  <a:pt x="707150" y="0"/>
                </a:cubicBezTo>
                <a:cubicBezTo>
                  <a:pt x="923989" y="23379"/>
                  <a:pt x="1173972" y="16411"/>
                  <a:pt x="1533917" y="0"/>
                </a:cubicBezTo>
                <a:cubicBezTo>
                  <a:pt x="1893862" y="-16411"/>
                  <a:pt x="1924919" y="29665"/>
                  <a:pt x="2291787" y="0"/>
                </a:cubicBezTo>
                <a:cubicBezTo>
                  <a:pt x="2658655" y="-29665"/>
                  <a:pt x="2652786" y="-5819"/>
                  <a:pt x="2774068" y="0"/>
                </a:cubicBezTo>
                <a:cubicBezTo>
                  <a:pt x="2895350" y="5819"/>
                  <a:pt x="3150293" y="11998"/>
                  <a:pt x="3325247" y="0"/>
                </a:cubicBezTo>
                <a:cubicBezTo>
                  <a:pt x="3500201" y="-11998"/>
                  <a:pt x="3721575" y="16659"/>
                  <a:pt x="4083117" y="0"/>
                </a:cubicBezTo>
                <a:cubicBezTo>
                  <a:pt x="4444659" y="-16659"/>
                  <a:pt x="4403071" y="-27403"/>
                  <a:pt x="4634295" y="0"/>
                </a:cubicBezTo>
                <a:cubicBezTo>
                  <a:pt x="4865519" y="27403"/>
                  <a:pt x="5166164" y="18418"/>
                  <a:pt x="5323268" y="0"/>
                </a:cubicBezTo>
                <a:cubicBezTo>
                  <a:pt x="5480372" y="-18418"/>
                  <a:pt x="5702295" y="2171"/>
                  <a:pt x="5805549" y="0"/>
                </a:cubicBezTo>
                <a:cubicBezTo>
                  <a:pt x="5908803" y="-2171"/>
                  <a:pt x="6270974" y="23876"/>
                  <a:pt x="6494522" y="0"/>
                </a:cubicBezTo>
                <a:cubicBezTo>
                  <a:pt x="6718070" y="-23876"/>
                  <a:pt x="7098280" y="-36919"/>
                  <a:pt x="7596878" y="0"/>
                </a:cubicBezTo>
                <a:cubicBezTo>
                  <a:pt x="8054647" y="48979"/>
                  <a:pt x="8382523" y="372092"/>
                  <a:pt x="8304028" y="707150"/>
                </a:cubicBezTo>
                <a:cubicBezTo>
                  <a:pt x="8306989" y="899927"/>
                  <a:pt x="8308359" y="1010782"/>
                  <a:pt x="8304028" y="1216283"/>
                </a:cubicBezTo>
                <a:cubicBezTo>
                  <a:pt x="8299697" y="1421784"/>
                  <a:pt x="8319056" y="1687686"/>
                  <a:pt x="8304028" y="1838556"/>
                </a:cubicBezTo>
                <a:cubicBezTo>
                  <a:pt x="8289000" y="1989426"/>
                  <a:pt x="8307026" y="2188749"/>
                  <a:pt x="8304028" y="2375974"/>
                </a:cubicBezTo>
                <a:cubicBezTo>
                  <a:pt x="8301030" y="2563199"/>
                  <a:pt x="8306086" y="2802681"/>
                  <a:pt x="8304028" y="2969962"/>
                </a:cubicBezTo>
                <a:cubicBezTo>
                  <a:pt x="8301970" y="3137243"/>
                  <a:pt x="8304559" y="3399734"/>
                  <a:pt x="8304028" y="3535665"/>
                </a:cubicBezTo>
                <a:cubicBezTo>
                  <a:pt x="8338036" y="3942386"/>
                  <a:pt x="7983173" y="4233919"/>
                  <a:pt x="7596878" y="4242815"/>
                </a:cubicBezTo>
                <a:cubicBezTo>
                  <a:pt x="7434060" y="4219478"/>
                  <a:pt x="7335901" y="4243222"/>
                  <a:pt x="7114597" y="4242815"/>
                </a:cubicBezTo>
                <a:cubicBezTo>
                  <a:pt x="6893293" y="4242408"/>
                  <a:pt x="6707555" y="4243135"/>
                  <a:pt x="6494522" y="4242815"/>
                </a:cubicBezTo>
                <a:cubicBezTo>
                  <a:pt x="6281489" y="4242495"/>
                  <a:pt x="6140157" y="4224202"/>
                  <a:pt x="6012241" y="4242815"/>
                </a:cubicBezTo>
                <a:cubicBezTo>
                  <a:pt x="5884325" y="4261428"/>
                  <a:pt x="5516916" y="4233588"/>
                  <a:pt x="5392165" y="4242815"/>
                </a:cubicBezTo>
                <a:cubicBezTo>
                  <a:pt x="5267414" y="4252042"/>
                  <a:pt x="5107395" y="4263649"/>
                  <a:pt x="4840987" y="4242815"/>
                </a:cubicBezTo>
                <a:cubicBezTo>
                  <a:pt x="4574579" y="4221981"/>
                  <a:pt x="4417179" y="4215598"/>
                  <a:pt x="4220911" y="4242815"/>
                </a:cubicBezTo>
                <a:cubicBezTo>
                  <a:pt x="4024643" y="4270032"/>
                  <a:pt x="3776492" y="4211224"/>
                  <a:pt x="3531938" y="4242815"/>
                </a:cubicBezTo>
                <a:cubicBezTo>
                  <a:pt x="3287384" y="4274406"/>
                  <a:pt x="3165767" y="4251080"/>
                  <a:pt x="3049658" y="4242815"/>
                </a:cubicBezTo>
                <a:cubicBezTo>
                  <a:pt x="2933549" y="4234550"/>
                  <a:pt x="2676032" y="4225598"/>
                  <a:pt x="2567377" y="4242815"/>
                </a:cubicBezTo>
                <a:cubicBezTo>
                  <a:pt x="2458722" y="4260032"/>
                  <a:pt x="2127521" y="4254211"/>
                  <a:pt x="1878404" y="4242815"/>
                </a:cubicBezTo>
                <a:cubicBezTo>
                  <a:pt x="1629287" y="4231419"/>
                  <a:pt x="1627434" y="4259886"/>
                  <a:pt x="1396123" y="4242815"/>
                </a:cubicBezTo>
                <a:cubicBezTo>
                  <a:pt x="1164812" y="4225744"/>
                  <a:pt x="996200" y="4257867"/>
                  <a:pt x="707150" y="4242815"/>
                </a:cubicBezTo>
                <a:cubicBezTo>
                  <a:pt x="331445" y="4244080"/>
                  <a:pt x="51913" y="3968911"/>
                  <a:pt x="0" y="3535665"/>
                </a:cubicBezTo>
                <a:cubicBezTo>
                  <a:pt x="-2423" y="3310109"/>
                  <a:pt x="-4978" y="3221659"/>
                  <a:pt x="0" y="2913392"/>
                </a:cubicBezTo>
                <a:cubicBezTo>
                  <a:pt x="4978" y="2605125"/>
                  <a:pt x="15061" y="2558747"/>
                  <a:pt x="0" y="2404259"/>
                </a:cubicBezTo>
                <a:cubicBezTo>
                  <a:pt x="-15061" y="2249771"/>
                  <a:pt x="13993" y="1940815"/>
                  <a:pt x="0" y="1810271"/>
                </a:cubicBezTo>
                <a:cubicBezTo>
                  <a:pt x="-13993" y="1679727"/>
                  <a:pt x="-9307" y="1233135"/>
                  <a:pt x="0" y="707150"/>
                </a:cubicBezTo>
                <a:close/>
              </a:path>
            </a:pathLst>
          </a:custGeom>
          <a:solidFill>
            <a:schemeClr val="bg1">
              <a:alpha val="81000"/>
            </a:schemeClr>
          </a:solidFill>
          <a:ln>
            <a:solidFill>
              <a:schemeClr val="tx2">
                <a:lumMod val="75000"/>
                <a:lumOff val="25000"/>
              </a:schemeClr>
            </a:solidFill>
            <a:extLst>
              <a:ext uri="{C807C97D-BFC1-408E-A445-0C87EB9F89A2}">
                <ask:lineSketchStyleProps xmlns:ask="http://schemas.microsoft.com/office/drawing/2018/sketchyshapes" sd="25269219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A02B93">
                    <a:lumMod val="75000"/>
                  </a:srgbClr>
                </a:solidFill>
                <a:latin typeface="Calibri" panose="020F0502020204030204" pitchFamily="34" charset="0"/>
                <a:ea typeface="Calibri" panose="020F0502020204030204" pitchFamily="34" charset="0"/>
                <a:cs typeface="Calibri" panose="020F0502020204030204" pitchFamily="34" charset="0"/>
              </a:rPr>
              <a:t>Đọc các câu truyện trong hình 3, 4 cho biết:</a:t>
            </a:r>
          </a:p>
          <a:p>
            <a:pPr lvl="0" algn="just"/>
            <a:r>
              <a:rPr lang="vi-VN" sz="3200" dirty="0">
                <a:solidFill>
                  <a:srgbClr val="A02B93">
                    <a:lumMod val="75000"/>
                  </a:srgbClr>
                </a:solidFill>
                <a:latin typeface="Calibri" panose="020F0502020204030204" pitchFamily="34" charset="0"/>
                <a:ea typeface="Calibri" panose="020F0502020204030204" pitchFamily="34" charset="0"/>
                <a:cs typeface="Calibri" panose="020F0502020204030204" pitchFamily="34" charset="0"/>
              </a:rPr>
              <a:t>- Ở tuổi dậy thì, cơ thể bạn nam và bạn nữ có những dấu hiệu gì?</a:t>
            </a:r>
          </a:p>
          <a:p>
            <a:pPr lvl="0" algn="just"/>
            <a:r>
              <a:rPr lang="vi-VN" sz="3200" dirty="0">
                <a:solidFill>
                  <a:srgbClr val="A02B93">
                    <a:lumMod val="75000"/>
                  </a:srgbClr>
                </a:solidFill>
                <a:latin typeface="Calibri" panose="020F0502020204030204" pitchFamily="34" charset="0"/>
                <a:ea typeface="Calibri" panose="020F0502020204030204" pitchFamily="34" charset="0"/>
                <a:cs typeface="Calibri" panose="020F0502020204030204" pitchFamily="34" charset="0"/>
              </a:rPr>
              <a:t>- Các bạn đó đã chia sẻ những lo lắng, thắc mắc về sự thay đổi của cơ thể với ai và được hướng dẫn như thế nào?</a:t>
            </a:r>
          </a:p>
          <a:p>
            <a:pPr lvl="0" algn="just"/>
            <a:r>
              <a:rPr lang="vi-VN" sz="3200" dirty="0">
                <a:solidFill>
                  <a:srgbClr val="A02B93">
                    <a:lumMod val="75000"/>
                  </a:srgbClr>
                </a:solidFill>
                <a:latin typeface="Calibri" panose="020F0502020204030204" pitchFamily="34" charset="0"/>
                <a:ea typeface="Calibri" panose="020F0502020204030204" pitchFamily="34" charset="0"/>
                <a:cs typeface="Calibri" panose="020F0502020204030204" pitchFamily="34" charset="0"/>
              </a:rPr>
              <a:t>- Sau khi được hướng dẫn, ý thức thực hiện vệ sinh cá nhân của các bạn thế nào?</a:t>
            </a:r>
            <a:endPar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DDB4D16-9364-43CB-99F9-40120AE2903A}"/>
              </a:ext>
            </a:extLst>
          </p:cNvPr>
          <p:cNvPicPr>
            <a:picLocks noChangeAspect="1"/>
          </p:cNvPicPr>
          <p:nvPr/>
        </p:nvPicPr>
        <p:blipFill>
          <a:blip r:embed="rId3"/>
          <a:stretch>
            <a:fillRect/>
          </a:stretch>
        </p:blipFill>
        <p:spPr>
          <a:xfrm flipH="1">
            <a:off x="-1278832" y="406591"/>
            <a:ext cx="5145036" cy="6450127"/>
          </a:xfrm>
          <a:prstGeom prst="rect">
            <a:avLst/>
          </a:prstGeom>
        </p:spPr>
      </p:pic>
      <p:pic>
        <p:nvPicPr>
          <p:cNvPr id="2" name="Picture 1">
            <a:extLst>
              <a:ext uri="{FF2B5EF4-FFF2-40B4-BE49-F238E27FC236}">
                <a16:creationId xmlns:a16="http://schemas.microsoft.com/office/drawing/2014/main" id="{D043C608-3757-973F-CB41-DA219B4851AD}"/>
              </a:ext>
            </a:extLst>
          </p:cNvPr>
          <p:cNvPicPr>
            <a:picLocks noChangeAspect="1"/>
          </p:cNvPicPr>
          <p:nvPr/>
        </p:nvPicPr>
        <p:blipFill>
          <a:blip r:embed="rId4"/>
          <a:stretch>
            <a:fillRect/>
          </a:stretch>
        </p:blipFill>
        <p:spPr>
          <a:xfrm>
            <a:off x="4613849" y="394469"/>
            <a:ext cx="4261473" cy="1603387"/>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858E1EEB-D775-B6BB-9858-0284055B2E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7779" y="165179"/>
            <a:ext cx="1477062" cy="1477062"/>
          </a:xfrm>
          <a:prstGeom prst="rect">
            <a:avLst/>
          </a:prstGeom>
        </p:spPr>
      </p:pic>
    </p:spTree>
    <p:extLst>
      <p:ext uri="{BB962C8B-B14F-4D97-AF65-F5344CB8AC3E}">
        <p14:creationId xmlns:p14="http://schemas.microsoft.com/office/powerpoint/2010/main" val="796894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249</TotalTime>
  <Words>561</Words>
  <Application>Microsoft Office PowerPoint</Application>
  <PresentationFormat>Widescreen</PresentationFormat>
  <Paragraphs>39</Paragraphs>
  <Slides>29</Slides>
  <Notes>0</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29</vt:i4>
      </vt:variant>
    </vt:vector>
  </HeadingPairs>
  <TitlesOfParts>
    <vt:vector size="43" baseType="lpstr">
      <vt:lpstr>Algerian</vt:lpstr>
      <vt:lpstr>Aptos</vt:lpstr>
      <vt:lpstr>Aptos Display</vt:lpstr>
      <vt:lpstr>Arial</vt:lpstr>
      <vt:lpstr>Calibri</vt:lpstr>
      <vt:lpstr>Calibri (Body)</vt:lpstr>
      <vt:lpstr>Calibri Light</vt:lpstr>
      <vt:lpstr>Cambria</vt:lpstr>
      <vt:lpstr>Times New Roman</vt:lpstr>
      <vt:lpstr>Office Theme</vt:lpstr>
      <vt:lpstr>1_Office Theme</vt:lpstr>
      <vt:lpstr>2_Office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LE OANH</cp:lastModifiedBy>
  <cp:revision>31</cp:revision>
  <dcterms:created xsi:type="dcterms:W3CDTF">2024-02-19T16:19:19Z</dcterms:created>
  <dcterms:modified xsi:type="dcterms:W3CDTF">2025-04-17T14:30:15Z</dcterms:modified>
  <cp:category>9Slide.vn</cp:category>
</cp:coreProperties>
</file>