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369" r:id="rId2"/>
    <p:sldId id="365" r:id="rId3"/>
    <p:sldId id="469" r:id="rId4"/>
    <p:sldId id="485" r:id="rId5"/>
    <p:sldId id="484" r:id="rId6"/>
    <p:sldId id="483" r:id="rId7"/>
    <p:sldId id="472" r:id="rId8"/>
    <p:sldId id="466" r:id="rId9"/>
    <p:sldId id="480" r:id="rId10"/>
    <p:sldId id="471" r:id="rId11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FF66"/>
    <a:srgbClr val="FFCCFF"/>
    <a:srgbClr val="99FF33"/>
    <a:srgbClr val="FF9933"/>
    <a:srgbClr val="66CCFF"/>
    <a:srgbClr val="CCFF99"/>
    <a:srgbClr val="FFFFFF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24" autoAdjust="0"/>
    <p:restoredTop sz="94563" autoAdjust="0"/>
  </p:normalViewPr>
  <p:slideViewPr>
    <p:cSldViewPr snapToGrid="0">
      <p:cViewPr>
        <p:scale>
          <a:sx n="45" d="100"/>
          <a:sy n="45" d="100"/>
        </p:scale>
        <p:origin x="-1692" y="-62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350CD174-483F-4A04-89F0-4BEBFBB4A093}" type="datetimeFigureOut">
              <a:rPr lang="en-US"/>
              <a:pPr>
                <a:defRPr/>
              </a:pPr>
              <a:t>4/12/2022</a:t>
            </a:fld>
            <a:endParaRPr lang="en-US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7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97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97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69577831-694E-4260-80FC-43BC2DC9330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1491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872C4C-AC14-4FEA-84BC-97F6512F0B3E}" type="datetimeFigureOut">
              <a:rPr lang="en-US"/>
              <a:pPr>
                <a:defRPr/>
              </a:pPr>
              <a:t>4/12/2022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1417F5-2394-4130-B350-605361F521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FDCD66-B5EA-40AD-AA19-03E688EBB76D}" type="datetimeFigureOut">
              <a:rPr lang="en-US"/>
              <a:pPr>
                <a:defRPr/>
              </a:pPr>
              <a:t>4/12/2022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1CE569-442B-4A75-A17A-034B72A58D9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BB5A00-3D4E-469E-BDA9-D425513BCB78}" type="datetimeFigureOut">
              <a:rPr lang="en-US"/>
              <a:pPr>
                <a:defRPr/>
              </a:pPr>
              <a:t>4/12/2022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812AD2-7A0D-431D-B3A0-427FCE97F4C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950C35-FB53-4844-AF82-776804E3B81E}" type="datetimeFigureOut">
              <a:rPr lang="en-US"/>
              <a:pPr>
                <a:defRPr/>
              </a:pPr>
              <a:t>4/12/2022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646EA2-EC6D-4BE7-B0B0-F48CF6EF3A9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2F100B-1742-40BB-91C4-6FDF2F2CDD68}" type="datetimeFigureOut">
              <a:rPr lang="en-US"/>
              <a:pPr>
                <a:defRPr/>
              </a:pPr>
              <a:t>4/12/2022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C4C1DC-AB8F-4B7F-850B-1926E89CFFB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459ACD-633D-4CF9-BC3C-025893FCA05E}" type="datetimeFigureOut">
              <a:rPr lang="en-US"/>
              <a:pPr>
                <a:defRPr/>
              </a:pPr>
              <a:t>4/12/2022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6C366E-32CB-4A60-9063-2BF6EA8B172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CFB96B-2229-4A49-B00A-255F38CF7035}" type="datetimeFigureOut">
              <a:rPr lang="en-US"/>
              <a:pPr>
                <a:defRPr/>
              </a:pPr>
              <a:t>4/12/2022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ED5262-A962-4140-8A53-8FC4A080D8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BF21A7-7BCA-4864-A0B2-380B72F8972A}" type="datetimeFigureOut">
              <a:rPr lang="en-US"/>
              <a:pPr>
                <a:defRPr/>
              </a:pPr>
              <a:t>4/12/2022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B8B74B-90FF-49AA-9EED-8AF4C213C5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4F0195-A4C1-4067-9EBC-D3641B03F156}" type="datetimeFigureOut">
              <a:rPr lang="en-US"/>
              <a:pPr>
                <a:defRPr/>
              </a:pPr>
              <a:t>4/12/2022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F7C1CF-EA64-4806-B306-9CE0D9C99E4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EBF251-C3DF-4D97-AC7F-B8EF41B3D560}" type="datetimeFigureOut">
              <a:rPr lang="en-US"/>
              <a:pPr>
                <a:defRPr/>
              </a:pPr>
              <a:t>4/12/2022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1BFB76-860E-4D76-BDC5-48EE9A74674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6F634D-31C6-478C-8B8F-2E3CDC5A1FD1}" type="datetimeFigureOut">
              <a:rPr lang="en-US"/>
              <a:pPr>
                <a:defRPr/>
              </a:pPr>
              <a:t>4/12/2022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848E64-250C-4F0E-A3D8-DC37F66D750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34AD3DF4-B0BE-4130-9674-45546083B753}" type="datetimeFigureOut">
              <a:rPr lang="en-US"/>
              <a:pPr>
                <a:defRPr/>
              </a:pPr>
              <a:t>4/12/2022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3716973-5308-495D-BB3E-037689FE6D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4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Relationship Id="rId9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WordArt 4"/>
          <p:cNvSpPr>
            <a:spLocks noChangeArrowheads="1" noChangeShapeType="1" noTextEdit="1"/>
          </p:cNvSpPr>
          <p:nvPr/>
        </p:nvSpPr>
        <p:spPr bwMode="auto">
          <a:xfrm>
            <a:off x="504825" y="1728788"/>
            <a:ext cx="11068050" cy="2276475"/>
          </a:xfrm>
          <a:prstGeom prst="rect">
            <a:avLst/>
          </a:prstGeom>
        </p:spPr>
        <p:txBody>
          <a:bodyPr wrap="none" fromWordArt="1">
            <a:prstTxWarp prst="textDoubleWave1">
              <a:avLst>
                <a:gd name="adj1" fmla="val 6500"/>
                <a:gd name="adj2" fmla="val 0"/>
              </a:avLst>
            </a:prstTxWarp>
          </a:bodyPr>
          <a:lstStyle/>
          <a:p>
            <a:pPr algn="ctr"/>
            <a:r>
              <a:rPr lang="en-US" sz="3600" b="1" kern="10" spc="-360">
                <a:ln w="12700">
                  <a:solidFill>
                    <a:srgbClr val="000099"/>
                  </a:solidFill>
                  <a:round/>
                  <a:headEnd/>
                  <a:tailEnd/>
                </a:ln>
                <a:solidFill>
                  <a:srgbClr val="33CCFF"/>
                </a:solidFill>
                <a:effectLst>
                  <a:outerShdw dist="125724" dir="18900000" algn="ctr" rotWithShape="0">
                    <a:srgbClr val="000099"/>
                  </a:outerShdw>
                </a:effectLst>
                <a:latin typeface=".VnArialH"/>
              </a:rPr>
              <a:t>Khëi ®éng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7467" name="Group 59"/>
          <p:cNvGraphicFramePr>
            <a:graphicFrameLocks noGrp="1"/>
          </p:cNvGraphicFramePr>
          <p:nvPr/>
        </p:nvGraphicFramePr>
        <p:xfrm>
          <a:off x="3508375" y="1452563"/>
          <a:ext cx="2397125" cy="3349626"/>
        </p:xfrm>
        <a:graphic>
          <a:graphicData uri="http://schemas.openxmlformats.org/drawingml/2006/table">
            <a:tbl>
              <a:tblPr/>
              <a:tblGrid>
                <a:gridCol w="1157288"/>
                <a:gridCol w="1239837"/>
              </a:tblGrid>
              <a:tr h="8969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2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Avant" pitchFamily="34" charset="0"/>
                        </a:rPr>
                        <a:t>Chôc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3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Avant" pitchFamily="34" charset="0"/>
                        </a:rPr>
                        <a:t>   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</a:tr>
              <a:tr h="14922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en-US" sz="4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Avant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en-US" sz="4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Avant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</a:tr>
              <a:tr h="9604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en-US" sz="4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Avant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en-US" sz="4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Avant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</a:tr>
            </a:tbl>
          </a:graphicData>
        </a:graphic>
      </p:graphicFrame>
      <p:sp>
        <p:nvSpPr>
          <p:cNvPr id="18458" name="Rectangle 26"/>
          <p:cNvSpPr>
            <a:spLocks noChangeArrowheads="1"/>
          </p:cNvSpPr>
          <p:nvPr/>
        </p:nvSpPr>
        <p:spPr bwMode="auto">
          <a:xfrm>
            <a:off x="3549650" y="2286000"/>
            <a:ext cx="977900" cy="850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000" b="1">
                <a:solidFill>
                  <a:srgbClr val="FF0000"/>
                </a:solidFill>
              </a:rPr>
              <a:t>3</a:t>
            </a:r>
          </a:p>
        </p:txBody>
      </p:sp>
      <p:sp>
        <p:nvSpPr>
          <p:cNvPr id="18459" name="Rectangle 27"/>
          <p:cNvSpPr>
            <a:spLocks noChangeArrowheads="1"/>
          </p:cNvSpPr>
          <p:nvPr/>
        </p:nvSpPr>
        <p:spPr bwMode="auto">
          <a:xfrm>
            <a:off x="4911725" y="2286000"/>
            <a:ext cx="785813" cy="850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000" b="1">
                <a:solidFill>
                  <a:srgbClr val="FF0000"/>
                </a:solidFill>
              </a:rPr>
              <a:t>9</a:t>
            </a:r>
          </a:p>
        </p:txBody>
      </p:sp>
      <p:sp>
        <p:nvSpPr>
          <p:cNvPr id="18460" name="Rectangle 28"/>
          <p:cNvSpPr>
            <a:spLocks noChangeArrowheads="1"/>
          </p:cNvSpPr>
          <p:nvPr/>
        </p:nvSpPr>
        <p:spPr bwMode="auto">
          <a:xfrm>
            <a:off x="3362325" y="2573338"/>
            <a:ext cx="466725" cy="850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000" b="1">
                <a:solidFill>
                  <a:srgbClr val="FF0000"/>
                </a:solidFill>
              </a:rPr>
              <a:t>-</a:t>
            </a:r>
          </a:p>
        </p:txBody>
      </p:sp>
      <p:sp>
        <p:nvSpPr>
          <p:cNvPr id="18461" name="Rectangle 29"/>
          <p:cNvSpPr>
            <a:spLocks noChangeArrowheads="1"/>
          </p:cNvSpPr>
          <p:nvPr/>
        </p:nvSpPr>
        <p:spPr bwMode="auto">
          <a:xfrm>
            <a:off x="4827588" y="2994025"/>
            <a:ext cx="977900" cy="850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000" b="1">
                <a:solidFill>
                  <a:srgbClr val="FF0000"/>
                </a:solidFill>
              </a:rPr>
              <a:t>5</a:t>
            </a:r>
          </a:p>
        </p:txBody>
      </p:sp>
      <p:sp>
        <p:nvSpPr>
          <p:cNvPr id="17427" name="Rectangle 30"/>
          <p:cNvSpPr>
            <a:spLocks noChangeArrowheads="1"/>
          </p:cNvSpPr>
          <p:nvPr/>
        </p:nvSpPr>
        <p:spPr bwMode="auto">
          <a:xfrm>
            <a:off x="3735388" y="3906838"/>
            <a:ext cx="742950" cy="850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000" b="1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17428" name="Rectangle 31"/>
          <p:cNvSpPr>
            <a:spLocks noChangeArrowheads="1"/>
          </p:cNvSpPr>
          <p:nvPr/>
        </p:nvSpPr>
        <p:spPr bwMode="auto">
          <a:xfrm>
            <a:off x="4979988" y="3906838"/>
            <a:ext cx="573087" cy="850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000" b="1">
                <a:solidFill>
                  <a:srgbClr val="FF0000"/>
                </a:solidFill>
              </a:rPr>
              <a:t>4</a:t>
            </a:r>
          </a:p>
        </p:txBody>
      </p:sp>
      <p:grpSp>
        <p:nvGrpSpPr>
          <p:cNvPr id="27659" name="Group 11"/>
          <p:cNvGrpSpPr>
            <a:grpSpLocks/>
          </p:cNvGrpSpPr>
          <p:nvPr/>
        </p:nvGrpSpPr>
        <p:grpSpPr bwMode="auto">
          <a:xfrm>
            <a:off x="1184275" y="911225"/>
            <a:ext cx="708025" cy="1992313"/>
            <a:chOff x="2316" y="468"/>
            <a:chExt cx="860" cy="2420"/>
          </a:xfrm>
        </p:grpSpPr>
        <p:pic>
          <p:nvPicPr>
            <p:cNvPr id="23607" name="Picture 5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2316" y="468"/>
              <a:ext cx="860" cy="24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3608" name="Text Box 10"/>
            <p:cNvSpPr txBox="1">
              <a:spLocks noChangeArrowheads="1"/>
            </p:cNvSpPr>
            <p:nvPr/>
          </p:nvSpPr>
          <p:spPr bwMode="auto">
            <a:xfrm>
              <a:off x="2412" y="1490"/>
              <a:ext cx="623" cy="4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000" b="1"/>
                <a:t>10</a:t>
              </a:r>
            </a:p>
          </p:txBody>
        </p:sp>
      </p:grpSp>
      <p:sp>
        <p:nvSpPr>
          <p:cNvPr id="18480" name="Rectangle 48"/>
          <p:cNvSpPr>
            <a:spLocks noChangeArrowheads="1"/>
          </p:cNvSpPr>
          <p:nvPr/>
        </p:nvSpPr>
        <p:spPr bwMode="auto">
          <a:xfrm>
            <a:off x="3803650" y="2952750"/>
            <a:ext cx="488950" cy="850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000" b="1">
                <a:solidFill>
                  <a:srgbClr val="FF0000"/>
                </a:solidFill>
              </a:rPr>
              <a:t>1</a:t>
            </a:r>
          </a:p>
        </p:txBody>
      </p:sp>
      <p:grpSp>
        <p:nvGrpSpPr>
          <p:cNvPr id="7" name="Group 11"/>
          <p:cNvGrpSpPr>
            <a:grpSpLocks/>
          </p:cNvGrpSpPr>
          <p:nvPr/>
        </p:nvGrpSpPr>
        <p:grpSpPr bwMode="auto">
          <a:xfrm>
            <a:off x="468313" y="931863"/>
            <a:ext cx="708025" cy="1992312"/>
            <a:chOff x="2316" y="468"/>
            <a:chExt cx="860" cy="2420"/>
          </a:xfrm>
        </p:grpSpPr>
        <p:pic>
          <p:nvPicPr>
            <p:cNvPr id="23605" name="Picture 5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2316" y="468"/>
              <a:ext cx="860" cy="24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3606" name="Text Box 10"/>
            <p:cNvSpPr txBox="1">
              <a:spLocks noChangeArrowheads="1"/>
            </p:cNvSpPr>
            <p:nvPr/>
          </p:nvSpPr>
          <p:spPr bwMode="auto">
            <a:xfrm>
              <a:off x="2412" y="1490"/>
              <a:ext cx="623" cy="4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000" b="1"/>
                <a:t>10</a:t>
              </a:r>
            </a:p>
          </p:txBody>
        </p:sp>
      </p:grpSp>
      <p:sp>
        <p:nvSpPr>
          <p:cNvPr id="23576" name="Rectangle 56"/>
          <p:cNvSpPr>
            <a:spLocks noChangeArrowheads="1"/>
          </p:cNvSpPr>
          <p:nvPr/>
        </p:nvSpPr>
        <p:spPr bwMode="auto">
          <a:xfrm>
            <a:off x="255588" y="404813"/>
            <a:ext cx="2998787" cy="5527675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pic>
        <p:nvPicPr>
          <p:cNvPr id="10" name="Picture 10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441575" y="862013"/>
            <a:ext cx="195263" cy="2093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10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06625" y="865188"/>
            <a:ext cx="195263" cy="2093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10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993900" y="865188"/>
            <a:ext cx="195263" cy="2093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10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697163" y="862013"/>
            <a:ext cx="195262" cy="2093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37" name="TextBox 11"/>
          <p:cNvSpPr txBox="1">
            <a:spLocks noChangeArrowheads="1"/>
          </p:cNvSpPr>
          <p:nvPr/>
        </p:nvSpPr>
        <p:spPr bwMode="auto">
          <a:xfrm>
            <a:off x="4727575" y="5418138"/>
            <a:ext cx="46990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000" b="1">
                <a:solidFill>
                  <a:srgbClr val="6600CC"/>
                </a:solidFill>
                <a:cs typeface="Arial" charset="0"/>
              </a:rPr>
              <a:t>Vậy 39 - 15 = 24 </a:t>
            </a:r>
          </a:p>
        </p:txBody>
      </p:sp>
      <p:sp>
        <p:nvSpPr>
          <p:cNvPr id="23582" name="Rectangle 58"/>
          <p:cNvSpPr>
            <a:spLocks noChangeArrowheads="1"/>
          </p:cNvSpPr>
          <p:nvPr/>
        </p:nvSpPr>
        <p:spPr bwMode="auto">
          <a:xfrm>
            <a:off x="4606925" y="1470025"/>
            <a:ext cx="1211263" cy="78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500" b="1"/>
              <a:t>Đơn vị</a:t>
            </a:r>
          </a:p>
        </p:txBody>
      </p:sp>
      <p:pic>
        <p:nvPicPr>
          <p:cNvPr id="17439" name="Picture 59" descr="140-11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431088" y="2354263"/>
            <a:ext cx="4475162" cy="176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42" name="Rectangle 62"/>
          <p:cNvSpPr>
            <a:spLocks noChangeArrowheads="1"/>
          </p:cNvSpPr>
          <p:nvPr/>
        </p:nvSpPr>
        <p:spPr bwMode="auto">
          <a:xfrm>
            <a:off x="687388" y="3471863"/>
            <a:ext cx="2424112" cy="2232025"/>
          </a:xfrm>
          <a:prstGeom prst="rect">
            <a:avLst/>
          </a:prstGeom>
          <a:solidFill>
            <a:srgbClr val="FFFF66"/>
          </a:solidFill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8490" name="Group 58"/>
          <p:cNvGrpSpPr>
            <a:grpSpLocks/>
          </p:cNvGrpSpPr>
          <p:nvPr/>
        </p:nvGrpSpPr>
        <p:grpSpPr bwMode="auto">
          <a:xfrm>
            <a:off x="1900238" y="3543300"/>
            <a:ext cx="1004887" cy="2051050"/>
            <a:chOff x="1631" y="512"/>
            <a:chExt cx="633" cy="1278"/>
          </a:xfrm>
        </p:grpSpPr>
        <p:grpSp>
          <p:nvGrpSpPr>
            <p:cNvPr id="23598" name="Group 15"/>
            <p:cNvGrpSpPr>
              <a:grpSpLocks/>
            </p:cNvGrpSpPr>
            <p:nvPr/>
          </p:nvGrpSpPr>
          <p:grpSpPr bwMode="auto">
            <a:xfrm>
              <a:off x="1764" y="512"/>
              <a:ext cx="500" cy="1278"/>
              <a:chOff x="2840" y="1538"/>
              <a:chExt cx="661" cy="1654"/>
            </a:xfrm>
          </p:grpSpPr>
          <p:pic>
            <p:nvPicPr>
              <p:cNvPr id="23600" name="Picture 10"/>
              <p:cNvPicPr>
                <a:picLocks noChangeAspect="1" noChangeArrowheads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3173" y="1540"/>
                <a:ext cx="153" cy="164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grpSp>
            <p:nvGrpSpPr>
              <p:cNvPr id="23601" name="Group 11"/>
              <p:cNvGrpSpPr>
                <a:grpSpLocks/>
              </p:cNvGrpSpPr>
              <p:nvPr/>
            </p:nvGrpSpPr>
            <p:grpSpPr bwMode="auto">
              <a:xfrm>
                <a:off x="2840" y="1538"/>
                <a:ext cx="661" cy="1654"/>
                <a:chOff x="2840" y="1538"/>
                <a:chExt cx="661" cy="1654"/>
              </a:xfrm>
            </p:grpSpPr>
            <p:pic>
              <p:nvPicPr>
                <p:cNvPr id="23602" name="Picture 10"/>
                <p:cNvPicPr>
                  <a:picLocks noChangeAspect="1" noChangeArrowheads="1"/>
                </p:cNvPicPr>
                <p:nvPr/>
              </p:nvPicPr>
              <p:blipFill>
                <a:blip r:embed="rId3"/>
                <a:srcRect/>
                <a:stretch>
                  <a:fillRect/>
                </a:stretch>
              </p:blipFill>
              <p:spPr bwMode="auto">
                <a:xfrm>
                  <a:off x="2840" y="1552"/>
                  <a:ext cx="153" cy="164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23603" name="Picture 10"/>
                <p:cNvPicPr>
                  <a:picLocks noChangeAspect="1" noChangeArrowheads="1"/>
                </p:cNvPicPr>
                <p:nvPr/>
              </p:nvPicPr>
              <p:blipFill>
                <a:blip r:embed="rId3"/>
                <a:srcRect/>
                <a:stretch>
                  <a:fillRect/>
                </a:stretch>
              </p:blipFill>
              <p:spPr bwMode="auto">
                <a:xfrm>
                  <a:off x="3001" y="1538"/>
                  <a:ext cx="153" cy="164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23604" name="Picture 10"/>
                <p:cNvPicPr>
                  <a:picLocks noChangeAspect="1" noChangeArrowheads="1"/>
                </p:cNvPicPr>
                <p:nvPr/>
              </p:nvPicPr>
              <p:blipFill>
                <a:blip r:embed="rId3"/>
                <a:srcRect/>
                <a:stretch>
                  <a:fillRect/>
                </a:stretch>
              </p:blipFill>
              <p:spPr bwMode="auto">
                <a:xfrm>
                  <a:off x="3348" y="1540"/>
                  <a:ext cx="153" cy="164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</p:grpSp>
        </p:grpSp>
        <p:pic>
          <p:nvPicPr>
            <p:cNvPr id="23599" name="Picture 10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1631" y="517"/>
              <a:ext cx="117" cy="1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9" name="Group 11"/>
          <p:cNvGrpSpPr>
            <a:grpSpLocks/>
          </p:cNvGrpSpPr>
          <p:nvPr/>
        </p:nvGrpSpPr>
        <p:grpSpPr bwMode="auto">
          <a:xfrm>
            <a:off x="957263" y="3535363"/>
            <a:ext cx="708025" cy="2057400"/>
            <a:chOff x="2316" y="468"/>
            <a:chExt cx="860" cy="2420"/>
          </a:xfrm>
        </p:grpSpPr>
        <p:pic>
          <p:nvPicPr>
            <p:cNvPr id="23596" name="Picture 5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2316" y="468"/>
              <a:ext cx="860" cy="24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3597" name="Text Box 10"/>
            <p:cNvSpPr txBox="1">
              <a:spLocks noChangeArrowheads="1"/>
            </p:cNvSpPr>
            <p:nvPr/>
          </p:nvSpPr>
          <p:spPr bwMode="auto">
            <a:xfrm>
              <a:off x="2412" y="1488"/>
              <a:ext cx="623" cy="4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000" b="1"/>
                <a:t>10</a:t>
              </a:r>
            </a:p>
          </p:txBody>
        </p:sp>
      </p:grpSp>
      <p:sp>
        <p:nvSpPr>
          <p:cNvPr id="20576" name="Line 96"/>
          <p:cNvSpPr>
            <a:spLocks noChangeShapeType="1"/>
          </p:cNvSpPr>
          <p:nvPr/>
        </p:nvSpPr>
        <p:spPr bwMode="auto">
          <a:xfrm>
            <a:off x="1976438" y="3768725"/>
            <a:ext cx="788987" cy="1722438"/>
          </a:xfrm>
          <a:prstGeom prst="line">
            <a:avLst/>
          </a:prstGeom>
          <a:noFill/>
          <a:ln w="57150">
            <a:solidFill>
              <a:srgbClr val="66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77" name="Line 97"/>
          <p:cNvSpPr>
            <a:spLocks noChangeShapeType="1"/>
          </p:cNvSpPr>
          <p:nvPr/>
        </p:nvSpPr>
        <p:spPr bwMode="auto">
          <a:xfrm>
            <a:off x="996950" y="3794125"/>
            <a:ext cx="704850" cy="1720850"/>
          </a:xfrm>
          <a:prstGeom prst="line">
            <a:avLst/>
          </a:prstGeom>
          <a:noFill/>
          <a:ln w="57150">
            <a:solidFill>
              <a:srgbClr val="66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463" name="Rectangle 31"/>
          <p:cNvSpPr>
            <a:spLocks noChangeArrowheads="1"/>
          </p:cNvSpPr>
          <p:nvPr/>
        </p:nvSpPr>
        <p:spPr bwMode="auto">
          <a:xfrm>
            <a:off x="6124575" y="2136775"/>
            <a:ext cx="1192213" cy="850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000" b="1">
                <a:solidFill>
                  <a:srgbClr val="008000"/>
                </a:solidFill>
              </a:rPr>
              <a:t>39</a:t>
            </a:r>
          </a:p>
        </p:txBody>
      </p:sp>
      <p:sp>
        <p:nvSpPr>
          <p:cNvPr id="3" name="Rectangle 31"/>
          <p:cNvSpPr>
            <a:spLocks noChangeArrowheads="1"/>
          </p:cNvSpPr>
          <p:nvPr/>
        </p:nvSpPr>
        <p:spPr bwMode="auto">
          <a:xfrm>
            <a:off x="6602413" y="3713163"/>
            <a:ext cx="554037" cy="850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000" b="1">
                <a:solidFill>
                  <a:srgbClr val="008000"/>
                </a:solidFill>
              </a:rPr>
              <a:t> 4</a:t>
            </a:r>
          </a:p>
        </p:txBody>
      </p:sp>
      <p:sp>
        <p:nvSpPr>
          <p:cNvPr id="24638" name="Line 62"/>
          <p:cNvSpPr>
            <a:spLocks noChangeShapeType="1"/>
          </p:cNvSpPr>
          <p:nvPr/>
        </p:nvSpPr>
        <p:spPr bwMode="auto">
          <a:xfrm>
            <a:off x="6327775" y="3806825"/>
            <a:ext cx="957263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" name="Rectangle 28"/>
          <p:cNvSpPr>
            <a:spLocks noChangeArrowheads="1"/>
          </p:cNvSpPr>
          <p:nvPr/>
        </p:nvSpPr>
        <p:spPr bwMode="auto">
          <a:xfrm>
            <a:off x="6016625" y="2582863"/>
            <a:ext cx="468313" cy="850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000" b="1">
                <a:solidFill>
                  <a:srgbClr val="008000"/>
                </a:solidFill>
              </a:rPr>
              <a:t>-</a:t>
            </a:r>
          </a:p>
        </p:txBody>
      </p:sp>
      <p:sp>
        <p:nvSpPr>
          <p:cNvPr id="5" name="Rectangle 31"/>
          <p:cNvSpPr>
            <a:spLocks noChangeArrowheads="1"/>
          </p:cNvSpPr>
          <p:nvPr/>
        </p:nvSpPr>
        <p:spPr bwMode="auto">
          <a:xfrm>
            <a:off x="6292850" y="3706813"/>
            <a:ext cx="660400" cy="850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000" b="1">
                <a:solidFill>
                  <a:srgbClr val="008000"/>
                </a:solidFill>
              </a:rPr>
              <a:t>2</a:t>
            </a:r>
          </a:p>
        </p:txBody>
      </p:sp>
      <p:sp>
        <p:nvSpPr>
          <p:cNvPr id="2" name="Rectangle 31"/>
          <p:cNvSpPr>
            <a:spLocks noChangeArrowheads="1"/>
          </p:cNvSpPr>
          <p:nvPr/>
        </p:nvSpPr>
        <p:spPr bwMode="auto">
          <a:xfrm>
            <a:off x="6291263" y="2965450"/>
            <a:ext cx="850900" cy="850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000" b="1">
                <a:solidFill>
                  <a:srgbClr val="008000"/>
                </a:solidFill>
              </a:rPr>
              <a:t>15</a:t>
            </a:r>
          </a:p>
        </p:txBody>
      </p:sp>
      <p:sp>
        <p:nvSpPr>
          <p:cNvPr id="24644" name="Rectangle 68"/>
          <p:cNvSpPr>
            <a:spLocks noChangeArrowheads="1"/>
          </p:cNvSpPr>
          <p:nvPr/>
        </p:nvSpPr>
        <p:spPr bwMode="auto">
          <a:xfrm>
            <a:off x="7361238" y="3232150"/>
            <a:ext cx="4367212" cy="102076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276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184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" dur="500"/>
                                        <p:tgtEl>
                                          <p:spTgt spid="184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" dur="500"/>
                                        <p:tgtEl>
                                          <p:spTgt spid="184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1" dur="500"/>
                                        <p:tgtEl>
                                          <p:spTgt spid="205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4" dur="500"/>
                                        <p:tgtEl>
                                          <p:spTgt spid="205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205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500"/>
                                        <p:tgtEl>
                                          <p:spTgt spid="184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5" dur="500"/>
                                        <p:tgtEl>
                                          <p:spTgt spid="184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0" dur="500"/>
                                        <p:tgtEl>
                                          <p:spTgt spid="184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5" dur="500"/>
                                        <p:tgtEl>
                                          <p:spTgt spid="174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8" dur="500"/>
                                        <p:tgtEl>
                                          <p:spTgt spid="174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3" dur="500"/>
                                        <p:tgtEl>
                                          <p:spTgt spid="184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8" dur="500"/>
                                        <p:tgtEl>
                                          <p:spTgt spid="246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6" dur="500"/>
                                        <p:tgtEl>
                                          <p:spTgt spid="246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9" dur="500"/>
                                        <p:tgtEl>
                                          <p:spTgt spid="174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06" dur="500"/>
                                        <p:tgtEl>
                                          <p:spTgt spid="246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6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2" dur="500"/>
                                        <p:tgtEl>
                                          <p:spTgt spid="174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58" grpId="0"/>
      <p:bldP spid="18459" grpId="0"/>
      <p:bldP spid="18460" grpId="0"/>
      <p:bldP spid="18461" grpId="0"/>
      <p:bldP spid="17427" grpId="0"/>
      <p:bldP spid="17428" grpId="0"/>
      <p:bldP spid="18480" grpId="0"/>
      <p:bldP spid="17437" grpId="0"/>
      <p:bldP spid="20542" grpId="0" animBg="1"/>
      <p:bldP spid="20576" grpId="0" animBg="1"/>
      <p:bldP spid="20577" grpId="0" animBg="1"/>
      <p:bldP spid="18463" grpId="0"/>
      <p:bldP spid="3" grpId="0"/>
      <p:bldP spid="24638" grpId="0" animBg="1"/>
      <p:bldP spid="4" grpId="0"/>
      <p:bldP spid="5" grpId="0"/>
      <p:bldP spid="2" grpId="0"/>
      <p:bldP spid="24644" grpId="0" animBg="1"/>
      <p:bldP spid="24644" grpId="1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extBox 11"/>
          <p:cNvSpPr txBox="1">
            <a:spLocks noChangeArrowheads="1"/>
          </p:cNvSpPr>
          <p:nvPr/>
        </p:nvSpPr>
        <p:spPr bwMode="auto">
          <a:xfrm>
            <a:off x="728663" y="660400"/>
            <a:ext cx="9310687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4000" b="1">
                <a:solidFill>
                  <a:srgbClr val="008000"/>
                </a:solidFill>
                <a:latin typeface="UTM Avo"/>
              </a:rPr>
              <a:t>KIỂM TRA BÀI CŨ</a:t>
            </a:r>
            <a:endParaRPr lang="en-US" sz="4000" b="1">
              <a:solidFill>
                <a:srgbClr val="008000"/>
              </a:solidFill>
              <a:cs typeface="Arial" charset="0"/>
            </a:endParaRPr>
          </a:p>
        </p:txBody>
      </p:sp>
      <p:sp>
        <p:nvSpPr>
          <p:cNvPr id="15362" name="TextBox 11"/>
          <p:cNvSpPr txBox="1">
            <a:spLocks noChangeArrowheads="1"/>
          </p:cNvSpPr>
          <p:nvPr/>
        </p:nvSpPr>
        <p:spPr bwMode="auto">
          <a:xfrm>
            <a:off x="750888" y="1855788"/>
            <a:ext cx="5529262" cy="701675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000" b="1">
                <a:solidFill>
                  <a:srgbClr val="6600CC"/>
                </a:solidFill>
                <a:cs typeface="Arial" charset="0"/>
              </a:rPr>
              <a:t> Đặt tính, rồi tính:</a:t>
            </a:r>
            <a:endParaRPr lang="en-US" sz="4000" b="1">
              <a:solidFill>
                <a:srgbClr val="FF0000"/>
              </a:solidFill>
              <a:cs typeface="Arial" charset="0"/>
            </a:endParaRPr>
          </a:p>
        </p:txBody>
      </p:sp>
      <p:sp>
        <p:nvSpPr>
          <p:cNvPr id="15363" name="TextBox 11"/>
          <p:cNvSpPr txBox="1">
            <a:spLocks noChangeArrowheads="1"/>
          </p:cNvSpPr>
          <p:nvPr/>
        </p:nvSpPr>
        <p:spPr bwMode="auto">
          <a:xfrm>
            <a:off x="1414463" y="2770188"/>
            <a:ext cx="244475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000" b="1">
                <a:solidFill>
                  <a:srgbClr val="6600CC"/>
                </a:solidFill>
                <a:cs typeface="Arial" charset="0"/>
              </a:rPr>
              <a:t>42 - 31  </a:t>
            </a:r>
            <a:endParaRPr lang="en-US" sz="4000" b="1">
              <a:solidFill>
                <a:srgbClr val="FF0000"/>
              </a:solidFill>
              <a:cs typeface="Arial" charset="0"/>
            </a:endParaRPr>
          </a:p>
        </p:txBody>
      </p:sp>
      <p:sp>
        <p:nvSpPr>
          <p:cNvPr id="15364" name="TextBox 11"/>
          <p:cNvSpPr txBox="1">
            <a:spLocks noChangeArrowheads="1"/>
          </p:cNvSpPr>
          <p:nvPr/>
        </p:nvSpPr>
        <p:spPr bwMode="auto">
          <a:xfrm>
            <a:off x="5421313" y="2767013"/>
            <a:ext cx="212407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000" b="1">
                <a:solidFill>
                  <a:srgbClr val="6600CC"/>
                </a:solidFill>
                <a:cs typeface="Arial" charset="0"/>
              </a:rPr>
              <a:t>35 - 31 </a:t>
            </a:r>
          </a:p>
        </p:txBody>
      </p:sp>
      <p:grpSp>
        <p:nvGrpSpPr>
          <p:cNvPr id="15374" name="Group 14"/>
          <p:cNvGrpSpPr>
            <a:grpSpLocks/>
          </p:cNvGrpSpPr>
          <p:nvPr/>
        </p:nvGrpSpPr>
        <p:grpSpPr bwMode="auto">
          <a:xfrm>
            <a:off x="8345488" y="1912938"/>
            <a:ext cx="3584575" cy="3759200"/>
            <a:chOff x="5257" y="1205"/>
            <a:chExt cx="2258" cy="2368"/>
          </a:xfrm>
        </p:grpSpPr>
        <p:pic>
          <p:nvPicPr>
            <p:cNvPr id="15366" name="Picture 10" descr="voi dặn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5257" y="1364"/>
              <a:ext cx="2258" cy="220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5367" name="Oval 12"/>
            <p:cNvSpPr>
              <a:spLocks noChangeArrowheads="1"/>
            </p:cNvSpPr>
            <p:nvPr/>
          </p:nvSpPr>
          <p:spPr bwMode="auto">
            <a:xfrm>
              <a:off x="5318" y="1258"/>
              <a:ext cx="2197" cy="884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368" name="Rectangle 13"/>
            <p:cNvSpPr>
              <a:spLocks noChangeArrowheads="1"/>
            </p:cNvSpPr>
            <p:nvPr/>
          </p:nvSpPr>
          <p:spPr bwMode="auto">
            <a:xfrm>
              <a:off x="5533" y="1205"/>
              <a:ext cx="1795" cy="9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3000" b="1"/>
                <a:t>Nhớ đặt tính</a:t>
              </a:r>
            </a:p>
            <a:p>
              <a:pPr algn="ctr"/>
              <a:r>
                <a:rPr lang="en-US" sz="3000" b="1"/>
                <a:t> thẳng cột 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53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extBox 11"/>
          <p:cNvSpPr txBox="1">
            <a:spLocks noChangeArrowheads="1"/>
          </p:cNvSpPr>
          <p:nvPr/>
        </p:nvSpPr>
        <p:spPr bwMode="auto">
          <a:xfrm>
            <a:off x="1352550" y="1460500"/>
            <a:ext cx="9310688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4000" b="1" u="sng">
                <a:solidFill>
                  <a:srgbClr val="FF0000"/>
                </a:solidFill>
                <a:latin typeface="UTM Avo"/>
              </a:rPr>
              <a:t>Toán</a:t>
            </a:r>
            <a:endParaRPr lang="en-US" sz="4000" b="1" u="sng">
              <a:solidFill>
                <a:srgbClr val="FF0000"/>
              </a:solidFill>
              <a:cs typeface="Arial" charset="0"/>
            </a:endParaRPr>
          </a:p>
        </p:txBody>
      </p:sp>
      <p:sp>
        <p:nvSpPr>
          <p:cNvPr id="16386" name="TextBox 11"/>
          <p:cNvSpPr txBox="1">
            <a:spLocks noChangeArrowheads="1"/>
          </p:cNvSpPr>
          <p:nvPr/>
        </p:nvSpPr>
        <p:spPr bwMode="auto">
          <a:xfrm>
            <a:off x="1630363" y="2262188"/>
            <a:ext cx="9310687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4000" b="1">
                <a:solidFill>
                  <a:srgbClr val="008000"/>
                </a:solidFill>
                <a:latin typeface="UTM Avo"/>
              </a:rPr>
              <a:t>PHÉP TRỪ DẠNG 39 – 15 (Tiết 2)</a:t>
            </a:r>
            <a:endParaRPr lang="en-US" sz="4000" b="1">
              <a:solidFill>
                <a:srgbClr val="008000"/>
              </a:solidFill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63" name="Rectangle 31"/>
          <p:cNvSpPr>
            <a:spLocks noChangeArrowheads="1"/>
          </p:cNvSpPr>
          <p:nvPr/>
        </p:nvSpPr>
        <p:spPr bwMode="auto">
          <a:xfrm>
            <a:off x="1154113" y="3830638"/>
            <a:ext cx="1022350" cy="850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000" b="1" smtClean="0">
                <a:solidFill>
                  <a:srgbClr val="FF0000"/>
                </a:solidFill>
              </a:rPr>
              <a:t>11</a:t>
            </a:r>
            <a:endParaRPr lang="en-US" sz="4000" b="1">
              <a:solidFill>
                <a:srgbClr val="FF0000"/>
              </a:solidFill>
            </a:endParaRPr>
          </a:p>
        </p:txBody>
      </p:sp>
      <p:grpSp>
        <p:nvGrpSpPr>
          <p:cNvPr id="25610" name="Group 10"/>
          <p:cNvGrpSpPr>
            <a:grpSpLocks/>
          </p:cNvGrpSpPr>
          <p:nvPr/>
        </p:nvGrpSpPr>
        <p:grpSpPr bwMode="auto">
          <a:xfrm>
            <a:off x="960438" y="2281238"/>
            <a:ext cx="1301750" cy="1700212"/>
            <a:chOff x="605" y="1827"/>
            <a:chExt cx="820" cy="1071"/>
          </a:xfrm>
        </p:grpSpPr>
        <p:sp>
          <p:nvSpPr>
            <p:cNvPr id="17432" name="Rectangle 31"/>
            <p:cNvSpPr>
              <a:spLocks noChangeArrowheads="1"/>
            </p:cNvSpPr>
            <p:nvPr/>
          </p:nvSpPr>
          <p:spPr bwMode="auto">
            <a:xfrm>
              <a:off x="673" y="1827"/>
              <a:ext cx="751" cy="5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4000" b="1">
                  <a:solidFill>
                    <a:srgbClr val="FF0000"/>
                  </a:solidFill>
                </a:rPr>
                <a:t>42</a:t>
              </a:r>
            </a:p>
          </p:txBody>
        </p:sp>
        <p:sp>
          <p:nvSpPr>
            <p:cNvPr id="17433" name="Rectangle 31"/>
            <p:cNvSpPr>
              <a:spLocks noChangeArrowheads="1"/>
            </p:cNvSpPr>
            <p:nvPr/>
          </p:nvSpPr>
          <p:spPr bwMode="auto">
            <a:xfrm>
              <a:off x="674" y="2362"/>
              <a:ext cx="751" cy="5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4000" b="1">
                  <a:solidFill>
                    <a:srgbClr val="FF0000"/>
                  </a:solidFill>
                </a:rPr>
                <a:t>31</a:t>
              </a:r>
            </a:p>
          </p:txBody>
        </p:sp>
        <p:sp>
          <p:nvSpPr>
            <p:cNvPr id="17434" name="Rectangle 28"/>
            <p:cNvSpPr>
              <a:spLocks noChangeArrowheads="1"/>
            </p:cNvSpPr>
            <p:nvPr/>
          </p:nvSpPr>
          <p:spPr bwMode="auto">
            <a:xfrm>
              <a:off x="605" y="2108"/>
              <a:ext cx="295" cy="5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4000" b="1">
                  <a:solidFill>
                    <a:srgbClr val="FF0000"/>
                  </a:solidFill>
                </a:rPr>
                <a:t>-</a:t>
              </a:r>
            </a:p>
          </p:txBody>
        </p:sp>
        <p:sp>
          <p:nvSpPr>
            <p:cNvPr id="17435" name="Line 9"/>
            <p:cNvSpPr>
              <a:spLocks noChangeShapeType="1"/>
            </p:cNvSpPr>
            <p:nvPr/>
          </p:nvSpPr>
          <p:spPr bwMode="auto">
            <a:xfrm flipV="1">
              <a:off x="710" y="2840"/>
              <a:ext cx="683" cy="1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5" name="Rectangle 31"/>
          <p:cNvSpPr>
            <a:spLocks noChangeArrowheads="1"/>
          </p:cNvSpPr>
          <p:nvPr/>
        </p:nvSpPr>
        <p:spPr bwMode="auto">
          <a:xfrm>
            <a:off x="4024313" y="3897313"/>
            <a:ext cx="1022350" cy="850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000" b="1">
                <a:solidFill>
                  <a:srgbClr val="FF0000"/>
                </a:solidFill>
              </a:rPr>
              <a:t>12</a:t>
            </a:r>
          </a:p>
        </p:txBody>
      </p:sp>
      <p:grpSp>
        <p:nvGrpSpPr>
          <p:cNvPr id="25613" name="Group 13"/>
          <p:cNvGrpSpPr>
            <a:grpSpLocks/>
          </p:cNvGrpSpPr>
          <p:nvPr/>
        </p:nvGrpSpPr>
        <p:grpSpPr bwMode="auto">
          <a:xfrm>
            <a:off x="3810000" y="2347913"/>
            <a:ext cx="1301750" cy="1700212"/>
            <a:chOff x="605" y="1827"/>
            <a:chExt cx="820" cy="1071"/>
          </a:xfrm>
        </p:grpSpPr>
        <p:sp>
          <p:nvSpPr>
            <p:cNvPr id="17428" name="Rectangle 31"/>
            <p:cNvSpPr>
              <a:spLocks noChangeArrowheads="1"/>
            </p:cNvSpPr>
            <p:nvPr/>
          </p:nvSpPr>
          <p:spPr bwMode="auto">
            <a:xfrm>
              <a:off x="673" y="1827"/>
              <a:ext cx="751" cy="5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4000" b="1">
                  <a:solidFill>
                    <a:srgbClr val="FF0000"/>
                  </a:solidFill>
                </a:rPr>
                <a:t>35</a:t>
              </a:r>
            </a:p>
          </p:txBody>
        </p:sp>
        <p:sp>
          <p:nvSpPr>
            <p:cNvPr id="17429" name="Rectangle 31"/>
            <p:cNvSpPr>
              <a:spLocks noChangeArrowheads="1"/>
            </p:cNvSpPr>
            <p:nvPr/>
          </p:nvSpPr>
          <p:spPr bwMode="auto">
            <a:xfrm>
              <a:off x="674" y="2362"/>
              <a:ext cx="751" cy="5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4000" b="1">
                  <a:solidFill>
                    <a:srgbClr val="FF0000"/>
                  </a:solidFill>
                </a:rPr>
                <a:t>23</a:t>
              </a:r>
            </a:p>
          </p:txBody>
        </p:sp>
        <p:sp>
          <p:nvSpPr>
            <p:cNvPr id="17430" name="Rectangle 28"/>
            <p:cNvSpPr>
              <a:spLocks noChangeArrowheads="1"/>
            </p:cNvSpPr>
            <p:nvPr/>
          </p:nvSpPr>
          <p:spPr bwMode="auto">
            <a:xfrm>
              <a:off x="605" y="2108"/>
              <a:ext cx="295" cy="5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4000" b="1">
                  <a:solidFill>
                    <a:srgbClr val="FF0000"/>
                  </a:solidFill>
                </a:rPr>
                <a:t>-</a:t>
              </a:r>
            </a:p>
          </p:txBody>
        </p:sp>
        <p:sp>
          <p:nvSpPr>
            <p:cNvPr id="17431" name="Line 17"/>
            <p:cNvSpPr>
              <a:spLocks noChangeShapeType="1"/>
            </p:cNvSpPr>
            <p:nvPr/>
          </p:nvSpPr>
          <p:spPr bwMode="auto">
            <a:xfrm flipV="1">
              <a:off x="710" y="2840"/>
              <a:ext cx="683" cy="1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9" name="Rectangle 31"/>
          <p:cNvSpPr>
            <a:spLocks noChangeArrowheads="1"/>
          </p:cNvSpPr>
          <p:nvPr/>
        </p:nvSpPr>
        <p:spPr bwMode="auto">
          <a:xfrm>
            <a:off x="7021513" y="3833813"/>
            <a:ext cx="1022350" cy="850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000" b="1">
                <a:solidFill>
                  <a:srgbClr val="FF0000"/>
                </a:solidFill>
              </a:rPr>
              <a:t>61</a:t>
            </a:r>
          </a:p>
        </p:txBody>
      </p:sp>
      <p:grpSp>
        <p:nvGrpSpPr>
          <p:cNvPr id="25619" name="Group 19"/>
          <p:cNvGrpSpPr>
            <a:grpSpLocks/>
          </p:cNvGrpSpPr>
          <p:nvPr/>
        </p:nvGrpSpPr>
        <p:grpSpPr bwMode="auto">
          <a:xfrm>
            <a:off x="6786563" y="2284413"/>
            <a:ext cx="1301750" cy="1700212"/>
            <a:chOff x="605" y="1827"/>
            <a:chExt cx="820" cy="1071"/>
          </a:xfrm>
        </p:grpSpPr>
        <p:sp>
          <p:nvSpPr>
            <p:cNvPr id="17424" name="Rectangle 31"/>
            <p:cNvSpPr>
              <a:spLocks noChangeArrowheads="1"/>
            </p:cNvSpPr>
            <p:nvPr/>
          </p:nvSpPr>
          <p:spPr bwMode="auto">
            <a:xfrm>
              <a:off x="673" y="1827"/>
              <a:ext cx="751" cy="5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4000" b="1">
                  <a:solidFill>
                    <a:srgbClr val="FF0000"/>
                  </a:solidFill>
                </a:rPr>
                <a:t>87</a:t>
              </a:r>
            </a:p>
          </p:txBody>
        </p:sp>
        <p:sp>
          <p:nvSpPr>
            <p:cNvPr id="17425" name="Rectangle 31"/>
            <p:cNvSpPr>
              <a:spLocks noChangeArrowheads="1"/>
            </p:cNvSpPr>
            <p:nvPr/>
          </p:nvSpPr>
          <p:spPr bwMode="auto">
            <a:xfrm>
              <a:off x="674" y="2362"/>
              <a:ext cx="751" cy="5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4000" b="1">
                  <a:solidFill>
                    <a:srgbClr val="FF0000"/>
                  </a:solidFill>
                </a:rPr>
                <a:t>26</a:t>
              </a:r>
            </a:p>
          </p:txBody>
        </p:sp>
        <p:sp>
          <p:nvSpPr>
            <p:cNvPr id="17426" name="Rectangle 28"/>
            <p:cNvSpPr>
              <a:spLocks noChangeArrowheads="1"/>
            </p:cNvSpPr>
            <p:nvPr/>
          </p:nvSpPr>
          <p:spPr bwMode="auto">
            <a:xfrm>
              <a:off x="605" y="2108"/>
              <a:ext cx="295" cy="5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4000" b="1">
                  <a:solidFill>
                    <a:srgbClr val="FF0000"/>
                  </a:solidFill>
                </a:rPr>
                <a:t>-</a:t>
              </a:r>
            </a:p>
          </p:txBody>
        </p:sp>
        <p:sp>
          <p:nvSpPr>
            <p:cNvPr id="17427" name="Line 23"/>
            <p:cNvSpPr>
              <a:spLocks noChangeShapeType="1"/>
            </p:cNvSpPr>
            <p:nvPr/>
          </p:nvSpPr>
          <p:spPr bwMode="auto">
            <a:xfrm flipV="1">
              <a:off x="710" y="2840"/>
              <a:ext cx="683" cy="1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3" name="Rectangle 31"/>
          <p:cNvSpPr>
            <a:spLocks noChangeArrowheads="1"/>
          </p:cNvSpPr>
          <p:nvPr/>
        </p:nvSpPr>
        <p:spPr bwMode="auto">
          <a:xfrm>
            <a:off x="10039350" y="3833813"/>
            <a:ext cx="1022350" cy="850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000" b="1">
                <a:solidFill>
                  <a:srgbClr val="FF0000"/>
                </a:solidFill>
              </a:rPr>
              <a:t>10</a:t>
            </a:r>
          </a:p>
        </p:txBody>
      </p:sp>
      <p:grpSp>
        <p:nvGrpSpPr>
          <p:cNvPr id="25625" name="Group 25"/>
          <p:cNvGrpSpPr>
            <a:grpSpLocks/>
          </p:cNvGrpSpPr>
          <p:nvPr/>
        </p:nvGrpSpPr>
        <p:grpSpPr bwMode="auto">
          <a:xfrm>
            <a:off x="9804400" y="2284413"/>
            <a:ext cx="1301750" cy="1700212"/>
            <a:chOff x="605" y="1827"/>
            <a:chExt cx="820" cy="1071"/>
          </a:xfrm>
        </p:grpSpPr>
        <p:sp>
          <p:nvSpPr>
            <p:cNvPr id="17420" name="Rectangle 31"/>
            <p:cNvSpPr>
              <a:spLocks noChangeArrowheads="1"/>
            </p:cNvSpPr>
            <p:nvPr/>
          </p:nvSpPr>
          <p:spPr bwMode="auto">
            <a:xfrm>
              <a:off x="673" y="1827"/>
              <a:ext cx="751" cy="5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4000" b="1">
                  <a:solidFill>
                    <a:srgbClr val="FF0000"/>
                  </a:solidFill>
                </a:rPr>
                <a:t>59</a:t>
              </a:r>
            </a:p>
          </p:txBody>
        </p:sp>
        <p:sp>
          <p:nvSpPr>
            <p:cNvPr id="17421" name="Rectangle 31"/>
            <p:cNvSpPr>
              <a:spLocks noChangeArrowheads="1"/>
            </p:cNvSpPr>
            <p:nvPr/>
          </p:nvSpPr>
          <p:spPr bwMode="auto">
            <a:xfrm>
              <a:off x="674" y="2362"/>
              <a:ext cx="751" cy="5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4000" b="1">
                  <a:solidFill>
                    <a:srgbClr val="FF0000"/>
                  </a:solidFill>
                </a:rPr>
                <a:t>49</a:t>
              </a:r>
            </a:p>
          </p:txBody>
        </p:sp>
        <p:sp>
          <p:nvSpPr>
            <p:cNvPr id="17422" name="Rectangle 28"/>
            <p:cNvSpPr>
              <a:spLocks noChangeArrowheads="1"/>
            </p:cNvSpPr>
            <p:nvPr/>
          </p:nvSpPr>
          <p:spPr bwMode="auto">
            <a:xfrm>
              <a:off x="605" y="2108"/>
              <a:ext cx="295" cy="5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4000" b="1">
                  <a:solidFill>
                    <a:srgbClr val="FF0000"/>
                  </a:solidFill>
                </a:rPr>
                <a:t>-</a:t>
              </a:r>
            </a:p>
          </p:txBody>
        </p:sp>
        <p:sp>
          <p:nvSpPr>
            <p:cNvPr id="17423" name="Line 29"/>
            <p:cNvSpPr>
              <a:spLocks noChangeShapeType="1"/>
            </p:cNvSpPr>
            <p:nvPr/>
          </p:nvSpPr>
          <p:spPr bwMode="auto">
            <a:xfrm flipV="1">
              <a:off x="710" y="2840"/>
              <a:ext cx="683" cy="1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3555" name="TextBox 11"/>
          <p:cNvSpPr txBox="1">
            <a:spLocks noChangeArrowheads="1"/>
          </p:cNvSpPr>
          <p:nvPr/>
        </p:nvSpPr>
        <p:spPr bwMode="auto">
          <a:xfrm>
            <a:off x="465138" y="5524500"/>
            <a:ext cx="990917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000" b="1">
                <a:solidFill>
                  <a:srgbClr val="6600CC"/>
                </a:solidFill>
                <a:cs typeface="Arial" charset="0"/>
              </a:rPr>
              <a:t>Khi đặt tính con phải lưu ý gì?</a:t>
            </a:r>
            <a:endParaRPr lang="en-US" sz="4000" b="1">
              <a:solidFill>
                <a:srgbClr val="FF0000"/>
              </a:solidFill>
              <a:cs typeface="Arial" charset="0"/>
            </a:endParaRPr>
          </a:p>
        </p:txBody>
      </p:sp>
      <p:sp>
        <p:nvSpPr>
          <p:cNvPr id="2" name="TextBox 11"/>
          <p:cNvSpPr txBox="1">
            <a:spLocks noChangeArrowheads="1"/>
          </p:cNvSpPr>
          <p:nvPr/>
        </p:nvSpPr>
        <p:spPr bwMode="auto">
          <a:xfrm>
            <a:off x="520700" y="4583113"/>
            <a:ext cx="990917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000" b="1">
                <a:solidFill>
                  <a:srgbClr val="6600CC"/>
                </a:solidFill>
                <a:cs typeface="Arial" charset="0"/>
              </a:rPr>
              <a:t>Bài 2 là dạng toán gì?</a:t>
            </a:r>
            <a:endParaRPr lang="en-US" sz="4000" b="1">
              <a:solidFill>
                <a:srgbClr val="FF0000"/>
              </a:solidFill>
              <a:cs typeface="Arial" charset="0"/>
            </a:endParaRPr>
          </a:p>
        </p:txBody>
      </p:sp>
      <p:pic>
        <p:nvPicPr>
          <p:cNvPr id="17419" name="Picture 29" descr="140-1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7338" y="0"/>
            <a:ext cx="112776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56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84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256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256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256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500"/>
                                        <p:tgtEl>
                                          <p:spTgt spid="235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63" grpId="0"/>
      <p:bldP spid="5" grpId="0"/>
      <p:bldP spid="9" grpId="0"/>
      <p:bldP spid="13" grpId="0"/>
      <p:bldP spid="23555" grpId="0"/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 descr="kh8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490075" y="5419725"/>
            <a:ext cx="2003425" cy="1030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59" name="Picture 3" descr="khóa 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87425" y="1447800"/>
            <a:ext cx="1547813" cy="172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60" name="Picture 4" descr="kh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30238" y="5232400"/>
            <a:ext cx="2216150" cy="1050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62" name="Picture 6" descr="kh6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657600" y="5449888"/>
            <a:ext cx="2217738" cy="862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63" name="Picture 7" descr="kh5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9385300" y="1492250"/>
            <a:ext cx="1717675" cy="1835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64" name="Picture 8" descr="kh4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6365875" y="1473200"/>
            <a:ext cx="1717675" cy="174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65" name="Picture 9" descr="kh3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3475038" y="1335088"/>
            <a:ext cx="1598612" cy="1862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66" name="Picture 10" descr="kh7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6635750" y="5535613"/>
            <a:ext cx="2171700" cy="1025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441" name="TextBox 11"/>
          <p:cNvSpPr txBox="1">
            <a:spLocks noChangeArrowheads="1"/>
          </p:cNvSpPr>
          <p:nvPr/>
        </p:nvSpPr>
        <p:spPr bwMode="auto">
          <a:xfrm>
            <a:off x="347663" y="300038"/>
            <a:ext cx="11418887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000" b="1">
                <a:solidFill>
                  <a:srgbClr val="008000"/>
                </a:solidFill>
                <a:cs typeface="Arial" charset="0"/>
              </a:rPr>
              <a:t> 3.  Chọn kết quả đúng với mỗi phép tính: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946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71027E-6 -1.7957E-6 L 0.4329 0.35082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945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1600" y="175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466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1945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4914E-6 3.07372E-7 L 0.46066 0.34158 " pathEditMode="relative" rAng="0" ptsTypes="AA">
                                      <p:cBhvr>
                                        <p:cTn id="11" dur="2000" fill="hold"/>
                                        <p:tgtEl>
                                          <p:spTgt spid="1946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3000" y="171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458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1946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512E-6 -4.29859E-7 L -0.50781 0.29813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1946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5400" y="149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462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1946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7973E-6 4.95725E-6 L -0.5043 0.31661 " pathEditMode="relative" rAng="0" ptsTypes="AA">
                                      <p:cBhvr>
                                        <p:cTn id="21" dur="2000" fill="hold"/>
                                        <p:tgtEl>
                                          <p:spTgt spid="1946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5200" y="158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460"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7" name="Picture 12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2541" name="Group 13"/>
          <p:cNvGrpSpPr>
            <a:grpSpLocks/>
          </p:cNvGrpSpPr>
          <p:nvPr/>
        </p:nvGrpSpPr>
        <p:grpSpPr bwMode="auto">
          <a:xfrm>
            <a:off x="320675" y="4840288"/>
            <a:ext cx="4146550" cy="682625"/>
            <a:chOff x="4661" y="3228"/>
            <a:chExt cx="2532" cy="550"/>
          </a:xfrm>
        </p:grpSpPr>
        <p:sp>
          <p:nvSpPr>
            <p:cNvPr id="19460" name="Rectangle 14"/>
            <p:cNvSpPr>
              <a:spLocks noChangeArrowheads="1"/>
            </p:cNvSpPr>
            <p:nvPr/>
          </p:nvSpPr>
          <p:spPr bwMode="auto">
            <a:xfrm>
              <a:off x="4661" y="3228"/>
              <a:ext cx="509" cy="550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rgbClr val="008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4000" b="1">
                  <a:solidFill>
                    <a:srgbClr val="FF0000"/>
                  </a:solidFill>
                </a:rPr>
                <a:t>68</a:t>
              </a:r>
            </a:p>
          </p:txBody>
        </p:sp>
        <p:sp>
          <p:nvSpPr>
            <p:cNvPr id="19461" name="Rectangle 15"/>
            <p:cNvSpPr>
              <a:spLocks noChangeArrowheads="1"/>
            </p:cNvSpPr>
            <p:nvPr/>
          </p:nvSpPr>
          <p:spPr bwMode="auto">
            <a:xfrm>
              <a:off x="5170" y="3228"/>
              <a:ext cx="509" cy="550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rgbClr val="008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4000" b="1">
                  <a:solidFill>
                    <a:srgbClr val="FF0000"/>
                  </a:solidFill>
                </a:rPr>
                <a:t>-</a:t>
              </a:r>
            </a:p>
          </p:txBody>
        </p:sp>
        <p:sp>
          <p:nvSpPr>
            <p:cNvPr id="19462" name="Rectangle 16"/>
            <p:cNvSpPr>
              <a:spLocks noChangeArrowheads="1"/>
            </p:cNvSpPr>
            <p:nvPr/>
          </p:nvSpPr>
          <p:spPr bwMode="auto">
            <a:xfrm>
              <a:off x="5667" y="3228"/>
              <a:ext cx="509" cy="550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rgbClr val="008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4000" b="1">
                  <a:solidFill>
                    <a:srgbClr val="FF0000"/>
                  </a:solidFill>
                </a:rPr>
                <a:t>15</a:t>
              </a:r>
            </a:p>
          </p:txBody>
        </p:sp>
        <p:sp>
          <p:nvSpPr>
            <p:cNvPr id="19463" name="Rectangle 17"/>
            <p:cNvSpPr>
              <a:spLocks noChangeArrowheads="1"/>
            </p:cNvSpPr>
            <p:nvPr/>
          </p:nvSpPr>
          <p:spPr bwMode="auto">
            <a:xfrm>
              <a:off x="6188" y="3228"/>
              <a:ext cx="509" cy="550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rgbClr val="008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4000" b="1">
                  <a:solidFill>
                    <a:srgbClr val="FF0000"/>
                  </a:solidFill>
                </a:rPr>
                <a:t>=</a:t>
              </a:r>
            </a:p>
          </p:txBody>
        </p:sp>
        <p:sp>
          <p:nvSpPr>
            <p:cNvPr id="19464" name="Rectangle 18"/>
            <p:cNvSpPr>
              <a:spLocks noChangeArrowheads="1"/>
            </p:cNvSpPr>
            <p:nvPr/>
          </p:nvSpPr>
          <p:spPr bwMode="auto">
            <a:xfrm>
              <a:off x="6684" y="3228"/>
              <a:ext cx="509" cy="550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rgbClr val="008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4000" b="1">
                  <a:solidFill>
                    <a:srgbClr val="FF0000"/>
                  </a:solidFill>
                </a:rPr>
                <a:t>53</a:t>
              </a:r>
            </a:p>
          </p:txBody>
        </p:sp>
      </p:grpSp>
      <p:sp>
        <p:nvSpPr>
          <p:cNvPr id="17428" name="Rectangle 31"/>
          <p:cNvSpPr>
            <a:spLocks noChangeArrowheads="1"/>
          </p:cNvSpPr>
          <p:nvPr/>
        </p:nvSpPr>
        <p:spPr bwMode="auto">
          <a:xfrm>
            <a:off x="3983038" y="6130925"/>
            <a:ext cx="573087" cy="8509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000" b="1">
                <a:solidFill>
                  <a:srgbClr val="FF0000"/>
                </a:solidFill>
              </a:rPr>
              <a:t>53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25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74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2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extBox 11"/>
          <p:cNvSpPr txBox="1">
            <a:spLocks noChangeArrowheads="1"/>
          </p:cNvSpPr>
          <p:nvPr/>
        </p:nvSpPr>
        <p:spPr bwMode="auto">
          <a:xfrm>
            <a:off x="623888" y="1300163"/>
            <a:ext cx="10185400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000" b="1">
                <a:solidFill>
                  <a:srgbClr val="008000"/>
                </a:solidFill>
                <a:cs typeface="Arial" charset="0"/>
              </a:rPr>
              <a:t> Hãy lấy ví dụ trong thực tế liên quan đến phép trừ dạng 39 - 15 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TextBox 11"/>
          <p:cNvSpPr txBox="1">
            <a:spLocks noChangeArrowheads="1"/>
          </p:cNvSpPr>
          <p:nvPr/>
        </p:nvSpPr>
        <p:spPr bwMode="auto">
          <a:xfrm>
            <a:off x="688975" y="1166813"/>
            <a:ext cx="990917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000" b="1">
                <a:solidFill>
                  <a:srgbClr val="6600CC"/>
                </a:solidFill>
                <a:cs typeface="Arial" charset="0"/>
              </a:rPr>
              <a:t>Qua tiết hôm nay con đã học được gì?</a:t>
            </a:r>
            <a:endParaRPr lang="en-US" sz="4000" b="1">
              <a:solidFill>
                <a:srgbClr val="FF0000"/>
              </a:solidFill>
              <a:cs typeface="Arial" charset="0"/>
            </a:endParaRPr>
          </a:p>
        </p:txBody>
      </p:sp>
      <p:sp>
        <p:nvSpPr>
          <p:cNvPr id="2" name="TextBox 11"/>
          <p:cNvSpPr txBox="1">
            <a:spLocks noChangeArrowheads="1"/>
          </p:cNvSpPr>
          <p:nvPr/>
        </p:nvSpPr>
        <p:spPr bwMode="auto">
          <a:xfrm>
            <a:off x="1038225" y="3016250"/>
            <a:ext cx="10185400" cy="192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000" b="1">
                <a:solidFill>
                  <a:srgbClr val="6600CC"/>
                </a:solidFill>
                <a:cs typeface="Arial" charset="0"/>
              </a:rPr>
              <a:t>Về nhà , em hãy tìm những tình huống trong thực tế liên quan đến phép trừ dạng 39 - 15</a:t>
            </a:r>
            <a:endParaRPr lang="en-US" sz="4000" b="1">
              <a:solidFill>
                <a:srgbClr val="FF0000"/>
              </a:solidFill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35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5" grpId="0"/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2668</TotalTime>
  <Words>162</Words>
  <Application>Microsoft Office PowerPoint</Application>
  <PresentationFormat>Custom</PresentationFormat>
  <Paragraphs>56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HP</dc:creator>
  <cp:lastModifiedBy>THOM</cp:lastModifiedBy>
  <cp:revision>521</cp:revision>
  <dcterms:created xsi:type="dcterms:W3CDTF">2020-08-09T12:11:41Z</dcterms:created>
  <dcterms:modified xsi:type="dcterms:W3CDTF">2022-04-12T02:44:24Z</dcterms:modified>
</cp:coreProperties>
</file>