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42" r:id="rId9"/>
    <p:sldId id="444" r:id="rId10"/>
    <p:sldId id="445" r:id="rId11"/>
    <p:sldId id="447" r:id="rId12"/>
    <p:sldId id="448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24" autoAdjust="0"/>
  </p:normalViewPr>
  <p:slideViewPr>
    <p:cSldViewPr>
      <p:cViewPr varScale="1">
        <p:scale>
          <a:sx n="83" d="100"/>
          <a:sy n="83" d="100"/>
        </p:scale>
        <p:origin x="62" y="10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5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CHU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VĂN AN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39249" y="4343401"/>
            <a:ext cx="1179814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BÊN Ô CỬA ĐÁ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1709" y="714348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80271" y="1785918"/>
            <a:ext cx="1432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66023" y="3286116"/>
            <a:ext cx="13337854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nl-NL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câu kể.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9976" y="5867400"/>
            <a:ext cx="13337854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54038" y="4179311"/>
            <a:ext cx="133378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buổi sáng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4038" y="5077430"/>
            <a:ext cx="13337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buổi sáng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0337" y="6858016"/>
            <a:ext cx="133378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buổi sáng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851775" y="7786710"/>
            <a:ext cx="133378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27" grpId="0"/>
      <p:bldP spid="28" grpId="0"/>
      <p:bldP spid="30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08833" y="642910"/>
            <a:ext cx="4286280" cy="830997"/>
            <a:chOff x="1508919" y="1888664"/>
            <a:chExt cx="3120775" cy="1392505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39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08833" y="1785918"/>
            <a:ext cx="14501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45).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41573" y="3925669"/>
            <a:ext cx="1768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41573" y="5087035"/>
            <a:ext cx="1657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1573" y="6248400"/>
            <a:ext cx="1156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1231" y="3925669"/>
            <a:ext cx="2048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5182" y="5087035"/>
            <a:ext cx="1550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85583" y="6248400"/>
            <a:ext cx="3898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Hmông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3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42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Top 6 Dàn ý tả buổi lễ khai giảng hay và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" y="465138"/>
            <a:ext cx="14331075" cy="82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p 13 Bài văn tả quang cảnh sân trường trong buổi lễ khai giảng đầu năm  học (lớp 5) hay nhất - AllTo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" y="449896"/>
            <a:ext cx="14420531" cy="82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ài viết ch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7"/>
            <a:ext cx="14916944" cy="83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h Bình: Tưng bừng khai giảng năm học mới 2020-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" y="312736"/>
            <a:ext cx="15084426" cy="86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56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backgroundMark x1="98103" y1="23625" x2="99187" y2="21792"/>
                        <a14:backgroundMark x1="98916" y1="16090" x2="99729" y2="1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-45752"/>
            <a:ext cx="1578218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8899" y="2000232"/>
            <a:ext cx="13578681" cy="546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6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6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6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94651" y="857224"/>
            <a:ext cx="12787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Bài th</a:t>
            </a:r>
            <a:r>
              <a:rPr lang="vi-VN" sz="5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gồm mấy khổ th</a:t>
            </a:r>
            <a:r>
              <a:rPr lang="vi-VN" sz="5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994519" y="7978914"/>
            <a:ext cx="375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Lảnh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8833" y="714348"/>
            <a:ext cx="9144064" cy="1754326"/>
            <a:chOff x="1508918" y="1888664"/>
            <a:chExt cx="6172201" cy="293973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2939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</a:t>
              </a: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765737" y="3325171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351973" y="3643306"/>
            <a:ext cx="792961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709295" y="7978914"/>
            <a:ext cx="2609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la, 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7909705" y="7978914"/>
            <a:ext cx="3229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94585" y="2000232"/>
            <a:ext cx="9072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3015" y="2928926"/>
            <a:ext cx="1469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hlinkClick r:id="rId4" action="ppaction://hlinkpres?slideindex=1&amp;slidetitle="/>
          </p:cNvPr>
          <p:cNvSpPr/>
          <p:nvPr/>
        </p:nvSpPr>
        <p:spPr>
          <a:xfrm>
            <a:off x="11169372" y="7978914"/>
            <a:ext cx="2969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780865" y="35715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5891" y="1214414"/>
            <a:ext cx="152162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205" y="2643174"/>
            <a:ext cx="150734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4453" y="4857752"/>
            <a:ext cx="15573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1643" y="6429388"/>
            <a:ext cx="14573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209493" y="477357"/>
            <a:ext cx="3494748" cy="808495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u="sng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800" b="1" u="sng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08833" y="1571604"/>
            <a:ext cx="1385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0271" y="2643174"/>
            <a:ext cx="14216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Bản Mông sơ sài nhưng vẫn có rất nhiều điều lạ.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80271" y="3857620"/>
            <a:ext cx="13644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Trên núi đá chênh vênh có rất nhiều điều lạ.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80271" y="4786314"/>
            <a:ext cx="13358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Bạn nhỏ biết thêm nhiều điều mới lạ từ những trang sách.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13141" y="5143504"/>
            <a:ext cx="710072" cy="710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363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7" grpId="0"/>
      <p:bldP spid="4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280931" y="428596"/>
            <a:ext cx="3214222" cy="74694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u="sng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 b="1" u="sng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643" y="1500166"/>
            <a:ext cx="14501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1709" y="3286116"/>
            <a:ext cx="1371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80271" y="4572000"/>
            <a:ext cx="13716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3147" y="5786446"/>
            <a:ext cx="1428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71434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1928794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8600" y="2714612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47720" y="5059570"/>
              <a:ext cx="7162800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yên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dị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Mông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Mông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4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13519" y="5020878"/>
            <a:ext cx="5029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3519" y="2970074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10094</TotalTime>
  <Words>604</Words>
  <Application>Microsoft Office PowerPoint</Application>
  <PresentationFormat>Custom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1120</cp:revision>
  <dcterms:created xsi:type="dcterms:W3CDTF">2008-09-09T22:52:10Z</dcterms:created>
  <dcterms:modified xsi:type="dcterms:W3CDTF">2025-04-17T13:28:50Z</dcterms:modified>
</cp:coreProperties>
</file>