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8" r:id="rId2"/>
    <p:sldId id="261" r:id="rId3"/>
    <p:sldId id="346" r:id="rId4"/>
    <p:sldId id="297" r:id="rId5"/>
    <p:sldId id="343" r:id="rId6"/>
    <p:sldId id="344" r:id="rId7"/>
    <p:sldId id="347" r:id="rId8"/>
    <p:sldId id="271" r:id="rId9"/>
    <p:sldId id="324" r:id="rId10"/>
    <p:sldId id="309" r:id="rId11"/>
    <p:sldId id="308" r:id="rId12"/>
    <p:sldId id="345" r:id="rId13"/>
    <p:sldId id="349" r:id="rId14"/>
    <p:sldId id="350" r:id="rId15"/>
    <p:sldId id="351" r:id="rId16"/>
    <p:sldId id="352" r:id="rId17"/>
    <p:sldId id="35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BC071C-6C73-4DE0-81A5-EFEDF5C7FF4D}">
          <p14:sldIdLst>
            <p14:sldId id="348"/>
          </p14:sldIdLst>
        </p14:section>
        <p14:section name="Warm up" id="{D1495900-0294-4E4B-B222-42C1C4111C3B}">
          <p14:sldIdLst>
            <p14:sldId id="261"/>
          </p14:sldIdLst>
        </p14:section>
        <p14:section name="Listen and Repeat" id="{A19BAC87-BCFB-4574-8660-01CA430C80FC}">
          <p14:sldIdLst>
            <p14:sldId id="346"/>
            <p14:sldId id="297"/>
            <p14:sldId id="343"/>
            <p14:sldId id="344"/>
          </p14:sldIdLst>
        </p14:section>
        <p14:section name="Let's talk" id="{2BDD28A9-A492-4992-95B6-C3F323141136}">
          <p14:sldIdLst>
            <p14:sldId id="347"/>
            <p14:sldId id="271"/>
          </p14:sldIdLst>
        </p14:section>
        <p14:section name="Let's sing" id="{2AEB3651-FF4D-4DA7-8B81-1630E3BFEF71}">
          <p14:sldIdLst>
            <p14:sldId id="324"/>
            <p14:sldId id="309"/>
          </p14:sldIdLst>
        </p14:section>
        <p14:section name="Game" id="{57DAB1AB-E4E8-4625-B006-57129C776835}">
          <p14:sldIdLst>
            <p14:sldId id="308"/>
            <p14:sldId id="345"/>
          </p14:sldIdLst>
        </p14:section>
        <p14:section name="Wrap up" id="{6D2004DD-EBF3-44B0-A348-5731FAB54851}">
          <p14:sldIdLst>
            <p14:sldId id="349"/>
            <p14:sldId id="350"/>
            <p14:sldId id="351"/>
            <p14:sldId id="352"/>
            <p14:sldId id="35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098" autoAdjust="0"/>
    <p:restoredTop sz="75194" autoAdjust="0"/>
  </p:normalViewPr>
  <p:slideViewPr>
    <p:cSldViewPr snapToGrid="0">
      <p:cViewPr varScale="1">
        <p:scale>
          <a:sx n="88" d="100"/>
          <a:sy n="88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the end of the lesson, pupils will be able to:</a:t>
            </a:r>
          </a:p>
          <a:p>
            <a:r>
              <a:rPr lang="en-US" dirty="0" smtClean="0"/>
              <a:t>- introduce a thing with the structure </a:t>
            </a:r>
            <a:r>
              <a:rPr lang="en-US" i="1" dirty="0" smtClean="0"/>
              <a:t>“That’s a/my____”</a:t>
            </a:r>
            <a:r>
              <a:rPr lang="en-US" dirty="0" smtClean="0"/>
              <a:t> . </a:t>
            </a:r>
          </a:p>
          <a:p>
            <a:r>
              <a:rPr lang="en-US" dirty="0" smtClean="0"/>
              <a:t>- sing along the unit song.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558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Musical Chair Game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Review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keywords, the song and the chant.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Revise the words and play the game.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group has 1 presentative.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Put one flashcard in each chair.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1 </a:t>
            </a:r>
            <a:r>
              <a:rPr lang="en-US" dirty="0" smtClean="0"/>
              <a:t>word.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Pupils have to find the flashcard and sit on the chair that has this flashcard. Then hold the flashcard and say </a:t>
            </a:r>
            <a:r>
              <a:rPr lang="en-US" i="1" dirty="0"/>
              <a:t>Look at____.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The group has 1 point if their presentative is the fastest and </a:t>
            </a:r>
            <a:r>
              <a:rPr lang="en-US" i="0" dirty="0" smtClean="0"/>
              <a:t>says </a:t>
            </a:r>
            <a:r>
              <a:rPr lang="en-US" i="0" dirty="0"/>
              <a:t>the correct </a:t>
            </a:r>
            <a:r>
              <a:rPr lang="en-US" i="0" dirty="0" smtClean="0"/>
              <a:t>sentence.</a:t>
            </a:r>
            <a:endParaRPr lang="en-US" i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33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Say </a:t>
            </a:r>
            <a:r>
              <a:rPr lang="en-US" i="1" dirty="0"/>
              <a:t>goodbye Lucy </a:t>
            </a:r>
            <a:r>
              <a:rPr lang="en-US" i="0" dirty="0"/>
              <a:t>in </a:t>
            </a:r>
            <a:r>
              <a:rPr lang="en-US" i="0" dirty="0" smtClean="0"/>
              <a:t>chorus.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190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</a:t>
            </a:r>
            <a:r>
              <a:rPr lang="en-US" i="1" dirty="0"/>
              <a:t>goodbye lake</a:t>
            </a:r>
            <a:r>
              <a:rPr lang="en-US" dirty="0"/>
              <a:t> in </a:t>
            </a:r>
            <a:r>
              <a:rPr lang="en-US" dirty="0" smtClean="0"/>
              <a:t>chorus.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604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Say </a:t>
            </a:r>
            <a:r>
              <a:rPr lang="en-US" i="1" dirty="0"/>
              <a:t>goodbye leaf</a:t>
            </a:r>
            <a:r>
              <a:rPr lang="en-US" dirty="0"/>
              <a:t> in </a:t>
            </a:r>
            <a:r>
              <a:rPr lang="en-US" dirty="0" smtClean="0"/>
              <a:t>chorus.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136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Say </a:t>
            </a:r>
            <a:r>
              <a:rPr lang="en-US" i="1" dirty="0"/>
              <a:t>goodbye lemon</a:t>
            </a:r>
            <a:r>
              <a:rPr lang="en-US" dirty="0"/>
              <a:t> in </a:t>
            </a:r>
            <a:r>
              <a:rPr lang="en-US" dirty="0" smtClean="0"/>
              <a:t>chorus.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637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 making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  <a:endParaRPr lang="en-US" dirty="0"/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Give each group a set of </a:t>
            </a:r>
            <a:r>
              <a:rPr lang="en-US" dirty="0" smtClean="0"/>
              <a:t>letters.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2 minutes, pupils will stick on board </a:t>
            </a:r>
            <a:r>
              <a:rPr lang="en-US" dirty="0" smtClean="0"/>
              <a:t>words </a:t>
            </a:r>
            <a:r>
              <a:rPr lang="en-US" dirty="0"/>
              <a:t>that they can make from </a:t>
            </a:r>
            <a:r>
              <a:rPr lang="en-US" dirty="0" smtClean="0"/>
              <a:t>letters.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Group with most correct words will be the </a:t>
            </a:r>
            <a:r>
              <a:rPr lang="en-US" dirty="0" smtClean="0"/>
              <a:t>winner.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Have pupils read in chorus all the correct words.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Listen and repeat</a:t>
            </a:r>
            <a:r>
              <a:rPr lang="en-US" dirty="0" smtClean="0"/>
              <a:t> is divided in to 2 steps.</a:t>
            </a:r>
          </a:p>
          <a:p>
            <a:r>
              <a:rPr lang="en-SG" b="1" dirty="0" smtClean="0"/>
              <a:t>Step 1</a:t>
            </a:r>
          </a:p>
          <a:p>
            <a:r>
              <a:rPr lang="en-SG" b="1" dirty="0" smtClean="0"/>
              <a:t>Goal: </a:t>
            </a:r>
            <a:r>
              <a:rPr lang="en-SG" b="0" dirty="0" smtClean="0"/>
              <a:t>Pupils will be able to understand the meaning of the imperative: </a:t>
            </a:r>
            <a:r>
              <a:rPr lang="en-SG" b="0" i="1" dirty="0" smtClean="0"/>
              <a:t>Look at…</a:t>
            </a:r>
          </a:p>
          <a:p>
            <a:r>
              <a:rPr lang="en-SG" b="1" i="0" dirty="0" smtClean="0"/>
              <a:t>Time</a:t>
            </a:r>
            <a:r>
              <a:rPr lang="en-SG" b="1" i="0" smtClean="0"/>
              <a:t>:</a:t>
            </a:r>
            <a:r>
              <a:rPr lang="en-SG" b="0" i="0" smtClean="0"/>
              <a:t> 5 </a:t>
            </a:r>
            <a:r>
              <a:rPr lang="en-SG" b="0" i="0" dirty="0" err="1" smtClean="0"/>
              <a:t>mins</a:t>
            </a:r>
            <a:endParaRPr lang="en-SG" b="0" i="0" dirty="0" smtClean="0"/>
          </a:p>
          <a:p>
            <a:endParaRPr lang="en-SG" b="0" i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b="0" i="0" dirty="0" smtClean="0"/>
              <a:t>Point to the picture of mango and say </a:t>
            </a:r>
            <a:r>
              <a:rPr lang="en-SG" b="0" i="1" dirty="0" smtClean="0"/>
              <a:t>Look at the mango.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b="0" i="0" dirty="0" smtClean="0"/>
              <a:t>Repeat 3 times and have pupils repeat</a:t>
            </a:r>
            <a:r>
              <a:rPr lang="en-SG" b="0" i="0" baseline="0" dirty="0" smtClean="0"/>
              <a:t> the sentence.</a:t>
            </a:r>
            <a:endParaRPr lang="en-SG" b="0" i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b="0" i="0" dirty="0" smtClean="0"/>
              <a:t>Do the same with the picture of leaf.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b="0" i="0" dirty="0" smtClean="0"/>
              <a:t>Explain the meaning of the structure if needed.</a:t>
            </a:r>
          </a:p>
          <a:p>
            <a:endParaRPr lang="en-US" dirty="0" smtClean="0"/>
          </a:p>
          <a:p>
            <a:r>
              <a:rPr lang="en-US" b="1" dirty="0" smtClean="0"/>
              <a:t>Step 2</a:t>
            </a:r>
          </a:p>
          <a:p>
            <a:r>
              <a:rPr lang="en-US" b="1" dirty="0" smtClean="0"/>
              <a:t>Goal:  </a:t>
            </a:r>
            <a:r>
              <a:rPr lang="en-US" b="0" dirty="0" smtClean="0"/>
              <a:t>Pupils will be able to practice </a:t>
            </a:r>
            <a:r>
              <a:rPr lang="en-US" b="1" dirty="0" smtClean="0"/>
              <a:t>listen and repeat</a:t>
            </a:r>
            <a:r>
              <a:rPr lang="en-US" b="0" dirty="0" smtClean="0"/>
              <a:t> task in textbook.</a:t>
            </a:r>
          </a:p>
          <a:p>
            <a:r>
              <a:rPr lang="en-US" b="0" dirty="0" smtClean="0"/>
              <a:t>Time 2 </a:t>
            </a:r>
            <a:r>
              <a:rPr lang="en-US" b="0" dirty="0" err="1" smtClean="0"/>
              <a:t>mins</a:t>
            </a:r>
            <a:endParaRPr lang="en-US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Have pupil open the book and practice listen and repeat in chorus, in groups then individuals.</a:t>
            </a:r>
          </a:p>
          <a:p>
            <a:endParaRPr lang="en-US" b="0" dirty="0" smtClean="0"/>
          </a:p>
          <a:p>
            <a:r>
              <a:rPr lang="en-US" b="1" dirty="0" smtClean="0"/>
              <a:t>Step 3</a:t>
            </a:r>
          </a:p>
          <a:p>
            <a:r>
              <a:rPr lang="en-US" b="1" dirty="0" smtClean="0"/>
              <a:t>Goal: </a:t>
            </a:r>
            <a:r>
              <a:rPr lang="en-US" b="0" dirty="0" smtClean="0"/>
              <a:t>People will be able to practice more the new structure.</a:t>
            </a:r>
          </a:p>
          <a:p>
            <a:r>
              <a:rPr lang="en-US" b="0" dirty="0" smtClean="0"/>
              <a:t>Time: 2 </a:t>
            </a:r>
            <a:r>
              <a:rPr lang="en-US" b="0" dirty="0" err="1" smtClean="0"/>
              <a:t>mins</a:t>
            </a:r>
            <a:endParaRPr lang="en-US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Stick around the class wall with some flashcards.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Say </a:t>
            </a:r>
            <a:r>
              <a:rPr lang="en-US" b="0" i="1" dirty="0" smtClean="0"/>
              <a:t>Look at… </a:t>
            </a:r>
            <a:r>
              <a:rPr lang="en-US" b="0" i="0" dirty="0" smtClean="0"/>
              <a:t>and pupils will look at the picture that teacher mentioned.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 smtClean="0"/>
              <a:t>Next turn, 1 pupil says and the others do.</a:t>
            </a:r>
            <a:endParaRPr lang="en-US" b="0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213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b="0" i="0" dirty="0"/>
          </a:p>
          <a:p>
            <a:endParaRPr lang="en-SG" b="0" i="0" dirty="0"/>
          </a:p>
          <a:p>
            <a:r>
              <a:rPr lang="en-SG" b="0" i="0" dirty="0"/>
              <a:t> </a:t>
            </a:r>
            <a:endParaRPr lang="en-SG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54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Let’s talk </a:t>
            </a:r>
            <a:r>
              <a:rPr lang="en-US" dirty="0" smtClean="0"/>
              <a:t>is divided into 2 steps.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 speaking the structure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at…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text book, task 7.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3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the picture of Lucy and say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 Lucy.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point and say.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the picture of lemon and say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 the lemon.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people point and say.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work in pair, point and say, using the structure and picture of task 7.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 the structure “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_____” in real life.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Have pupils choose one flashcard/thing and say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structure “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After that, ask the whole class if it is Yes or No.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Have the whole class repeat that sentence in chorus. </a:t>
            </a:r>
          </a:p>
          <a:p>
            <a:endParaRPr lang="en-US" dirty="0" smtClean="0"/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038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File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nhật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Let’s sing </a:t>
            </a:r>
            <a:r>
              <a:rPr lang="en-US" dirty="0"/>
              <a:t>is divided into 3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read the song lyrics.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read the song lyrics in chorus then in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sing a long the song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listen and sing </a:t>
            </a:r>
            <a:r>
              <a:rPr lang="en-US" dirty="0" smtClean="0"/>
              <a:t>along </a:t>
            </a:r>
            <a:r>
              <a:rPr lang="en-US" dirty="0"/>
              <a:t>the song in chorus then in </a:t>
            </a:r>
            <a:r>
              <a:rPr lang="en-US" dirty="0" smtClean="0"/>
              <a:t>groups.</a:t>
            </a:r>
            <a:endParaRPr lang="en-US" dirty="0"/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sing the song with TPR.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groups create their own TPR for the song then </a:t>
            </a:r>
            <a:r>
              <a:rPr lang="en-US" dirty="0" smtClean="0"/>
              <a:t>present.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Finish the song with the TRP for </a:t>
            </a:r>
            <a:r>
              <a:rPr lang="en-US" dirty="0" smtClean="0"/>
              <a:t>high </a:t>
            </a:r>
            <a:r>
              <a:rPr lang="en-US" dirty="0"/>
              <a:t>five and fist bump.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2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52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C910467-8185-45DD-B8A2-A88DF20DF6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Unit 12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At the </a:t>
            </a:r>
            <a:r>
              <a:rPr lang="en-US" sz="4000" b="1" dirty="0" smtClean="0">
                <a:solidFill>
                  <a:srgbClr val="FFFFFF"/>
                </a:solidFill>
              </a:rPr>
              <a:t>lake</a:t>
            </a:r>
            <a:br>
              <a:rPr lang="en-US" sz="4000" b="1" dirty="0" smtClean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/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Lesson 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84" y="461322"/>
            <a:ext cx="5749730" cy="59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93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067165-E314-4C2A-A1F3-17433DEFB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91" y="167945"/>
            <a:ext cx="10515600" cy="1325563"/>
          </a:xfrm>
        </p:spPr>
        <p:txBody>
          <a:bodyPr/>
          <a:lstStyle/>
          <a:p>
            <a:r>
              <a:rPr lang="en-US" dirty="0"/>
              <a:t>Let’s sing!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407" y="1493508"/>
            <a:ext cx="11235630" cy="4749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407" y="3868167"/>
            <a:ext cx="868859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 smtClean="0">
                <a:latin typeface=".VnAvant" panose="020B7200000000000000" pitchFamily="34" charset="0"/>
              </a:rPr>
              <a:t>ook at </a:t>
            </a:r>
            <a:r>
              <a:rPr lang="en-US" sz="32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 smtClean="0">
                <a:latin typeface=".VnAvant" panose="020B7200000000000000" pitchFamily="34" charset="0"/>
              </a:rPr>
              <a:t>ucy. 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ook at 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ucy</a:t>
            </a:r>
            <a:r>
              <a:rPr lang="en-US" sz="3200" dirty="0" smtClean="0">
                <a:latin typeface=".VnAvant" panose="020B7200000000000000" pitchFamily="34" charset="0"/>
              </a:rPr>
              <a:t>.</a:t>
            </a:r>
          </a:p>
          <a:p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ook at 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ucy</a:t>
            </a:r>
            <a:r>
              <a:rPr lang="en-US" sz="3200" dirty="0" smtClean="0">
                <a:latin typeface=".VnAvant" panose="020B7200000000000000" pitchFamily="34" charset="0"/>
              </a:rPr>
              <a:t>. She’s running round the </a:t>
            </a:r>
            <a:r>
              <a:rPr lang="en-US" sz="32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 smtClean="0">
                <a:latin typeface=".VnAvant" panose="020B7200000000000000" pitchFamily="34" charset="0"/>
              </a:rPr>
              <a:t>ake. </a:t>
            </a:r>
          </a:p>
          <a:p>
            <a:endParaRPr lang="en-US" sz="3200" dirty="0">
              <a:latin typeface=".VnAvant" panose="020B7200000000000000" pitchFamily="34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 smtClean="0">
                <a:latin typeface=".VnAvant" panose="020B7200000000000000" pitchFamily="34" charset="0"/>
              </a:rPr>
              <a:t>ook at the </a:t>
            </a:r>
            <a:r>
              <a:rPr lang="en-US" sz="32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 smtClean="0">
                <a:latin typeface=".VnAvant" panose="020B7200000000000000" pitchFamily="34" charset="0"/>
              </a:rPr>
              <a:t>eaf. 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ook at the 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eaf.</a:t>
            </a:r>
          </a:p>
          <a:p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ook at the 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eaf</a:t>
            </a:r>
            <a:r>
              <a:rPr lang="en-US" sz="3200" dirty="0" smtClean="0">
                <a:latin typeface=".VnAvant" panose="020B7200000000000000" pitchFamily="34" charset="0"/>
              </a:rPr>
              <a:t>. It’s fa</a:t>
            </a:r>
            <a:r>
              <a:rPr lang="en-US" sz="32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ll</a:t>
            </a:r>
            <a:r>
              <a:rPr lang="en-US" sz="3200" dirty="0" smtClean="0">
                <a:latin typeface=".VnAvant" panose="020B7200000000000000" pitchFamily="34" charset="0"/>
              </a:rPr>
              <a:t>ing to the ground.</a:t>
            </a:r>
            <a:endParaRPr lang="en-US" sz="3200" dirty="0">
              <a:latin typeface=".VnAvant" panose="020B7200000000000000" pitchFamily="34" charset="0"/>
            </a:endParaRPr>
          </a:p>
        </p:txBody>
      </p:sp>
      <p:pic>
        <p:nvPicPr>
          <p:cNvPr id="6" name="Track 06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86897" y="714392"/>
            <a:ext cx="259364" cy="25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7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DEB899-B0AA-6D4B-BB90-B7BAE1B2F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Musical chair game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039" y="1517048"/>
            <a:ext cx="6267454" cy="471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3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634" y="2279405"/>
            <a:ext cx="2871620" cy="29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64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28" y="2437164"/>
            <a:ext cx="3559630" cy="260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89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39" y="2314329"/>
            <a:ext cx="3062948" cy="26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71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67" y="2136980"/>
            <a:ext cx="3267552" cy="28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33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95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xmlns="" id="{C5278130-DFE0-457B-8698-88DF69019D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F99531B-1681-4D6E-BECB-18325B33A6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ED0B05F-C57E-40E5-9EAA-2FA922541D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8" y="576263"/>
            <a:ext cx="5543325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  <a:latin typeface=".VnAvant" panose="020B7200000000000000" pitchFamily="34" charset="0"/>
              </a:rPr>
              <a:t>Listen and repeat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A7A465B-6667-4FD4-AA8F-F394C2D3C9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82797" y="1357959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0AF9581-3CC8-4E19-BB29-4FBCB0F3E1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7748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11B13D0-916A-4B34-AD9F-C5691567B2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192162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5D28AB17-F6FA-4C53-B3E3-D0A39D4A33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3EFADC67-92A1-44FB-8691-D8CD71A21E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958" y="1357959"/>
            <a:ext cx="1990974" cy="19872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23" y="3543869"/>
            <a:ext cx="1864817" cy="186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8871" y="267462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Look at</a:t>
            </a:r>
            <a:endParaRPr lang="en-US" sz="6600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94145" y="4038600"/>
            <a:ext cx="51013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anose="020B7200000000000000" pitchFamily="34" charset="0"/>
                <a:cs typeface="Arial" panose="020B0604020202020204" pitchFamily="34" charset="0"/>
              </a:rPr>
              <a:t>the </a:t>
            </a:r>
            <a:r>
              <a:rPr lang="en-US" sz="66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lemons</a:t>
            </a:r>
            <a:endParaRPr lang="en-US" sz="6600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145" y="1241084"/>
            <a:ext cx="3267552" cy="28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7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751320" y="4038600"/>
            <a:ext cx="3444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anose="020B7200000000000000" pitchFamily="34" charset="0"/>
                <a:cs typeface="Arial" panose="020B0604020202020204" pitchFamily="34" charset="0"/>
              </a:rPr>
              <a:t>the leaf</a:t>
            </a:r>
            <a:endParaRPr lang="en-US" sz="6600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8871" y="26746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Look at</a:t>
            </a:r>
            <a:endParaRPr lang="en-US" sz="6600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586" y="1911668"/>
            <a:ext cx="2678974" cy="23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2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751320" y="4038600"/>
            <a:ext cx="3444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anose="020B7200000000000000" pitchFamily="34" charset="0"/>
                <a:cs typeface="Arial" panose="020B0604020202020204" pitchFamily="34" charset="0"/>
              </a:rPr>
              <a:t>the lake</a:t>
            </a:r>
            <a:endParaRPr lang="en-US" sz="6600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8871" y="26746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Look at</a:t>
            </a:r>
            <a:endParaRPr lang="en-US" sz="6600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30" y="1372016"/>
            <a:ext cx="3559630" cy="260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2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xmlns="" id="{FBC3EAFD-A275-4F9B-8F62-72B6678F35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8526" y="933319"/>
            <a:ext cx="2463430" cy="2486070"/>
          </a:xfrm>
          <a:prstGeom prst="ellipse">
            <a:avLst/>
          </a:prstGeom>
          <a:solidFill>
            <a:srgbClr val="43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06E64A6D-2B9F-4AAD-AB42-A61BAF01AC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17592" y="1268361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rgbClr val="433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C51881DD-AD85-41BE-8A49-C2FB45800E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4860081" y="89619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9AD20FE8-ED02-4CDE-83B1-A1436305C3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775960" y="4971278"/>
            <a:ext cx="640080" cy="0"/>
          </a:xfrm>
          <a:prstGeom prst="line">
            <a:avLst/>
          </a:prstGeom>
          <a:ln w="28575">
            <a:solidFill>
              <a:srgbClr val="FFF4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3" y="1170195"/>
            <a:ext cx="2807693" cy="2802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4B1D95-F2DC-4E65-9246-8BA7CBB4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002" y="3556461"/>
            <a:ext cx="8954477" cy="14244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spc="300" dirty="0">
                <a:solidFill>
                  <a:srgbClr val="1B1B1B"/>
                </a:solidFill>
                <a:latin typeface=".VnAvant" panose="020B7200000000000000" pitchFamily="34" charset="0"/>
              </a:rPr>
              <a:t>Let’s talk</a:t>
            </a:r>
          </a:p>
        </p:txBody>
      </p:sp>
    </p:spTree>
    <p:extLst>
      <p:ext uri="{BB962C8B-B14F-4D97-AF65-F5344CB8AC3E}">
        <p14:creationId xmlns:p14="http://schemas.microsoft.com/office/powerpoint/2010/main" val="20112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1F40C5C-59CF-944F-8B87-12AC45125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7668"/>
            <a:ext cx="10515600" cy="4027251"/>
          </a:xfr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55CD764-972B-4CA5-A885-53E55C63E1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90A9E-B1FF-4C9C-A113-DE61D076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58368"/>
            <a:ext cx="3734698" cy="41239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sing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85CDB4C-1FD0-4585-A020-27F2D836BD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6167" y="2050133"/>
            <a:ext cx="232963" cy="1340860"/>
            <a:chOff x="56167" y="2050133"/>
            <a:chExt cx="232963" cy="1340860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xmlns="" id="{5D246F4A-EE8D-4FFF-A21C-202C4438F1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9">
              <a:extLst>
                <a:ext uri="{FF2B5EF4-FFF2-40B4-BE49-F238E27FC236}">
                  <a16:creationId xmlns:a16="http://schemas.microsoft.com/office/drawing/2014/main" xmlns="" id="{5180AFC1-C335-42D8-9689-AC48BB4467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xmlns="" id="{FF9AC15C-CDE3-45BB-A2AE-EE0E230F57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xmlns="" id="{735BDF49-0DA5-4D84-9CAF-17F182587E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xmlns="" id="{9A563694-96C1-4491-968C-ABC2B33A79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xmlns="" id="{C07B463F-74C8-4F4F-AC01-383416E24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xmlns="" id="{2580532B-17A2-44ED-97F7-237749F43F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xmlns="" id="{DB8FEB59-52CF-42B0-8E2B-2937ADFE0F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xmlns="" id="{4D262DB1-7CDF-4000-89BF-C998FC8B5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xmlns="" id="{8A5DC86C-E98B-4C88-949E-1FB7A33F0F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xmlns="" id="{7356204C-A31B-4E4F-806F-FE560545D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xmlns="" id="{23833741-7ACC-4589-8CCF-C149F26F96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xmlns="" id="{BB0E58F6-C893-4850-B8B5-3BBB1B22D0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xmlns="" id="{A17CA43F-9341-492F-AE85-5FC1926F7B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xmlns="" id="{997D9B52-713B-4194-A09B-CD2088D27C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xmlns="" id="{0D245476-F617-4E5B-9F44-3E2B8CF857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xmlns="" id="{CF3A6471-5289-4A16-923A-975AADC360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xmlns="" id="{3DF8E022-DC4D-4636-A382-EB9545C8F3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xmlns="" id="{929E99F3-B006-4247-9DF4-83A7ED50E8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xmlns="" id="{B4E4F171-F161-4941-8980-7CF8A5BEDD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4165AB3-7006-4430-BCE3-25476BE133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3E51905-F374-4E1A-97CF-B741584B7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inging">
            <a:extLst>
              <a:ext uri="{FF2B5EF4-FFF2-40B4-BE49-F238E27FC236}">
                <a16:creationId xmlns:a16="http://schemas.microsoft.com/office/drawing/2014/main" xmlns="" id="{CC3B56E5-3840-4239-A11B-DE49D262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07" y="212003"/>
            <a:ext cx="80867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70" y="3662377"/>
            <a:ext cx="2211388" cy="246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724</Words>
  <Application>Microsoft Office PowerPoint</Application>
  <PresentationFormat>Widescreen</PresentationFormat>
  <Paragraphs>143</Paragraphs>
  <Slides>17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.VnAvant</vt:lpstr>
      <vt:lpstr>Arial</vt:lpstr>
      <vt:lpstr>Calibri</vt:lpstr>
      <vt:lpstr>Calibri Light</vt:lpstr>
      <vt:lpstr>Office Theme</vt:lpstr>
      <vt:lpstr>Unit 12  At the lake  Lesson 3</vt:lpstr>
      <vt:lpstr>Warm-up</vt:lpstr>
      <vt:lpstr>Listen and repeat</vt:lpstr>
      <vt:lpstr>Look at</vt:lpstr>
      <vt:lpstr>PowerPoint Presentation</vt:lpstr>
      <vt:lpstr>PowerPoint Presentation</vt:lpstr>
      <vt:lpstr>Let’s talk</vt:lpstr>
      <vt:lpstr>Let’s talk. </vt:lpstr>
      <vt:lpstr>Let’s sing</vt:lpstr>
      <vt:lpstr>Let’s sing!</vt:lpstr>
      <vt:lpstr>Game</vt:lpstr>
      <vt:lpstr>Musical chair game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 In the dining room</dc:title>
  <dc:creator>Huong Quynh Tran</dc:creator>
  <cp:lastModifiedBy>Admin</cp:lastModifiedBy>
  <cp:revision>142</cp:revision>
  <dcterms:created xsi:type="dcterms:W3CDTF">2020-02-18T08:21:18Z</dcterms:created>
  <dcterms:modified xsi:type="dcterms:W3CDTF">2023-08-01T08:36:35Z</dcterms:modified>
</cp:coreProperties>
</file>