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9"/>
  </p:notesMasterIdLst>
  <p:sldIdLst>
    <p:sldId id="323" r:id="rId4"/>
    <p:sldId id="261" r:id="rId5"/>
    <p:sldId id="313" r:id="rId6"/>
    <p:sldId id="262" r:id="rId7"/>
    <p:sldId id="270" r:id="rId8"/>
    <p:sldId id="314" r:id="rId9"/>
    <p:sldId id="271" r:id="rId10"/>
    <p:sldId id="324" r:id="rId11"/>
    <p:sldId id="308" r:id="rId12"/>
    <p:sldId id="322" r:id="rId13"/>
    <p:sldId id="269" r:id="rId14"/>
    <p:sldId id="298" r:id="rId15"/>
    <p:sldId id="299" r:id="rId16"/>
    <p:sldId id="301" r:id="rId17"/>
    <p:sldId id="32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FFC538-2597-476F-8777-BCA5120DDFBF}">
          <p14:sldIdLst>
            <p14:sldId id="323"/>
          </p14:sldIdLst>
        </p14:section>
        <p14:section name="Warm-up" id="{2214F3F4-2845-49C5-9FAC-8A0C77B6FD0B}">
          <p14:sldIdLst>
            <p14:sldId id="261"/>
          </p14:sldIdLst>
        </p14:section>
        <p14:section name="Listen and chant" id="{F0DAE56A-85E4-44F7-9B30-495758122585}">
          <p14:sldIdLst>
            <p14:sldId id="313"/>
            <p14:sldId id="262"/>
            <p14:sldId id="270"/>
          </p14:sldIdLst>
        </p14:section>
        <p14:section name="Listen and tick" id="{58FEADAA-2791-46DD-8C65-45F39A928C83}">
          <p14:sldIdLst>
            <p14:sldId id="314"/>
            <p14:sldId id="271"/>
          </p14:sldIdLst>
        </p14:section>
        <p14:section name="Look and trace" id="{27C6FD33-92F2-4D3A-AD71-847EEF8B2DE3}">
          <p14:sldIdLst>
            <p14:sldId id="324"/>
          </p14:sldIdLst>
        </p14:section>
        <p14:section name="Game" id="{5104B3B2-DA5E-4800-8CAB-CCEEB3812321}">
          <p14:sldIdLst>
            <p14:sldId id="308"/>
            <p14:sldId id="322"/>
          </p14:sldIdLst>
        </p14:section>
        <p14:section name="Wrap up" id="{7699F4D7-882D-441C-8DFE-54C512F945A8}">
          <p14:sldIdLst>
            <p14:sldId id="269"/>
            <p14:sldId id="298"/>
            <p14:sldId id="299"/>
            <p14:sldId id="301"/>
            <p14:sldId id="32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686" autoAdjust="0"/>
    <p:restoredTop sz="62304" autoAdjust="0"/>
  </p:normalViewPr>
  <p:slideViewPr>
    <p:cSldViewPr snapToGrid="0">
      <p:cViewPr varScale="1">
        <p:scale>
          <a:sx n="72" d="100"/>
          <a:sy n="72" d="100"/>
        </p:scale>
        <p:origin x="12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DA0A7-63A6-4F52-B458-683099762A1A}" type="datetimeFigureOut">
              <a:rPr lang="en-US" smtClean="0"/>
              <a:t>8/1/2023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ABF2E9-0B01-49AB-BB7C-49A115314AF2}" type="slidenum">
              <a:rPr lang="en-US" smtClean="0"/>
              <a:t>‹#›</a:t>
            </a:fld>
            <a:endParaRPr lang="en-US"/>
          </a:p>
        </p:txBody>
      </p:sp>
    </p:spTree>
    <p:extLst>
      <p:ext uri="{BB962C8B-B14F-4D97-AF65-F5344CB8AC3E}">
        <p14:creationId xmlns:p14="http://schemas.microsoft.com/office/powerpoint/2010/main" val="158338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Goals: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200" kern="1200" dirty="0" smtClean="0">
                <a:solidFill>
                  <a:schemeClr val="tx1"/>
                </a:solidFill>
                <a:effectLst/>
                <a:latin typeface="+mn-lt"/>
                <a:ea typeface="+mn-ea"/>
                <a:cs typeface="+mn-cs"/>
              </a:rPr>
              <a:t>Pupils will be able to say the sound of the letter </a:t>
            </a:r>
            <a:r>
              <a:rPr lang="en-US" sz="1200" i="1" kern="1200" dirty="0" smtClean="0">
                <a:solidFill>
                  <a:schemeClr val="tx1"/>
                </a:solidFill>
                <a:effectLst/>
                <a:latin typeface="+mn-lt"/>
                <a:ea typeface="+mn-ea"/>
                <a:cs typeface="+mn-cs"/>
              </a:rPr>
              <a:t>U/u </a:t>
            </a:r>
            <a:r>
              <a:rPr lang="en-US" sz="1200" i="0" kern="1200" dirty="0" smtClean="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the words </a:t>
            </a:r>
            <a:r>
              <a:rPr lang="en-US" sz="1200" i="1" kern="1200" dirty="0" smtClean="0">
                <a:solidFill>
                  <a:schemeClr val="tx1"/>
                </a:solidFill>
                <a:effectLst/>
                <a:latin typeface="+mn-lt"/>
                <a:ea typeface="+mn-ea"/>
                <a:cs typeface="+mn-cs"/>
              </a:rPr>
              <a:t>sun, truck, bus, running </a:t>
            </a:r>
            <a:r>
              <a:rPr lang="en-US" sz="1200" kern="1200" dirty="0" smtClean="0">
                <a:solidFill>
                  <a:schemeClr val="tx1"/>
                </a:solidFill>
                <a:effectLst/>
                <a:latin typeface="+mn-lt"/>
                <a:ea typeface="+mn-ea"/>
                <a:cs typeface="+mn-cs"/>
              </a:rPr>
              <a:t>in a chant.</a:t>
            </a:r>
            <a:br>
              <a:rPr lang="en-US" sz="1200" kern="1200" dirty="0" smtClean="0">
                <a:solidFill>
                  <a:schemeClr val="tx1"/>
                </a:solidFill>
                <a:effectLst/>
                <a:latin typeface="+mn-lt"/>
                <a:ea typeface="+mn-ea"/>
                <a:cs typeface="+mn-cs"/>
              </a:rPr>
            </a:b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200" kern="1200" dirty="0" smtClean="0">
                <a:solidFill>
                  <a:schemeClr val="tx1"/>
                </a:solidFill>
                <a:effectLst/>
                <a:latin typeface="+mn-lt"/>
                <a:ea typeface="+mn-ea"/>
                <a:cs typeface="+mn-cs"/>
              </a:rPr>
              <a:t>Pupils will be able to listen, recognize the words and tick the correct boxes.</a:t>
            </a:r>
            <a:br>
              <a:rPr lang="en-US" sz="1200" kern="1200" dirty="0" smtClean="0">
                <a:solidFill>
                  <a:schemeClr val="tx1"/>
                </a:solidFill>
                <a:effectLst/>
                <a:latin typeface="+mn-lt"/>
                <a:ea typeface="+mn-ea"/>
                <a:cs typeface="+mn-cs"/>
              </a:rPr>
            </a:b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sz="1200" kern="1200" dirty="0" smtClean="0">
                <a:solidFill>
                  <a:schemeClr val="tx1"/>
                </a:solidFill>
                <a:effectLst/>
                <a:latin typeface="+mn-lt"/>
                <a:ea typeface="+mn-ea"/>
                <a:cs typeface="+mn-cs"/>
              </a:rPr>
              <a:t>Pupils will be able to trace the letter </a:t>
            </a:r>
            <a:r>
              <a:rPr lang="en-US" sz="1200" i="1" kern="1200" dirty="0" smtClean="0">
                <a:solidFill>
                  <a:schemeClr val="tx1"/>
                </a:solidFill>
                <a:effectLst/>
                <a:latin typeface="+mn-lt"/>
                <a:ea typeface="+mn-ea"/>
                <a:cs typeface="+mn-cs"/>
              </a:rPr>
              <a:t>U/u </a:t>
            </a:r>
            <a:r>
              <a:rPr lang="en-US" sz="1200" kern="1200" dirty="0" smtClean="0">
                <a:solidFill>
                  <a:schemeClr val="tx1"/>
                </a:solidFill>
                <a:effectLst/>
                <a:latin typeface="+mn-lt"/>
                <a:ea typeface="+mn-ea"/>
                <a:cs typeface="+mn-cs"/>
              </a:rPr>
              <a:t>and complete the words </a:t>
            </a:r>
            <a:r>
              <a:rPr lang="en-US" sz="1200" i="1" kern="1200" dirty="0" err="1" smtClean="0">
                <a:solidFill>
                  <a:schemeClr val="tx1"/>
                </a:solidFill>
                <a:effectLst/>
                <a:latin typeface="+mn-lt"/>
                <a:ea typeface="+mn-ea"/>
                <a:cs typeface="+mn-cs"/>
              </a:rPr>
              <a:t>b__s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tr</a:t>
            </a:r>
            <a:r>
              <a:rPr lang="en-US" sz="1200" i="1" kern="1200" dirty="0" smtClean="0">
                <a:solidFill>
                  <a:schemeClr val="tx1"/>
                </a:solidFill>
                <a:effectLst/>
                <a:latin typeface="+mn-lt"/>
                <a:ea typeface="+mn-ea"/>
                <a:cs typeface="+mn-cs"/>
              </a:rPr>
              <a:t>__</a:t>
            </a:r>
            <a:r>
              <a:rPr lang="en-US" sz="1200" i="1" kern="1200" dirty="0" err="1" smtClean="0">
                <a:solidFill>
                  <a:schemeClr val="tx1"/>
                </a:solidFill>
                <a:effectLst/>
                <a:latin typeface="+mn-lt"/>
                <a:ea typeface="+mn-ea"/>
                <a:cs typeface="+mn-cs"/>
              </a:rPr>
              <a:t>ck</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s__n</a:t>
            </a:r>
            <a:r>
              <a:rPr lang="en-US" sz="1200" i="1" kern="1200" dirty="0" smtClean="0">
                <a:solidFill>
                  <a:schemeClr val="tx1"/>
                </a:solidFill>
                <a:effectLst/>
                <a:latin typeface="+mn-lt"/>
                <a:ea typeface="+mn-ea"/>
                <a:cs typeface="+mn-cs"/>
              </a:rPr>
              <a:t>, r __</a:t>
            </a:r>
            <a:r>
              <a:rPr lang="en-US" sz="1200" i="1" kern="1200" dirty="0" err="1" smtClean="0">
                <a:solidFill>
                  <a:schemeClr val="tx1"/>
                </a:solidFill>
                <a:effectLst/>
                <a:latin typeface="+mn-lt"/>
                <a:ea typeface="+mn-ea"/>
                <a:cs typeface="+mn-cs"/>
              </a:rPr>
              <a:t>nning</a:t>
            </a:r>
            <a:r>
              <a:rPr lang="en-US" sz="1200" kern="1200" dirty="0" smtClean="0">
                <a:solidFill>
                  <a:schemeClr val="tx1"/>
                </a:solidFill>
                <a:effectLst/>
                <a:latin typeface="+mn-lt"/>
                <a:ea typeface="+mn-ea"/>
                <a:cs typeface="+mn-cs"/>
              </a:rPr>
              <a:t>.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BF2E9-0B01-49AB-BB7C-49A115314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720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Repeat the words with rhythm and say goodbye. </a:t>
            </a:r>
            <a:endParaRPr lang="en-US" smtClean="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BF2E9-0B01-49AB-BB7C-49A115314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5597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BF2E9-0B01-49AB-BB7C-49A115314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0898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BF2E9-0B01-49AB-BB7C-49A115314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4272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ABF2E9-0B01-49AB-BB7C-49A115314A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8536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Miming</a:t>
            </a:r>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Warm up and revise the </a:t>
            </a:r>
            <a:r>
              <a:rPr lang="en-US" sz="1200" kern="1200" dirty="0" smtClean="0">
                <a:solidFill>
                  <a:schemeClr val="tx1"/>
                </a:solidFill>
                <a:effectLst/>
                <a:latin typeface="+mn-lt"/>
                <a:ea typeface="+mn-ea"/>
                <a:cs typeface="+mn-cs"/>
              </a:rPr>
              <a:t>unit </a:t>
            </a:r>
            <a:r>
              <a:rPr lang="en-US" sz="1200" kern="1200" dirty="0">
                <a:solidFill>
                  <a:schemeClr val="tx1"/>
                </a:solidFill>
                <a:effectLst/>
                <a:latin typeface="+mn-lt"/>
                <a:ea typeface="+mn-ea"/>
                <a:cs typeface="+mn-cs"/>
              </a:rPr>
              <a:t>keywords. </a:t>
            </a:r>
          </a:p>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5 minutes</a:t>
            </a:r>
          </a:p>
          <a:p>
            <a:endParaRPr lang="en-US" dirty="0"/>
          </a:p>
          <a:p>
            <a:pPr marL="171450" indent="-171450">
              <a:buFont typeface="Arial" panose="020B0604020202020204" pitchFamily="34" charset="0"/>
              <a:buChar char="•"/>
            </a:pPr>
            <a:r>
              <a:rPr lang="en-US" dirty="0"/>
              <a:t>Show the flashcard </a:t>
            </a:r>
            <a:r>
              <a:rPr lang="en-US" b="1" i="1" dirty="0"/>
              <a:t>bus</a:t>
            </a:r>
            <a:r>
              <a:rPr lang="en-US" dirty="0"/>
              <a:t> to a pupil. </a:t>
            </a:r>
          </a:p>
          <a:p>
            <a:pPr marL="171450" indent="-171450">
              <a:buFont typeface="Arial" panose="020B0604020202020204" pitchFamily="34" charset="0"/>
              <a:buChar char="•"/>
            </a:pPr>
            <a:r>
              <a:rPr lang="en-US" dirty="0"/>
              <a:t>The pupil does the TPR action for the word. Have other pupils guess the word. </a:t>
            </a:r>
          </a:p>
          <a:p>
            <a:pPr marL="171450" indent="-171450">
              <a:buFont typeface="Arial" panose="020B0604020202020204" pitchFamily="34" charset="0"/>
              <a:buChar char="•"/>
            </a:pPr>
            <a:r>
              <a:rPr lang="en-US" dirty="0"/>
              <a:t>After guessing the word, have the whole class repeat the word in chorus. </a:t>
            </a:r>
          </a:p>
          <a:p>
            <a:pPr marL="171450" indent="-171450">
              <a:buFont typeface="Arial" panose="020B0604020202020204" pitchFamily="34" charset="0"/>
              <a:buChar char="•"/>
            </a:pPr>
            <a:r>
              <a:rPr lang="en-US" dirty="0"/>
              <a:t>Do the same with </a:t>
            </a:r>
            <a:r>
              <a:rPr lang="en-US" b="1" i="1" dirty="0"/>
              <a:t>truck, running, sun</a:t>
            </a:r>
            <a:r>
              <a:rPr lang="en-US" dirty="0"/>
              <a:t>. </a:t>
            </a:r>
          </a:p>
          <a:p>
            <a:endParaRPr lang="en-US" sz="1200" kern="1200" dirty="0">
              <a:solidFill>
                <a:schemeClr val="tx1"/>
              </a:solidFill>
              <a:effectLst/>
              <a:latin typeface="+mn-lt"/>
              <a:ea typeface="+mn-ea"/>
              <a:cs typeface="+mn-cs"/>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2</a:t>
            </a:fld>
            <a:endParaRPr lang="en-US"/>
          </a:p>
        </p:txBody>
      </p:sp>
    </p:spTree>
    <p:extLst>
      <p:ext uri="{BB962C8B-B14F-4D97-AF65-F5344CB8AC3E}">
        <p14:creationId xmlns:p14="http://schemas.microsoft.com/office/powerpoint/2010/main" val="4190230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Listen and chant </a:t>
            </a:r>
            <a:r>
              <a:rPr lang="en-US" dirty="0"/>
              <a:t>is divided into 3 steps. </a:t>
            </a:r>
          </a:p>
        </p:txBody>
      </p:sp>
      <p:sp>
        <p:nvSpPr>
          <p:cNvPr id="4" name="Slide Number Placeholder 3"/>
          <p:cNvSpPr>
            <a:spLocks noGrp="1"/>
          </p:cNvSpPr>
          <p:nvPr>
            <p:ph type="sldNum" sz="quarter" idx="5"/>
          </p:nvPr>
        </p:nvSpPr>
        <p:spPr/>
        <p:txBody>
          <a:bodyPr/>
          <a:lstStyle/>
          <a:p>
            <a:fld id="{8FABF2E9-0B01-49AB-BB7C-49A115314AF2}" type="slidenum">
              <a:rPr lang="en-US" smtClean="0"/>
              <a:t>3</a:t>
            </a:fld>
            <a:endParaRPr lang="en-US"/>
          </a:p>
        </p:txBody>
      </p:sp>
    </p:spTree>
    <p:extLst>
      <p:ext uri="{BB962C8B-B14F-4D97-AF65-F5344CB8AC3E}">
        <p14:creationId xmlns:p14="http://schemas.microsoft.com/office/powerpoint/2010/main" val="1629231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Step 1</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Pupils will be able to say the sound of the letter U/u and the words having the sound.</a:t>
            </a:r>
          </a:p>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5 minutes.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Have pupils listen and repeat the sound </a:t>
            </a:r>
            <a:r>
              <a:rPr lang="en-US" sz="1200" b="1" i="1" kern="1200" dirty="0">
                <a:solidFill>
                  <a:schemeClr val="tx1"/>
                </a:solidFill>
                <a:effectLst/>
                <a:latin typeface="+mn-lt"/>
                <a:ea typeface="+mn-ea"/>
                <a:cs typeface="+mn-cs"/>
              </a:rPr>
              <a:t>u</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Stand in front of group 1, do the TRP action for </a:t>
            </a:r>
            <a:r>
              <a:rPr lang="en-US" sz="1200" b="1" i="1" kern="1200" dirty="0">
                <a:solidFill>
                  <a:schemeClr val="tx1"/>
                </a:solidFill>
                <a:effectLst/>
                <a:latin typeface="+mn-lt"/>
                <a:ea typeface="+mn-ea"/>
                <a:cs typeface="+mn-cs"/>
              </a:rPr>
              <a:t>bus</a:t>
            </a:r>
            <a:r>
              <a:rPr lang="en-US" sz="1200" kern="1200" dirty="0">
                <a:solidFill>
                  <a:schemeClr val="tx1"/>
                </a:solidFill>
                <a:effectLst/>
                <a:latin typeface="+mn-lt"/>
                <a:ea typeface="+mn-ea"/>
                <a:cs typeface="+mn-cs"/>
              </a:rPr>
              <a:t> and say </a:t>
            </a:r>
            <a:r>
              <a:rPr lang="en-US" sz="1200" b="1" i="1" u="none" kern="1200" dirty="0">
                <a:solidFill>
                  <a:schemeClr val="tx1"/>
                </a:solidFill>
                <a:effectLst/>
                <a:latin typeface="+mn-lt"/>
                <a:ea typeface="+mn-ea"/>
                <a:cs typeface="+mn-cs"/>
              </a:rPr>
              <a:t>bus</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Repeat twice and say </a:t>
            </a:r>
            <a:r>
              <a:rPr lang="en-US" sz="1200" b="1" i="1" kern="1200" dirty="0">
                <a:solidFill>
                  <a:schemeClr val="tx1"/>
                </a:solidFill>
                <a:effectLst/>
                <a:latin typeface="+mn-lt"/>
                <a:ea typeface="+mn-ea"/>
                <a:cs typeface="+mn-cs"/>
              </a:rPr>
              <a:t>u</a:t>
            </a:r>
            <a:r>
              <a:rPr lang="en-US" sz="1200" kern="1200" dirty="0">
                <a:solidFill>
                  <a:schemeClr val="tx1"/>
                </a:solidFill>
                <a:effectLst/>
                <a:latin typeface="+mn-lt"/>
                <a:ea typeface="+mn-ea"/>
                <a:cs typeface="+mn-cs"/>
              </a:rPr>
              <a:t> (clap), </a:t>
            </a:r>
            <a:r>
              <a:rPr lang="en-US" sz="1200" b="1" i="1" kern="1200" dirty="0">
                <a:solidFill>
                  <a:schemeClr val="tx1"/>
                </a:solidFill>
                <a:effectLst/>
                <a:latin typeface="+mn-lt"/>
                <a:ea typeface="+mn-ea"/>
                <a:cs typeface="+mn-cs"/>
              </a:rPr>
              <a:t>u</a:t>
            </a:r>
            <a:r>
              <a:rPr lang="en-US" sz="1200" kern="1200" dirty="0">
                <a:solidFill>
                  <a:schemeClr val="tx1"/>
                </a:solidFill>
                <a:effectLst/>
                <a:latin typeface="+mn-lt"/>
                <a:ea typeface="+mn-ea"/>
                <a:cs typeface="+mn-cs"/>
              </a:rPr>
              <a:t> (clap), </a:t>
            </a:r>
            <a:r>
              <a:rPr lang="en-US" sz="1200" b="1" i="1" kern="1200" dirty="0">
                <a:solidFill>
                  <a:schemeClr val="tx1"/>
                </a:solidFill>
                <a:effectLst/>
                <a:latin typeface="+mn-lt"/>
                <a:ea typeface="+mn-ea"/>
                <a:cs typeface="+mn-cs"/>
              </a:rPr>
              <a:t>bus</a:t>
            </a:r>
            <a:r>
              <a:rPr lang="en-US" sz="1200" kern="1200" dirty="0">
                <a:solidFill>
                  <a:schemeClr val="tx1"/>
                </a:solidFill>
                <a:effectLst/>
                <a:latin typeface="+mn-lt"/>
                <a:ea typeface="+mn-ea"/>
                <a:cs typeface="+mn-cs"/>
              </a:rPr>
              <a:t> (TPR action).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Pupils in group 1 repeat with the TPR actions and say the words in pairs from desk 1, 2, 3 to the last desk. </a:t>
            </a:r>
          </a:p>
          <a:p>
            <a:pPr marL="171450" indent="-171450">
              <a:buFont typeface="Arial" panose="020B0604020202020204" pitchFamily="34" charset="0"/>
              <a:buChar char="•"/>
            </a:pPr>
            <a:r>
              <a:rPr lang="en-US" dirty="0"/>
              <a:t>Have pupils in group 2 do the same. </a:t>
            </a:r>
          </a:p>
          <a:p>
            <a:pPr marL="171450" indent="-171450">
              <a:buFont typeface="Arial" panose="020B0604020202020204" pitchFamily="34" charset="0"/>
              <a:buChar char="•"/>
            </a:pPr>
            <a:r>
              <a:rPr lang="en-US" dirty="0"/>
              <a:t>Do the same with other words </a:t>
            </a:r>
            <a:r>
              <a:rPr lang="en-US" b="1" i="1" dirty="0"/>
              <a:t>running, sun, </a:t>
            </a:r>
            <a:r>
              <a:rPr lang="en-US" b="1" i="1" dirty="0" smtClean="0"/>
              <a:t>truck</a:t>
            </a:r>
            <a:r>
              <a:rPr lang="en-US" b="0" i="1" dirty="0" smtClean="0"/>
              <a:t>.</a:t>
            </a:r>
            <a:endParaRPr lang="en-US" b="0" dirty="0"/>
          </a:p>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4</a:t>
            </a:fld>
            <a:endParaRPr lang="en-US"/>
          </a:p>
        </p:txBody>
      </p:sp>
    </p:spTree>
    <p:extLst>
      <p:ext uri="{BB962C8B-B14F-4D97-AF65-F5344CB8AC3E}">
        <p14:creationId xmlns:p14="http://schemas.microsoft.com/office/powerpoint/2010/main" val="2967128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sz="1200" b="1" kern="1200" dirty="0">
                <a:solidFill>
                  <a:schemeClr val="tx1"/>
                </a:solidFill>
                <a:effectLst/>
                <a:latin typeface="+mn-lt"/>
                <a:ea typeface="+mn-ea"/>
                <a:cs typeface="+mn-cs"/>
              </a:rPr>
              <a:t>Step 2</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Pupils will be able to read all the sentences of the </a:t>
            </a:r>
            <a:r>
              <a:rPr lang="en-US" sz="1200" kern="1200" dirty="0" smtClean="0">
                <a:solidFill>
                  <a:schemeClr val="tx1"/>
                </a:solidFill>
                <a:effectLst/>
                <a:latin typeface="+mn-lt"/>
                <a:ea typeface="+mn-ea"/>
                <a:cs typeface="+mn-cs"/>
              </a:rPr>
              <a:t>chant.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3 minutes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Play the recording, have pupils listen and repeat sentence by </a:t>
            </a:r>
            <a:r>
              <a:rPr lang="en-US" sz="1200" kern="1200" dirty="0" smtClean="0">
                <a:solidFill>
                  <a:schemeClr val="tx1"/>
                </a:solidFill>
                <a:effectLst/>
                <a:latin typeface="+mn-lt"/>
                <a:ea typeface="+mn-ea"/>
                <a:cs typeface="+mn-cs"/>
              </a:rPr>
              <a:t>sentence.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Don’t try to explain the meaning, support for students’ understanding by doing action.</a:t>
            </a:r>
          </a:p>
          <a:p>
            <a:r>
              <a:rPr lang="en-US" sz="1200" kern="1200" dirty="0">
                <a:solidFill>
                  <a:schemeClr val="tx1"/>
                </a:solidFill>
                <a:effectLst/>
                <a:latin typeface="+mn-lt"/>
                <a:ea typeface="+mn-ea"/>
                <a:cs typeface="+mn-cs"/>
              </a:rPr>
              <a:t>Ex: </a:t>
            </a:r>
            <a:r>
              <a:rPr lang="en-US" sz="1200" b="1" i="1" kern="1200" dirty="0">
                <a:solidFill>
                  <a:schemeClr val="tx1"/>
                </a:solidFill>
                <a:effectLst/>
                <a:latin typeface="+mn-lt"/>
                <a:ea typeface="+mn-ea"/>
                <a:cs typeface="+mn-cs"/>
              </a:rPr>
              <a:t>Look at the truck </a:t>
            </a:r>
            <a:r>
              <a:rPr lang="en-US" sz="1200" b="0" i="0" kern="1200" dirty="0">
                <a:solidFill>
                  <a:schemeClr val="tx1"/>
                </a:solidFill>
                <a:effectLst/>
                <a:latin typeface="+mn-lt"/>
                <a:ea typeface="+mn-ea"/>
                <a:cs typeface="+mn-cs"/>
              </a:rPr>
              <a:t>(use hands to make the truck), </a:t>
            </a:r>
            <a:r>
              <a:rPr lang="en-US" sz="1200" b="1" i="1" kern="1200" dirty="0">
                <a:solidFill>
                  <a:schemeClr val="tx1"/>
                </a:solidFill>
                <a:effectLst/>
                <a:latin typeface="+mn-lt"/>
                <a:ea typeface="+mn-ea"/>
                <a:cs typeface="+mn-cs"/>
              </a:rPr>
              <a:t>the truck is moving </a:t>
            </a:r>
            <a:r>
              <a:rPr lang="en-US" sz="1200" b="0" i="0" kern="1200" dirty="0">
                <a:solidFill>
                  <a:schemeClr val="tx1"/>
                </a:solidFill>
                <a:effectLst/>
                <a:latin typeface="+mn-lt"/>
                <a:ea typeface="+mn-ea"/>
                <a:cs typeface="+mn-cs"/>
              </a:rPr>
              <a:t>(move)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 the same with other sentences)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Step 3</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Pupils will be able to read the chant and do </a:t>
            </a:r>
            <a:r>
              <a:rPr lang="en-US" sz="1200" kern="1200" dirty="0" smtClean="0">
                <a:solidFill>
                  <a:schemeClr val="tx1"/>
                </a:solidFill>
                <a:effectLst/>
                <a:latin typeface="+mn-lt"/>
                <a:ea typeface="+mn-ea"/>
                <a:cs typeface="+mn-cs"/>
              </a:rPr>
              <a:t>TPR.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3 minutes</a:t>
            </a:r>
          </a:p>
          <a:p>
            <a:r>
              <a:rPr lang="en-US" sz="1200" kern="1200" dirty="0">
                <a:solidFill>
                  <a:schemeClr val="tx1"/>
                </a:solidFill>
                <a:effectLst/>
                <a:latin typeface="+mn-lt"/>
                <a:ea typeface="+mn-ea"/>
                <a:cs typeface="+mn-cs"/>
              </a:rPr>
              <a:t>Have pupils read the chant in chorus for the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time.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pupils read the chant in chorus and do TPR for the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time.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pupils read the chant in group and do TPR for the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time.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(Teacher can have each group of pupils create their own TPR for the chant if possible. If the pupils are advanced, teacher can have pupils replace words of the chant to make a new chant</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5</a:t>
            </a:fld>
            <a:endParaRPr lang="en-US"/>
          </a:p>
        </p:txBody>
      </p:sp>
    </p:spTree>
    <p:extLst>
      <p:ext uri="{BB962C8B-B14F-4D97-AF65-F5344CB8AC3E}">
        <p14:creationId xmlns:p14="http://schemas.microsoft.com/office/powerpoint/2010/main" val="1331793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6</a:t>
            </a:fld>
            <a:endParaRPr lang="en-US"/>
          </a:p>
        </p:txBody>
      </p:sp>
    </p:spTree>
    <p:extLst>
      <p:ext uri="{BB962C8B-B14F-4D97-AF65-F5344CB8AC3E}">
        <p14:creationId xmlns:p14="http://schemas.microsoft.com/office/powerpoint/2010/main" val="1051252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Listen and </a:t>
            </a:r>
            <a:r>
              <a:rPr lang="en-US" b="1" dirty="0" smtClean="0"/>
              <a:t>tick </a:t>
            </a:r>
            <a:r>
              <a:rPr lang="en-US" dirty="0"/>
              <a:t>is divided into 2 steps. </a:t>
            </a:r>
          </a:p>
          <a:p>
            <a:r>
              <a:rPr lang="en-US" sz="1200" b="1" kern="1200" dirty="0">
                <a:solidFill>
                  <a:schemeClr val="tx1"/>
                </a:solidFill>
                <a:effectLst/>
                <a:latin typeface="+mn-lt"/>
                <a:ea typeface="+mn-ea"/>
                <a:cs typeface="+mn-cs"/>
              </a:rPr>
              <a:t>Step 1</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Pupils will be able to listen and choose the correct pictures.</a:t>
            </a:r>
          </a:p>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5 minutes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Have students say all the words of the activity </a:t>
            </a:r>
            <a:r>
              <a:rPr lang="en-US" sz="1200" b="1" i="1" kern="1200" dirty="0">
                <a:solidFill>
                  <a:schemeClr val="tx1"/>
                </a:solidFill>
                <a:effectLst/>
                <a:latin typeface="+mn-lt"/>
                <a:ea typeface="+mn-ea"/>
                <a:cs typeface="+mn-cs"/>
              </a:rPr>
              <a:t>truck, bus, running </a:t>
            </a:r>
            <a:r>
              <a:rPr lang="en-US" sz="1200" b="0" i="0" kern="1200" dirty="0">
                <a:solidFill>
                  <a:schemeClr val="tx1"/>
                </a:solidFill>
                <a:effectLst/>
                <a:latin typeface="+mn-lt"/>
                <a:ea typeface="+mn-ea"/>
                <a:cs typeface="+mn-cs"/>
              </a:rPr>
              <a:t>and introduce the activity in picture 2.a (jumping) – can be in Vietnamese.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Play the recording twice and have pupils listen and choose the correct picture. </a:t>
            </a:r>
          </a:p>
          <a:p>
            <a:pPr marL="171450" indent="-171450">
              <a:buFont typeface="Arial" panose="020B0604020202020204" pitchFamily="34" charset="0"/>
              <a:buChar char="•"/>
            </a:pPr>
            <a:endParaRPr lang="en-US" sz="1200" b="1" kern="1200" dirty="0">
              <a:solidFill>
                <a:schemeClr val="tx1"/>
              </a:solidFill>
              <a:effectLst/>
              <a:latin typeface="+mn-lt"/>
              <a:ea typeface="+mn-ea"/>
              <a:cs typeface="+mn-cs"/>
            </a:endParaRPr>
          </a:p>
          <a:p>
            <a:pPr marL="0" indent="0">
              <a:buFont typeface="Arial" panose="020B0604020202020204" pitchFamily="34" charset="0"/>
              <a:buNone/>
            </a:pPr>
            <a:r>
              <a:rPr lang="en-US" sz="1200" b="1" kern="1200" dirty="0">
                <a:solidFill>
                  <a:schemeClr val="tx1"/>
                </a:solidFill>
                <a:effectLst/>
                <a:latin typeface="+mn-lt"/>
                <a:ea typeface="+mn-ea"/>
                <a:cs typeface="+mn-cs"/>
              </a:rPr>
              <a:t>Step 2</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Check.</a:t>
            </a:r>
          </a:p>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3 minutes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Check the answer with pupils. Have pupils play the game slap the board to check the answer.</a:t>
            </a:r>
          </a:p>
          <a:p>
            <a:r>
              <a:rPr lang="en-US" sz="1200" kern="1200" dirty="0">
                <a:solidFill>
                  <a:schemeClr val="tx1"/>
                </a:solidFill>
                <a:effectLst/>
                <a:latin typeface="+mn-lt"/>
                <a:ea typeface="+mn-ea"/>
                <a:cs typeface="+mn-cs"/>
              </a:rPr>
              <a:t>Have pupils read the correct answer.</a:t>
            </a:r>
          </a:p>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7</a:t>
            </a:fld>
            <a:endParaRPr lang="en-US"/>
          </a:p>
        </p:txBody>
      </p:sp>
    </p:spTree>
    <p:extLst>
      <p:ext uri="{BB962C8B-B14F-4D97-AF65-F5344CB8AC3E}">
        <p14:creationId xmlns:p14="http://schemas.microsoft.com/office/powerpoint/2010/main" val="621958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Goal:</a:t>
            </a:r>
            <a:r>
              <a:rPr lang="en-US" sz="1200" kern="1200" dirty="0" smtClean="0">
                <a:solidFill>
                  <a:schemeClr val="tx1"/>
                </a:solidFill>
                <a:effectLst/>
                <a:latin typeface="+mn-lt"/>
                <a:ea typeface="+mn-ea"/>
                <a:cs typeface="+mn-cs"/>
              </a:rPr>
              <a:t> Pupils will be able to trace the letter. </a:t>
            </a: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5 minutes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Demonstrate by tracing in the air.</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Have pupils write the word in the air and say the word.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Demonstrate by writing on board.</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Have pupils trace the word with pencil on the book. </a:t>
            </a:r>
          </a:p>
          <a:p>
            <a:endParaRPr lang="en-US" dirty="0" smtClean="0"/>
          </a:p>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0339D6-EA8B-4315-8F7D-9436E0FEF5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7248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Whisper</a:t>
            </a:r>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Revise the words and chant. </a:t>
            </a:r>
          </a:p>
          <a:p>
            <a:r>
              <a:rPr lang="en-US" sz="1200" b="1" kern="1200" dirty="0">
                <a:solidFill>
                  <a:schemeClr val="tx1"/>
                </a:solidFill>
                <a:effectLst/>
                <a:latin typeface="+mn-lt"/>
                <a:ea typeface="+mn-ea"/>
                <a:cs typeface="+mn-cs"/>
              </a:rPr>
              <a:t>Time</a:t>
            </a:r>
            <a:r>
              <a:rPr lang="en-US" sz="1200" kern="1200" dirty="0">
                <a:solidFill>
                  <a:schemeClr val="tx1"/>
                </a:solidFill>
                <a:effectLst/>
                <a:latin typeface="+mn-lt"/>
                <a:ea typeface="+mn-ea"/>
                <a:cs typeface="+mn-cs"/>
              </a:rPr>
              <a:t>: 5 minutes</a:t>
            </a:r>
          </a:p>
          <a:p>
            <a:r>
              <a:rPr lang="en-US" sz="1200" kern="1200" dirty="0">
                <a:solidFill>
                  <a:schemeClr val="tx1"/>
                </a:solidFill>
                <a:effectLst/>
                <a:latin typeface="+mn-lt"/>
                <a:ea typeface="+mn-ea"/>
                <a:cs typeface="+mn-cs"/>
              </a:rPr>
              <a:t>Have pupils play the game </a:t>
            </a:r>
            <a:r>
              <a:rPr lang="en-US" sz="1200" i="1" kern="1200" dirty="0">
                <a:solidFill>
                  <a:schemeClr val="tx1"/>
                </a:solidFill>
                <a:effectLst/>
                <a:latin typeface="+mn-lt"/>
                <a:ea typeface="+mn-ea"/>
                <a:cs typeface="+mn-cs"/>
              </a:rPr>
              <a:t>Whisper</a:t>
            </a:r>
            <a:r>
              <a:rPr lang="en-US" sz="1200" kern="1200" dirty="0">
                <a:solidFill>
                  <a:schemeClr val="tx1"/>
                </a:solidFill>
                <a:effectLst/>
                <a:latin typeface="+mn-lt"/>
                <a:ea typeface="+mn-ea"/>
                <a:cs typeface="+mn-cs"/>
              </a:rPr>
              <a:t> in groups. </a:t>
            </a:r>
          </a:p>
          <a:p>
            <a:r>
              <a:rPr lang="en-US" sz="1200" kern="1200" dirty="0">
                <a:solidFill>
                  <a:schemeClr val="tx1"/>
                </a:solidFill>
                <a:effectLst/>
                <a:latin typeface="+mn-lt"/>
                <a:ea typeface="+mn-ea"/>
                <a:cs typeface="+mn-cs"/>
              </a:rPr>
              <a:t>Stand in the line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One pupil in each group chooses a card with “The bus is running” and whispers to a pupil behind.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last student in the line goes to the board, says the sentence and does action.</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FABF2E9-0B01-49AB-BB7C-49A115314AF2}" type="slidenum">
              <a:rPr lang="en-US" smtClean="0"/>
              <a:t>9</a:t>
            </a:fld>
            <a:endParaRPr lang="en-US"/>
          </a:p>
        </p:txBody>
      </p:sp>
    </p:spTree>
    <p:extLst>
      <p:ext uri="{BB962C8B-B14F-4D97-AF65-F5344CB8AC3E}">
        <p14:creationId xmlns:p14="http://schemas.microsoft.com/office/powerpoint/2010/main" val="94480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A24D9C-0C13-4D51-9D5C-2F3DEE2A8F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46D8BAC-37BD-4677-A24F-EC5E8AE98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67F83F1-9DB6-4A33-967A-03C3BB3C8525}"/>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5" name="Footer Placeholder 4">
            <a:extLst>
              <a:ext uri="{FF2B5EF4-FFF2-40B4-BE49-F238E27FC236}">
                <a16:creationId xmlns:a16="http://schemas.microsoft.com/office/drawing/2014/main" xmlns="" id="{AC8E8780-A14C-42BC-8B8B-3CE125924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ED8FE2D-158E-4E64-A23B-02A4232DD872}"/>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245868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0A5B1-4F72-4C61-9AD0-53A7805DFD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9BDD439-9E9F-462D-A144-9220C9AE9B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967B0D6-0CA9-4A91-979E-E93F54BA2A78}"/>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5" name="Footer Placeholder 4">
            <a:extLst>
              <a:ext uri="{FF2B5EF4-FFF2-40B4-BE49-F238E27FC236}">
                <a16:creationId xmlns:a16="http://schemas.microsoft.com/office/drawing/2014/main" xmlns="" id="{A0B08213-09CF-4756-B34B-6D4BF668FE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9129D9E-3C39-425D-BAD1-EBD81D372BCA}"/>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3084816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94DE781-D773-4C32-950F-948595A863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EA187CD-D294-430B-A0A8-D92BFA5B6B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EC91A08-5CA6-4612-9A5B-F17F4579F7F6}"/>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5" name="Footer Placeholder 4">
            <a:extLst>
              <a:ext uri="{FF2B5EF4-FFF2-40B4-BE49-F238E27FC236}">
                <a16:creationId xmlns:a16="http://schemas.microsoft.com/office/drawing/2014/main" xmlns="" id="{753F293F-EEE0-4D32-A9C6-78F9E1AA61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C6BFBE2-F13E-438E-8D80-BE70C4F84579}"/>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3284974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A24D9C-0C13-4D51-9D5C-2F3DEE2A8F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46D8BAC-37BD-4677-A24F-EC5E8AE98A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67F83F1-9DB6-4A33-967A-03C3BB3C85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42F770-EDC1-4D46-A423-D195BE5A42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AC8E8780-A14C-42BC-8B8B-3CE12592403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8ED8FE2D-158E-4E64-A23B-02A4232DD8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8809F-5923-47CE-AC4A-17702515FA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768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12AFEB-BF55-441E-A9F7-666D942A5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1B36D0F-6433-441E-BE6F-0F57E42B7D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CA08EC-2D05-4AF7-B005-AE291EE1B02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42F770-EDC1-4D46-A423-D195BE5A42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8687D648-FF82-46A8-98DF-005B8E6FC8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BBA37ABB-732A-4DCC-AB80-E89C8678E2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8809F-5923-47CE-AC4A-17702515FA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709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60CCDA-471C-47B1-821A-5F4AA2780B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8684D7D-60F1-461A-91E4-8623AA7D83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2DC6CD0-ADB6-4C1D-9132-A17B3EC67B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42F770-EDC1-4D46-A423-D195BE5A42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A0F5A381-500F-4264-A2EC-7D4A4D81A92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F7EDEE95-04F5-4638-B216-0A0547CD6D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8809F-5923-47CE-AC4A-17702515FA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696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DA3847-94DB-4381-ABAA-945F2A57F1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0EFC69D-B221-4A32-AD0C-D84FA7B557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CC6D3D7-E4D8-4879-8BC4-D92A8BA61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02F7C62-6F18-4C5D-BF4B-2B83B0086DE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42F770-EDC1-4D46-A423-D195BE5A42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08AA9F99-C949-4898-9DDA-A98925FD62E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88388B14-7CEC-4E7A-A2F1-3D0FEC6E90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8809F-5923-47CE-AC4A-17702515FA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025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CC9728-D16D-4FA1-AC53-91A6CCB8B5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737BEE9-206B-46B5-ADCB-AD134C7C0E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3B98567-430D-4DEF-AA22-0397880A62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7C2D181-1CE7-40C3-859E-E380F8A478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BDFC062-4F3C-4D66-B479-779BCD0118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DF3FDF4-FD00-4629-9BB8-9F70594FD9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42F770-EDC1-4D46-A423-D195BE5A42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xmlns="" id="{D51FC01B-DF0E-4E6E-8FC4-4B99456FF89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xmlns="" id="{7EC9B7D6-A3E9-4051-80E7-75102DB9A5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8809F-5923-47CE-AC4A-17702515FA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382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16668B-BB68-425D-9509-9FED795B71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08A4B96-07F8-40F3-89ED-9607C6433AF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42F770-EDC1-4D46-A423-D195BE5A42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xmlns="" id="{D7A3C2CF-499A-405D-A8A2-0DA47181A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xmlns="" id="{A96E4E61-6863-467F-A9C6-F4EB242B20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8809F-5923-47CE-AC4A-17702515FA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3368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FBBBED8-C704-43EC-9FF7-8F646D728ED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42F770-EDC1-4D46-A423-D195BE5A42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xmlns="" id="{AFC9F941-7975-4DBB-AF62-A8FCA638E31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xmlns="" id="{EFDEC06D-47E6-4C4B-AF8D-5FEE1618EF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8809F-5923-47CE-AC4A-17702515FA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6384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88F6FB-B1D5-4154-BA8D-3DE374A4A0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9272DA1-AD11-4E83-81EB-EC99651E7F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7CF0F2A-8F49-4C70-8598-6FD532C832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2DC7C95-FBE3-4708-A4E0-76CD49C8E1B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42F770-EDC1-4D46-A423-D195BE5A42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2CDA7CF9-8987-41E5-9829-71981368A22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53FF7BE1-9B84-4BC2-AE22-1C819CA7D0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8809F-5923-47CE-AC4A-17702515FA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675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12AFEB-BF55-441E-A9F7-666D942A5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1B36D0F-6433-441E-BE6F-0F57E42B7D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CA08EC-2D05-4AF7-B005-AE291EE1B02F}"/>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5" name="Footer Placeholder 4">
            <a:extLst>
              <a:ext uri="{FF2B5EF4-FFF2-40B4-BE49-F238E27FC236}">
                <a16:creationId xmlns:a16="http://schemas.microsoft.com/office/drawing/2014/main" xmlns="" id="{8687D648-FF82-46A8-98DF-005B8E6FC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BA37ABB-732A-4DCC-AB80-E89C8678E2FC}"/>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1591181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A5E146-61D8-46A5-B498-CD5CD0DD8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8AA3255-39D8-4C42-842E-1D17558CA5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1782D50-82F4-4E20-8C07-E7AFA54BA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C4E6783-40A8-4EF7-82DF-00CBFE7CBE0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42F770-EDC1-4D46-A423-D195BE5A42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xmlns="" id="{49C1EC76-F960-4DAB-8BBF-2FF6949C001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xmlns="" id="{5B12ADC5-F59B-4AD9-8394-99EFC4B490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8809F-5923-47CE-AC4A-17702515FA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881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0A5B1-4F72-4C61-9AD0-53A7805DFD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9BDD439-9E9F-462D-A144-9220C9AE9B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967B0D6-0CA9-4A91-979E-E93F54BA2A7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42F770-EDC1-4D46-A423-D195BE5A42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A0B08213-09CF-4756-B34B-6D4BF668FEE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A9129D9E-3C39-425D-BAD1-EBD81D372B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8809F-5923-47CE-AC4A-17702515FA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700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94DE781-D773-4C32-950F-948595A863E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EA187CD-D294-430B-A0A8-D92BFA5B6B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EC91A08-5CA6-4612-9A5B-F17F4579F7F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42F770-EDC1-4D46-A423-D195BE5A42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753F293F-EEE0-4D32-A9C6-78F9E1AA61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8C6BFBE2-F13E-438E-8D80-BE70C4F845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8809F-5923-47CE-AC4A-17702515FA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29740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DB51F4-F686-4CA1-9E80-4A2C62FE6510}" type="datetimeFigureOut">
              <a:rPr lang="en-US" smtClean="0">
                <a:solidFill>
                  <a:prstClr val="black">
                    <a:tint val="75000"/>
                  </a:prstClr>
                </a:solidFill>
              </a:rPr>
              <a:pPr/>
              <a:t>8/1/2023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5B10E1-D1BD-4A06-98CA-4096B8BF7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537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DB51F4-F686-4CA1-9E80-4A2C62FE6510}" type="datetimeFigureOut">
              <a:rPr lang="en-US" smtClean="0">
                <a:solidFill>
                  <a:prstClr val="black">
                    <a:tint val="75000"/>
                  </a:prstClr>
                </a:solidFill>
              </a:rPr>
              <a:pPr/>
              <a:t>8/1/2023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5B10E1-D1BD-4A06-98CA-4096B8BF7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734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DB51F4-F686-4CA1-9E80-4A2C62FE6510}" type="datetimeFigureOut">
              <a:rPr lang="en-US" smtClean="0">
                <a:solidFill>
                  <a:prstClr val="black">
                    <a:tint val="75000"/>
                  </a:prstClr>
                </a:solidFill>
              </a:rPr>
              <a:pPr/>
              <a:t>8/1/2023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5B10E1-D1BD-4A06-98CA-4096B8BF7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911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DB51F4-F686-4CA1-9E80-4A2C62FE6510}" type="datetimeFigureOut">
              <a:rPr lang="en-US" smtClean="0">
                <a:solidFill>
                  <a:prstClr val="black">
                    <a:tint val="75000"/>
                  </a:prstClr>
                </a:solidFill>
              </a:rPr>
              <a:pPr/>
              <a:t>8/1/2023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5B10E1-D1BD-4A06-98CA-4096B8BF7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4690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DB51F4-F686-4CA1-9E80-4A2C62FE6510}" type="datetimeFigureOut">
              <a:rPr lang="en-US" smtClean="0">
                <a:solidFill>
                  <a:prstClr val="black">
                    <a:tint val="75000"/>
                  </a:prstClr>
                </a:solidFill>
              </a:rPr>
              <a:pPr/>
              <a:t>8/1/2023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95B10E1-D1BD-4A06-98CA-4096B8BF7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5366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DB51F4-F686-4CA1-9E80-4A2C62FE6510}" type="datetimeFigureOut">
              <a:rPr lang="en-US" smtClean="0">
                <a:solidFill>
                  <a:prstClr val="black">
                    <a:tint val="75000"/>
                  </a:prstClr>
                </a:solidFill>
              </a:rPr>
              <a:pPr/>
              <a:t>8/1/2023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95B10E1-D1BD-4A06-98CA-4096B8BF7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470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DB51F4-F686-4CA1-9E80-4A2C62FE6510}" type="datetimeFigureOut">
              <a:rPr lang="en-US" smtClean="0">
                <a:solidFill>
                  <a:prstClr val="black">
                    <a:tint val="75000"/>
                  </a:prstClr>
                </a:solidFill>
              </a:rPr>
              <a:pPr/>
              <a:t>8/1/2023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95B10E1-D1BD-4A06-98CA-4096B8BF7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74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60CCDA-471C-47B1-821A-5F4AA2780B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8684D7D-60F1-461A-91E4-8623AA7D83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2DC6CD0-ADB6-4C1D-9132-A17B3EC67B48}"/>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5" name="Footer Placeholder 4">
            <a:extLst>
              <a:ext uri="{FF2B5EF4-FFF2-40B4-BE49-F238E27FC236}">
                <a16:creationId xmlns:a16="http://schemas.microsoft.com/office/drawing/2014/main" xmlns="" id="{A0F5A381-500F-4264-A2EC-7D4A4D81A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7EDEE95-04F5-4638-B216-0A0547CD6D3F}"/>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1567409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DB51F4-F686-4CA1-9E80-4A2C62FE6510}" type="datetimeFigureOut">
              <a:rPr lang="en-US" smtClean="0">
                <a:solidFill>
                  <a:prstClr val="black">
                    <a:tint val="75000"/>
                  </a:prstClr>
                </a:solidFill>
              </a:rPr>
              <a:pPr/>
              <a:t>8/1/2023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5B10E1-D1BD-4A06-98CA-4096B8BF7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9871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DB51F4-F686-4CA1-9E80-4A2C62FE6510}" type="datetimeFigureOut">
              <a:rPr lang="en-US" smtClean="0">
                <a:solidFill>
                  <a:prstClr val="black">
                    <a:tint val="75000"/>
                  </a:prstClr>
                </a:solidFill>
              </a:rPr>
              <a:pPr/>
              <a:t>8/1/2023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95B10E1-D1BD-4A06-98CA-4096B8BF7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9243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DB51F4-F686-4CA1-9E80-4A2C62FE6510}" type="datetimeFigureOut">
              <a:rPr lang="en-US" smtClean="0">
                <a:solidFill>
                  <a:prstClr val="black">
                    <a:tint val="75000"/>
                  </a:prstClr>
                </a:solidFill>
              </a:rPr>
              <a:pPr/>
              <a:t>8/1/2023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5B10E1-D1BD-4A06-98CA-4096B8BF7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7176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DB51F4-F686-4CA1-9E80-4A2C62FE6510}" type="datetimeFigureOut">
              <a:rPr lang="en-US" smtClean="0">
                <a:solidFill>
                  <a:prstClr val="black">
                    <a:tint val="75000"/>
                  </a:prstClr>
                </a:solidFill>
              </a:rPr>
              <a:pPr/>
              <a:t>8/1/2023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95B10E1-D1BD-4A06-98CA-4096B8BF7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595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DA3847-94DB-4381-ABAA-945F2A57F1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0EFC69D-B221-4A32-AD0C-D84FA7B557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CC6D3D7-E4D8-4879-8BC4-D92A8BA61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02F7C62-6F18-4C5D-BF4B-2B83B0086DE1}"/>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6" name="Footer Placeholder 5">
            <a:extLst>
              <a:ext uri="{FF2B5EF4-FFF2-40B4-BE49-F238E27FC236}">
                <a16:creationId xmlns:a16="http://schemas.microsoft.com/office/drawing/2014/main" xmlns="" id="{08AA9F99-C949-4898-9DDA-A98925FD62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8388B14-7CEC-4E7A-A2F1-3D0FEC6E9010}"/>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2408688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CC9728-D16D-4FA1-AC53-91A6CCB8B5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737BEE9-206B-46B5-ADCB-AD134C7C0E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3B98567-430D-4DEF-AA22-0397880A62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7C2D181-1CE7-40C3-859E-E380F8A478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BDFC062-4F3C-4D66-B479-779BCD0118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DF3FDF4-FD00-4629-9BB8-9F70594FD976}"/>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8" name="Footer Placeholder 7">
            <a:extLst>
              <a:ext uri="{FF2B5EF4-FFF2-40B4-BE49-F238E27FC236}">
                <a16:creationId xmlns:a16="http://schemas.microsoft.com/office/drawing/2014/main" xmlns="" id="{D51FC01B-DF0E-4E6E-8FC4-4B99456FF8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EC9B7D6-A3E9-4051-80E7-75102DB9A54A}"/>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402937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16668B-BB68-425D-9509-9FED795B71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08A4B96-07F8-40F3-89ED-9607C6433AFC}"/>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4" name="Footer Placeholder 3">
            <a:extLst>
              <a:ext uri="{FF2B5EF4-FFF2-40B4-BE49-F238E27FC236}">
                <a16:creationId xmlns:a16="http://schemas.microsoft.com/office/drawing/2014/main" xmlns="" id="{D7A3C2CF-499A-405D-A8A2-0DA47181A7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96E4E61-6863-467F-A9C6-F4EB242B20DD}"/>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313677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FBBBED8-C704-43EC-9FF7-8F646D728EDD}"/>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3" name="Footer Placeholder 2">
            <a:extLst>
              <a:ext uri="{FF2B5EF4-FFF2-40B4-BE49-F238E27FC236}">
                <a16:creationId xmlns:a16="http://schemas.microsoft.com/office/drawing/2014/main" xmlns="" id="{AFC9F941-7975-4DBB-AF62-A8FCA638E3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FDEC06D-47E6-4C4B-AF8D-5FEE1618EF4F}"/>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2916971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88F6FB-B1D5-4154-BA8D-3DE374A4A0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29272DA1-AD11-4E83-81EB-EC99651E7F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7CF0F2A-8F49-4C70-8598-6FD532C832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2DC7C95-FBE3-4708-A4E0-76CD49C8E1B2}"/>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6" name="Footer Placeholder 5">
            <a:extLst>
              <a:ext uri="{FF2B5EF4-FFF2-40B4-BE49-F238E27FC236}">
                <a16:creationId xmlns:a16="http://schemas.microsoft.com/office/drawing/2014/main" xmlns="" id="{2CDA7CF9-8987-41E5-9829-71981368A2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3FF7BE1-9B84-4BC2-AE22-1C819CA7D050}"/>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1487639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A5E146-61D8-46A5-B498-CD5CD0DD8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8AA3255-39D8-4C42-842E-1D17558CA5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C1782D50-82F4-4E20-8C07-E7AFA54BA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C4E6783-40A8-4EF7-82DF-00CBFE7CBE0B}"/>
              </a:ext>
            </a:extLst>
          </p:cNvPr>
          <p:cNvSpPr>
            <a:spLocks noGrp="1"/>
          </p:cNvSpPr>
          <p:nvPr>
            <p:ph type="dt" sz="half" idx="10"/>
          </p:nvPr>
        </p:nvSpPr>
        <p:spPr/>
        <p:txBody>
          <a:bodyPr/>
          <a:lstStyle/>
          <a:p>
            <a:fld id="{1542F770-EDC1-4D46-A423-D195BE5A4284}" type="datetimeFigureOut">
              <a:rPr lang="en-US" smtClean="0"/>
              <a:t>8/1/2023</a:t>
            </a:fld>
            <a:endParaRPr lang="en-US"/>
          </a:p>
        </p:txBody>
      </p:sp>
      <p:sp>
        <p:nvSpPr>
          <p:cNvPr id="6" name="Footer Placeholder 5">
            <a:extLst>
              <a:ext uri="{FF2B5EF4-FFF2-40B4-BE49-F238E27FC236}">
                <a16:creationId xmlns:a16="http://schemas.microsoft.com/office/drawing/2014/main" xmlns="" id="{49C1EC76-F960-4DAB-8BBF-2FF6949C00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B12ADC5-F59B-4AD9-8394-99EFC4B49079}"/>
              </a:ext>
            </a:extLst>
          </p:cNvPr>
          <p:cNvSpPr>
            <a:spLocks noGrp="1"/>
          </p:cNvSpPr>
          <p:nvPr>
            <p:ph type="sldNum" sz="quarter" idx="12"/>
          </p:nvPr>
        </p:nvSpPr>
        <p:spPr/>
        <p:txBody>
          <a:bodyPr/>
          <a:lstStyle/>
          <a:p>
            <a:fld id="{E428809F-5923-47CE-AC4A-17702515FA19}" type="slidenum">
              <a:rPr lang="en-US" smtClean="0"/>
              <a:t>‹#›</a:t>
            </a:fld>
            <a:endParaRPr lang="en-US"/>
          </a:p>
        </p:txBody>
      </p:sp>
    </p:spTree>
    <p:extLst>
      <p:ext uri="{BB962C8B-B14F-4D97-AF65-F5344CB8AC3E}">
        <p14:creationId xmlns:p14="http://schemas.microsoft.com/office/powerpoint/2010/main" val="2998138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3CC95A5-C4E0-43BA-8502-CD5F8478E1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3DCE701-0060-4FE5-BF89-978AA35A6E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68EDC20-072B-4918-AD44-84437D4DDD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2F770-EDC1-4D46-A423-D195BE5A4284}" type="datetimeFigureOut">
              <a:rPr lang="en-US" smtClean="0"/>
              <a:t>8/1/2023</a:t>
            </a:fld>
            <a:endParaRPr lang="en-US"/>
          </a:p>
        </p:txBody>
      </p:sp>
      <p:sp>
        <p:nvSpPr>
          <p:cNvPr id="5" name="Footer Placeholder 4">
            <a:extLst>
              <a:ext uri="{FF2B5EF4-FFF2-40B4-BE49-F238E27FC236}">
                <a16:creationId xmlns:a16="http://schemas.microsoft.com/office/drawing/2014/main" xmlns="" id="{F3D3BE19-71BD-46D3-B52F-27E09BA240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E91DBE6-E706-4BFF-8826-29AE7446B4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28809F-5923-47CE-AC4A-17702515FA19}" type="slidenum">
              <a:rPr lang="en-US" smtClean="0"/>
              <a:t>‹#›</a:t>
            </a:fld>
            <a:endParaRPr lang="en-US"/>
          </a:p>
        </p:txBody>
      </p:sp>
    </p:spTree>
    <p:extLst>
      <p:ext uri="{BB962C8B-B14F-4D97-AF65-F5344CB8AC3E}">
        <p14:creationId xmlns:p14="http://schemas.microsoft.com/office/powerpoint/2010/main" val="3711472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3CC95A5-C4E0-43BA-8502-CD5F8478E1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3DCE701-0060-4FE5-BF89-978AA35A6E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68EDC20-072B-4918-AD44-84437D4DDD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42F770-EDC1-4D46-A423-D195BE5A428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F3D3BE19-71BD-46D3-B52F-27E09BA240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EE91DBE6-E706-4BFF-8826-29AE7446B4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28809F-5923-47CE-AC4A-17702515FA1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8358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B51F4-F686-4CA1-9E80-4A2C62FE6510}" type="datetimeFigureOut">
              <a:rPr lang="en-US" smtClean="0">
                <a:solidFill>
                  <a:prstClr val="black">
                    <a:tint val="75000"/>
                  </a:prstClr>
                </a:solidFill>
              </a:rPr>
              <a:pPr/>
              <a:t>8/1/2023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B10E1-D1BD-4A06-98CA-4096B8BF72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8017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2C910467-8185-45DD-B8A2-A88DF20DF6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711" y="450221"/>
            <a:ext cx="7207948" cy="5948859"/>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xmlns="" id="{CDA1A2E9-63FE-408D-A803-8E306ECAB4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16759" y="450220"/>
            <a:ext cx="3904488" cy="4233672"/>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DB898EF1-39C3-48EB-88F1-70A9E9D400FB}"/>
              </a:ext>
            </a:extLst>
          </p:cNvPr>
          <p:cNvSpPr>
            <a:spLocks noGrp="1"/>
          </p:cNvSpPr>
          <p:nvPr>
            <p:ph type="ctrTitle"/>
          </p:nvPr>
        </p:nvSpPr>
        <p:spPr>
          <a:xfrm>
            <a:off x="8086221" y="1115568"/>
            <a:ext cx="3364992" cy="2843784"/>
          </a:xfrm>
        </p:spPr>
        <p:txBody>
          <a:bodyPr anchor="ctr">
            <a:normAutofit/>
          </a:bodyPr>
          <a:lstStyle/>
          <a:p>
            <a:r>
              <a:rPr lang="en-US" sz="4000" b="1" dirty="0">
                <a:solidFill>
                  <a:srgbClr val="FFFFFF"/>
                </a:solidFill>
              </a:rPr>
              <a:t>Unit 11 </a:t>
            </a:r>
            <a:r>
              <a:rPr lang="en-US" sz="4000" b="1" dirty="0" smtClean="0">
                <a:solidFill>
                  <a:srgbClr val="FFFFFF"/>
                </a:solidFill>
              </a:rPr>
              <a:t/>
            </a:r>
            <a:br>
              <a:rPr lang="en-US" sz="4000" b="1" dirty="0" smtClean="0">
                <a:solidFill>
                  <a:srgbClr val="FFFFFF"/>
                </a:solidFill>
              </a:rPr>
            </a:br>
            <a:r>
              <a:rPr lang="en-US" sz="4000" b="1" dirty="0">
                <a:solidFill>
                  <a:srgbClr val="FFFFFF"/>
                </a:solidFill>
              </a:rPr>
              <a:t>At the bus </a:t>
            </a:r>
            <a:r>
              <a:rPr lang="en-US" sz="4000" b="1" dirty="0" smtClean="0">
                <a:solidFill>
                  <a:srgbClr val="FFFFFF"/>
                </a:solidFill>
              </a:rPr>
              <a:t>stop</a:t>
            </a:r>
            <a:br>
              <a:rPr lang="en-US" sz="4000" b="1" dirty="0" smtClean="0">
                <a:solidFill>
                  <a:srgbClr val="FFFFFF"/>
                </a:solidFill>
              </a:rPr>
            </a:br>
            <a:r>
              <a:rPr lang="en-US" sz="4000" b="1" dirty="0">
                <a:solidFill>
                  <a:srgbClr val="FFFFFF"/>
                </a:solidFill>
              </a:rPr>
              <a:t/>
            </a:r>
            <a:br>
              <a:rPr lang="en-US" sz="4000" b="1" dirty="0">
                <a:solidFill>
                  <a:srgbClr val="FFFFFF"/>
                </a:solidFill>
              </a:rPr>
            </a:br>
            <a:r>
              <a:rPr lang="en-US" sz="4000" b="1" dirty="0">
                <a:solidFill>
                  <a:srgbClr val="FFFFFF"/>
                </a:solidFill>
              </a:rPr>
              <a:t>Lesson </a:t>
            </a:r>
            <a:r>
              <a:rPr lang="en-US" sz="4000" b="1" dirty="0" smtClean="0">
                <a:solidFill>
                  <a:srgbClr val="FFFFFF"/>
                </a:solidFill>
              </a:rPr>
              <a:t>2</a:t>
            </a:r>
            <a:endParaRPr lang="en-US" sz="4000" b="1" dirty="0">
              <a:solidFill>
                <a:srgbClr val="FFFFFF"/>
              </a:solidFill>
            </a:endParaRPr>
          </a:p>
        </p:txBody>
      </p:sp>
      <p:sp>
        <p:nvSpPr>
          <p:cNvPr id="26" name="Rectangle 25">
            <a:extLst>
              <a:ext uri="{FF2B5EF4-FFF2-40B4-BE49-F238E27FC236}">
                <a16:creationId xmlns:a16="http://schemas.microsoft.com/office/drawing/2014/main" xmlns="" id="{FBE9F90C-C163-435B-9A68-D15C92D1CF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21076" y="4846320"/>
            <a:ext cx="2395728" cy="1563624"/>
          </a:xfrm>
          <a:prstGeom prst="rect">
            <a:avLst/>
          </a:prstGeom>
          <a:solidFill>
            <a:schemeClr val="accent1">
              <a:alpha val="94902"/>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xmlns="" id="{D7ABE00B-5C74-4EC8-8DC0-B88D32C8F576}"/>
              </a:ext>
            </a:extLst>
          </p:cNvPr>
          <p:cNvSpPr>
            <a:spLocks noGrp="1"/>
          </p:cNvSpPr>
          <p:nvPr>
            <p:ph type="subTitle" idx="1"/>
          </p:nvPr>
        </p:nvSpPr>
        <p:spPr>
          <a:xfrm>
            <a:off x="8086252" y="5120640"/>
            <a:ext cx="1828800" cy="1024128"/>
          </a:xfrm>
        </p:spPr>
        <p:txBody>
          <a:bodyPr anchor="ctr">
            <a:normAutofit/>
          </a:bodyPr>
          <a:lstStyle/>
          <a:p>
            <a:pPr algn="l"/>
            <a:endParaRPr lang="en-US" sz="1900">
              <a:solidFill>
                <a:srgbClr val="FFFFFF"/>
              </a:solidFill>
            </a:endParaRPr>
          </a:p>
        </p:txBody>
      </p:sp>
      <p:sp>
        <p:nvSpPr>
          <p:cNvPr id="28" name="Rectangle 27">
            <a:extLst>
              <a:ext uri="{FF2B5EF4-FFF2-40B4-BE49-F238E27FC236}">
                <a16:creationId xmlns:a16="http://schemas.microsoft.com/office/drawing/2014/main" xmlns="" id="{1A882A9F-F4E9-4E23-8F0B-20B5DF42EA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72221" y="4846320"/>
            <a:ext cx="1353312" cy="1572768"/>
          </a:xfrm>
          <a:prstGeom prst="rect">
            <a:avLst/>
          </a:prstGeom>
          <a:solidFill>
            <a:srgbClr val="46616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193" y="450220"/>
            <a:ext cx="5864412" cy="5968868"/>
          </a:xfrm>
          <a:prstGeom prst="rect">
            <a:avLst/>
          </a:prstGeom>
        </p:spPr>
      </p:pic>
    </p:spTree>
    <p:extLst>
      <p:ext uri="{BB962C8B-B14F-4D97-AF65-F5344CB8AC3E}">
        <p14:creationId xmlns:p14="http://schemas.microsoft.com/office/powerpoint/2010/main" val="2356842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xmlns="" id="{BA5FA5A2-1A0F-494B-BAA5-8C1EC5D61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1690" y="1299301"/>
            <a:ext cx="6732311" cy="4116531"/>
          </a:xfrm>
          <a:prstGeom prst="rect">
            <a:avLst/>
          </a:prstGeom>
        </p:spPr>
      </p:pic>
    </p:spTree>
    <p:extLst>
      <p:ext uri="{BB962C8B-B14F-4D97-AF65-F5344CB8AC3E}">
        <p14:creationId xmlns:p14="http://schemas.microsoft.com/office/powerpoint/2010/main" val="2382447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FEF4E260-B79D-41D8-90EB-C84807CD77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D46C12F-6486-4E55-8C92-2EE2BF896D76}"/>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10300" kern="1200" dirty="0">
                <a:solidFill>
                  <a:srgbClr val="FFFFFF"/>
                </a:solidFill>
                <a:latin typeface="+mj-lt"/>
                <a:ea typeface="+mj-ea"/>
                <a:cs typeface="+mj-cs"/>
              </a:rPr>
              <a:t>Goodbye</a:t>
            </a:r>
          </a:p>
        </p:txBody>
      </p:sp>
      <p:cxnSp>
        <p:nvCxnSpPr>
          <p:cNvPr id="18" name="Straight Connector 17">
            <a:extLst>
              <a:ext uri="{FF2B5EF4-FFF2-40B4-BE49-F238E27FC236}">
                <a16:creationId xmlns:a16="http://schemas.microsoft.com/office/drawing/2014/main" xmlns="" id="{0686AD50-C6DC-4D98-A467-9AC1F3C2D8D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241208F6-8B1C-4098-9388-150BC8E447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47746858-88FF-7048-8D88-A806B06E2408}"/>
              </a:ext>
            </a:extLst>
          </p:cNvPr>
          <p:cNvSpPr>
            <a:spLocks noGrp="1"/>
          </p:cNvSpPr>
          <p:nvPr>
            <p:ph idx="1"/>
          </p:nvPr>
        </p:nvSpPr>
        <p:spPr>
          <a:xfrm>
            <a:off x="838200" y="1825625"/>
            <a:ext cx="7212450" cy="4351338"/>
          </a:xfrm>
        </p:spPr>
        <p:txBody>
          <a:bodyPr/>
          <a:lstStyle/>
          <a:p>
            <a:endParaRPr lang="en-US" dirty="0"/>
          </a:p>
        </p:txBody>
      </p:sp>
      <p:pic>
        <p:nvPicPr>
          <p:cNvPr id="12" name="Content Placeholder 5">
            <a:extLst>
              <a:ext uri="{FF2B5EF4-FFF2-40B4-BE49-F238E27FC236}">
                <a16:creationId xmlns:a16="http://schemas.microsoft.com/office/drawing/2014/main" xmlns="" id="{895A79AD-7DBC-0846-AE0B-6978BA621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2409" y="1849052"/>
            <a:ext cx="3538521" cy="2057930"/>
          </a:xfrm>
          <a:prstGeom prst="rect">
            <a:avLst/>
          </a:prstGeom>
        </p:spPr>
      </p:pic>
    </p:spTree>
    <p:extLst>
      <p:ext uri="{BB962C8B-B14F-4D97-AF65-F5344CB8AC3E}">
        <p14:creationId xmlns:p14="http://schemas.microsoft.com/office/powerpoint/2010/main" val="22518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FEF4E260-B79D-41D8-90EB-C84807CD77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D46C12F-6486-4E55-8C92-2EE2BF896D76}"/>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10300" kern="1200" dirty="0">
                <a:solidFill>
                  <a:srgbClr val="FFFFFF"/>
                </a:solidFill>
                <a:latin typeface="+mj-lt"/>
                <a:ea typeface="+mj-ea"/>
                <a:cs typeface="+mj-cs"/>
              </a:rPr>
              <a:t>Goodbye</a:t>
            </a:r>
          </a:p>
        </p:txBody>
      </p:sp>
      <p:cxnSp>
        <p:nvCxnSpPr>
          <p:cNvPr id="18" name="Straight Connector 17">
            <a:extLst>
              <a:ext uri="{FF2B5EF4-FFF2-40B4-BE49-F238E27FC236}">
                <a16:creationId xmlns:a16="http://schemas.microsoft.com/office/drawing/2014/main" xmlns="" id="{0686AD50-C6DC-4D98-A467-9AC1F3C2D8D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241208F6-8B1C-4098-9388-150BC8E447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xmlns="" id="{31ECE94C-28F3-3D4C-AF86-A73AB4A93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6136" y="1693163"/>
            <a:ext cx="3002353" cy="3471673"/>
          </a:xfrm>
          <a:prstGeom prst="rect">
            <a:avLst/>
          </a:prstGeom>
        </p:spPr>
      </p:pic>
    </p:spTree>
    <p:extLst>
      <p:ext uri="{BB962C8B-B14F-4D97-AF65-F5344CB8AC3E}">
        <p14:creationId xmlns:p14="http://schemas.microsoft.com/office/powerpoint/2010/main" val="3018129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FEF4E260-B79D-41D8-90EB-C84807CD77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D46C12F-6486-4E55-8C92-2EE2BF896D76}"/>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10300" kern="1200" dirty="0">
                <a:solidFill>
                  <a:srgbClr val="FFFFFF"/>
                </a:solidFill>
                <a:latin typeface="+mj-lt"/>
                <a:ea typeface="+mj-ea"/>
                <a:cs typeface="+mj-cs"/>
              </a:rPr>
              <a:t>Goodbye</a:t>
            </a:r>
          </a:p>
        </p:txBody>
      </p:sp>
      <p:cxnSp>
        <p:nvCxnSpPr>
          <p:cNvPr id="18" name="Straight Connector 17">
            <a:extLst>
              <a:ext uri="{FF2B5EF4-FFF2-40B4-BE49-F238E27FC236}">
                <a16:creationId xmlns:a16="http://schemas.microsoft.com/office/drawing/2014/main" xmlns="" id="{0686AD50-C6DC-4D98-A467-9AC1F3C2D8D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241208F6-8B1C-4098-9388-150BC8E447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xmlns="" id="{181AAEA8-C132-2444-B10B-A1143776E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8260" y="1775316"/>
            <a:ext cx="3985605" cy="3307367"/>
          </a:xfrm>
          <a:prstGeom prst="rect">
            <a:avLst/>
          </a:prstGeom>
        </p:spPr>
      </p:pic>
    </p:spTree>
    <p:extLst>
      <p:ext uri="{BB962C8B-B14F-4D97-AF65-F5344CB8AC3E}">
        <p14:creationId xmlns:p14="http://schemas.microsoft.com/office/powerpoint/2010/main" val="4235333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FEF4E260-B79D-41D8-90EB-C84807CD77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D46C12F-6486-4E55-8C92-2EE2BF896D76}"/>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10300" kern="1200" dirty="0">
                <a:solidFill>
                  <a:srgbClr val="FFFFFF"/>
                </a:solidFill>
                <a:latin typeface="+mj-lt"/>
                <a:ea typeface="+mj-ea"/>
                <a:cs typeface="+mj-cs"/>
              </a:rPr>
              <a:t>Goodbye</a:t>
            </a:r>
          </a:p>
        </p:txBody>
      </p:sp>
      <p:cxnSp>
        <p:nvCxnSpPr>
          <p:cNvPr id="18" name="Straight Connector 17">
            <a:extLst>
              <a:ext uri="{FF2B5EF4-FFF2-40B4-BE49-F238E27FC236}">
                <a16:creationId xmlns:a16="http://schemas.microsoft.com/office/drawing/2014/main" xmlns="" id="{0686AD50-C6DC-4D98-A467-9AC1F3C2D8D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241208F6-8B1C-4098-9388-150BC8E447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3482" y="1596976"/>
            <a:ext cx="3790215" cy="3270185"/>
          </a:xfrm>
          <a:prstGeom prst="rect">
            <a:avLst/>
          </a:prstGeom>
        </p:spPr>
      </p:pic>
    </p:spTree>
    <p:extLst>
      <p:ext uri="{BB962C8B-B14F-4D97-AF65-F5344CB8AC3E}">
        <p14:creationId xmlns:p14="http://schemas.microsoft.com/office/powerpoint/2010/main" val="472697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59483" cy="6839709"/>
          </a:xfrm>
        </p:spPr>
      </p:pic>
      <p:sp>
        <p:nvSpPr>
          <p:cNvPr id="3" name="Rectangle 2"/>
          <p:cNvSpPr/>
          <p:nvPr/>
        </p:nvSpPr>
        <p:spPr>
          <a:xfrm>
            <a:off x="1711071" y="5969567"/>
            <a:ext cx="9170967" cy="666977"/>
          </a:xfrm>
          <a:prstGeom prst="rect">
            <a:avLst/>
          </a:prstGeom>
        </p:spPr>
        <p:txBody>
          <a:bodyPr wrap="square">
            <a:spAutoFit/>
          </a:bodyPr>
          <a:lstStyle/>
          <a:p>
            <a:pPr algn="ctr" defTabSz="1219140">
              <a:buClr>
                <a:srgbClr val="000000"/>
              </a:buClr>
              <a:defRPr/>
            </a:pPr>
            <a:r>
              <a:rPr lang="en-US" sz="1867" b="1" kern="0" dirty="0">
                <a:solidFill>
                  <a:srgbClr val="0070C0"/>
                </a:solidFill>
                <a:latin typeface="Arial"/>
                <a:cs typeface="Arial"/>
                <a:sym typeface="Arial"/>
              </a:rPr>
              <a:t>Website</a:t>
            </a:r>
            <a:r>
              <a:rPr lang="en-US" sz="1867" kern="0" dirty="0">
                <a:solidFill>
                  <a:srgbClr val="0070C0"/>
                </a:solidFill>
                <a:latin typeface="Arial"/>
                <a:cs typeface="Arial"/>
                <a:sym typeface="Arial"/>
              </a:rPr>
              <a:t>: </a:t>
            </a:r>
            <a:r>
              <a:rPr lang="en-US" sz="1867" i="1" kern="0" dirty="0">
                <a:solidFill>
                  <a:srgbClr val="FFFFFF"/>
                </a:solidFill>
                <a:latin typeface="Arial"/>
                <a:cs typeface="Arial"/>
                <a:sym typeface="Arial"/>
              </a:rPr>
              <a:t>hoclieu.vn</a:t>
            </a:r>
          </a:p>
          <a:p>
            <a:pPr algn="ctr" defTabSz="1219140">
              <a:buClr>
                <a:srgbClr val="000000"/>
              </a:buClr>
              <a:defRPr/>
            </a:pPr>
            <a:r>
              <a:rPr lang="en-US" sz="1867" b="1" kern="0" dirty="0">
                <a:solidFill>
                  <a:srgbClr val="0070C0"/>
                </a:solidFill>
                <a:latin typeface="Arial"/>
                <a:cs typeface="Arial"/>
                <a:sym typeface="Arial"/>
              </a:rPr>
              <a:t>Fanpage</a:t>
            </a:r>
            <a:r>
              <a:rPr lang="en-US" sz="1867" kern="0" dirty="0">
                <a:solidFill>
                  <a:srgbClr val="0070C0"/>
                </a:solidFill>
                <a:latin typeface="Arial"/>
                <a:cs typeface="Arial"/>
                <a:sym typeface="Arial"/>
              </a:rPr>
              <a:t>:</a:t>
            </a:r>
            <a:r>
              <a:rPr lang="vi-VN" sz="1867" kern="0" dirty="0">
                <a:solidFill>
                  <a:srgbClr val="0070C0"/>
                </a:solidFill>
                <a:latin typeface="Arial"/>
                <a:cs typeface="Arial"/>
                <a:sym typeface="Arial"/>
              </a:rPr>
              <a:t> </a:t>
            </a:r>
            <a:r>
              <a:rPr lang="en-US" sz="1867" i="1" kern="0" dirty="0">
                <a:solidFill>
                  <a:srgbClr val="FFFFFF"/>
                </a:solidFill>
                <a:latin typeface="Arial"/>
                <a:cs typeface="Arial"/>
                <a:sym typeface="Arial"/>
              </a:rPr>
              <a:t>facebook.com/</a:t>
            </a:r>
            <a:r>
              <a:rPr lang="vi-VN" sz="1867" i="1" kern="0" dirty="0">
                <a:solidFill>
                  <a:srgbClr val="FFFFFF"/>
                </a:solidFill>
                <a:latin typeface="Arial"/>
                <a:cs typeface="Arial"/>
                <a:sym typeface="Arial"/>
              </a:rPr>
              <a:t>www.tienganhglobalsuccess.vn</a:t>
            </a:r>
            <a:endParaRPr lang="en-GB" sz="1867" i="1" kern="0" dirty="0">
              <a:solidFill>
                <a:srgbClr val="FFFFFF"/>
              </a:solidFill>
              <a:latin typeface="Arial"/>
              <a:cs typeface="Arial"/>
              <a:sym typeface="Arial"/>
            </a:endParaRPr>
          </a:p>
        </p:txBody>
      </p:sp>
    </p:spTree>
    <p:extLst>
      <p:ext uri="{BB962C8B-B14F-4D97-AF65-F5344CB8AC3E}">
        <p14:creationId xmlns:p14="http://schemas.microsoft.com/office/powerpoint/2010/main" val="2903865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D46C12F-6486-4E55-8C92-2EE2BF896D76}"/>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11500" kern="1200" dirty="0">
                <a:solidFill>
                  <a:srgbClr val="FFFFFF"/>
                </a:solidFill>
                <a:latin typeface="+mj-lt"/>
                <a:ea typeface="+mj-ea"/>
                <a:cs typeface="+mj-cs"/>
              </a:rPr>
              <a:t>Warm-up</a:t>
            </a:r>
          </a:p>
        </p:txBody>
      </p:sp>
    </p:spTree>
    <p:extLst>
      <p:ext uri="{BB962C8B-B14F-4D97-AF65-F5344CB8AC3E}">
        <p14:creationId xmlns:p14="http://schemas.microsoft.com/office/powerpoint/2010/main" val="879967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xmlns="" id="{7432E11E-988F-405B-B469-66ED44F94F62}"/>
              </a:ext>
            </a:extLst>
          </p:cNvPr>
          <p:cNvSpPr>
            <a:spLocks noGrp="1"/>
          </p:cNvSpPr>
          <p:nvPr/>
        </p:nvSpPr>
        <p:spPr>
          <a:xfrm>
            <a:off x="419100" y="4164225"/>
            <a:ext cx="11353800" cy="1323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VnAvant" panose="020B7200000000000000" pitchFamily="34" charset="0"/>
              </a:rPr>
              <a:t>Listen and chant</a:t>
            </a:r>
          </a:p>
        </p:txBody>
      </p:sp>
      <p:grpSp>
        <p:nvGrpSpPr>
          <p:cNvPr id="9" name="Group 8"/>
          <p:cNvGrpSpPr/>
          <p:nvPr/>
        </p:nvGrpSpPr>
        <p:grpSpPr>
          <a:xfrm>
            <a:off x="3414652" y="1369800"/>
            <a:ext cx="5423509" cy="2600329"/>
            <a:chOff x="3457184" y="1635495"/>
            <a:chExt cx="5423509" cy="2600329"/>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7184" y="1714419"/>
              <a:ext cx="2526082" cy="252140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5540" y="1635495"/>
              <a:ext cx="2605153" cy="2600329"/>
            </a:xfrm>
            <a:prstGeom prst="rect">
              <a:avLst/>
            </a:prstGeom>
          </p:spPr>
        </p:pic>
      </p:grpSp>
    </p:spTree>
    <p:extLst>
      <p:ext uri="{BB962C8B-B14F-4D97-AF65-F5344CB8AC3E}">
        <p14:creationId xmlns:p14="http://schemas.microsoft.com/office/powerpoint/2010/main" val="4172013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a:extLst>
              <a:ext uri="{FF2B5EF4-FFF2-40B4-BE49-F238E27FC236}">
                <a16:creationId xmlns:a16="http://schemas.microsoft.com/office/drawing/2014/main" xmlns="" id="{518F951E-7EE0-4A70-B1BB-BC5B294148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77" y="2162674"/>
            <a:ext cx="3067197" cy="1783817"/>
          </a:xfrm>
          <a:prstGeom prst="rect">
            <a:avLst/>
          </a:prstGeom>
        </p:spPr>
      </p:pic>
      <p:sp>
        <p:nvSpPr>
          <p:cNvPr id="9" name="TextBox 8"/>
          <p:cNvSpPr txBox="1"/>
          <p:nvPr/>
        </p:nvSpPr>
        <p:spPr>
          <a:xfrm>
            <a:off x="384457" y="4123079"/>
            <a:ext cx="1662635" cy="1323439"/>
          </a:xfrm>
          <a:prstGeom prst="rect">
            <a:avLst/>
          </a:prstGeom>
          <a:noFill/>
        </p:spPr>
        <p:txBody>
          <a:bodyPr wrap="none" rtlCol="0">
            <a:spAutoFit/>
          </a:bodyPr>
          <a:lstStyle/>
          <a:p>
            <a:r>
              <a:rPr lang="en-US" sz="8000" dirty="0" smtClean="0"/>
              <a:t>b</a:t>
            </a:r>
            <a:r>
              <a:rPr lang="en-US" sz="8000" dirty="0" smtClean="0">
                <a:solidFill>
                  <a:srgbClr val="FF0000"/>
                </a:solidFill>
              </a:rPr>
              <a:t>u</a:t>
            </a:r>
            <a:r>
              <a:rPr lang="en-US" sz="8000" dirty="0" smtClean="0"/>
              <a:t>s</a:t>
            </a:r>
            <a:endParaRPr lang="en-US" sz="8000" dirty="0"/>
          </a:p>
        </p:txBody>
      </p:sp>
      <p:pic>
        <p:nvPicPr>
          <p:cNvPr id="10" name="Picture 9">
            <a:extLst>
              <a:ext uri="{FF2B5EF4-FFF2-40B4-BE49-F238E27FC236}">
                <a16:creationId xmlns:a16="http://schemas.microsoft.com/office/drawing/2014/main" xmlns="" id="{9437A3C6-6F02-4FD4-AF48-D2E9379ACB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5731" y="745729"/>
            <a:ext cx="2804007" cy="3242321"/>
          </a:xfrm>
          <a:prstGeom prst="rect">
            <a:avLst/>
          </a:prstGeom>
        </p:spPr>
      </p:pic>
      <p:sp>
        <p:nvSpPr>
          <p:cNvPr id="11" name="TextBox 10"/>
          <p:cNvSpPr txBox="1"/>
          <p:nvPr/>
        </p:nvSpPr>
        <p:spPr>
          <a:xfrm>
            <a:off x="2714605" y="4123079"/>
            <a:ext cx="3414717" cy="1323439"/>
          </a:xfrm>
          <a:prstGeom prst="rect">
            <a:avLst/>
          </a:prstGeom>
          <a:noFill/>
        </p:spPr>
        <p:txBody>
          <a:bodyPr wrap="none" rtlCol="0">
            <a:spAutoFit/>
          </a:bodyPr>
          <a:lstStyle/>
          <a:p>
            <a:r>
              <a:rPr lang="en-US" sz="8000" dirty="0" smtClean="0"/>
              <a:t>r</a:t>
            </a:r>
            <a:r>
              <a:rPr lang="en-US" sz="8000" dirty="0" smtClean="0">
                <a:solidFill>
                  <a:srgbClr val="FF0000"/>
                </a:solidFill>
              </a:rPr>
              <a:t>u</a:t>
            </a:r>
            <a:r>
              <a:rPr lang="en-US" sz="8000" dirty="0" smtClean="0"/>
              <a:t>nning</a:t>
            </a:r>
            <a:endParaRPr lang="en-US" sz="8000" dirty="0"/>
          </a:p>
        </p:txBody>
      </p:sp>
      <p:pic>
        <p:nvPicPr>
          <p:cNvPr id="12"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6149538" y="1862103"/>
            <a:ext cx="2914223" cy="2084388"/>
          </a:xfrm>
        </p:spPr>
      </p:pic>
      <p:sp>
        <p:nvSpPr>
          <p:cNvPr id="13" name="TextBox 12"/>
          <p:cNvSpPr txBox="1"/>
          <p:nvPr/>
        </p:nvSpPr>
        <p:spPr>
          <a:xfrm>
            <a:off x="6687462" y="4138853"/>
            <a:ext cx="1662635" cy="1323439"/>
          </a:xfrm>
          <a:prstGeom prst="rect">
            <a:avLst/>
          </a:prstGeom>
          <a:noFill/>
        </p:spPr>
        <p:txBody>
          <a:bodyPr wrap="none" rtlCol="0">
            <a:spAutoFit/>
          </a:bodyPr>
          <a:lstStyle/>
          <a:p>
            <a:r>
              <a:rPr lang="en-US" sz="8000" dirty="0" smtClean="0"/>
              <a:t>s</a:t>
            </a:r>
            <a:r>
              <a:rPr lang="en-US" sz="8000" dirty="0" smtClean="0">
                <a:solidFill>
                  <a:srgbClr val="FF0000"/>
                </a:solidFill>
              </a:rPr>
              <a:t>u</a:t>
            </a:r>
            <a:r>
              <a:rPr lang="en-US" sz="8000" dirty="0" smtClean="0"/>
              <a:t>n</a:t>
            </a:r>
            <a:endParaRPr lang="en-US" sz="8000" dirty="0"/>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83976" y="1781077"/>
            <a:ext cx="2714431" cy="2342002"/>
          </a:xfrm>
          <a:prstGeom prst="rect">
            <a:avLst/>
          </a:prstGeom>
        </p:spPr>
      </p:pic>
      <p:sp>
        <p:nvSpPr>
          <p:cNvPr id="15" name="TextBox 14"/>
          <p:cNvSpPr txBox="1"/>
          <p:nvPr/>
        </p:nvSpPr>
        <p:spPr>
          <a:xfrm>
            <a:off x="9278853" y="4123079"/>
            <a:ext cx="2324675" cy="1323439"/>
          </a:xfrm>
          <a:prstGeom prst="rect">
            <a:avLst/>
          </a:prstGeom>
          <a:noFill/>
        </p:spPr>
        <p:txBody>
          <a:bodyPr wrap="none" rtlCol="0">
            <a:spAutoFit/>
          </a:bodyPr>
          <a:lstStyle/>
          <a:p>
            <a:r>
              <a:rPr lang="en-US" sz="8000" dirty="0" smtClean="0"/>
              <a:t>tr</a:t>
            </a:r>
            <a:r>
              <a:rPr lang="en-US" sz="8000" dirty="0" smtClean="0">
                <a:solidFill>
                  <a:srgbClr val="FF0000"/>
                </a:solidFill>
              </a:rPr>
              <a:t>u</a:t>
            </a:r>
            <a:r>
              <a:rPr lang="en-US" sz="8000" dirty="0" smtClean="0"/>
              <a:t>ck</a:t>
            </a:r>
            <a:endParaRPr lang="en-US" sz="8000" dirty="0"/>
          </a:p>
        </p:txBody>
      </p:sp>
    </p:spTree>
    <p:extLst>
      <p:ext uri="{BB962C8B-B14F-4D97-AF65-F5344CB8AC3E}">
        <p14:creationId xmlns:p14="http://schemas.microsoft.com/office/powerpoint/2010/main" val="3259600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44234D-ACBD-4448-B0E1-6A811DF136AB}"/>
              </a:ext>
            </a:extLst>
          </p:cNvPr>
          <p:cNvSpPr>
            <a:spLocks noGrp="1"/>
          </p:cNvSpPr>
          <p:nvPr>
            <p:ph type="title"/>
          </p:nvPr>
        </p:nvSpPr>
        <p:spPr/>
        <p:txBody>
          <a:bodyPr/>
          <a:lstStyle/>
          <a:p>
            <a:r>
              <a:rPr lang="en-US" dirty="0"/>
              <a:t>Listen and </a:t>
            </a:r>
            <a:r>
              <a:rPr lang="en-US" dirty="0" smtClean="0"/>
              <a:t>chant</a:t>
            </a:r>
            <a:endParaRPr lang="en-US" dirty="0"/>
          </a:p>
        </p:txBody>
      </p:sp>
      <p:pic>
        <p:nvPicPr>
          <p:cNvPr id="7" name="Picture 6"/>
          <p:cNvPicPr>
            <a:picLocks noChangeAspect="1"/>
          </p:cNvPicPr>
          <p:nvPr/>
        </p:nvPicPr>
        <p:blipFill>
          <a:blip r:embed="rId5"/>
          <a:stretch>
            <a:fillRect/>
          </a:stretch>
        </p:blipFill>
        <p:spPr>
          <a:xfrm>
            <a:off x="980361" y="2128656"/>
            <a:ext cx="10231278" cy="2600688"/>
          </a:xfrm>
          <a:prstGeom prst="rect">
            <a:avLst/>
          </a:prstGeom>
        </p:spPr>
      </p:pic>
      <p:pic>
        <p:nvPicPr>
          <p:cNvPr id="9" name="Picture 8"/>
          <p:cNvPicPr>
            <a:picLocks noChangeAspect="1"/>
          </p:cNvPicPr>
          <p:nvPr/>
        </p:nvPicPr>
        <p:blipFill>
          <a:blip r:embed="rId6"/>
          <a:stretch>
            <a:fillRect/>
          </a:stretch>
        </p:blipFill>
        <p:spPr>
          <a:xfrm>
            <a:off x="980361" y="4729344"/>
            <a:ext cx="7838460" cy="803074"/>
          </a:xfrm>
          <a:prstGeom prst="rect">
            <a:avLst/>
          </a:prstGeom>
        </p:spPr>
      </p:pic>
      <p:pic>
        <p:nvPicPr>
          <p:cNvPr id="10" name="Track 061_U11_chan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746526" y="870154"/>
            <a:ext cx="353502" cy="353502"/>
          </a:xfrm>
          <a:prstGeom prst="rect">
            <a:avLst/>
          </a:prstGeom>
        </p:spPr>
      </p:pic>
    </p:spTree>
    <p:extLst>
      <p:ext uri="{BB962C8B-B14F-4D97-AF65-F5344CB8AC3E}">
        <p14:creationId xmlns:p14="http://schemas.microsoft.com/office/powerpoint/2010/main" val="30118312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898"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4DD6D908-561F-4A67-8570-9E21D10AE19C}"/>
              </a:ext>
            </a:extLst>
          </p:cNvPr>
          <p:cNvSpPr txBox="1">
            <a:spLocks/>
          </p:cNvSpPr>
          <p:nvPr/>
        </p:nvSpPr>
        <p:spPr>
          <a:xfrm>
            <a:off x="965200" y="4508606"/>
            <a:ext cx="10388600" cy="8223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latin typeface=".VnAvant" panose="020B7200000000000000" pitchFamily="34" charset="0"/>
              </a:rPr>
              <a:t>Listen and tick</a:t>
            </a:r>
            <a:endParaRPr lang="en-US" sz="4800" b="1" dirty="0">
              <a:latin typeface=".VnAvant" panose="020B7200000000000000" pitchFamily="34" charset="0"/>
            </a:endParaRPr>
          </a:p>
        </p:txBody>
      </p:sp>
      <p:grpSp>
        <p:nvGrpSpPr>
          <p:cNvPr id="8" name="Group 7"/>
          <p:cNvGrpSpPr/>
          <p:nvPr/>
        </p:nvGrpSpPr>
        <p:grpSpPr>
          <a:xfrm>
            <a:off x="3519814" y="1701710"/>
            <a:ext cx="5548767" cy="2625333"/>
            <a:chOff x="3519814" y="2155629"/>
            <a:chExt cx="5548767" cy="2625333"/>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9814" y="2209547"/>
              <a:ext cx="2576186" cy="257141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8377" y="2155629"/>
              <a:ext cx="2630204" cy="2625333"/>
            </a:xfrm>
            <a:prstGeom prst="rect">
              <a:avLst/>
            </a:prstGeom>
          </p:spPr>
        </p:pic>
      </p:grpSp>
    </p:spTree>
    <p:extLst>
      <p:ext uri="{BB962C8B-B14F-4D97-AF65-F5344CB8AC3E}">
        <p14:creationId xmlns:p14="http://schemas.microsoft.com/office/powerpoint/2010/main" val="3890500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159D11-2A80-4682-A8C7-8303ECA92CC2}"/>
              </a:ext>
            </a:extLst>
          </p:cNvPr>
          <p:cNvSpPr>
            <a:spLocks noGrp="1"/>
          </p:cNvSpPr>
          <p:nvPr>
            <p:ph type="title"/>
          </p:nvPr>
        </p:nvSpPr>
        <p:spPr/>
        <p:txBody>
          <a:bodyPr/>
          <a:lstStyle/>
          <a:p>
            <a:r>
              <a:rPr lang="en-US" dirty="0"/>
              <a:t>Listen and tick</a:t>
            </a:r>
          </a:p>
        </p:txBody>
      </p:sp>
      <p:pic>
        <p:nvPicPr>
          <p:cNvPr id="5" name="Content Placeholder 4">
            <a:extLst>
              <a:ext uri="{FF2B5EF4-FFF2-40B4-BE49-F238E27FC236}">
                <a16:creationId xmlns:a16="http://schemas.microsoft.com/office/drawing/2014/main" xmlns="" id="{05379381-7118-2146-8584-CD6B69907FE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201914" y="1825625"/>
            <a:ext cx="9788171" cy="4351338"/>
          </a:xfrm>
        </p:spPr>
      </p:pic>
      <p:pic>
        <p:nvPicPr>
          <p:cNvPr id="4" name="Picture 3"/>
          <p:cNvPicPr>
            <a:picLocks noChangeAspect="1"/>
          </p:cNvPicPr>
          <p:nvPr/>
        </p:nvPicPr>
        <p:blipFill>
          <a:blip r:embed="rId6"/>
          <a:stretch>
            <a:fillRect/>
          </a:stretch>
        </p:blipFill>
        <p:spPr>
          <a:xfrm>
            <a:off x="4775200" y="3323471"/>
            <a:ext cx="406400" cy="406400"/>
          </a:xfrm>
          <a:prstGeom prst="rect">
            <a:avLst/>
          </a:prstGeom>
        </p:spPr>
      </p:pic>
      <p:pic>
        <p:nvPicPr>
          <p:cNvPr id="6" name="Picture 5"/>
          <p:cNvPicPr>
            <a:picLocks noChangeAspect="1"/>
          </p:cNvPicPr>
          <p:nvPr/>
        </p:nvPicPr>
        <p:blipFill>
          <a:blip r:embed="rId6"/>
          <a:stretch>
            <a:fillRect/>
          </a:stretch>
        </p:blipFill>
        <p:spPr>
          <a:xfrm>
            <a:off x="10058400" y="5647571"/>
            <a:ext cx="406400" cy="406400"/>
          </a:xfrm>
          <a:prstGeom prst="rect">
            <a:avLst/>
          </a:prstGeom>
        </p:spPr>
      </p:pic>
      <p:pic>
        <p:nvPicPr>
          <p:cNvPr id="3" name="Track 06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45076" y="895400"/>
            <a:ext cx="265012" cy="265012"/>
          </a:xfrm>
          <a:prstGeom prst="rect">
            <a:avLst/>
          </a:prstGeom>
        </p:spPr>
      </p:pic>
    </p:spTree>
    <p:extLst>
      <p:ext uri="{BB962C8B-B14F-4D97-AF65-F5344CB8AC3E}">
        <p14:creationId xmlns:p14="http://schemas.microsoft.com/office/powerpoint/2010/main" val="329524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8024" fill="hold"/>
                                        <p:tgtEl>
                                          <p:spTgt spid="3"/>
                                        </p:tgtEl>
                                      </p:cBhvr>
                                    </p:cmd>
                                  </p:childTnLst>
                                </p:cTn>
                              </p:par>
                            </p:childTnLst>
                          </p:cTn>
                        </p:par>
                      </p:childTnLst>
                    </p:cTn>
                  </p:par>
                </p:childTnLst>
              </p:cTn>
              <p:nextCondLst>
                <p:cond evt="onClick" delay="0">
                  <p:tgtEl>
                    <p:spTgt spid="3"/>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79394" y="2622121"/>
            <a:ext cx="1681838" cy="1691182"/>
          </a:xfrm>
        </p:spPr>
      </p:pic>
      <p:grpSp>
        <p:nvGrpSpPr>
          <p:cNvPr id="11" name="Group 10"/>
          <p:cNvGrpSpPr/>
          <p:nvPr/>
        </p:nvGrpSpPr>
        <p:grpSpPr>
          <a:xfrm>
            <a:off x="3393910" y="2592222"/>
            <a:ext cx="3476375" cy="1691182"/>
            <a:chOff x="3657600" y="2301070"/>
            <a:chExt cx="5219047" cy="2479892"/>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2301070"/>
              <a:ext cx="2479892" cy="247989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0128" y="2301070"/>
              <a:ext cx="2296519" cy="2479892"/>
            </a:xfrm>
            <a:prstGeom prst="rect">
              <a:avLst/>
            </a:prstGeom>
          </p:spPr>
        </p:pic>
      </p:grpSp>
      <p:sp>
        <p:nvSpPr>
          <p:cNvPr id="14" name="Title 1">
            <a:extLst>
              <a:ext uri="{FF2B5EF4-FFF2-40B4-BE49-F238E27FC236}">
                <a16:creationId xmlns:a16="http://schemas.microsoft.com/office/drawing/2014/main" xmlns="" id="{4DD6D908-561F-4A67-8570-9E21D10AE19C}"/>
              </a:ext>
            </a:extLst>
          </p:cNvPr>
          <p:cNvSpPr txBox="1">
            <a:spLocks/>
          </p:cNvSpPr>
          <p:nvPr/>
        </p:nvSpPr>
        <p:spPr>
          <a:xfrm>
            <a:off x="838200" y="4407229"/>
            <a:ext cx="10515600" cy="8223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latin typeface=".VnAvant" panose="020B7200000000000000" pitchFamily="34" charset="0"/>
              </a:rPr>
              <a:t>Look</a:t>
            </a:r>
            <a:r>
              <a:rPr lang="en-US" sz="4800" b="1" dirty="0">
                <a:latin typeface=".VnAvant" panose="020B7200000000000000" pitchFamily="34" charset="0"/>
              </a:rPr>
              <a:t>, trace and </a:t>
            </a:r>
            <a:r>
              <a:rPr lang="en-US" sz="4800" b="1" dirty="0" smtClean="0">
                <a:latin typeface=".VnAvant" panose="020B7200000000000000" pitchFamily="34" charset="0"/>
              </a:rPr>
              <a:t>write</a:t>
            </a:r>
            <a:endParaRPr lang="en-US" sz="4800" b="1" dirty="0">
              <a:latin typeface=".VnAvant" panose="020B7200000000000000" pitchFamily="34" charset="0"/>
            </a:endParaRPr>
          </a:p>
        </p:txBody>
      </p:sp>
    </p:spTree>
    <p:extLst>
      <p:ext uri="{BB962C8B-B14F-4D97-AF65-F5344CB8AC3E}">
        <p14:creationId xmlns:p14="http://schemas.microsoft.com/office/powerpoint/2010/main" val="4128792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D46C12F-6486-4E55-8C92-2EE2BF896D76}"/>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11500" dirty="0">
                <a:solidFill>
                  <a:srgbClr val="FFFFFF"/>
                </a:solidFill>
              </a:rPr>
              <a:t>Game</a:t>
            </a:r>
            <a:endParaRPr lang="en-US" sz="11500" kern="1200" dirty="0">
              <a:solidFill>
                <a:srgbClr val="FFFFFF"/>
              </a:solidFill>
              <a:latin typeface="+mj-lt"/>
              <a:ea typeface="+mj-ea"/>
              <a:cs typeface="+mj-cs"/>
            </a:endParaRPr>
          </a:p>
        </p:txBody>
      </p:sp>
    </p:spTree>
    <p:extLst>
      <p:ext uri="{BB962C8B-B14F-4D97-AF65-F5344CB8AC3E}">
        <p14:creationId xmlns:p14="http://schemas.microsoft.com/office/powerpoint/2010/main" val="428583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e1_Unit9.2_Duyen" id="{617E34E5-D582-744F-82F3-240B86A1FA31}" vid="{915F2EDE-DEA3-EE4F-9269-92CAE3F471BB}"/>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137</TotalTime>
  <Words>687</Words>
  <Application>Microsoft Office PowerPoint</Application>
  <PresentationFormat>Widescreen</PresentationFormat>
  <Paragraphs>123</Paragraphs>
  <Slides>15</Slides>
  <Notes>13</Notes>
  <HiddenSlides>0</HiddenSlides>
  <MMClips>2</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.VnAvant</vt:lpstr>
      <vt:lpstr>Arial</vt:lpstr>
      <vt:lpstr>Calibri</vt:lpstr>
      <vt:lpstr>Calibri Light</vt:lpstr>
      <vt:lpstr>Office Theme</vt:lpstr>
      <vt:lpstr>1_Office Theme</vt:lpstr>
      <vt:lpstr>2_Office Theme</vt:lpstr>
      <vt:lpstr>Unit 11  At the bus stop  Lesson 2</vt:lpstr>
      <vt:lpstr>Warm-up</vt:lpstr>
      <vt:lpstr>PowerPoint Presentation</vt:lpstr>
      <vt:lpstr>PowerPoint Presentation</vt:lpstr>
      <vt:lpstr>Listen and chant</vt:lpstr>
      <vt:lpstr>PowerPoint Presentation</vt:lpstr>
      <vt:lpstr>Listen and tick</vt:lpstr>
      <vt:lpstr>PowerPoint Presentation</vt:lpstr>
      <vt:lpstr>Game</vt:lpstr>
      <vt:lpstr>PowerPoint Presentation</vt:lpstr>
      <vt:lpstr>Goodbye</vt:lpstr>
      <vt:lpstr>Goodbye</vt:lpstr>
      <vt:lpstr>Goodbye</vt:lpstr>
      <vt:lpstr>Goodbye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Admin</cp:lastModifiedBy>
  <cp:revision>44</cp:revision>
  <dcterms:created xsi:type="dcterms:W3CDTF">2020-02-24T09:26:29Z</dcterms:created>
  <dcterms:modified xsi:type="dcterms:W3CDTF">2023-08-01T08:33:49Z</dcterms:modified>
</cp:coreProperties>
</file>