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583" r:id="rId2"/>
    <p:sldId id="259" r:id="rId3"/>
    <p:sldId id="285" r:id="rId4"/>
    <p:sldId id="2007577148" r:id="rId5"/>
    <p:sldId id="2007577139" r:id="rId6"/>
    <p:sldId id="586" r:id="rId7"/>
    <p:sldId id="2007577142" r:id="rId8"/>
    <p:sldId id="2007577153" r:id="rId9"/>
    <p:sldId id="2007577150" r:id="rId10"/>
    <p:sldId id="2007577155" r:id="rId11"/>
    <p:sldId id="2007577149" r:id="rId12"/>
    <p:sldId id="2007577135" r:id="rId13"/>
    <p:sldId id="276" r:id="rId14"/>
    <p:sldId id="272" r:id="rId15"/>
    <p:sldId id="2007577157" r:id="rId16"/>
    <p:sldId id="2007577159" r:id="rId17"/>
    <p:sldId id="2007577160" r:id="rId18"/>
    <p:sldId id="2007577161" r:id="rId19"/>
    <p:sldId id="2007577137" r:id="rId20"/>
    <p:sldId id="2007577152" r:id="rId21"/>
    <p:sldId id="281" r:id="rId22"/>
    <p:sldId id="417" r:id="rId23"/>
    <p:sldId id="256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F520A"/>
    <a:srgbClr val="FF3399"/>
    <a:srgbClr val="660066"/>
    <a:srgbClr val="000066"/>
    <a:srgbClr val="CC3300"/>
    <a:srgbClr val="0000CC"/>
    <a:srgbClr val="009900"/>
    <a:srgbClr val="FF6600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1" autoAdjust="0"/>
  </p:normalViewPr>
  <p:slideViewPr>
    <p:cSldViewPr snapToGrid="0">
      <p:cViewPr>
        <p:scale>
          <a:sx n="77" d="100"/>
          <a:sy n="77" d="100"/>
        </p:scale>
        <p:origin x="-462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40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4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49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84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93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799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60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0" y="-127000"/>
            <a:ext cx="12433300" cy="69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0984302" y="103338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2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5670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5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39.png"/><Relationship Id="rId7" Type="http://schemas.openxmlformats.org/officeDocument/2006/relationships/image" Target="../media/image46.svg"/><Relationship Id="rId12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slide" Target="slide14.xml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43.sv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2.png"/><Relationship Id="rId7" Type="http://schemas.openxmlformats.org/officeDocument/2006/relationships/slide" Target="slide17.xml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6.xml"/><Relationship Id="rId11" Type="http://schemas.openxmlformats.org/officeDocument/2006/relationships/slide" Target="slide15.xml"/><Relationship Id="rId5" Type="http://schemas.openxmlformats.org/officeDocument/2006/relationships/image" Target="../media/image44.png"/><Relationship Id="rId10" Type="http://schemas.microsoft.com/office/2007/relationships/hdphoto" Target="../media/hdphoto4.wdp"/><Relationship Id="rId4" Type="http://schemas.openxmlformats.org/officeDocument/2006/relationships/image" Target="../media/image43.jpe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49.png"/><Relationship Id="rId7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microsoft.com/office/2007/relationships/hdphoto" Target="../media/hdphoto5.wdp"/><Relationship Id="rId4" Type="http://schemas.openxmlformats.org/officeDocument/2006/relationships/image" Target="../media/image50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38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54.png"/><Relationship Id="rId4" Type="http://schemas.openxmlformats.org/officeDocument/2006/relationships/image" Target="../media/image38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49.png"/><Relationship Id="rId7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5" Type="http://schemas.openxmlformats.org/officeDocument/2006/relationships/image" Target="../media/image56.png"/><Relationship Id="rId4" Type="http://schemas.openxmlformats.org/officeDocument/2006/relationships/image" Target="../media/image38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7.jpg"/><Relationship Id="rId7" Type="http://schemas.openxmlformats.org/officeDocument/2006/relationships/image" Target="../media/image5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5" Type="http://schemas.openxmlformats.org/officeDocument/2006/relationships/image" Target="../media/image58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svg"/><Relationship Id="rId5" Type="http://schemas.openxmlformats.org/officeDocument/2006/relationships/image" Target="../media/image62.png"/><Relationship Id="rId4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g"/><Relationship Id="rId7" Type="http://schemas.openxmlformats.org/officeDocument/2006/relationships/image" Target="../media/image19.svg"/><Relationship Id="rId12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0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Giờ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hút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0926517" y="64459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EA08F990-D6C7-4F17-A6B8-1AA7AA008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186F408C-CD7C-4DE5-B321-C49A7D3D4B51}"/>
              </a:ext>
            </a:extLst>
          </p:cNvPr>
          <p:cNvGrpSpPr/>
          <p:nvPr/>
        </p:nvGrpSpPr>
        <p:grpSpPr>
          <a:xfrm>
            <a:off x="8217210" y="1589312"/>
            <a:ext cx="3070146" cy="2965292"/>
            <a:chOff x="7709324" y="2686474"/>
            <a:chExt cx="3070146" cy="296529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1350C3A4-EC45-4D90-931B-FBFA8DA0C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55" b="47973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85" t="-1267" r="466" b="50746"/>
            <a:stretch/>
          </p:blipFill>
          <p:spPr>
            <a:xfrm>
              <a:off x="9197267" y="2686474"/>
              <a:ext cx="1582203" cy="296529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5A4AE3B-1EF5-4F52-B908-5E47B813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324" y="3545614"/>
              <a:ext cx="2055600" cy="1993213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BD5CE914-4CD7-44CD-B8C6-B4CBB82982AC}"/>
                </a:ext>
              </a:extLst>
            </p:cNvPr>
            <p:cNvGrpSpPr/>
            <p:nvPr/>
          </p:nvGrpSpPr>
          <p:grpSpPr>
            <a:xfrm rot="16200000">
              <a:off x="7960606" y="3655417"/>
              <a:ext cx="1622307" cy="1759753"/>
              <a:chOff x="-1349047" y="-172358"/>
              <a:chExt cx="5829300" cy="5829300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EC535B09-F7EB-4598-B66D-5A7EB1210137}"/>
                  </a:ext>
                </a:extLst>
              </p:cNvPr>
              <p:cNvSpPr/>
              <p:nvPr/>
            </p:nvSpPr>
            <p:spPr>
              <a:xfrm rot="20199584">
                <a:off x="959104" y="961472"/>
                <a:ext cx="471218" cy="1654038"/>
              </a:xfrm>
              <a:custGeom>
                <a:avLst/>
                <a:gdLst>
                  <a:gd name="connsiteX0" fmla="*/ 235609 w 471218"/>
                  <a:gd name="connsiteY0" fmla="*/ 0 h 1303317"/>
                  <a:gd name="connsiteX1" fmla="*/ 471218 w 471218"/>
                  <a:gd name="connsiteY1" fmla="*/ 235609 h 1303317"/>
                  <a:gd name="connsiteX2" fmla="*/ 345381 w 471218"/>
                  <a:gd name="connsiteY2" fmla="*/ 361446 h 1303317"/>
                  <a:gd name="connsiteX3" fmla="*/ 432006 w 471218"/>
                  <a:gd name="connsiteY3" fmla="*/ 1303317 h 1303317"/>
                  <a:gd name="connsiteX4" fmla="*/ 39212 w 471218"/>
                  <a:gd name="connsiteY4" fmla="*/ 1303317 h 1303317"/>
                  <a:gd name="connsiteX5" fmla="*/ 125838 w 471218"/>
                  <a:gd name="connsiteY5" fmla="*/ 361447 h 1303317"/>
                  <a:gd name="connsiteX6" fmla="*/ 0 w 471218"/>
                  <a:gd name="connsiteY6" fmla="*/ 235609 h 130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1218" h="1303317">
                    <a:moveTo>
                      <a:pt x="235609" y="0"/>
                    </a:moveTo>
                    <a:lnTo>
                      <a:pt x="471218" y="235609"/>
                    </a:lnTo>
                    <a:lnTo>
                      <a:pt x="345381" y="361446"/>
                    </a:lnTo>
                    <a:lnTo>
                      <a:pt x="432006" y="1303317"/>
                    </a:lnTo>
                    <a:lnTo>
                      <a:pt x="39212" y="1303317"/>
                    </a:lnTo>
                    <a:lnTo>
                      <a:pt x="125838" y="361447"/>
                    </a:lnTo>
                    <a:lnTo>
                      <a:pt x="0" y="23560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F99FAC6D-FF26-48D6-933F-2D42B1F10169}"/>
                  </a:ext>
                </a:extLst>
              </p:cNvPr>
              <p:cNvSpPr/>
              <p:nvPr/>
            </p:nvSpPr>
            <p:spPr>
              <a:xfrm>
                <a:off x="-1349047" y="-172358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871D27C6-DD86-413C-8D1C-776426BF9C5B}"/>
                </a:ext>
              </a:extLst>
            </p:cNvPr>
            <p:cNvGrpSpPr/>
            <p:nvPr/>
          </p:nvGrpSpPr>
          <p:grpSpPr>
            <a:xfrm>
              <a:off x="7891883" y="3724140"/>
              <a:ext cx="1759753" cy="1622307"/>
              <a:chOff x="-640557" y="171451"/>
              <a:chExt cx="5829300" cy="582930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58D36B6C-4527-409A-AD9F-8C60D7A01D3C}"/>
                  </a:ext>
                </a:extLst>
              </p:cNvPr>
              <p:cNvSpPr/>
              <p:nvPr/>
            </p:nvSpPr>
            <p:spPr>
              <a:xfrm rot="5400000">
                <a:off x="3068128" y="2038440"/>
                <a:ext cx="292093" cy="2056803"/>
              </a:xfrm>
              <a:custGeom>
                <a:avLst/>
                <a:gdLst>
                  <a:gd name="connsiteX0" fmla="*/ 138114 w 276228"/>
                  <a:gd name="connsiteY0" fmla="*/ 0 h 1900961"/>
                  <a:gd name="connsiteX1" fmla="*/ 276227 w 276228"/>
                  <a:gd name="connsiteY1" fmla="*/ 167411 h 1900961"/>
                  <a:gd name="connsiteX2" fmla="*/ 210352 w 276228"/>
                  <a:gd name="connsiteY2" fmla="*/ 247260 h 1900961"/>
                  <a:gd name="connsiteX3" fmla="*/ 276228 w 276228"/>
                  <a:gd name="connsiteY3" fmla="*/ 1900961 h 1900961"/>
                  <a:gd name="connsiteX4" fmla="*/ 1 w 276228"/>
                  <a:gd name="connsiteY4" fmla="*/ 1900961 h 1900961"/>
                  <a:gd name="connsiteX5" fmla="*/ 65877 w 276228"/>
                  <a:gd name="connsiteY5" fmla="*/ 247262 h 1900961"/>
                  <a:gd name="connsiteX6" fmla="*/ 0 w 276228"/>
                  <a:gd name="connsiteY6" fmla="*/ 167411 h 190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228" h="1900961">
                    <a:moveTo>
                      <a:pt x="138114" y="0"/>
                    </a:moveTo>
                    <a:lnTo>
                      <a:pt x="276227" y="167411"/>
                    </a:lnTo>
                    <a:lnTo>
                      <a:pt x="210352" y="247260"/>
                    </a:lnTo>
                    <a:lnTo>
                      <a:pt x="276228" y="1900961"/>
                    </a:lnTo>
                    <a:lnTo>
                      <a:pt x="1" y="1900961"/>
                    </a:lnTo>
                    <a:lnTo>
                      <a:pt x="65877" y="247262"/>
                    </a:lnTo>
                    <a:lnTo>
                      <a:pt x="0" y="167411"/>
                    </a:lnTo>
                    <a:close/>
                  </a:path>
                </a:pathLst>
              </a:custGeom>
              <a:solidFill>
                <a:schemeClr val="tx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695D49D4-2D4E-4DAE-A0D9-E6B324DE1FF0}"/>
                  </a:ext>
                </a:extLst>
              </p:cNvPr>
              <p:cNvSpPr/>
              <p:nvPr/>
            </p:nvSpPr>
            <p:spPr>
              <a:xfrm>
                <a:off x="-640557" y="171451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94C6536B-CE54-4562-A099-FDE6A9D0E4D3}"/>
                </a:ext>
              </a:extLst>
            </p:cNvPr>
            <p:cNvGrpSpPr/>
            <p:nvPr/>
          </p:nvGrpSpPr>
          <p:grpSpPr>
            <a:xfrm>
              <a:off x="7891883" y="3724140"/>
              <a:ext cx="1759753" cy="1622307"/>
              <a:chOff x="-2509156" y="632153"/>
              <a:chExt cx="5829300" cy="582930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BAA31839-5A82-4118-B6FE-5A9E6C604C6F}"/>
                  </a:ext>
                </a:extLst>
              </p:cNvPr>
              <p:cNvGrpSpPr/>
              <p:nvPr/>
            </p:nvGrpSpPr>
            <p:grpSpPr>
              <a:xfrm>
                <a:off x="-42181" y="3099128"/>
                <a:ext cx="658175" cy="778909"/>
                <a:chOff x="7747136" y="2981324"/>
                <a:chExt cx="658175" cy="778909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xmlns="" id="{6EA1B4D6-882C-4B58-92D0-347A70D9FB9F}"/>
                    </a:ext>
                  </a:extLst>
                </p:cNvPr>
                <p:cNvSpPr/>
                <p:nvPr/>
              </p:nvSpPr>
              <p:spPr>
                <a:xfrm>
                  <a:off x="7747136" y="2981324"/>
                  <a:ext cx="658175" cy="77890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xmlns="" id="{225E4FC2-39F8-4147-9CB8-A652AE69857E}"/>
                    </a:ext>
                  </a:extLst>
                </p:cNvPr>
                <p:cNvSpPr/>
                <p:nvPr/>
              </p:nvSpPr>
              <p:spPr>
                <a:xfrm>
                  <a:off x="7888421" y="3129846"/>
                  <a:ext cx="429309" cy="47121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540E44FD-0E60-487B-B260-80BA2FFD93AF}"/>
                  </a:ext>
                </a:extLst>
              </p:cNvPr>
              <p:cNvSpPr/>
              <p:nvPr/>
            </p:nvSpPr>
            <p:spPr>
              <a:xfrm>
                <a:off x="-2509156" y="632153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F584E7F5-AE96-41B1-8D30-8FAC27AA2D43}"/>
              </a:ext>
            </a:extLst>
          </p:cNvPr>
          <p:cNvGrpSpPr/>
          <p:nvPr/>
        </p:nvGrpSpPr>
        <p:grpSpPr>
          <a:xfrm>
            <a:off x="1186765" y="2078267"/>
            <a:ext cx="2868595" cy="2660119"/>
            <a:chOff x="2768970" y="1261936"/>
            <a:chExt cx="3023325" cy="277285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C1DF8055-5A6B-4284-9AA2-763528D6C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55" b="95946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foregroundMark x1="88770" y1="59459" x2="92692" y2="83784"/>
                          <a14:foregroundMark x1="96078" y1="86712" x2="96435" y2="89189"/>
                          <a14:foregroundMark x1="88057" y1="93018" x2="88414" y2="95946"/>
                          <a14:foregroundMark x1="86453" y1="72748" x2="86453" y2="72748"/>
                          <a14:foregroundMark x1="86096" y1="71622" x2="86096" y2="71622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  <a14:backgroundMark x1="79679" y1="62387" x2="79679" y2="62387"/>
                          <a14:backgroundMark x1="83957" y1="69595" x2="83957" y2="69595"/>
                          <a14:backgroundMark x1="83969" y1="72748" x2="84314" y2="79279"/>
                          <a14:backgroundMark x1="83910" y1="71622" x2="83969" y2="72748"/>
                          <a14:backgroundMark x1="83779" y1="69144" x2="83910" y2="71622"/>
                          <a14:backgroundMark x1="80392" y1="68018" x2="80749" y2="82207"/>
                          <a14:backgroundMark x1="81283" y1="76577" x2="81996" y2="88063"/>
                          <a14:backgroundMark x1="81818" y1="87838" x2="81640" y2="90315"/>
                          <a14:backgroundMark x1="80749" y1="83784" x2="80392" y2="90315"/>
                          <a14:backgroundMark x1="80392" y1="82207" x2="80392" y2="84685"/>
                          <a14:backgroundMark x1="80392" y1="70721" x2="81105" y2="83333"/>
                          <a14:backgroundMark x1="80392" y1="65991" x2="80927" y2="70946"/>
                          <a14:backgroundMark x1="79679" y1="61937" x2="79679" y2="747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45" t="51535" r="960" b="2468"/>
            <a:stretch/>
          </p:blipFill>
          <p:spPr>
            <a:xfrm flipH="1">
              <a:off x="2768970" y="1261936"/>
              <a:ext cx="1519604" cy="2772855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6D65CBD6-EE77-41FF-B96B-DFEFC8C7A0DF}"/>
                </a:ext>
              </a:extLst>
            </p:cNvPr>
            <p:cNvGrpSpPr/>
            <p:nvPr/>
          </p:nvGrpSpPr>
          <p:grpSpPr>
            <a:xfrm>
              <a:off x="3736695" y="1831367"/>
              <a:ext cx="2055600" cy="1993213"/>
              <a:chOff x="3736695" y="1831367"/>
              <a:chExt cx="2055600" cy="1993213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0D88F774-2E2A-40A0-9B2B-F1F92A66F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6695" y="1831367"/>
                <a:ext cx="2055600" cy="1993213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xmlns="" id="{A57678BB-AD59-4B76-B0AE-4BE67AB72669}"/>
                  </a:ext>
                </a:extLst>
              </p:cNvPr>
              <p:cNvGrpSpPr/>
              <p:nvPr/>
            </p:nvGrpSpPr>
            <p:grpSpPr>
              <a:xfrm rot="16200000">
                <a:off x="3987977" y="1941170"/>
                <a:ext cx="1622307" cy="1759753"/>
                <a:chOff x="-1349047" y="-172358"/>
                <a:chExt cx="5829300" cy="5829300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xmlns="" id="{D4CBB74E-A21D-41BD-A19A-120B89EDF547}"/>
                    </a:ext>
                  </a:extLst>
                </p:cNvPr>
                <p:cNvSpPr/>
                <p:nvPr/>
              </p:nvSpPr>
              <p:spPr>
                <a:xfrm rot="5400000" flipV="1">
                  <a:off x="581813" y="1716656"/>
                  <a:ext cx="439230" cy="1774493"/>
                </a:xfrm>
                <a:custGeom>
                  <a:avLst/>
                  <a:gdLst>
                    <a:gd name="connsiteX0" fmla="*/ 235609 w 471218"/>
                    <a:gd name="connsiteY0" fmla="*/ 0 h 1303317"/>
                    <a:gd name="connsiteX1" fmla="*/ 471218 w 471218"/>
                    <a:gd name="connsiteY1" fmla="*/ 235609 h 1303317"/>
                    <a:gd name="connsiteX2" fmla="*/ 345381 w 471218"/>
                    <a:gd name="connsiteY2" fmla="*/ 361446 h 1303317"/>
                    <a:gd name="connsiteX3" fmla="*/ 432006 w 471218"/>
                    <a:gd name="connsiteY3" fmla="*/ 1303317 h 1303317"/>
                    <a:gd name="connsiteX4" fmla="*/ 39212 w 471218"/>
                    <a:gd name="connsiteY4" fmla="*/ 1303317 h 1303317"/>
                    <a:gd name="connsiteX5" fmla="*/ 125838 w 471218"/>
                    <a:gd name="connsiteY5" fmla="*/ 361447 h 1303317"/>
                    <a:gd name="connsiteX6" fmla="*/ 0 w 471218"/>
                    <a:gd name="connsiteY6" fmla="*/ 235609 h 1303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218" h="1303317">
                      <a:moveTo>
                        <a:pt x="235609" y="0"/>
                      </a:moveTo>
                      <a:lnTo>
                        <a:pt x="471218" y="235609"/>
                      </a:lnTo>
                      <a:lnTo>
                        <a:pt x="345381" y="361446"/>
                      </a:lnTo>
                      <a:lnTo>
                        <a:pt x="432006" y="1303317"/>
                      </a:lnTo>
                      <a:lnTo>
                        <a:pt x="39212" y="1303317"/>
                      </a:lnTo>
                      <a:lnTo>
                        <a:pt x="125838" y="361447"/>
                      </a:lnTo>
                      <a:lnTo>
                        <a:pt x="0" y="2356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xmlns="" id="{8223B36E-FC66-43CF-8631-9632B0CE1D30}"/>
                    </a:ext>
                  </a:extLst>
                </p:cNvPr>
                <p:cNvSpPr/>
                <p:nvPr/>
              </p:nvSpPr>
              <p:spPr>
                <a:xfrm>
                  <a:off x="-1349047" y="-172358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xmlns="" id="{74553568-FE60-477F-B775-814967AC4BE8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640557" y="171451"/>
                <a:chExt cx="5829300" cy="5829300"/>
              </a:xfrm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xmlns="" id="{3331E0CB-8837-45F2-85D9-FE6B3E9B1B39}"/>
                    </a:ext>
                  </a:extLst>
                </p:cNvPr>
                <p:cNvSpPr/>
                <p:nvPr/>
              </p:nvSpPr>
              <p:spPr>
                <a:xfrm rot="10800000" flipV="1">
                  <a:off x="2012464" y="791496"/>
                  <a:ext cx="269280" cy="2231061"/>
                </a:xfrm>
                <a:custGeom>
                  <a:avLst/>
                  <a:gdLst>
                    <a:gd name="connsiteX0" fmla="*/ 138114 w 276228"/>
                    <a:gd name="connsiteY0" fmla="*/ 0 h 1900961"/>
                    <a:gd name="connsiteX1" fmla="*/ 276227 w 276228"/>
                    <a:gd name="connsiteY1" fmla="*/ 167411 h 1900961"/>
                    <a:gd name="connsiteX2" fmla="*/ 210352 w 276228"/>
                    <a:gd name="connsiteY2" fmla="*/ 247260 h 1900961"/>
                    <a:gd name="connsiteX3" fmla="*/ 276228 w 276228"/>
                    <a:gd name="connsiteY3" fmla="*/ 1900961 h 1900961"/>
                    <a:gd name="connsiteX4" fmla="*/ 1 w 276228"/>
                    <a:gd name="connsiteY4" fmla="*/ 1900961 h 1900961"/>
                    <a:gd name="connsiteX5" fmla="*/ 65877 w 276228"/>
                    <a:gd name="connsiteY5" fmla="*/ 247262 h 1900961"/>
                    <a:gd name="connsiteX6" fmla="*/ 0 w 276228"/>
                    <a:gd name="connsiteY6" fmla="*/ 167411 h 1900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6228" h="1900961">
                      <a:moveTo>
                        <a:pt x="138114" y="0"/>
                      </a:moveTo>
                      <a:lnTo>
                        <a:pt x="276227" y="167411"/>
                      </a:lnTo>
                      <a:lnTo>
                        <a:pt x="210352" y="247260"/>
                      </a:lnTo>
                      <a:lnTo>
                        <a:pt x="276228" y="1900961"/>
                      </a:lnTo>
                      <a:lnTo>
                        <a:pt x="1" y="1900961"/>
                      </a:lnTo>
                      <a:lnTo>
                        <a:pt x="65877" y="247262"/>
                      </a:lnTo>
                      <a:lnTo>
                        <a:pt x="0" y="1674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xmlns="" id="{164D3E33-FD08-40E4-A60D-BA7DED95EAAE}"/>
                    </a:ext>
                  </a:extLst>
                </p:cNvPr>
                <p:cNvSpPr/>
                <p:nvPr/>
              </p:nvSpPr>
              <p:spPr>
                <a:xfrm>
                  <a:off x="-640557" y="171451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xmlns="" id="{5EBC0B19-B575-433B-B64F-B04A66672BD8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2509156" y="632153"/>
                <a:chExt cx="5829300" cy="5829300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xmlns="" id="{BBFD8F96-DF5F-424A-87F9-173D6825E219}"/>
                    </a:ext>
                  </a:extLst>
                </p:cNvPr>
                <p:cNvGrpSpPr/>
                <p:nvPr/>
              </p:nvGrpSpPr>
              <p:grpSpPr>
                <a:xfrm>
                  <a:off x="-42181" y="3099128"/>
                  <a:ext cx="658175" cy="778909"/>
                  <a:chOff x="7747136" y="2981324"/>
                  <a:chExt cx="658175" cy="778909"/>
                </a:xfrm>
              </p:grpSpPr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xmlns="" id="{487BD23F-A0B6-4869-B89D-D6C8555FDFE7}"/>
                      </a:ext>
                    </a:extLst>
                  </p:cNvPr>
                  <p:cNvSpPr/>
                  <p:nvPr/>
                </p:nvSpPr>
                <p:spPr>
                  <a:xfrm>
                    <a:off x="7747136" y="2981324"/>
                    <a:ext cx="658175" cy="778909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xmlns="" id="{05CC44AE-610D-4526-92CA-33E7C5FA1EA7}"/>
                      </a:ext>
                    </a:extLst>
                  </p:cNvPr>
                  <p:cNvSpPr/>
                  <p:nvPr/>
                </p:nvSpPr>
                <p:spPr>
                  <a:xfrm>
                    <a:off x="7888421" y="3129846"/>
                    <a:ext cx="429309" cy="47121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xmlns="" id="{A098CB6F-74F0-4DF8-BA12-75C6B9689B4F}"/>
                    </a:ext>
                  </a:extLst>
                </p:cNvPr>
                <p:cNvSpPr/>
                <p:nvPr/>
              </p:nvSpPr>
              <p:spPr>
                <a:xfrm>
                  <a:off x="-2509156" y="632153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50CBE370-9612-4F04-A1EC-2DA584D8A61C}"/>
              </a:ext>
            </a:extLst>
          </p:cNvPr>
          <p:cNvGrpSpPr/>
          <p:nvPr/>
        </p:nvGrpSpPr>
        <p:grpSpPr>
          <a:xfrm>
            <a:off x="4800092" y="537161"/>
            <a:ext cx="2973797" cy="3082212"/>
            <a:chOff x="9017390" y="-1713216"/>
            <a:chExt cx="2973797" cy="308221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1DA31D8B-59FA-48E0-9C2C-0BBE9E624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55" b="97072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foregroundMark x1="88770" y1="59459" x2="92692" y2="83784"/>
                          <a14:foregroundMark x1="96078" y1="86712" x2="96435" y2="89189"/>
                          <a14:foregroundMark x1="88057" y1="93018" x2="88414" y2="95946"/>
                          <a14:foregroundMark x1="86453" y1="72748" x2="86453" y2="72748"/>
                          <a14:foregroundMark x1="86096" y1="71622" x2="86096" y2="71622"/>
                          <a14:foregroundMark x1="41355" y1="96622" x2="41355" y2="96622"/>
                          <a14:foregroundMark x1="41533" y1="94369" x2="41889" y2="97072"/>
                          <a14:foregroundMark x1="33512" y1="90766" x2="33512" y2="90766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  <a14:backgroundMark x1="79679" y1="62387" x2="79679" y2="62387"/>
                          <a14:backgroundMark x1="83957" y1="69595" x2="83957" y2="69595"/>
                          <a14:backgroundMark x1="83969" y1="72748" x2="84314" y2="79279"/>
                          <a14:backgroundMark x1="83910" y1="71622" x2="83969" y2="72748"/>
                          <a14:backgroundMark x1="83779" y1="69144" x2="83910" y2="71622"/>
                          <a14:backgroundMark x1="80392" y1="68018" x2="80749" y2="82207"/>
                          <a14:backgroundMark x1="81283" y1="76577" x2="81996" y2="88063"/>
                          <a14:backgroundMark x1="81818" y1="87838" x2="81640" y2="90315"/>
                          <a14:backgroundMark x1="80749" y1="83784" x2="80392" y2="90315"/>
                          <a14:backgroundMark x1="80392" y1="82207" x2="80392" y2="84685"/>
                          <a14:backgroundMark x1="80392" y1="70721" x2="81105" y2="83333"/>
                          <a14:backgroundMark x1="80392" y1="65991" x2="80927" y2="70946"/>
                          <a14:backgroundMark x1="79679" y1="61937" x2="79679" y2="74775"/>
                          <a14:backgroundMark x1="33690" y1="73423" x2="33690" y2="73423"/>
                          <a14:backgroundMark x1="32264" y1="65315" x2="34403" y2="80405"/>
                          <a14:backgroundMark x1="34403" y1="80405" x2="34403" y2="804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0" t="51380" r="49905" b="-1901"/>
            <a:stretch/>
          </p:blipFill>
          <p:spPr>
            <a:xfrm>
              <a:off x="10618788" y="-1713216"/>
              <a:ext cx="1372399" cy="3082212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80731661-427F-4E82-A5F7-262F1EF36B19}"/>
                </a:ext>
              </a:extLst>
            </p:cNvPr>
            <p:cNvGrpSpPr/>
            <p:nvPr/>
          </p:nvGrpSpPr>
          <p:grpSpPr>
            <a:xfrm>
              <a:off x="9017390" y="-936492"/>
              <a:ext cx="2055600" cy="1993213"/>
              <a:chOff x="3736695" y="1831367"/>
              <a:chExt cx="2055600" cy="1993213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xmlns="" id="{7016707E-F226-4C69-A66B-0CBDCD1BE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6695" y="1831367"/>
                <a:ext cx="2055600" cy="1993213"/>
              </a:xfrm>
              <a:prstGeom prst="rect">
                <a:avLst/>
              </a:prstGeom>
            </p:spPr>
          </p:pic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xmlns="" id="{24007ACF-2E88-4FAA-B546-B4C2B135A997}"/>
                  </a:ext>
                </a:extLst>
              </p:cNvPr>
              <p:cNvGrpSpPr/>
              <p:nvPr/>
            </p:nvGrpSpPr>
            <p:grpSpPr>
              <a:xfrm rot="16200000">
                <a:off x="3987977" y="1941170"/>
                <a:ext cx="1622307" cy="1759753"/>
                <a:chOff x="-1349047" y="-172358"/>
                <a:chExt cx="5829300" cy="5829300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xmlns="" id="{1C31CC6A-B98A-4A7E-980F-5E24BA42EF1F}"/>
                    </a:ext>
                  </a:extLst>
                </p:cNvPr>
                <p:cNvSpPr/>
                <p:nvPr/>
              </p:nvSpPr>
              <p:spPr>
                <a:xfrm rot="8389141">
                  <a:off x="2071143" y="2388917"/>
                  <a:ext cx="471218" cy="1654038"/>
                </a:xfrm>
                <a:custGeom>
                  <a:avLst/>
                  <a:gdLst>
                    <a:gd name="connsiteX0" fmla="*/ 235609 w 471218"/>
                    <a:gd name="connsiteY0" fmla="*/ 0 h 1303317"/>
                    <a:gd name="connsiteX1" fmla="*/ 471218 w 471218"/>
                    <a:gd name="connsiteY1" fmla="*/ 235609 h 1303317"/>
                    <a:gd name="connsiteX2" fmla="*/ 345381 w 471218"/>
                    <a:gd name="connsiteY2" fmla="*/ 361446 h 1303317"/>
                    <a:gd name="connsiteX3" fmla="*/ 432006 w 471218"/>
                    <a:gd name="connsiteY3" fmla="*/ 1303317 h 1303317"/>
                    <a:gd name="connsiteX4" fmla="*/ 39212 w 471218"/>
                    <a:gd name="connsiteY4" fmla="*/ 1303317 h 1303317"/>
                    <a:gd name="connsiteX5" fmla="*/ 125838 w 471218"/>
                    <a:gd name="connsiteY5" fmla="*/ 361447 h 1303317"/>
                    <a:gd name="connsiteX6" fmla="*/ 0 w 471218"/>
                    <a:gd name="connsiteY6" fmla="*/ 235609 h 1303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218" h="1303317">
                      <a:moveTo>
                        <a:pt x="235609" y="0"/>
                      </a:moveTo>
                      <a:lnTo>
                        <a:pt x="471218" y="235609"/>
                      </a:lnTo>
                      <a:lnTo>
                        <a:pt x="345381" y="361446"/>
                      </a:lnTo>
                      <a:lnTo>
                        <a:pt x="432006" y="1303317"/>
                      </a:lnTo>
                      <a:lnTo>
                        <a:pt x="39212" y="1303317"/>
                      </a:lnTo>
                      <a:lnTo>
                        <a:pt x="125838" y="361447"/>
                      </a:lnTo>
                      <a:lnTo>
                        <a:pt x="0" y="2356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xmlns="" id="{C758A5AD-39A1-4572-8CB5-251834A46664}"/>
                    </a:ext>
                  </a:extLst>
                </p:cNvPr>
                <p:cNvSpPr/>
                <p:nvPr/>
              </p:nvSpPr>
              <p:spPr>
                <a:xfrm>
                  <a:off x="-1349047" y="-172358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xmlns="" id="{D13CC737-F160-4592-BF2D-0B6C44029229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640557" y="171451"/>
                <a:chExt cx="5829300" cy="5829300"/>
              </a:xfrm>
            </p:grpSpPr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xmlns="" id="{CC6AA979-8F63-4E34-B19C-479DEA26FD8D}"/>
                    </a:ext>
                  </a:extLst>
                </p:cNvPr>
                <p:cNvSpPr/>
                <p:nvPr/>
              </p:nvSpPr>
              <p:spPr>
                <a:xfrm rot="10800000">
                  <a:off x="2012074" y="3110989"/>
                  <a:ext cx="269279" cy="2231060"/>
                </a:xfrm>
                <a:custGeom>
                  <a:avLst/>
                  <a:gdLst>
                    <a:gd name="connsiteX0" fmla="*/ 138114 w 276228"/>
                    <a:gd name="connsiteY0" fmla="*/ 0 h 1900961"/>
                    <a:gd name="connsiteX1" fmla="*/ 276227 w 276228"/>
                    <a:gd name="connsiteY1" fmla="*/ 167411 h 1900961"/>
                    <a:gd name="connsiteX2" fmla="*/ 210352 w 276228"/>
                    <a:gd name="connsiteY2" fmla="*/ 247260 h 1900961"/>
                    <a:gd name="connsiteX3" fmla="*/ 276228 w 276228"/>
                    <a:gd name="connsiteY3" fmla="*/ 1900961 h 1900961"/>
                    <a:gd name="connsiteX4" fmla="*/ 1 w 276228"/>
                    <a:gd name="connsiteY4" fmla="*/ 1900961 h 1900961"/>
                    <a:gd name="connsiteX5" fmla="*/ 65877 w 276228"/>
                    <a:gd name="connsiteY5" fmla="*/ 247262 h 1900961"/>
                    <a:gd name="connsiteX6" fmla="*/ 0 w 276228"/>
                    <a:gd name="connsiteY6" fmla="*/ 167411 h 1900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6228" h="1900961">
                      <a:moveTo>
                        <a:pt x="138114" y="0"/>
                      </a:moveTo>
                      <a:lnTo>
                        <a:pt x="276227" y="167411"/>
                      </a:lnTo>
                      <a:lnTo>
                        <a:pt x="210352" y="247260"/>
                      </a:lnTo>
                      <a:lnTo>
                        <a:pt x="276228" y="1900961"/>
                      </a:lnTo>
                      <a:lnTo>
                        <a:pt x="1" y="1900961"/>
                      </a:lnTo>
                      <a:lnTo>
                        <a:pt x="65877" y="247262"/>
                      </a:lnTo>
                      <a:lnTo>
                        <a:pt x="0" y="1674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xmlns="" id="{2885325B-DAC1-4C16-AB22-8354CC884443}"/>
                    </a:ext>
                  </a:extLst>
                </p:cNvPr>
                <p:cNvSpPr/>
                <p:nvPr/>
              </p:nvSpPr>
              <p:spPr>
                <a:xfrm>
                  <a:off x="-640557" y="171451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xmlns="" id="{2C557E05-C61A-4249-8A97-A81FCA847829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2509156" y="632153"/>
                <a:chExt cx="5829300" cy="5829300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xmlns="" id="{C9C0AA3D-084E-4FFE-B1BA-42C9BF393FDF}"/>
                    </a:ext>
                  </a:extLst>
                </p:cNvPr>
                <p:cNvGrpSpPr/>
                <p:nvPr/>
              </p:nvGrpSpPr>
              <p:grpSpPr>
                <a:xfrm>
                  <a:off x="-15333" y="3012269"/>
                  <a:ext cx="658175" cy="778909"/>
                  <a:chOff x="7773984" y="2894465"/>
                  <a:chExt cx="658175" cy="778909"/>
                </a:xfrm>
              </p:grpSpPr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xmlns="" id="{1F7F42BB-7AD5-453C-B136-0025178AAE1E}"/>
                      </a:ext>
                    </a:extLst>
                  </p:cNvPr>
                  <p:cNvSpPr/>
                  <p:nvPr/>
                </p:nvSpPr>
                <p:spPr>
                  <a:xfrm>
                    <a:off x="7773984" y="2894465"/>
                    <a:ext cx="658175" cy="778909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xmlns="" id="{A6DEDACB-AEE0-45A0-B325-8413E5B6E027}"/>
                      </a:ext>
                    </a:extLst>
                  </p:cNvPr>
                  <p:cNvSpPr/>
                  <p:nvPr/>
                </p:nvSpPr>
                <p:spPr>
                  <a:xfrm>
                    <a:off x="7934820" y="3054141"/>
                    <a:ext cx="429309" cy="47121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xmlns="" id="{2583B910-C1D5-40FF-B31C-7074C3120F32}"/>
                    </a:ext>
                  </a:extLst>
                </p:cNvPr>
                <p:cNvSpPr/>
                <p:nvPr/>
              </p:nvSpPr>
              <p:spPr>
                <a:xfrm>
                  <a:off x="-2509156" y="632153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EAF00432-25EC-4D83-B3F8-D7849886F22B}"/>
              </a:ext>
            </a:extLst>
          </p:cNvPr>
          <p:cNvSpPr/>
          <p:nvPr/>
        </p:nvSpPr>
        <p:spPr>
          <a:xfrm>
            <a:off x="2156986" y="4775501"/>
            <a:ext cx="1832797" cy="55367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18D9EBE7-699D-47AA-A61F-F92735E86FD9}"/>
              </a:ext>
            </a:extLst>
          </p:cNvPr>
          <p:cNvSpPr/>
          <p:nvPr/>
        </p:nvSpPr>
        <p:spPr>
          <a:xfrm>
            <a:off x="4683680" y="3444534"/>
            <a:ext cx="2614460" cy="90763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B22997AB-8BD7-4361-B666-B18B9595557D}"/>
              </a:ext>
            </a:extLst>
          </p:cNvPr>
          <p:cNvSpPr/>
          <p:nvPr/>
        </p:nvSpPr>
        <p:spPr>
          <a:xfrm>
            <a:off x="8091820" y="4645222"/>
            <a:ext cx="2375649" cy="58125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phút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64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65667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565170" y="573932"/>
            <a:ext cx="11185843" cy="5690681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B49B583-2C95-4444-9EF2-13FA6AEE4842}"/>
              </a:ext>
            </a:extLst>
          </p:cNvPr>
          <p:cNvGrpSpPr/>
          <p:nvPr/>
        </p:nvGrpSpPr>
        <p:grpSpPr>
          <a:xfrm>
            <a:off x="2606173" y="152400"/>
            <a:ext cx="6906127" cy="870950"/>
            <a:chOff x="1693121" y="130495"/>
            <a:chExt cx="6478816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625491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37736C-708E-47A3-8259-D70C1A695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78" t="28101" r="72020" b="8189"/>
          <a:stretch/>
        </p:blipFill>
        <p:spPr>
          <a:xfrm>
            <a:off x="1034721" y="1842417"/>
            <a:ext cx="2272962" cy="2218557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4001BCC-DF28-41EA-AD04-1F55BA3A6F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90" t="26886" r="50108" b="9404"/>
          <a:stretch/>
        </p:blipFill>
        <p:spPr>
          <a:xfrm>
            <a:off x="3662026" y="1842417"/>
            <a:ext cx="2272962" cy="221855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014C3C02-932A-4AFC-BC9F-AAD50A8ADB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28" t="25417" r="25870" b="10872"/>
          <a:stretch/>
        </p:blipFill>
        <p:spPr>
          <a:xfrm>
            <a:off x="6403824" y="1842417"/>
            <a:ext cx="2272962" cy="2218557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DB0F3151-CE83-4E9E-8B6A-92759C888D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162" t="26263" r="936" b="10026"/>
          <a:stretch/>
        </p:blipFill>
        <p:spPr>
          <a:xfrm>
            <a:off x="9058788" y="1842417"/>
            <a:ext cx="2272962" cy="221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39357"/>
          <a:stretch>
            <a:fillRect/>
          </a:stretch>
        </p:blipFill>
        <p:spPr>
          <a:xfrm flipH="1">
            <a:off x="1118642" y="314332"/>
            <a:ext cx="10556510" cy="62293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85800" y="685800"/>
            <a:ext cx="2819913" cy="5335444"/>
            <a:chOff x="0" y="0"/>
            <a:chExt cx="2026314" cy="3833907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2030526" cy="3833907"/>
            </a:xfrm>
            <a:custGeom>
              <a:avLst/>
              <a:gdLst/>
              <a:ahLst/>
              <a:cxnLst/>
              <a:rect l="l" t="t" r="r" b="b"/>
              <a:pathLst>
                <a:path w="2030526" h="3833907">
                  <a:moveTo>
                    <a:pt x="278431" y="16918"/>
                  </a:moveTo>
                  <a:cubicBezTo>
                    <a:pt x="278431" y="16918"/>
                    <a:pt x="604014" y="12258"/>
                    <a:pt x="906248" y="12454"/>
                  </a:cubicBezTo>
                  <a:cubicBezTo>
                    <a:pt x="1135303" y="12671"/>
                    <a:pt x="1756458" y="0"/>
                    <a:pt x="1756458" y="0"/>
                  </a:cubicBezTo>
                  <a:cubicBezTo>
                    <a:pt x="1823922" y="0"/>
                    <a:pt x="1899859" y="0"/>
                    <a:pt x="1978632" y="85073"/>
                  </a:cubicBezTo>
                  <a:cubicBezTo>
                    <a:pt x="2021610" y="131488"/>
                    <a:pt x="2022678" y="240224"/>
                    <a:pt x="2023083" y="320281"/>
                  </a:cubicBezTo>
                  <a:cubicBezTo>
                    <a:pt x="2023083" y="320281"/>
                    <a:pt x="2021379" y="2549646"/>
                    <a:pt x="2021379" y="3071322"/>
                  </a:cubicBezTo>
                  <a:cubicBezTo>
                    <a:pt x="2021379" y="3285481"/>
                    <a:pt x="2030527" y="3584660"/>
                    <a:pt x="2030527" y="3584660"/>
                  </a:cubicBezTo>
                  <a:cubicBezTo>
                    <a:pt x="2030527" y="3713329"/>
                    <a:pt x="2026357" y="3833907"/>
                    <a:pt x="1773519" y="3825772"/>
                  </a:cubicBezTo>
                  <a:cubicBezTo>
                    <a:pt x="1773519" y="3825772"/>
                    <a:pt x="1397047" y="3805474"/>
                    <a:pt x="1143507" y="3813072"/>
                  </a:cubicBezTo>
                  <a:cubicBezTo>
                    <a:pt x="950110" y="3821207"/>
                    <a:pt x="304023" y="3833907"/>
                    <a:pt x="304023" y="3833907"/>
                  </a:cubicBezTo>
                  <a:cubicBezTo>
                    <a:pt x="132548" y="3833907"/>
                    <a:pt x="4213" y="3732837"/>
                    <a:pt x="8532" y="3530290"/>
                  </a:cubicBezTo>
                  <a:cubicBezTo>
                    <a:pt x="8532" y="3530290"/>
                    <a:pt x="9630" y="3031749"/>
                    <a:pt x="4815" y="120796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D88561"/>
            </a:solidFill>
          </p:spPr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B6686BB-CF79-451A-B38C-AD93058DF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4" b="48439"/>
          <a:stretch/>
        </p:blipFill>
        <p:spPr>
          <a:xfrm>
            <a:off x="-251874" y="3520400"/>
            <a:ext cx="3773192" cy="29386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7128E42-4CAB-446C-87E3-2C9789B8B6D2}"/>
              </a:ext>
            </a:extLst>
          </p:cNvPr>
          <p:cNvSpPr txBox="1"/>
          <p:nvPr/>
        </p:nvSpPr>
        <p:spPr>
          <a:xfrm>
            <a:off x="1305424" y="1976533"/>
            <a:ext cx="1574800" cy="179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67" b="1" dirty="0">
                <a:solidFill>
                  <a:schemeClr val="bg1"/>
                </a:solidFill>
                <a:latin typeface="#9Slide03 Sofia Pro Soft Bold" panose="020B0000000000000000" pitchFamily="34" charset="0"/>
              </a:rPr>
              <a:t>4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44675">
            <a:off x="11003853" y="3874374"/>
            <a:ext cx="1060485" cy="2471469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xmlns="" id="{27884C8B-5A82-4D27-B725-9D073C1EEE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9922425" y="5511541"/>
            <a:ext cx="900376" cy="1037617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DC6C1C0B-C482-4D08-824D-018E8BA8C5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8324604"/>
                  </p:ext>
                </p:extLst>
              </p:nvPr>
            </p:nvGraphicFramePr>
            <p:xfrm>
              <a:off x="3213557" y="1190013"/>
              <a:ext cx="7692475" cy="4327017"/>
            </p:xfrm>
            <a:graphic>
              <a:graphicData uri="http://schemas.microsoft.com/office/powerpoint/2016/slidezoom">
                <pslz:sldZm>
                  <pslz:sldZmObj sldId="272" cId="1328443819">
                    <pslz:zmPr id="{863CEC93-80A8-4CB7-9C8D-510A0BA9FD75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92475" cy="432701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Slide Zoom 6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DC6C1C0B-C482-4D08-824D-018E8BA8C5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13557" y="1190013"/>
                <a:ext cx="7692475" cy="432701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904647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E9143C-E07F-458F-8CEC-AB8003B0F3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495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75072F5E-4881-4634-A3ED-B67B2BABB5C6}"/>
              </a:ext>
            </a:extLst>
          </p:cNvPr>
          <p:cNvSpPr/>
          <p:nvPr/>
        </p:nvSpPr>
        <p:spPr>
          <a:xfrm>
            <a:off x="591176" y="239749"/>
            <a:ext cx="4904350" cy="189272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rgbClr val="3B8222"/>
                </a:solidFill>
                <a:latin typeface="UTM Avo" panose="02040603050506020204" pitchFamily="18" charset="0"/>
              </a:rPr>
              <a:t>Trò</a:t>
            </a:r>
            <a:r>
              <a:rPr lang="en-US" sz="4000" dirty="0">
                <a:solidFill>
                  <a:srgbClr val="3B822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3B8222"/>
                </a:solidFill>
                <a:latin typeface="UTM Avo" panose="02040603050506020204" pitchFamily="18" charset="0"/>
              </a:rPr>
              <a:t>chơi</a:t>
            </a:r>
            <a:r>
              <a:rPr lang="en-US" sz="4000" dirty="0">
                <a:solidFill>
                  <a:srgbClr val="3B8222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HÁI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HOA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CDC01B1-A65F-4C42-95F9-0B609CBED9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85"/>
          <a:stretch/>
        </p:blipFill>
        <p:spPr>
          <a:xfrm>
            <a:off x="3533913" y="1320800"/>
            <a:ext cx="3923226" cy="5777058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DC7C6944-D5B6-473E-ACA0-55E6DF9FA1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" t="19785" r="88590" b="61749"/>
          <a:stretch/>
        </p:blipFill>
        <p:spPr>
          <a:xfrm>
            <a:off x="3928307" y="2476927"/>
            <a:ext cx="965200" cy="1066801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03A07F3B-69AD-4DCD-AEB2-EE7D094DDE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 t="14607" r="77837" b="67367"/>
          <a:stretch/>
        </p:blipFill>
        <p:spPr>
          <a:xfrm>
            <a:off x="5361549" y="2183848"/>
            <a:ext cx="812800" cy="1041400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B90D121-D25F-47CF-A13F-6124557386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4" t="17587" r="67085" b="62188"/>
          <a:stretch/>
        </p:blipFill>
        <p:spPr>
          <a:xfrm>
            <a:off x="6511802" y="2375328"/>
            <a:ext cx="945337" cy="116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0A6B9DC-C152-4910-A131-BB0667AC09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9" b="88283" l="1810" r="14132">
                        <a14:foregroundMark x1="13370" y1="51437" x2="13370" y2="51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" t="-1624" r="84328" b="1908"/>
          <a:stretch/>
        </p:blipFill>
        <p:spPr>
          <a:xfrm rot="20541122">
            <a:off x="2907987" y="2123100"/>
            <a:ext cx="1641711" cy="5151802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3680377E-CDDE-4FA9-905A-39F68538F04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9" b="88283" l="1810" r="14132">
                        <a14:foregroundMark x1="13370" y1="51437" x2="13370" y2="51437"/>
                        <a14:foregroundMark x1="9192" y1="29310" x2="9192" y2="29310"/>
                        <a14:backgroundMark x1="9749" y1="39368" x2="9749" y2="39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" t="-1624" r="88409" b="60501"/>
          <a:stretch/>
        </p:blipFill>
        <p:spPr>
          <a:xfrm rot="20608738">
            <a:off x="2345845" y="2218707"/>
            <a:ext cx="1359777" cy="221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4381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BC94C7-E450-4969-B5AA-9CFE56038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xmlns="" id="{5082B36B-2F8B-4BC4-8273-9893C1A2D6E1}"/>
              </a:ext>
            </a:extLst>
          </p:cNvPr>
          <p:cNvSpPr/>
          <p:nvPr/>
        </p:nvSpPr>
        <p:spPr>
          <a:xfrm>
            <a:off x="4394293" y="4883372"/>
            <a:ext cx="2522612" cy="70788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3227904-2397-4B95-B842-CFA6BD0F67EC}"/>
              </a:ext>
            </a:extLst>
          </p:cNvPr>
          <p:cNvGrpSpPr/>
          <p:nvPr/>
        </p:nvGrpSpPr>
        <p:grpSpPr>
          <a:xfrm>
            <a:off x="3404681" y="585562"/>
            <a:ext cx="6605081" cy="4539364"/>
            <a:chOff x="4203314" y="801121"/>
            <a:chExt cx="5468442" cy="38074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737736C-708E-47A3-8259-D70C1A695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250" b="87760" l="10181" r="26471">
                          <a14:foregroundMark x1="15988" y1="34896" x2="15988" y2="34896"/>
                          <a14:foregroundMark x1="17647" y1="31250" x2="17647" y2="31250"/>
                          <a14:foregroundMark x1="18250" y1="31250" x2="20588" y2="33333"/>
                          <a14:foregroundMark x1="15837" y1="32552" x2="15837" y2="32552"/>
                          <a14:foregroundMark x1="14103" y1="35677" x2="14103" y2="35677"/>
                          <a14:foregroundMark x1="13122" y1="38021" x2="13122" y2="38021"/>
                          <a14:foregroundMark x1="11991" y1="42188" x2="11991" y2="42188"/>
                          <a14:foregroundMark x1="10860" y1="47135" x2="10860" y2="47135"/>
                          <a14:foregroundMark x1="10181" y1="58073" x2="10181" y2="58073"/>
                          <a14:foregroundMark x1="16893" y1="85938" x2="16893" y2="85938"/>
                          <a14:foregroundMark x1="25792" y1="67708" x2="25792" y2="67708"/>
                          <a14:foregroundMark x1="26320" y1="58333" x2="26320" y2="58333"/>
                          <a14:foregroundMark x1="26621" y1="58333" x2="26621" y2="58333"/>
                          <a14:foregroundMark x1="26244" y1="50521" x2="26244" y2="50521"/>
                          <a14:foregroundMark x1="16968" y1="35938" x2="16667" y2="65885"/>
                          <a14:foregroundMark x1="16667" y1="65885" x2="16667" y2="65885"/>
                          <a14:foregroundMark x1="19080" y1="36719" x2="20513" y2="75260"/>
                          <a14:foregroundMark x1="13424" y1="48698" x2="14404" y2="50781"/>
                          <a14:foregroundMark x1="18627" y1="87240" x2="18627" y2="87240"/>
                          <a14:foregroundMark x1="17798" y1="87240" x2="17798" y2="87240"/>
                          <a14:foregroundMark x1="18703" y1="86719" x2="18703" y2="86719"/>
                          <a14:foregroundMark x1="17345" y1="86979" x2="19608" y2="87760"/>
                        </a14:backgroundRemoval>
                      </a14:imgEffect>
                    </a14:imgLayer>
                  </a14:imgProps>
                </a:ext>
              </a:extLst>
            </a:blip>
            <a:srcRect l="9078" t="28101" r="72020" b="8189"/>
            <a:stretch/>
          </p:blipFill>
          <p:spPr>
            <a:xfrm>
              <a:off x="4203314" y="969791"/>
              <a:ext cx="3520447" cy="343618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506E4FF0-A733-4F76-B284-CCC91969C5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396" b="95604" l="53922" r="98856">
                          <a14:foregroundMark x1="82680" y1="8571" x2="82680" y2="8571"/>
                          <a14:foregroundMark x1="78758" y1="4835" x2="78758" y2="4835"/>
                          <a14:foregroundMark x1="96078" y1="28352" x2="96078" y2="28352"/>
                          <a14:foregroundMark x1="69444" y1="37802" x2="70261" y2="42198"/>
                          <a14:foregroundMark x1="57843" y1="47692" x2="57843" y2="47692"/>
                          <a14:foregroundMark x1="54739" y1="45714" x2="54739" y2="45714"/>
                          <a14:foregroundMark x1="54902" y1="44615" x2="54902" y2="44615"/>
                          <a14:foregroundMark x1="54412" y1="46813" x2="54412" y2="46813"/>
                          <a14:foregroundMark x1="54902" y1="45275" x2="54902" y2="45275"/>
                          <a14:foregroundMark x1="54412" y1="45714" x2="54412" y2="45714"/>
                          <a14:foregroundMark x1="54248" y1="44176" x2="54248" y2="44176"/>
                          <a14:foregroundMark x1="54739" y1="49451" x2="54739" y2="49451"/>
                          <a14:foregroundMark x1="53922" y1="48571" x2="53922" y2="48571"/>
                          <a14:foregroundMark x1="70588" y1="91209" x2="70588" y2="91209"/>
                          <a14:foregroundMark x1="68627" y1="95824" x2="68627" y2="95824"/>
                          <a14:foregroundMark x1="98856" y1="38462" x2="98856" y2="38462"/>
                          <a14:backgroundMark x1="53431" y1="46813" x2="53431" y2="468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7111135" y="801121"/>
              <a:ext cx="2560621" cy="3807460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xmlns="" id="{AE4B1370-CD06-4E6A-A5B8-2F96F34750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21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8C3732-1329-495B-8109-14537548A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12A120D-0947-4461-B769-527197ECA0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28" t="25417" r="25870" b="10872"/>
          <a:stretch/>
        </p:blipFill>
        <p:spPr>
          <a:xfrm>
            <a:off x="3887808" y="746760"/>
            <a:ext cx="3633132" cy="3546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4214C1B-DFA2-4B90-B84C-C57983CAC0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13" r="25314">
                        <a14:foregroundMark x1="12960" y1="49286" x2="10683" y2="59643"/>
                        <a14:foregroundMark x1="12084" y1="49643" x2="12084" y2="49643"/>
                        <a14:foregroundMark x1="15412" y1="46071" x2="15412" y2="53214"/>
                        <a14:backgroundMark x1="21891" y1="26786" x2="21891" y2="26786"/>
                        <a14:backgroundMark x1="19440" y1="47143" x2="19440" y2="47143"/>
                        <a14:backgroundMark x1="21191" y1="35357" x2="20140" y2="48571"/>
                        <a14:backgroundMark x1="20841" y1="53214" x2="20841" y2="53214"/>
                        <a14:backgroundMark x1="24869" y1="61786" x2="24869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873"/>
          <a:stretch/>
        </p:blipFill>
        <p:spPr>
          <a:xfrm>
            <a:off x="2285472" y="560070"/>
            <a:ext cx="2928381" cy="510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9324C97-AD23-498B-A44A-1E3E67868D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2382" r="63222">
                        <a14:foregroundMark x1="48955" y1="24103" x2="49037" y2="24286"/>
                        <a14:foregroundMark x1="45709" y1="80000" x2="52715" y2="80357"/>
                        <a14:foregroundMark x1="42382" y1="80000" x2="42382" y2="80000"/>
                        <a14:foregroundMark x1="63222" y1="30000" x2="63222" y2="30000"/>
                        <a14:backgroundMark x1="46935" y1="19643" x2="46935" y2="19643"/>
                        <a14:backgroundMark x1="44658" y1="17857" x2="47285" y2="26071"/>
                        <a14:backgroundMark x1="45534" y1="17143" x2="45534" y2="17143"/>
                        <a14:backgroundMark x1="48161" y1="26071" x2="48161" y2="26071"/>
                        <a14:backgroundMark x1="46585" y1="58929" x2="46585" y2="58929"/>
                        <a14:backgroundMark x1="45709" y1="17500" x2="45709" y2="17500"/>
                        <a14:backgroundMark x1="44483" y1="15000" x2="44483" y2="15000"/>
                        <a14:backgroundMark x1="45359" y1="16071" x2="46235" y2="17500"/>
                        <a14:backgroundMark x1="48862" y1="23571" x2="48862" y2="2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84" r="34845"/>
          <a:stretch/>
        </p:blipFill>
        <p:spPr>
          <a:xfrm>
            <a:off x="6898139" y="746760"/>
            <a:ext cx="2307087" cy="484085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DB0350CB-BEB6-41C0-B15E-6F5B5CDB079C}"/>
              </a:ext>
            </a:extLst>
          </p:cNvPr>
          <p:cNvSpPr/>
          <p:nvPr/>
        </p:nvSpPr>
        <p:spPr>
          <a:xfrm>
            <a:off x="4489078" y="4747123"/>
            <a:ext cx="2489071" cy="91834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hay 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C01C2C78-EF80-4F5F-B6EB-640628323A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12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B9FB5FB-DCA9-40DC-A543-6A5A91E25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1B3C33-2331-4CF6-93F3-082AC11BD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90" t="26886" r="50108" b="9404"/>
          <a:stretch/>
        </p:blipFill>
        <p:spPr>
          <a:xfrm>
            <a:off x="4170435" y="904768"/>
            <a:ext cx="3136517" cy="2992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6715F5-747C-42CE-B347-C3BC46CC27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81" b="98280" l="1246" r="47509">
                        <a14:foregroundMark x1="17082" y1="5376" x2="17082" y2="5376"/>
                        <a14:foregroundMark x1="2313" y1="19140" x2="2135" y2="19785"/>
                        <a14:foregroundMark x1="1246" y1="42366" x2="1246" y2="42366"/>
                        <a14:foregroundMark x1="21708" y1="2581" x2="21708" y2="2581"/>
                        <a14:foregroundMark x1="23132" y1="19785" x2="27580" y2="36559"/>
                        <a14:foregroundMark x1="22954" y1="47957" x2="23665" y2="64946"/>
                        <a14:foregroundMark x1="16726" y1="80430" x2="16726" y2="80430"/>
                        <a14:foregroundMark x1="15836" y1="77419" x2="15836" y2="84946"/>
                        <a14:foregroundMark x1="13523" y1="83011" x2="13523" y2="83011"/>
                        <a14:foregroundMark x1="13345" y1="78495" x2="13345" y2="78495"/>
                        <a14:foregroundMark x1="20641" y1="89032" x2="23132" y2="94839"/>
                        <a14:foregroundMark x1="27580" y1="95269" x2="27580" y2="95269"/>
                        <a14:foregroundMark x1="30783" y1="96129" x2="30783" y2="96129"/>
                        <a14:foregroundMark x1="28114" y1="97204" x2="28114" y2="97204"/>
                        <a14:foregroundMark x1="23132" y1="96774" x2="23132" y2="96774"/>
                        <a14:foregroundMark x1="25801" y1="98280" x2="25801" y2="98280"/>
                        <a14:foregroundMark x1="22420" y1="96989" x2="27758" y2="97849"/>
                        <a14:foregroundMark x1="15302" y1="87527" x2="15302" y2="87527"/>
                        <a14:foregroundMark x1="13701" y1="85161" x2="16548" y2="88172"/>
                        <a14:foregroundMark x1="15302" y1="87957" x2="15302" y2="87957"/>
                        <a14:foregroundMark x1="47509" y1="11613" x2="47509" y2="11613"/>
                        <a14:backgroundMark x1="36477" y1="19785" x2="36477" y2="19785"/>
                        <a14:backgroundMark x1="32918" y1="43656" x2="32918" y2="43656"/>
                        <a14:backgroundMark x1="43950" y1="54839" x2="43950" y2="5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573"/>
          <a:stretch/>
        </p:blipFill>
        <p:spPr>
          <a:xfrm>
            <a:off x="2298700" y="339090"/>
            <a:ext cx="3599180" cy="590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835FF7C-FFE9-4807-B340-28A239E42E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0" b="98495" l="1246" r="97865">
                        <a14:foregroundMark x1="17082" y1="5376" x2="17082" y2="5376"/>
                        <a14:foregroundMark x1="2313" y1="19140" x2="2135" y2="19785"/>
                        <a14:foregroundMark x1="1246" y1="42366" x2="1246" y2="42366"/>
                        <a14:foregroundMark x1="21708" y1="2581" x2="21708" y2="2581"/>
                        <a14:foregroundMark x1="23132" y1="19785" x2="27580" y2="36559"/>
                        <a14:foregroundMark x1="22954" y1="47957" x2="23665" y2="64946"/>
                        <a14:foregroundMark x1="16726" y1="80430" x2="16726" y2="80430"/>
                        <a14:foregroundMark x1="15836" y1="77419" x2="15836" y2="84946"/>
                        <a14:foregroundMark x1="13523" y1="83011" x2="13523" y2="83011"/>
                        <a14:foregroundMark x1="13345" y1="78495" x2="13345" y2="78495"/>
                        <a14:foregroundMark x1="20641" y1="89032" x2="23132" y2="94839"/>
                        <a14:foregroundMark x1="27580" y1="95269" x2="27580" y2="95269"/>
                        <a14:foregroundMark x1="30783" y1="96129" x2="30783" y2="96129"/>
                        <a14:foregroundMark x1="28114" y1="97204" x2="28114" y2="97204"/>
                        <a14:foregroundMark x1="23132" y1="96774" x2="23132" y2="96774"/>
                        <a14:foregroundMark x1="25801" y1="98280" x2="25801" y2="98280"/>
                        <a14:foregroundMark x1="22420" y1="96989" x2="27758" y2="97849"/>
                        <a14:foregroundMark x1="15302" y1="87527" x2="15302" y2="87527"/>
                        <a14:foregroundMark x1="13701" y1="85161" x2="16548" y2="88172"/>
                        <a14:foregroundMark x1="15302" y1="87957" x2="15302" y2="87957"/>
                        <a14:foregroundMark x1="47509" y1="11613" x2="47509" y2="11613"/>
                        <a14:foregroundMark x1="77046" y1="20000" x2="80961" y2="47742"/>
                        <a14:foregroundMark x1="80961" y1="47742" x2="80961" y2="47742"/>
                        <a14:foregroundMark x1="92171" y1="13333" x2="94128" y2="35484"/>
                        <a14:foregroundMark x1="73843" y1="48172" x2="76512" y2="82366"/>
                        <a14:foregroundMark x1="76512" y1="82366" x2="76690" y2="82581"/>
                        <a14:foregroundMark x1="70819" y1="58065" x2="70107" y2="68817"/>
                        <a14:foregroundMark x1="61566" y1="93118" x2="61566" y2="93118"/>
                        <a14:foregroundMark x1="59964" y1="93118" x2="65836" y2="93548"/>
                        <a14:foregroundMark x1="79537" y1="97634" x2="75979" y2="98280"/>
                        <a14:foregroundMark x1="77815" y1="92688" x2="79359" y2="98495"/>
                        <a14:foregroundMark x1="77758" y1="92473" x2="77815" y2="92688"/>
                        <a14:foregroundMark x1="67438" y1="17204" x2="67794" y2="26237"/>
                        <a14:foregroundMark x1="75267" y1="97634" x2="75267" y2="97634"/>
                        <a14:foregroundMark x1="81495" y1="1505" x2="81495" y2="1505"/>
                        <a14:foregroundMark x1="97865" y1="20000" x2="97865" y2="20000"/>
                        <a14:foregroundMark x1="63167" y1="42581" x2="63167" y2="42581"/>
                        <a14:backgroundMark x1="36477" y1="19785" x2="36477" y2="19785"/>
                        <a14:backgroundMark x1="32918" y1="43656" x2="32918" y2="43656"/>
                        <a14:backgroundMark x1="43950" y1="54839" x2="43950" y2="54839"/>
                        <a14:backgroundMark x1="75623" y1="92688" x2="75623" y2="92688"/>
                        <a14:backgroundMark x1="77758" y1="91828" x2="77758" y2="91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47" r="-2474"/>
          <a:stretch/>
        </p:blipFill>
        <p:spPr>
          <a:xfrm>
            <a:off x="6096000" y="339090"/>
            <a:ext cx="3599180" cy="59055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9F8BD89-05EA-4EC5-93EF-58D87B3BEED6}"/>
              </a:ext>
            </a:extLst>
          </p:cNvPr>
          <p:cNvSpPr/>
          <p:nvPr/>
        </p:nvSpPr>
        <p:spPr>
          <a:xfrm>
            <a:off x="4418882" y="4349008"/>
            <a:ext cx="2639621" cy="918347"/>
          </a:xfrm>
          <a:prstGeom prst="roundRect">
            <a:avLst/>
          </a:prstGeom>
          <a:solidFill>
            <a:srgbClr val="00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hay 11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xmlns="" id="{EDF8FBCC-A984-4101-8875-435011358A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297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7B7411-F31D-401F-AEE2-AB7533FF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9C7D43-EACA-4406-ACB0-7E06574BB6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162" t="26263" r="936" b="10026"/>
          <a:stretch/>
        </p:blipFill>
        <p:spPr>
          <a:xfrm>
            <a:off x="3556709" y="571212"/>
            <a:ext cx="4481512" cy="437424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316C798-F389-48FF-9969-75AC05307B19}"/>
              </a:ext>
            </a:extLst>
          </p:cNvPr>
          <p:cNvSpPr/>
          <p:nvPr/>
        </p:nvSpPr>
        <p:spPr>
          <a:xfrm>
            <a:off x="4927600" y="4945456"/>
            <a:ext cx="2656630" cy="693344"/>
          </a:xfrm>
          <a:prstGeom prst="roundRect">
            <a:avLst/>
          </a:prstGeom>
          <a:solidFill>
            <a:srgbClr val="FF33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741F6C-B781-47B7-9A99-E00B6B4891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267" r="29406">
                        <a14:foregroundMark x1="16754" y1="67500" x2="16230" y2="72857"/>
                        <a14:foregroundMark x1="16230" y1="77143" x2="16230" y2="77857"/>
                        <a14:foregroundMark x1="17016" y1="73214" x2="14136" y2="80000"/>
                        <a14:foregroundMark x1="12827" y1="86071" x2="12827" y2="86071"/>
                        <a14:foregroundMark x1="13874" y1="83571" x2="13874" y2="83571"/>
                        <a14:foregroundMark x1="12565" y1="82143" x2="12565" y2="82143"/>
                        <a14:foregroundMark x1="24084" y1="70357" x2="23560" y2="77857"/>
                        <a14:foregroundMark x1="24607" y1="80000" x2="23822" y2="86071"/>
                        <a14:foregroundMark x1="23560" y1="89286" x2="25654" y2="89643"/>
                        <a14:foregroundMark x1="24084" y1="88571" x2="26178" y2="87500"/>
                        <a14:foregroundMark x1="22513" y1="78571" x2="22513" y2="78571"/>
                        <a14:foregroundMark x1="3141" y1="30714" x2="3141" y2="30714"/>
                        <a14:backgroundMark x1="26702" y1="45000" x2="26702" y2="45000"/>
                        <a14:backgroundMark x1="25131" y1="44286" x2="25131" y2="44286"/>
                        <a14:backgroundMark x1="25393" y1="56429" x2="25393" y2="5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327"/>
          <a:stretch/>
        </p:blipFill>
        <p:spPr>
          <a:xfrm>
            <a:off x="2485221" y="571212"/>
            <a:ext cx="2142977" cy="48075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513406D-A496-41E2-8BB9-3D4EB2A02B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4" b="90000" l="73560" r="96859">
                        <a14:foregroundMark x1="85602" y1="10357" x2="95550" y2="20357"/>
                        <a14:foregroundMark x1="85079" y1="5714" x2="86126" y2="16786"/>
                        <a14:foregroundMark x1="73298" y1="16429" x2="73298" y2="16429"/>
                        <a14:foregroundMark x1="96859" y1="20000" x2="96859" y2="20000"/>
                        <a14:foregroundMark x1="91361" y1="70000" x2="91361" y2="70000"/>
                        <a14:foregroundMark x1="91361" y1="70714" x2="91885" y2="77857"/>
                        <a14:foregroundMark x1="84293" y1="71439" x2="84293" y2="75714"/>
                        <a14:foregroundMark x1="84817" y1="77500" x2="85602" y2="83929"/>
                        <a14:foregroundMark x1="86911" y1="89286" x2="86387" y2="83571"/>
                        <a14:foregroundMark x1="91885" y1="80000" x2="93194" y2="85357"/>
                        <a14:foregroundMark x1="95550" y1="88214" x2="95550" y2="88214"/>
                        <a14:foregroundMark x1="85079" y1="43214" x2="85079" y2="43214"/>
                        <a14:foregroundMark x1="83508" y1="41429" x2="83508" y2="41429"/>
                        <a14:foregroundMark x1="83508" y1="39643" x2="83508" y2="39643"/>
                        <a14:backgroundMark x1="85340" y1="49643" x2="85340" y2="49643"/>
                        <a14:backgroundMark x1="83770" y1="50714" x2="82723" y2="60000"/>
                        <a14:backgroundMark x1="84031" y1="60714" x2="80890" y2="69286"/>
                        <a14:backgroundMark x1="82723" y1="37857" x2="82723" y2="37857"/>
                        <a14:backgroundMark x1="74607" y1="31786" x2="74607" y2="31786"/>
                        <a14:backgroundMark x1="74346" y1="31071" x2="75393" y2="3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52"/>
          <a:stretch/>
        </p:blipFill>
        <p:spPr>
          <a:xfrm>
            <a:off x="6780845" y="491817"/>
            <a:ext cx="1911817" cy="4807582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xmlns="" id="{1F53A03F-DB6D-4B6B-9829-BCCE756635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3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378044" y="525294"/>
            <a:ext cx="11520041" cy="576618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E3B2963-7DF5-431A-BB13-3F93C8662832}"/>
              </a:ext>
            </a:extLst>
          </p:cNvPr>
          <p:cNvGrpSpPr/>
          <p:nvPr/>
        </p:nvGrpSpPr>
        <p:grpSpPr>
          <a:xfrm>
            <a:off x="1530790" y="241300"/>
            <a:ext cx="9632510" cy="738822"/>
            <a:chOff x="1693121" y="130495"/>
            <a:chExt cx="8541385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831748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Quay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mặt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9C97BE1C-FCB7-4FF8-A283-98D5CC79807F}"/>
              </a:ext>
            </a:extLst>
          </p:cNvPr>
          <p:cNvGrpSpPr/>
          <p:nvPr/>
        </p:nvGrpSpPr>
        <p:grpSpPr>
          <a:xfrm>
            <a:off x="6548051" y="2502547"/>
            <a:ext cx="2026020" cy="2008559"/>
            <a:chOff x="2141868" y="4487896"/>
            <a:chExt cx="2405057" cy="247324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0E1C524-7687-4712-A255-0928C2D76BAF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xmlns="" id="{C1AEA4A5-F462-46A2-ADAD-B13BAD85EE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xmlns="" id="{21158E17-0587-498F-B9B1-562034378455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1D28935B-5506-4D96-A13F-3EACBAF48C37}"/>
                </a:ext>
              </a:extLst>
            </p:cNvPr>
            <p:cNvGrpSpPr/>
            <p:nvPr/>
          </p:nvGrpSpPr>
          <p:grpSpPr>
            <a:xfrm>
              <a:off x="3110641" y="5330951"/>
              <a:ext cx="794857" cy="433952"/>
              <a:chOff x="2744257" y="7248975"/>
              <a:chExt cx="1208812" cy="659953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xmlns="" id="{6283E9B3-3F1A-4D64-B903-8356AA30F22F}"/>
                  </a:ext>
                </a:extLst>
              </p:cNvPr>
              <p:cNvSpPr/>
              <p:nvPr/>
            </p:nvSpPr>
            <p:spPr>
              <a:xfrm rot="5400000">
                <a:off x="3416496" y="7372356"/>
                <a:ext cx="179917" cy="893228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xmlns="" id="{5F51F597-69BA-4E15-91B6-4219C8B511F0}"/>
                  </a:ext>
                </a:extLst>
              </p:cNvPr>
              <p:cNvSpPr/>
              <p:nvPr/>
            </p:nvSpPr>
            <p:spPr>
              <a:xfrm rot="6408215">
                <a:off x="2657473" y="7335759"/>
                <a:ext cx="569385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30FC1FB9-97B6-4E1F-B77D-D479059E51A3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9FF6CA75-A411-4979-80AD-D63BBC8F252E}"/>
              </a:ext>
            </a:extLst>
          </p:cNvPr>
          <p:cNvGrpSpPr/>
          <p:nvPr/>
        </p:nvGrpSpPr>
        <p:grpSpPr>
          <a:xfrm>
            <a:off x="9512453" y="2480844"/>
            <a:ext cx="2026020" cy="2006573"/>
            <a:chOff x="4672029" y="4552099"/>
            <a:chExt cx="2405057" cy="2473242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xmlns="" id="{E1EA0602-4CEE-42DE-9FFB-629B76324984}"/>
                </a:ext>
              </a:extLst>
            </p:cNvPr>
            <p:cNvGrpSpPr/>
            <p:nvPr/>
          </p:nvGrpSpPr>
          <p:grpSpPr>
            <a:xfrm>
              <a:off x="4672029" y="4552099"/>
              <a:ext cx="2405057" cy="2473242"/>
              <a:chOff x="3962400" y="3257193"/>
              <a:chExt cx="3245272" cy="3337279"/>
            </a:xfrm>
          </p:grpSpPr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xmlns="" id="{DADE4BC4-6248-44AB-96E3-34FC783690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3"/>
                <a:ext cx="3245272" cy="3337279"/>
              </a:xfrm>
              <a:prstGeom prst="rect">
                <a:avLst/>
              </a:prstGeom>
            </p:spPr>
          </p:pic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xmlns="" id="{EF51B670-3FEA-4C68-B0A9-28E8AAD6784A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xmlns="" id="{BE362EEB-309C-4A8A-A616-0CFA8A9456F0}"/>
                </a:ext>
              </a:extLst>
            </p:cNvPr>
            <p:cNvGrpSpPr/>
            <p:nvPr/>
          </p:nvGrpSpPr>
          <p:grpSpPr>
            <a:xfrm>
              <a:off x="5716148" y="5400695"/>
              <a:ext cx="374398" cy="967831"/>
              <a:chOff x="2858839" y="7257389"/>
              <a:chExt cx="569381" cy="1471873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B7640E74-4A4F-4AE2-A1C4-900A422C1CC6}"/>
                  </a:ext>
                </a:extLst>
              </p:cNvPr>
              <p:cNvSpPr/>
              <p:nvPr/>
            </p:nvSpPr>
            <p:spPr>
              <a:xfrm rot="10800000">
                <a:off x="2941570" y="7836029"/>
                <a:ext cx="179916" cy="893233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F3045F3C-B6A4-46B4-AB6E-AE3E6E4B1A58}"/>
                  </a:ext>
                </a:extLst>
              </p:cNvPr>
              <p:cNvSpPr/>
              <p:nvPr/>
            </p:nvSpPr>
            <p:spPr>
              <a:xfrm rot="8249183">
                <a:off x="2858839" y="7257389"/>
                <a:ext cx="569381" cy="395815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xmlns="" id="{1E47C67B-F36E-434A-BF35-52BA4A5F41AC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0B1E269B-2238-45C9-B3B6-7B8FE69E58E0}"/>
              </a:ext>
            </a:extLst>
          </p:cNvPr>
          <p:cNvGrpSpPr/>
          <p:nvPr/>
        </p:nvGrpSpPr>
        <p:grpSpPr>
          <a:xfrm>
            <a:off x="694049" y="2480843"/>
            <a:ext cx="2026020" cy="2015017"/>
            <a:chOff x="-988484" y="4467071"/>
            <a:chExt cx="2405057" cy="2473243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xmlns="" id="{53A0DBF7-E308-4C15-BAEE-85FB6E60EC23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xmlns="" id="{7DB13331-9F9D-49F0-B01A-284BDE1BD3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xmlns="" id="{5870A59C-8DA8-4A39-9771-6582981B3B9D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xmlns="" id="{413D8993-BBCB-457C-A458-F36BE1541C8D}"/>
                </a:ext>
              </a:extLst>
            </p:cNvPr>
            <p:cNvGrpSpPr/>
            <p:nvPr/>
          </p:nvGrpSpPr>
          <p:grpSpPr>
            <a:xfrm>
              <a:off x="120162" y="5633992"/>
              <a:ext cx="620241" cy="374399"/>
              <a:chOff x="2956983" y="7741521"/>
              <a:chExt cx="943260" cy="569386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xmlns="" id="{6D5C6B0F-BA2E-401B-8716-5E77BD88837B}"/>
                  </a:ext>
                </a:extLst>
              </p:cNvPr>
              <p:cNvSpPr/>
              <p:nvPr/>
            </p:nvSpPr>
            <p:spPr>
              <a:xfrm rot="5400000">
                <a:off x="3363668" y="7385051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xmlns="" id="{40A5CC0C-F286-4A0A-B10C-85035B19BA63}"/>
                  </a:ext>
                </a:extLst>
              </p:cNvPr>
              <p:cNvSpPr/>
              <p:nvPr/>
            </p:nvSpPr>
            <p:spPr>
              <a:xfrm rot="14097601">
                <a:off x="3003839" y="7882012"/>
                <a:ext cx="569386" cy="288404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xmlns="" id="{721879B1-4570-4D1A-87E7-15D292E30907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91CFEB38-A24F-493B-A48D-FB3245480285}"/>
              </a:ext>
            </a:extLst>
          </p:cNvPr>
          <p:cNvGrpSpPr/>
          <p:nvPr/>
        </p:nvGrpSpPr>
        <p:grpSpPr>
          <a:xfrm>
            <a:off x="3625291" y="2480844"/>
            <a:ext cx="2026020" cy="2006573"/>
            <a:chOff x="-988484" y="4467071"/>
            <a:chExt cx="2405057" cy="2473243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xmlns="" id="{788E52F7-CD77-43BC-9742-4E1CD5F98617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xmlns="" id="{BBABEDBF-A4FD-44D4-B255-A6E0857B8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xmlns="" id="{49C3FABA-3A5D-4FAE-A099-84F259C4BB4A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6C318C32-1D60-4722-B751-4230C3B87F7C}"/>
                </a:ext>
              </a:extLst>
            </p:cNvPr>
            <p:cNvGrpSpPr/>
            <p:nvPr/>
          </p:nvGrpSpPr>
          <p:grpSpPr>
            <a:xfrm>
              <a:off x="112156" y="5643176"/>
              <a:ext cx="252866" cy="624346"/>
              <a:chOff x="2944800" y="7755468"/>
              <a:chExt cx="384557" cy="949503"/>
            </a:xfrm>
          </p:grpSpPr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E5461204-8B97-41E4-96AD-7BCC43AFFF4D}"/>
                  </a:ext>
                </a:extLst>
              </p:cNvPr>
              <p:cNvSpPr/>
              <p:nvPr/>
            </p:nvSpPr>
            <p:spPr>
              <a:xfrm flipV="1">
                <a:off x="2944800" y="7811739"/>
                <a:ext cx="179917" cy="893232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ADC0D97A-C10C-4847-A5AF-28E36F8904E6}"/>
                  </a:ext>
                </a:extLst>
              </p:cNvPr>
              <p:cNvSpPr/>
              <p:nvPr/>
            </p:nvSpPr>
            <p:spPr>
              <a:xfrm rot="16475032">
                <a:off x="2891958" y="8043405"/>
                <a:ext cx="581850" cy="292949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xmlns="" id="{22060151-21E6-44A8-8EB3-ED3CF75F6F4E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xmlns="" id="{0120AC53-E793-4810-BBB0-D52E5752C7D5}"/>
              </a:ext>
            </a:extLst>
          </p:cNvPr>
          <p:cNvSpPr/>
          <p:nvPr/>
        </p:nvSpPr>
        <p:spPr>
          <a:xfrm>
            <a:off x="530714" y="1643177"/>
            <a:ext cx="2501789" cy="62022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A953D9F3-CEC2-4CA8-A9BA-254232B68BD1}"/>
              </a:ext>
            </a:extLst>
          </p:cNvPr>
          <p:cNvSpPr/>
          <p:nvPr/>
        </p:nvSpPr>
        <p:spPr>
          <a:xfrm>
            <a:off x="3466645" y="1645920"/>
            <a:ext cx="2343312" cy="617483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xmlns="" id="{377E3ADF-F550-471D-90AA-816C274A1900}"/>
              </a:ext>
            </a:extLst>
          </p:cNvPr>
          <p:cNvSpPr/>
          <p:nvPr/>
        </p:nvSpPr>
        <p:spPr>
          <a:xfrm>
            <a:off x="6310167" y="1639579"/>
            <a:ext cx="2501789" cy="617483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xmlns="" id="{C0849725-0286-45AE-88A7-E23AF67B9DC6}"/>
              </a:ext>
            </a:extLst>
          </p:cNvPr>
          <p:cNvSpPr/>
          <p:nvPr/>
        </p:nvSpPr>
        <p:spPr>
          <a:xfrm>
            <a:off x="9312166" y="1639579"/>
            <a:ext cx="2501789" cy="617483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883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127" grpId="0" animBg="1"/>
      <p:bldP spid="1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CDDE30-AF58-4DDA-B27A-32A4CF2EE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2737533" y="3037218"/>
            <a:ext cx="6461133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378044" y="511629"/>
            <a:ext cx="11520041" cy="5671458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E3B2963-7DF5-431A-BB13-3F93C8662832}"/>
              </a:ext>
            </a:extLst>
          </p:cNvPr>
          <p:cNvGrpSpPr/>
          <p:nvPr/>
        </p:nvGrpSpPr>
        <p:grpSpPr>
          <a:xfrm>
            <a:off x="1233403" y="243177"/>
            <a:ext cx="9725194" cy="959823"/>
            <a:chOff x="1693121" y="130495"/>
            <a:chExt cx="8541385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831748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Quay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mặt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0B1E269B-2238-45C9-B3B6-7B8FE69E58E0}"/>
              </a:ext>
            </a:extLst>
          </p:cNvPr>
          <p:cNvGrpSpPr/>
          <p:nvPr/>
        </p:nvGrpSpPr>
        <p:grpSpPr>
          <a:xfrm>
            <a:off x="748477" y="2491331"/>
            <a:ext cx="2026020" cy="2006573"/>
            <a:chOff x="-988484" y="4467071"/>
            <a:chExt cx="2405057" cy="2473243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xmlns="" id="{53A0DBF7-E308-4C15-BAEE-85FB6E60EC23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xmlns="" id="{7DB13331-9F9D-49F0-B01A-284BDE1BD3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xmlns="" id="{5870A59C-8DA8-4A39-9771-6582981B3B9D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xmlns="" id="{413D8993-BBCB-457C-A458-F36BE1541C8D}"/>
                </a:ext>
              </a:extLst>
            </p:cNvPr>
            <p:cNvGrpSpPr/>
            <p:nvPr/>
          </p:nvGrpSpPr>
          <p:grpSpPr>
            <a:xfrm>
              <a:off x="101533" y="5428173"/>
              <a:ext cx="399145" cy="863299"/>
              <a:chOff x="2928651" y="7428505"/>
              <a:chExt cx="607018" cy="1312904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xmlns="" id="{6D5C6B0F-BA2E-401B-8716-5E77BD88837B}"/>
                  </a:ext>
                </a:extLst>
              </p:cNvPr>
              <p:cNvSpPr/>
              <p:nvPr/>
            </p:nvSpPr>
            <p:spPr>
              <a:xfrm rot="10800000">
                <a:off x="2928651" y="7813948"/>
                <a:ext cx="173276" cy="927461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xmlns="" id="{40A5CC0C-F286-4A0A-B10C-85035B19BA63}"/>
                  </a:ext>
                </a:extLst>
              </p:cNvPr>
              <p:cNvSpPr/>
              <p:nvPr/>
            </p:nvSpPr>
            <p:spPr>
              <a:xfrm rot="9575539">
                <a:off x="2987296" y="7428505"/>
                <a:ext cx="548373" cy="29945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xmlns="" id="{721879B1-4570-4D1A-87E7-15D292E30907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91CFEB38-A24F-493B-A48D-FB3245480285}"/>
              </a:ext>
            </a:extLst>
          </p:cNvPr>
          <p:cNvGrpSpPr/>
          <p:nvPr/>
        </p:nvGrpSpPr>
        <p:grpSpPr>
          <a:xfrm>
            <a:off x="3462657" y="2491331"/>
            <a:ext cx="2026020" cy="2006573"/>
            <a:chOff x="-988484" y="4443804"/>
            <a:chExt cx="2405057" cy="2473243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xmlns="" id="{788E52F7-CD77-43BC-9742-4E1CD5F98617}"/>
                </a:ext>
              </a:extLst>
            </p:cNvPr>
            <p:cNvGrpSpPr/>
            <p:nvPr/>
          </p:nvGrpSpPr>
          <p:grpSpPr>
            <a:xfrm>
              <a:off x="-988484" y="4443804"/>
              <a:ext cx="2405057" cy="2473243"/>
              <a:chOff x="3962400" y="3225799"/>
              <a:chExt cx="3245272" cy="3337280"/>
            </a:xfrm>
          </p:grpSpPr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xmlns="" id="{BBABEDBF-A4FD-44D4-B255-A6E0857B8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25799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xmlns="" id="{49C3FABA-3A5D-4FAE-A099-84F259C4BB4A}"/>
                  </a:ext>
                </a:extLst>
              </p:cNvPr>
              <p:cNvSpPr/>
              <p:nvPr/>
            </p:nvSpPr>
            <p:spPr>
              <a:xfrm>
                <a:off x="5029200" y="4579892"/>
                <a:ext cx="990601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6C318C32-1D60-4722-B751-4230C3B87F7C}"/>
                </a:ext>
              </a:extLst>
            </p:cNvPr>
            <p:cNvGrpSpPr/>
            <p:nvPr/>
          </p:nvGrpSpPr>
          <p:grpSpPr>
            <a:xfrm>
              <a:off x="120171" y="5503148"/>
              <a:ext cx="618517" cy="240242"/>
              <a:chOff x="2956983" y="7542509"/>
              <a:chExt cx="940635" cy="365359"/>
            </a:xfrm>
          </p:grpSpPr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E5461204-8B97-41E4-96AD-7BCC43AFFF4D}"/>
                  </a:ext>
                </a:extLst>
              </p:cNvPr>
              <p:cNvSpPr/>
              <p:nvPr/>
            </p:nvSpPr>
            <p:spPr>
              <a:xfrm rot="15923447" flipV="1">
                <a:off x="3374080" y="7374580"/>
                <a:ext cx="186811" cy="860265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ADC0D97A-C10C-4847-A5AF-28E36F8904E6}"/>
                  </a:ext>
                </a:extLst>
              </p:cNvPr>
              <p:cNvSpPr/>
              <p:nvPr/>
            </p:nvSpPr>
            <p:spPr>
              <a:xfrm rot="10800000">
                <a:off x="2997997" y="7542509"/>
                <a:ext cx="616755" cy="326489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xmlns="" id="{22060151-21E6-44A8-8EB3-ED3CF75F6F4E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xmlns="" id="{0120AC53-E793-4810-BBB0-D52E5752C7D5}"/>
              </a:ext>
            </a:extLst>
          </p:cNvPr>
          <p:cNvSpPr/>
          <p:nvPr/>
        </p:nvSpPr>
        <p:spPr>
          <a:xfrm>
            <a:off x="530226" y="1713537"/>
            <a:ext cx="2272962" cy="5609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A953D9F3-CEC2-4CA8-A9BA-254232B68BD1}"/>
              </a:ext>
            </a:extLst>
          </p:cNvPr>
          <p:cNvSpPr/>
          <p:nvPr/>
        </p:nvSpPr>
        <p:spPr>
          <a:xfrm>
            <a:off x="3210699" y="1707746"/>
            <a:ext cx="2529936" cy="5725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xmlns="" id="{377E3ADF-F550-471D-90AA-816C274A1900}"/>
              </a:ext>
            </a:extLst>
          </p:cNvPr>
          <p:cNvSpPr/>
          <p:nvPr/>
        </p:nvSpPr>
        <p:spPr>
          <a:xfrm>
            <a:off x="6223465" y="1690377"/>
            <a:ext cx="2529936" cy="5725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19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xmlns="" id="{C0849725-0286-45AE-88A7-E23AF67B9DC6}"/>
              </a:ext>
            </a:extLst>
          </p:cNvPr>
          <p:cNvSpPr/>
          <p:nvPr/>
        </p:nvSpPr>
        <p:spPr>
          <a:xfrm>
            <a:off x="9236231" y="1714629"/>
            <a:ext cx="2529936" cy="5609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22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0BEAC1B-6C96-4F79-A41D-18DB08ACEC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92" b="62678" l="67389" r="97524">
                        <a14:foregroundMark x1="75513" y1="41727" x2="75513" y2="41727"/>
                        <a14:foregroundMark x1="73075" y1="43566" x2="85919" y2="56261"/>
                        <a14:foregroundMark x1="74855" y1="42699" x2="90909" y2="52272"/>
                        <a14:foregroundMark x1="79420" y1="39681" x2="93230" y2="49358"/>
                        <a14:foregroundMark x1="83095" y1="36282" x2="83095" y2="36282"/>
                        <a14:foregroundMark x1="83095" y1="36282" x2="90909" y2="39924"/>
                        <a14:foregroundMark x1="90909" y1="39924" x2="90909" y2="39924"/>
                        <a14:foregroundMark x1="86847" y1="37738" x2="86847" y2="37738"/>
                        <a14:foregroundMark x1="88356" y1="36524" x2="88356" y2="36524"/>
                        <a14:foregroundMark x1="84023" y1="36767" x2="84023" y2="36767"/>
                        <a14:foregroundMark x1="80928" y1="36524" x2="80387" y2="36524"/>
                        <a14:foregroundMark x1="78221" y1="37010" x2="73230" y2="50087"/>
                        <a14:foregroundMark x1="73230" y1="50087" x2="73230" y2="50087"/>
                        <a14:foregroundMark x1="71064" y1="42109" x2="70368" y2="50815"/>
                        <a14:foregroundMark x1="70368" y1="50815" x2="70522" y2="50954"/>
                        <a14:foregroundMark x1="68897" y1="45994" x2="69710" y2="50711"/>
                        <a14:foregroundMark x1="69710" y1="50711" x2="69710" y2="50711"/>
                        <a14:foregroundMark x1="70522" y1="46583" x2="70522" y2="46583"/>
                        <a14:foregroundMark x1="71721" y1="49011" x2="71721" y2="49011"/>
                        <a14:foregroundMark x1="72418" y1="46722" x2="74855" y2="53486"/>
                        <a14:foregroundMark x1="74855" y1="53486" x2="74855" y2="53486"/>
                        <a14:foregroundMark x1="86576" y1="37010" x2="74855" y2="53139"/>
                        <a14:foregroundMark x1="74855" y1="53139" x2="74855" y2="53139"/>
                        <a14:foregroundMark x1="86576" y1="39334" x2="79420" y2="56642"/>
                        <a14:foregroundMark x1="70638" y1="41381" x2="68627" y2="53243"/>
                        <a14:foregroundMark x1="68627" y1="53243" x2="71335" y2="56746"/>
                        <a14:foregroundMark x1="70638" y1="52758" x2="93075" y2="58828"/>
                        <a14:foregroundMark x1="93075" y1="58828" x2="93075" y2="58828"/>
                        <a14:foregroundMark x1="93075" y1="41242" x2="93075" y2="41242"/>
                        <a14:foregroundMark x1="93075" y1="41242" x2="93075" y2="41242"/>
                        <a14:foregroundMark x1="93075" y1="37634" x2="93075" y2="37634"/>
                        <a14:foregroundMark x1="92534" y1="40756" x2="93888" y2="56746"/>
                        <a14:foregroundMark x1="93888" y1="56746" x2="93888" y2="56746"/>
                        <a14:foregroundMark x1="89168" y1="49844" x2="89168" y2="49844"/>
                        <a14:foregroundMark x1="76325" y1="51786" x2="75938" y2="52411"/>
                        <a14:foregroundMark x1="70638" y1="52758" x2="77137" y2="60874"/>
                        <a14:foregroundMark x1="78337" y1="40548" x2="79304" y2="52168"/>
                        <a14:foregroundMark x1="79304" y1="52168" x2="79304" y2="52168"/>
                        <a14:foregroundMark x1="70909" y1="41242" x2="82669" y2="38224"/>
                        <a14:foregroundMark x1="79574" y1="39334" x2="82398" y2="48526"/>
                        <a14:foregroundMark x1="83636" y1="40166" x2="82824" y2="51786"/>
                        <a14:foregroundMark x1="72147" y1="44884" x2="77137" y2="55671"/>
                        <a14:foregroundMark x1="77137" y1="55671" x2="77137" y2="55671"/>
                        <a14:foregroundMark x1="81199" y1="39924" x2="78607" y2="55186"/>
                        <a14:foregroundMark x1="78607" y1="55186" x2="78607" y2="55186"/>
                        <a14:foregroundMark x1="73075" y1="40409" x2="72959" y2="55810"/>
                        <a14:foregroundMark x1="72959" y1="55810" x2="72959" y2="55810"/>
                        <a14:foregroundMark x1="73230" y1="44398" x2="87853" y2="48422"/>
                        <a14:foregroundMark x1="87853" y1="48422" x2="84410" y2="55636"/>
                        <a14:foregroundMark x1="84410" y1="55636" x2="82592" y2="51544"/>
                        <a14:foregroundMark x1="82592" y1="51544" x2="84294" y2="49011"/>
                        <a14:foregroundMark x1="86576" y1="40999" x2="90909" y2="56261"/>
                        <a14:foregroundMark x1="90909" y1="56261" x2="90909" y2="56261"/>
                        <a14:foregroundMark x1="67544" y1="47451" x2="67544" y2="47451"/>
                        <a14:foregroundMark x1="75126" y1="38224" x2="70522" y2="42213"/>
                        <a14:foregroundMark x1="70522" y1="42213" x2="70368" y2="42941"/>
                        <a14:foregroundMark x1="82012" y1="37738" x2="84449" y2="44537"/>
                        <a14:foregroundMark x1="90251" y1="40548" x2="93733" y2="54457"/>
                        <a14:foregroundMark x1="89710" y1="39924" x2="88356" y2="49497"/>
                        <a14:foregroundMark x1="87814" y1="40756" x2="95513" y2="50468"/>
                        <a14:foregroundMark x1="95513" y1="50468" x2="95513" y2="50468"/>
                        <a14:foregroundMark x1="79420" y1="37392" x2="87002" y2="40652"/>
                        <a14:foregroundMark x1="80116" y1="36039" x2="83366" y2="36039"/>
                        <a14:foregroundMark x1="80116" y1="35935" x2="71992" y2="40895"/>
                        <a14:foregroundMark x1="71992" y1="40895" x2="71992" y2="40895"/>
                        <a14:foregroundMark x1="73888" y1="44051" x2="78762" y2="54700"/>
                        <a14:foregroundMark x1="76209" y1="45751" x2="82012" y2="60388"/>
                        <a14:foregroundMark x1="82012" y1="60388" x2="82012" y2="60388"/>
                        <a14:foregroundMark x1="74855" y1="55428" x2="77950" y2="58932"/>
                        <a14:foregroundMark x1="77950" y1="58932" x2="85764" y2="59799"/>
                        <a14:foregroundMark x1="91721" y1="47693" x2="86306" y2="57856"/>
                        <a14:foregroundMark x1="86306" y1="57856" x2="86306" y2="57856"/>
                        <a14:foregroundMark x1="85648" y1="45612" x2="83636" y2="54839"/>
                        <a14:foregroundMark x1="83636" y1="54839" x2="83636" y2="54839"/>
                        <a14:foregroundMark x1="68201" y1="46722" x2="68201" y2="46722"/>
                        <a14:foregroundMark x1="69168" y1="44294" x2="69168" y2="44780"/>
                        <a14:foregroundMark x1="69439" y1="44051" x2="67427" y2="47936"/>
                        <a14:foregroundMark x1="67427" y1="47936" x2="67427" y2="47936"/>
                        <a14:foregroundMark x1="70251" y1="42213" x2="67814" y2="46583"/>
                        <a14:foregroundMark x1="67814" y1="46583" x2="67814" y2="46583"/>
                        <a14:foregroundMark x1="68627" y1="44294" x2="67544" y2="52758"/>
                        <a14:foregroundMark x1="67544" y1="52758" x2="67544" y2="52758"/>
                        <a14:foregroundMark x1="67930" y1="50225" x2="75513" y2="56989"/>
                        <a14:foregroundMark x1="75513" y1="56989" x2="82282" y2="59070"/>
                        <a14:foregroundMark x1="77950" y1="59070" x2="90368" y2="56642"/>
                        <a14:foregroundMark x1="90368" y1="56642" x2="90368" y2="56642"/>
                        <a14:foregroundMark x1="94700" y1="43913" x2="95242" y2="49983"/>
                        <a14:foregroundMark x1="95242" y1="49983" x2="95242" y2="49983"/>
                        <a14:foregroundMark x1="92534" y1="42213" x2="94545" y2="47451"/>
                        <a14:foregroundMark x1="94545" y1="47451" x2="94545" y2="47451"/>
                        <a14:foregroundMark x1="84990" y1="36039" x2="84990" y2="36039"/>
                        <a14:foregroundMark x1="84023" y1="36420" x2="90909" y2="39334"/>
                        <a14:foregroundMark x1="90909" y1="39334" x2="90909" y2="39334"/>
                        <a14:foregroundMark x1="80658" y1="36906" x2="75203" y2="38051"/>
                        <a14:foregroundMark x1="75203" y1="38051" x2="73501" y2="39438"/>
                        <a14:foregroundMark x1="67930" y1="53382" x2="74159" y2="59417"/>
                        <a14:foregroundMark x1="71605" y1="48630" x2="74429" y2="54596"/>
                        <a14:foregroundMark x1="71180" y1="49358" x2="73230" y2="54943"/>
                        <a14:foregroundMark x1="73230" y1="54943" x2="73230" y2="54943"/>
                        <a14:foregroundMark x1="68897" y1="55671" x2="74855" y2="59313"/>
                        <a14:foregroundMark x1="74855" y1="59313" x2="74855" y2="59313"/>
                        <a14:foregroundMark x1="72689" y1="59313" x2="72689" y2="59313"/>
                        <a14:foregroundMark x1="71335" y1="58099" x2="71335" y2="58099"/>
                        <a14:foregroundMark x1="79574" y1="60388" x2="79961" y2="60527"/>
                        <a14:foregroundMark x1="95513" y1="50815" x2="93501" y2="55082"/>
                        <a14:foregroundMark x1="93501" y1="55082" x2="93501" y2="55082"/>
                        <a14:foregroundMark x1="70368" y1="57475" x2="74584" y2="59313"/>
                        <a14:foregroundMark x1="73617" y1="59799" x2="73617" y2="59799"/>
                        <a14:foregroundMark x1="72689" y1="59313" x2="77253" y2="61013"/>
                        <a14:foregroundMark x1="77253" y1="61013" x2="77253" y2="61013"/>
                        <a14:foregroundMark x1="74855" y1="61256" x2="79420" y2="62227"/>
                        <a14:foregroundMark x1="94159" y1="41242" x2="96054" y2="45855"/>
                        <a14:foregroundMark x1="89014" y1="37496" x2="92689" y2="40062"/>
                        <a14:foregroundMark x1="69710" y1="40895" x2="69710" y2="40895"/>
                        <a14:foregroundMark x1="83095" y1="35935" x2="87389" y2="35935"/>
                        <a14:foregroundMark x1="84990" y1="36767" x2="89710" y2="38467"/>
                        <a14:foregroundMark x1="87002" y1="36524" x2="91876" y2="37496"/>
                        <a14:foregroundMark x1="96054" y1="44884" x2="97137" y2="48630"/>
                        <a14:foregroundMark x1="95629" y1="46098" x2="95783" y2="52515"/>
                        <a14:foregroundMark x1="95783" y1="52515" x2="95783" y2="52515"/>
                        <a14:foregroundMark x1="97253" y1="48630" x2="96325" y2="52411"/>
                        <a14:foregroundMark x1="96441" y1="47936" x2="96325" y2="54700"/>
                        <a14:foregroundMark x1="96325" y1="54700" x2="96325" y2="54700"/>
                        <a14:foregroundMark x1="80774" y1="62712" x2="89826" y2="60388"/>
                        <a14:foregroundMark x1="89826" y1="60388" x2="89826" y2="60388"/>
                        <a14:foregroundMark x1="78491" y1="62331" x2="86460" y2="61845"/>
                        <a14:foregroundMark x1="86460" y1="61845" x2="86460" y2="61845"/>
                        <a14:foregroundMark x1="76596" y1="36282" x2="76596" y2="36282"/>
                        <a14:foregroundMark x1="78878" y1="35796" x2="75126" y2="37634"/>
                        <a14:foregroundMark x1="81315" y1="35692" x2="74004" y2="37461"/>
                        <a14:foregroundMark x1="74004" y1="37461" x2="68008" y2="44051"/>
                        <a14:foregroundMark x1="68008" y1="44051" x2="67930" y2="44155"/>
                        <a14:foregroundMark x1="97137" y1="53972" x2="97137" y2="53972"/>
                        <a14:foregroundMark x1="97524" y1="51301" x2="96712" y2="53382"/>
                        <a14:foregroundMark x1="95783" y1="55428" x2="95783" y2="55428"/>
                        <a14:foregroundMark x1="96054" y1="55324" x2="96054" y2="55324"/>
                        <a14:foregroundMark x1="96054" y1="56053" x2="96054" y2="56053"/>
                        <a14:foregroundMark x1="94545" y1="57232" x2="97137" y2="56053"/>
                        <a14:foregroundMark x1="96596" y1="54596" x2="93617" y2="58203"/>
                        <a14:foregroundMark x1="93617" y1="58203" x2="93617" y2="58203"/>
                        <a14:foregroundMark x1="90251" y1="61117" x2="90251" y2="61117"/>
                        <a14:foregroundMark x1="90909" y1="60874" x2="90909" y2="60874"/>
                        <a14:foregroundMark x1="94971" y1="56746" x2="92418" y2="59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57" t="34520" b="35591"/>
          <a:stretch/>
        </p:blipFill>
        <p:spPr>
          <a:xfrm>
            <a:off x="6522300" y="2507083"/>
            <a:ext cx="1932266" cy="1892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488303-62C7-4443-89DE-99EECC5961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500" b="80417" l="59722" r="96875">
                        <a14:foregroundMark x1="73958" y1="54375" x2="75810" y2="69063"/>
                        <a14:foregroundMark x1="75810" y1="69063" x2="85069" y2="61771"/>
                        <a14:foregroundMark x1="85069" y1="61771" x2="72338" y2="56667"/>
                        <a14:foregroundMark x1="72338" y1="56667" x2="84259" y2="65938"/>
                        <a14:foregroundMark x1="84259" y1="65938" x2="75116" y2="62813"/>
                        <a14:foregroundMark x1="75116" y1="62813" x2="82870" y2="64688"/>
                        <a14:foregroundMark x1="82870" y1="64688" x2="71296" y2="67396"/>
                        <a14:foregroundMark x1="71296" y1="67396" x2="81250" y2="62813"/>
                        <a14:foregroundMark x1="81250" y1="62813" x2="78356" y2="69271"/>
                        <a14:foregroundMark x1="78356" y1="69271" x2="83218" y2="58854"/>
                        <a14:foregroundMark x1="83218" y1="58854" x2="73958" y2="66042"/>
                        <a14:foregroundMark x1="73958" y1="66042" x2="70949" y2="58854"/>
                        <a14:foregroundMark x1="70949" y1="58854" x2="78356" y2="67917"/>
                        <a14:foregroundMark x1="78356" y1="67917" x2="72569" y2="59583"/>
                        <a14:foregroundMark x1="72569" y1="59583" x2="78819" y2="68333"/>
                        <a14:foregroundMark x1="78819" y1="68333" x2="75347" y2="64896"/>
                        <a14:foregroundMark x1="75347" y1="64896" x2="81250" y2="63542"/>
                        <a14:foregroundMark x1="81250" y1="63542" x2="78009" y2="67813"/>
                        <a14:foregroundMark x1="78009" y1="67813" x2="69560" y2="60833"/>
                        <a14:foregroundMark x1="69560" y1="60833" x2="73264" y2="64479"/>
                        <a14:foregroundMark x1="73264" y1="64479" x2="61690" y2="64063"/>
                        <a14:foregroundMark x1="61690" y1="64063" x2="73032" y2="64063"/>
                        <a14:foregroundMark x1="73032" y1="64063" x2="72685" y2="69063"/>
                        <a14:foregroundMark x1="72685" y1="69063" x2="78704" y2="68125"/>
                        <a14:foregroundMark x1="78704" y1="68125" x2="81944" y2="73333"/>
                        <a14:foregroundMark x1="81944" y1="73333" x2="78472" y2="70833"/>
                        <a14:foregroundMark x1="78472" y1="70833" x2="77778" y2="73229"/>
                        <a14:foregroundMark x1="69329" y1="49583" x2="87269" y2="52292"/>
                        <a14:foregroundMark x1="87269" y1="52292" x2="94329" y2="55937"/>
                        <a14:foregroundMark x1="94329" y1="55937" x2="94792" y2="62813"/>
                        <a14:foregroundMark x1="94792" y1="62813" x2="91319" y2="71354"/>
                        <a14:foregroundMark x1="91319" y1="71354" x2="88889" y2="74896"/>
                        <a14:foregroundMark x1="88889" y1="74896" x2="84028" y2="78021"/>
                        <a14:foregroundMark x1="84028" y1="78021" x2="76968" y2="79167"/>
                        <a14:foregroundMark x1="74537" y1="48958" x2="82639" y2="49375"/>
                        <a14:foregroundMark x1="82639" y1="49375" x2="83449" y2="49792"/>
                        <a14:foregroundMark x1="86574" y1="49271" x2="74074" y2="47500"/>
                        <a14:foregroundMark x1="74074" y1="47500" x2="67940" y2="49167"/>
                        <a14:foregroundMark x1="67940" y1="49167" x2="66667" y2="50417"/>
                        <a14:foregroundMark x1="70255" y1="50208" x2="64236" y2="55313"/>
                        <a14:foregroundMark x1="64236" y1="55313" x2="61111" y2="62187"/>
                        <a14:foregroundMark x1="61111" y1="62187" x2="60648" y2="65729"/>
                        <a14:foregroundMark x1="60648" y1="65729" x2="62037" y2="68854"/>
                        <a14:foregroundMark x1="61458" y1="68542" x2="67824" y2="74896"/>
                        <a14:foregroundMark x1="67824" y1="74896" x2="73495" y2="77188"/>
                        <a14:foregroundMark x1="95833" y1="60833" x2="95949" y2="66667"/>
                        <a14:foregroundMark x1="96296" y1="60521" x2="96759" y2="64479"/>
                        <a14:foregroundMark x1="96759" y1="68646" x2="96875" y2="69167"/>
                        <a14:foregroundMark x1="95949" y1="67500" x2="95139" y2="71979"/>
                        <a14:foregroundMark x1="95139" y1="71979" x2="94444" y2="72813"/>
                        <a14:foregroundMark x1="76042" y1="80417" x2="79282" y2="80104"/>
                        <a14:foregroundMark x1="66782" y1="61771" x2="67477" y2="65625"/>
                        <a14:foregroundMark x1="78009" y1="71875" x2="80208" y2="76771"/>
                        <a14:foregroundMark x1="59722" y1="64167" x2="59722" y2="64167"/>
                        <a14:foregroundMark x1="59722" y1="63542" x2="59722" y2="63542"/>
                        <a14:foregroundMark x1="59722" y1="63229" x2="59722" y2="63229"/>
                        <a14:foregroundMark x1="78588" y1="53021" x2="78819" y2="69479"/>
                        <a14:foregroundMark x1="82176" y1="54688" x2="86343" y2="63958"/>
                        <a14:foregroundMark x1="86343" y1="63958" x2="86343" y2="63646"/>
                        <a14:foregroundMark x1="86574" y1="57917" x2="86574" y2="57917"/>
                        <a14:foregroundMark x1="86111" y1="55521" x2="88079" y2="62813"/>
                        <a14:foregroundMark x1="88079" y1="62813" x2="74537" y2="68958"/>
                        <a14:foregroundMark x1="74537" y1="68958" x2="77546" y2="61458"/>
                        <a14:foregroundMark x1="77546" y1="61458" x2="76620" y2="68646"/>
                        <a14:foregroundMark x1="76620" y1="68646" x2="75463" y2="57188"/>
                        <a14:foregroundMark x1="75463" y1="57188" x2="76505" y2="65521"/>
                        <a14:foregroundMark x1="76505" y1="65521" x2="81944" y2="62083"/>
                        <a14:foregroundMark x1="78241" y1="54479" x2="70486" y2="56042"/>
                        <a14:foregroundMark x1="70486" y1="56042" x2="64699" y2="62292"/>
                        <a14:foregroundMark x1="64699" y1="62292" x2="66319" y2="61250"/>
                        <a14:foregroundMark x1="69560" y1="54063" x2="66435" y2="59375"/>
                        <a14:foregroundMark x1="66435" y1="59375" x2="66667" y2="65417"/>
                        <a14:foregroundMark x1="66667" y1="65417" x2="71065" y2="62604"/>
                        <a14:foregroundMark x1="75231" y1="53229" x2="83565" y2="55833"/>
                        <a14:foregroundMark x1="83565" y1="55833" x2="90162" y2="62292"/>
                        <a14:foregroundMark x1="90162" y1="62292" x2="81944" y2="56979"/>
                        <a14:foregroundMark x1="81944" y1="56979" x2="87269" y2="61563"/>
                        <a14:foregroundMark x1="87269" y1="61563" x2="87269" y2="62292"/>
                        <a14:foregroundMark x1="87037" y1="53125" x2="89352" y2="56667"/>
                        <a14:foregroundMark x1="89352" y1="56667" x2="89352" y2="67708"/>
                        <a14:foregroundMark x1="89352" y1="67708" x2="78819" y2="66979"/>
                        <a14:foregroundMark x1="78819" y1="66979" x2="83796" y2="68125"/>
                        <a14:foregroundMark x1="83796" y1="68125" x2="76620" y2="72813"/>
                        <a14:foregroundMark x1="76620" y1="72813" x2="75000" y2="67813"/>
                        <a14:foregroundMark x1="75000" y1="67813" x2="68403" y2="69271"/>
                        <a14:foregroundMark x1="68403" y1="69271" x2="68866" y2="64479"/>
                        <a14:foregroundMark x1="68866" y1="64479" x2="64583" y2="65729"/>
                        <a14:foregroundMark x1="64583" y1="65729" x2="71296" y2="58542"/>
                        <a14:foregroundMark x1="71296" y1="58542" x2="80903" y2="54063"/>
                        <a14:foregroundMark x1="80903" y1="54063" x2="75579" y2="54375"/>
                        <a14:foregroundMark x1="75579" y1="54375" x2="83796" y2="56458"/>
                        <a14:foregroundMark x1="83796" y1="56458" x2="79051" y2="59479"/>
                        <a14:foregroundMark x1="79051" y1="59479" x2="89352" y2="61250"/>
                        <a14:foregroundMark x1="89352" y1="61250" x2="85532" y2="65208"/>
                        <a14:foregroundMark x1="85532" y1="65208" x2="91204" y2="67708"/>
                        <a14:foregroundMark x1="91204" y1="67708" x2="82870" y2="70729"/>
                        <a14:foregroundMark x1="82870" y1="70729" x2="82870" y2="74479"/>
                        <a14:foregroundMark x1="86690" y1="68125" x2="86111" y2="75313"/>
                        <a14:foregroundMark x1="91088" y1="68021" x2="88079" y2="74896"/>
                        <a14:foregroundMark x1="89236" y1="66875" x2="87037" y2="73542"/>
                        <a14:foregroundMark x1="90046" y1="57500" x2="91551" y2="65104"/>
                        <a14:foregroundMark x1="91667" y1="56250" x2="94213" y2="65417"/>
                        <a14:foregroundMark x1="89815" y1="56354" x2="92245" y2="63958"/>
                        <a14:foregroundMark x1="86574" y1="57292" x2="90394" y2="66875"/>
                        <a14:foregroundMark x1="89583" y1="59896" x2="91319" y2="66042"/>
                        <a14:foregroundMark x1="90162" y1="60833" x2="91782" y2="65417"/>
                        <a14:foregroundMark x1="82176" y1="51354" x2="83681" y2="58438"/>
                        <a14:foregroundMark x1="84375" y1="52500" x2="83449" y2="59375"/>
                        <a14:foregroundMark x1="76736" y1="51250" x2="75231" y2="56563"/>
                        <a14:foregroundMark x1="75579" y1="50208" x2="74306" y2="56875"/>
                        <a14:foregroundMark x1="73495" y1="51354" x2="72685" y2="58021"/>
                        <a14:foregroundMark x1="71644" y1="52292" x2="70602" y2="57813"/>
                        <a14:foregroundMark x1="68634" y1="56771" x2="69097" y2="62083"/>
                        <a14:foregroundMark x1="69792" y1="57292" x2="70023" y2="62187"/>
                        <a14:foregroundMark x1="68634" y1="57188" x2="68866" y2="62917"/>
                        <a14:foregroundMark x1="64468" y1="58333" x2="64236" y2="64375"/>
                        <a14:foregroundMark x1="64583" y1="59792" x2="65972" y2="68646"/>
                        <a14:foregroundMark x1="63657" y1="62813" x2="65856" y2="70729"/>
                        <a14:foregroundMark x1="64931" y1="65833" x2="69676" y2="73333"/>
                        <a14:foregroundMark x1="68171" y1="67396" x2="73380" y2="75104"/>
                        <a14:foregroundMark x1="68981" y1="66875" x2="76736" y2="77813"/>
                        <a14:foregroundMark x1="74190" y1="71667" x2="78241" y2="77500"/>
                        <a14:foregroundMark x1="74190" y1="70521" x2="78241" y2="76667"/>
                        <a14:foregroundMark x1="78588" y1="67917" x2="80903" y2="75521"/>
                        <a14:foregroundMark x1="77778" y1="70104" x2="80440" y2="75625"/>
                        <a14:foregroundMark x1="82407" y1="72813" x2="84144" y2="76771"/>
                        <a14:foregroundMark x1="83912" y1="71875" x2="84838" y2="77292"/>
                        <a14:foregroundMark x1="83333" y1="70417" x2="85648" y2="7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52" t="46141" b="18889"/>
          <a:stretch/>
        </p:blipFill>
        <p:spPr>
          <a:xfrm>
            <a:off x="9511439" y="2515419"/>
            <a:ext cx="1976313" cy="18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127" grpId="0" animBg="1"/>
      <p:bldP spid="1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255789" y="3647335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406791" y="3588611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782771" y="26523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F08FE94-CB31-4A23-837B-578E19B471D6}"/>
              </a:ext>
            </a:extLst>
          </p:cNvPr>
          <p:cNvSpPr/>
          <p:nvPr/>
        </p:nvSpPr>
        <p:spPr>
          <a:xfrm>
            <a:off x="0" y="-1"/>
            <a:ext cx="12192000" cy="642257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D21D6BD5-C837-4B28-B46F-1460B5FF6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39357"/>
          <a:stretch>
            <a:fillRect/>
          </a:stretch>
        </p:blipFill>
        <p:spPr>
          <a:xfrm flipH="1">
            <a:off x="1110341" y="711572"/>
            <a:ext cx="10243458" cy="5434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E0766EF-B664-4683-A3D1-E3539D6360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249">
            <a:off x="9054184" y="58005"/>
            <a:ext cx="3117855" cy="2227988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B40880D4-921F-463B-8D77-CC9CE23899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432929"/>
              </p:ext>
            </p:extLst>
          </p:nvPr>
        </p:nvGraphicFramePr>
        <p:xfrm>
          <a:off x="1883229" y="1788917"/>
          <a:ext cx="8839199" cy="39135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12607">
                  <a:extLst>
                    <a:ext uri="{9D8B030D-6E8A-4147-A177-3AD203B41FA5}">
                      <a16:colId xmlns:a16="http://schemas.microsoft.com/office/drawing/2014/main" xmlns="" val="985275337"/>
                    </a:ext>
                  </a:extLst>
                </a:gridCol>
                <a:gridCol w="4226592">
                  <a:extLst>
                    <a:ext uri="{9D8B030D-6E8A-4147-A177-3AD203B41FA5}">
                      <a16:colId xmlns:a16="http://schemas.microsoft.com/office/drawing/2014/main" xmlns="" val="21753838"/>
                    </a:ext>
                  </a:extLst>
                </a:gridCol>
              </a:tblGrid>
              <a:tr h="38970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Chiếc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Thật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ngoan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ơi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ngoan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!</a:t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cũng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dậy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sớm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hẹn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chuông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vang.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mau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dậy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nhịp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nhàng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Rồi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răng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súc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miệng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giác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ngồi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endParaRPr lang="en-US" sz="2400" b="1" kern="1200" dirty="0">
                        <a:solidFill>
                          <a:srgbClr val="1E3E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ôn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cũ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sâu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Cún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vừa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tỉnh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ngủ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Ngồi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lắc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lư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ngày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còn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dậy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trễ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phiền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bố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mẹ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càng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chuyên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013595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6AAF91EE-CB4C-4659-89CF-29311552A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480" y="914132"/>
            <a:ext cx="55291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7BCB74CC-7B21-484B-976B-C13542E490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4525" y="4568956"/>
            <a:ext cx="1901005" cy="180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922CBDA-4C82-4389-9632-F0E4B9CFD0BD}"/>
              </a:ext>
            </a:extLst>
          </p:cNvPr>
          <p:cNvSpPr/>
          <p:nvPr/>
        </p:nvSpPr>
        <p:spPr>
          <a:xfrm>
            <a:off x="0" y="0"/>
            <a:ext cx="12192000" cy="64160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B93E5B78-8235-4C6E-A708-86C322BCAD24}"/>
              </a:ext>
            </a:extLst>
          </p:cNvPr>
          <p:cNvSpPr/>
          <p:nvPr/>
        </p:nvSpPr>
        <p:spPr>
          <a:xfrm>
            <a:off x="411272" y="388764"/>
            <a:ext cx="11369455" cy="5846051"/>
          </a:xfrm>
          <a:prstGeom prst="roundRect">
            <a:avLst>
              <a:gd name="adj" fmla="val 4743"/>
            </a:avLst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941619" y="4456370"/>
            <a:ext cx="763115" cy="17784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9510999" y="3784180"/>
            <a:ext cx="2615258" cy="27088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47594">
            <a:off x="230384" y="4693249"/>
            <a:ext cx="1347262" cy="1624988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6DD1E2AC-5C76-45F2-94C1-03978095F117}"/>
              </a:ext>
            </a:extLst>
          </p:cNvPr>
          <p:cNvSpPr>
            <a:spLocks noChangeArrowheads="1"/>
          </p:cNvSpPr>
          <p:nvPr/>
        </p:nvSpPr>
        <p:spPr bwMode="auto">
          <a:xfrm rot="1051209">
            <a:off x="10135588" y="4444615"/>
            <a:ext cx="1387781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F81115-E07C-4E69-B6AF-D744161584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19" y="3910615"/>
            <a:ext cx="5058481" cy="25054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E196ABF-C1F8-4CB9-9E3D-BC6A4E651B3D}"/>
              </a:ext>
            </a:extLst>
          </p:cNvPr>
          <p:cNvGrpSpPr/>
          <p:nvPr/>
        </p:nvGrpSpPr>
        <p:grpSpPr>
          <a:xfrm>
            <a:off x="1651250" y="388764"/>
            <a:ext cx="9237152" cy="2077164"/>
            <a:chOff x="1042433" y="88665"/>
            <a:chExt cx="9237152" cy="20771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5497394-8B8B-4995-AA0F-7BC550DBB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42" b="96479" l="1124" r="96348">
                          <a14:foregroundMark x1="4775" y1="37324" x2="8427" y2="78873"/>
                          <a14:foregroundMark x1="7022" y1="16197" x2="7022" y2="16197"/>
                          <a14:foregroundMark x1="1966" y1="55634" x2="1966" y2="55634"/>
                          <a14:foregroundMark x1="5899" y1="90141" x2="5899" y2="90141"/>
                          <a14:foregroundMark x1="5899" y1="92958" x2="24719" y2="88732"/>
                          <a14:foregroundMark x1="24719" y1="88732" x2="25843" y2="88732"/>
                          <a14:foregroundMark x1="14326" y1="85915" x2="34551" y2="85211"/>
                          <a14:foregroundMark x1="34551" y1="85211" x2="60393" y2="87324"/>
                          <a14:foregroundMark x1="78090" y1="85915" x2="90449" y2="86620"/>
                          <a14:foregroundMark x1="97191" y1="55634" x2="97191" y2="55634"/>
                          <a14:foregroundMark x1="95506" y1="38028" x2="95506" y2="38028"/>
                          <a14:foregroundMark x1="94944" y1="41549" x2="95506" y2="78873"/>
                          <a14:foregroundMark x1="89888" y1="32394" x2="91854" y2="87324"/>
                          <a14:foregroundMark x1="87360" y1="15493" x2="87360" y2="15493"/>
                          <a14:foregroundMark x1="84831" y1="11972" x2="84831" y2="11972"/>
                          <a14:foregroundMark x1="78652" y1="11268" x2="78652" y2="11268"/>
                          <a14:foregroundMark x1="62640" y1="11972" x2="62640" y2="11972"/>
                          <a14:foregroundMark x1="69101" y1="11268" x2="69101" y2="11268"/>
                          <a14:foregroundMark x1="55618" y1="11268" x2="55618" y2="11268"/>
                          <a14:foregroundMark x1="45787" y1="11268" x2="45787" y2="11268"/>
                          <a14:foregroundMark x1="35674" y1="11268" x2="35674" y2="11268"/>
                          <a14:foregroundMark x1="27809" y1="12676" x2="27809" y2="12676"/>
                          <a14:foregroundMark x1="23315" y1="11268" x2="23315" y2="11268"/>
                          <a14:foregroundMark x1="17416" y1="9859" x2="17416" y2="9859"/>
                          <a14:foregroundMark x1="13764" y1="11268" x2="13764" y2="11268"/>
                          <a14:foregroundMark x1="6180" y1="69718" x2="6180" y2="69718"/>
                          <a14:foregroundMark x1="5899" y1="69014" x2="5899" y2="84507"/>
                          <a14:foregroundMark x1="1404" y1="97887" x2="7303" y2="92958"/>
                          <a14:foregroundMark x1="8708" y1="59155" x2="11236" y2="87324"/>
                          <a14:foregroundMark x1="11798" y1="73239" x2="11798" y2="73239"/>
                          <a14:foregroundMark x1="7022" y1="8451" x2="9270" y2="16197"/>
                          <a14:foregroundMark x1="18539" y1="13380" x2="18539" y2="13380"/>
                          <a14:foregroundMark x1="40730" y1="12676" x2="40730" y2="12676"/>
                          <a14:foregroundMark x1="49438" y1="11972" x2="49438" y2="11972"/>
                          <a14:foregroundMark x1="71629" y1="10563" x2="71629" y2="10563"/>
                          <a14:foregroundMark x1="94663" y1="19718" x2="94663" y2="19718"/>
                          <a14:foregroundMark x1="91573" y1="15493" x2="91573" y2="15493"/>
                          <a14:foregroundMark x1="89607" y1="12676" x2="89607" y2="12676"/>
                          <a14:foregroundMark x1="94382" y1="91549" x2="94382" y2="91549"/>
                          <a14:foregroundMark x1="83708" y1="92958" x2="83708" y2="92958"/>
                          <a14:foregroundMark x1="11517" y1="97887" x2="11517" y2="97887"/>
                          <a14:foregroundMark x1="31742" y1="12676" x2="31742" y2="12676"/>
                          <a14:foregroundMark x1="75562" y1="11972" x2="75562" y2="11972"/>
                          <a14:foregroundMark x1="93820" y1="19718" x2="93820" y2="19718"/>
                          <a14:foregroundMark x1="14045" y1="10563" x2="14045" y2="10563"/>
                          <a14:foregroundMark x1="21067" y1="11268" x2="21067" y2="11268"/>
                          <a14:foregroundMark x1="23596" y1="11268" x2="23596" y2="11268"/>
                          <a14:foregroundMark x1="22472" y1="10563" x2="22472" y2="10563"/>
                          <a14:foregroundMark x1="26404" y1="10563" x2="26404" y2="10563"/>
                          <a14:foregroundMark x1="30618" y1="11268" x2="30618" y2="11268"/>
                          <a14:foregroundMark x1="33146" y1="11268" x2="33146" y2="11268"/>
                          <a14:foregroundMark x1="31461" y1="9155" x2="31461" y2="9155"/>
                          <a14:foregroundMark x1="37640" y1="10563" x2="37640" y2="10563"/>
                          <a14:foregroundMark x1="47191" y1="11972" x2="47191" y2="11972"/>
                          <a14:foregroundMark x1="50562" y1="10563" x2="50562" y2="10563"/>
                          <a14:foregroundMark x1="54775" y1="9859" x2="54775" y2="9859"/>
                          <a14:foregroundMark x1="62079" y1="9859" x2="62079" y2="9859"/>
                          <a14:foregroundMark x1="91854" y1="11268" x2="91854" y2="11268"/>
                          <a14:foregroundMark x1="96348" y1="53521" x2="96348" y2="53521"/>
                          <a14:foregroundMark x1="96629" y1="28873" x2="96629" y2="28873"/>
                          <a14:foregroundMark x1="76124" y1="11268" x2="76124" y2="11268"/>
                          <a14:foregroundMark x1="75281" y1="9155" x2="75281" y2="9155"/>
                          <a14:foregroundMark x1="82022" y1="9859" x2="82022" y2="9859"/>
                          <a14:foregroundMark x1="87921" y1="11268" x2="87921" y2="11268"/>
                          <a14:foregroundMark x1="49438" y1="7042" x2="49438" y2="7042"/>
                          <a14:foregroundMark x1="42697" y1="14789" x2="42697" y2="14789"/>
                          <a14:backgroundMark x1="33708" y1="2113" x2="33708" y2="2113"/>
                          <a14:backgroundMark x1="43258" y1="4225" x2="43258" y2="4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02" r="32818"/>
            <a:stretch/>
          </p:blipFill>
          <p:spPr>
            <a:xfrm>
              <a:off x="4051300" y="88665"/>
              <a:ext cx="3860800" cy="203578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2EFA46A-71B0-42FA-8D6E-D958B1A50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42" b="96479" l="1124" r="96348">
                          <a14:foregroundMark x1="4775" y1="37324" x2="8427" y2="78873"/>
                          <a14:foregroundMark x1="7022" y1="16197" x2="7022" y2="16197"/>
                          <a14:foregroundMark x1="1966" y1="55634" x2="1966" y2="55634"/>
                          <a14:foregroundMark x1="5899" y1="90141" x2="5899" y2="90141"/>
                          <a14:foregroundMark x1="5899" y1="92958" x2="24719" y2="88732"/>
                          <a14:foregroundMark x1="24719" y1="88732" x2="25843" y2="88732"/>
                          <a14:foregroundMark x1="14326" y1="85915" x2="34551" y2="85211"/>
                          <a14:foregroundMark x1="34551" y1="85211" x2="60393" y2="87324"/>
                          <a14:foregroundMark x1="78090" y1="85915" x2="90449" y2="86620"/>
                          <a14:foregroundMark x1="97191" y1="55634" x2="97191" y2="55634"/>
                          <a14:foregroundMark x1="95506" y1="38028" x2="95506" y2="38028"/>
                          <a14:foregroundMark x1="94944" y1="41549" x2="95506" y2="78873"/>
                          <a14:foregroundMark x1="89888" y1="32394" x2="91854" y2="87324"/>
                          <a14:foregroundMark x1="87360" y1="15493" x2="87360" y2="15493"/>
                          <a14:foregroundMark x1="84831" y1="11972" x2="84831" y2="11972"/>
                          <a14:foregroundMark x1="78652" y1="11268" x2="78652" y2="11268"/>
                          <a14:foregroundMark x1="62640" y1="11972" x2="62640" y2="11972"/>
                          <a14:foregroundMark x1="69101" y1="11268" x2="69101" y2="11268"/>
                          <a14:foregroundMark x1="55618" y1="11268" x2="55618" y2="11268"/>
                          <a14:foregroundMark x1="45787" y1="11268" x2="45787" y2="11268"/>
                          <a14:foregroundMark x1="35674" y1="11268" x2="35674" y2="11268"/>
                          <a14:foregroundMark x1="27809" y1="12676" x2="27809" y2="12676"/>
                          <a14:foregroundMark x1="23315" y1="11268" x2="23315" y2="11268"/>
                          <a14:foregroundMark x1="17416" y1="9859" x2="17416" y2="9859"/>
                          <a14:foregroundMark x1="13764" y1="11268" x2="13764" y2="11268"/>
                          <a14:foregroundMark x1="6180" y1="69718" x2="6180" y2="69718"/>
                          <a14:foregroundMark x1="5899" y1="69014" x2="5899" y2="84507"/>
                          <a14:foregroundMark x1="1404" y1="97887" x2="7303" y2="92958"/>
                          <a14:foregroundMark x1="8708" y1="59155" x2="11236" y2="87324"/>
                          <a14:foregroundMark x1="11798" y1="73239" x2="11798" y2="73239"/>
                          <a14:foregroundMark x1="7022" y1="8451" x2="9270" y2="16197"/>
                          <a14:foregroundMark x1="18539" y1="13380" x2="18539" y2="13380"/>
                          <a14:foregroundMark x1="40730" y1="12676" x2="40730" y2="12676"/>
                          <a14:foregroundMark x1="49438" y1="11972" x2="49438" y2="11972"/>
                          <a14:foregroundMark x1="71629" y1="10563" x2="71629" y2="10563"/>
                          <a14:foregroundMark x1="94663" y1="19718" x2="94663" y2="19718"/>
                          <a14:foregroundMark x1="91573" y1="15493" x2="91573" y2="15493"/>
                          <a14:foregroundMark x1="89607" y1="12676" x2="89607" y2="12676"/>
                          <a14:foregroundMark x1="94382" y1="91549" x2="94382" y2="91549"/>
                          <a14:foregroundMark x1="83708" y1="92958" x2="83708" y2="92958"/>
                          <a14:foregroundMark x1="11517" y1="97887" x2="11517" y2="97887"/>
                          <a14:foregroundMark x1="31742" y1="12676" x2="31742" y2="12676"/>
                          <a14:foregroundMark x1="75562" y1="11972" x2="75562" y2="11972"/>
                          <a14:foregroundMark x1="93820" y1="19718" x2="93820" y2="19718"/>
                          <a14:foregroundMark x1="14045" y1="10563" x2="14045" y2="10563"/>
                          <a14:foregroundMark x1="21067" y1="11268" x2="21067" y2="11268"/>
                          <a14:foregroundMark x1="23596" y1="11268" x2="23596" y2="11268"/>
                          <a14:foregroundMark x1="22472" y1="10563" x2="22472" y2="10563"/>
                          <a14:foregroundMark x1="26404" y1="10563" x2="26404" y2="10563"/>
                          <a14:foregroundMark x1="30618" y1="11268" x2="30618" y2="11268"/>
                          <a14:foregroundMark x1="33146" y1="11268" x2="33146" y2="11268"/>
                          <a14:foregroundMark x1="31461" y1="9155" x2="31461" y2="9155"/>
                          <a14:foregroundMark x1="37640" y1="10563" x2="37640" y2="10563"/>
                          <a14:foregroundMark x1="47191" y1="11972" x2="47191" y2="11972"/>
                          <a14:foregroundMark x1="50562" y1="10563" x2="50562" y2="10563"/>
                          <a14:foregroundMark x1="54775" y1="9859" x2="54775" y2="9859"/>
                          <a14:foregroundMark x1="62079" y1="9859" x2="62079" y2="9859"/>
                          <a14:foregroundMark x1="91854" y1="11268" x2="91854" y2="11268"/>
                          <a14:foregroundMark x1="96348" y1="53521" x2="96348" y2="53521"/>
                          <a14:foregroundMark x1="96629" y1="28873" x2="96629" y2="28873"/>
                          <a14:foregroundMark x1="76124" y1="11268" x2="76124" y2="11268"/>
                          <a14:foregroundMark x1="75281" y1="9155" x2="75281" y2="9155"/>
                          <a14:foregroundMark x1="82022" y1="9859" x2="82022" y2="9859"/>
                          <a14:foregroundMark x1="87921" y1="11268" x2="87921" y2="11268"/>
                          <a14:foregroundMark x1="49438" y1="7042" x2="49438" y2="7042"/>
                          <a14:foregroundMark x1="42697" y1="14789" x2="42697" y2="14789"/>
                          <a14:backgroundMark x1="33708" y1="2113" x2="33708" y2="2113"/>
                          <a14:backgroundMark x1="43258" y1="4225" x2="43258" y2="4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006"/>
            <a:stretch/>
          </p:blipFill>
          <p:spPr>
            <a:xfrm>
              <a:off x="1042433" y="88665"/>
              <a:ext cx="3008867" cy="20357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C4F25C06-037F-4BB1-8182-4F7826E8A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42" b="96479" l="1124" r="96348">
                          <a14:foregroundMark x1="4775" y1="37324" x2="8427" y2="78873"/>
                          <a14:foregroundMark x1="7022" y1="16197" x2="7022" y2="16197"/>
                          <a14:foregroundMark x1="1966" y1="55634" x2="1966" y2="55634"/>
                          <a14:foregroundMark x1="5899" y1="90141" x2="5899" y2="90141"/>
                          <a14:foregroundMark x1="5899" y1="92958" x2="24719" y2="88732"/>
                          <a14:foregroundMark x1="24719" y1="88732" x2="25843" y2="88732"/>
                          <a14:foregroundMark x1="14326" y1="85915" x2="34551" y2="85211"/>
                          <a14:foregroundMark x1="34551" y1="85211" x2="60393" y2="87324"/>
                          <a14:foregroundMark x1="78090" y1="85915" x2="90449" y2="86620"/>
                          <a14:foregroundMark x1="97191" y1="55634" x2="97191" y2="55634"/>
                          <a14:foregroundMark x1="95506" y1="38028" x2="95506" y2="38028"/>
                          <a14:foregroundMark x1="94944" y1="41549" x2="95506" y2="78873"/>
                          <a14:foregroundMark x1="89888" y1="32394" x2="91854" y2="87324"/>
                          <a14:foregroundMark x1="87360" y1="15493" x2="87360" y2="15493"/>
                          <a14:foregroundMark x1="84831" y1="11972" x2="84831" y2="11972"/>
                          <a14:foregroundMark x1="78652" y1="11268" x2="78652" y2="11268"/>
                          <a14:foregroundMark x1="62640" y1="11972" x2="62640" y2="11972"/>
                          <a14:foregroundMark x1="69101" y1="11268" x2="69101" y2="11268"/>
                          <a14:foregroundMark x1="55618" y1="11268" x2="55618" y2="11268"/>
                          <a14:foregroundMark x1="45787" y1="11268" x2="45787" y2="11268"/>
                          <a14:foregroundMark x1="35674" y1="11268" x2="35674" y2="11268"/>
                          <a14:foregroundMark x1="27809" y1="12676" x2="27809" y2="12676"/>
                          <a14:foregroundMark x1="23315" y1="11268" x2="23315" y2="11268"/>
                          <a14:foregroundMark x1="17416" y1="9859" x2="17416" y2="9859"/>
                          <a14:foregroundMark x1="13764" y1="11268" x2="13764" y2="11268"/>
                          <a14:foregroundMark x1="6180" y1="69718" x2="6180" y2="69718"/>
                          <a14:foregroundMark x1="5899" y1="69014" x2="5899" y2="84507"/>
                          <a14:foregroundMark x1="1404" y1="97887" x2="7303" y2="92958"/>
                          <a14:foregroundMark x1="8708" y1="59155" x2="11236" y2="87324"/>
                          <a14:foregroundMark x1="11798" y1="73239" x2="11798" y2="73239"/>
                          <a14:foregroundMark x1="7022" y1="8451" x2="9270" y2="16197"/>
                          <a14:foregroundMark x1="18539" y1="13380" x2="18539" y2="13380"/>
                          <a14:foregroundMark x1="40730" y1="12676" x2="40730" y2="12676"/>
                          <a14:foregroundMark x1="49438" y1="11972" x2="49438" y2="11972"/>
                          <a14:foregroundMark x1="71629" y1="10563" x2="71629" y2="10563"/>
                          <a14:foregroundMark x1="94663" y1="19718" x2="94663" y2="19718"/>
                          <a14:foregroundMark x1="91573" y1="15493" x2="91573" y2="15493"/>
                          <a14:foregroundMark x1="89607" y1="12676" x2="89607" y2="12676"/>
                          <a14:foregroundMark x1="94382" y1="91549" x2="94382" y2="91549"/>
                          <a14:foregroundMark x1="83708" y1="92958" x2="83708" y2="92958"/>
                          <a14:foregroundMark x1="11517" y1="97887" x2="11517" y2="97887"/>
                          <a14:foregroundMark x1="31742" y1="12676" x2="31742" y2="12676"/>
                          <a14:foregroundMark x1="75562" y1="11972" x2="75562" y2="11972"/>
                          <a14:foregroundMark x1="93820" y1="19718" x2="93820" y2="19718"/>
                          <a14:foregroundMark x1="14045" y1="10563" x2="14045" y2="10563"/>
                          <a14:foregroundMark x1="21067" y1="11268" x2="21067" y2="11268"/>
                          <a14:foregroundMark x1="23596" y1="11268" x2="23596" y2="11268"/>
                          <a14:foregroundMark x1="22472" y1="10563" x2="22472" y2="10563"/>
                          <a14:foregroundMark x1="26404" y1="10563" x2="26404" y2="10563"/>
                          <a14:foregroundMark x1="30618" y1="11268" x2="30618" y2="11268"/>
                          <a14:foregroundMark x1="33146" y1="11268" x2="33146" y2="11268"/>
                          <a14:foregroundMark x1="31461" y1="9155" x2="31461" y2="9155"/>
                          <a14:foregroundMark x1="37640" y1="10563" x2="37640" y2="10563"/>
                          <a14:foregroundMark x1="47191" y1="11972" x2="47191" y2="11972"/>
                          <a14:foregroundMark x1="50562" y1="10563" x2="50562" y2="10563"/>
                          <a14:foregroundMark x1="54775" y1="9859" x2="54775" y2="9859"/>
                          <a14:foregroundMark x1="62079" y1="9859" x2="62079" y2="9859"/>
                          <a14:foregroundMark x1="91854" y1="11268" x2="91854" y2="11268"/>
                          <a14:foregroundMark x1="96348" y1="53521" x2="96348" y2="53521"/>
                          <a14:foregroundMark x1="96629" y1="28873" x2="96629" y2="28873"/>
                          <a14:foregroundMark x1="76124" y1="11268" x2="76124" y2="11268"/>
                          <a14:foregroundMark x1="75281" y1="9155" x2="75281" y2="9155"/>
                          <a14:foregroundMark x1="82022" y1="9859" x2="82022" y2="9859"/>
                          <a14:foregroundMark x1="87921" y1="11268" x2="87921" y2="11268"/>
                          <a14:foregroundMark x1="49438" y1="7042" x2="49438" y2="7042"/>
                          <a14:foregroundMark x1="42697" y1="14789" x2="42697" y2="14789"/>
                          <a14:backgroundMark x1="33708" y1="2113" x2="33708" y2="2113"/>
                          <a14:backgroundMark x1="43258" y1="4225" x2="43258" y2="4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09" t="2526" r="-103" b="-2526"/>
            <a:stretch/>
          </p:blipFill>
          <p:spPr>
            <a:xfrm>
              <a:off x="7270718" y="130041"/>
              <a:ext cx="3008867" cy="2035788"/>
            </a:xfrm>
            <a:prstGeom prst="rect">
              <a:avLst/>
            </a:prstGeom>
          </p:spPr>
        </p:pic>
      </p:grpSp>
      <p:sp>
        <p:nvSpPr>
          <p:cNvPr id="14" name="Rectangle 1">
            <a:extLst>
              <a:ext uri="{FF2B5EF4-FFF2-40B4-BE49-F238E27FC236}">
                <a16:creationId xmlns:a16="http://schemas.microsoft.com/office/drawing/2014/main" xmlns="" id="{6BC2C0F2-75DB-4205-83BF-013755851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9705" y="727354"/>
            <a:ext cx="7089912" cy="134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0963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1E3E99"/>
              </a:solidFill>
              <a:latin typeface="UTM Avo" panose="0204060305050602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180A35-81F6-43A3-84AE-C6F734351482}"/>
              </a:ext>
            </a:extLst>
          </p:cNvPr>
          <p:cNvGrpSpPr/>
          <p:nvPr/>
        </p:nvGrpSpPr>
        <p:grpSpPr>
          <a:xfrm>
            <a:off x="1689348" y="2947386"/>
            <a:ext cx="3476703" cy="1681944"/>
            <a:chOff x="1689349" y="3175000"/>
            <a:chExt cx="3225552" cy="1454329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xmlns="" id="{BBADE36A-B082-4D6C-A559-B38B38B746FE}"/>
                </a:ext>
              </a:extLst>
            </p:cNvPr>
            <p:cNvSpPr/>
            <p:nvPr/>
          </p:nvSpPr>
          <p:spPr>
            <a:xfrm>
              <a:off x="1689349" y="3175000"/>
              <a:ext cx="3225552" cy="1437666"/>
            </a:xfrm>
            <a:prstGeom prst="wedgeEllipseCallout">
              <a:avLst>
                <a:gd name="adj1" fmla="val 18735"/>
                <a:gd name="adj2" fmla="val 63383"/>
              </a:avLst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A1D6BDA-D9A5-4865-B4CA-23A2092AE272}"/>
                </a:ext>
              </a:extLst>
            </p:cNvPr>
            <p:cNvSpPr txBox="1"/>
            <p:nvPr/>
          </p:nvSpPr>
          <p:spPr>
            <a:xfrm>
              <a:off x="1689349" y="3429000"/>
              <a:ext cx="30830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Buổi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tớ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dậy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lúc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54F6C97-0EF4-4EBE-89A9-F5A0A9A3A135}"/>
              </a:ext>
            </a:extLst>
          </p:cNvPr>
          <p:cNvGrpSpPr/>
          <p:nvPr/>
        </p:nvGrpSpPr>
        <p:grpSpPr>
          <a:xfrm>
            <a:off x="5907883" y="2669982"/>
            <a:ext cx="2296318" cy="1071523"/>
            <a:chOff x="1689349" y="3175000"/>
            <a:chExt cx="3225552" cy="1437666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80D8BD87-7AF4-421E-87AD-E82A29C260FA}"/>
                </a:ext>
              </a:extLst>
            </p:cNvPr>
            <p:cNvSpPr/>
            <p:nvPr/>
          </p:nvSpPr>
          <p:spPr>
            <a:xfrm>
              <a:off x="1689349" y="3175000"/>
              <a:ext cx="3225552" cy="1437666"/>
            </a:xfrm>
            <a:prstGeom prst="wedgeEllipseCallout">
              <a:avLst>
                <a:gd name="adj1" fmla="val -13342"/>
                <a:gd name="adj2" fmla="val 80474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086D241-BB4B-4AAF-BDBD-980BF1D0754A}"/>
                </a:ext>
              </a:extLst>
            </p:cNvPr>
            <p:cNvSpPr txBox="1"/>
            <p:nvPr/>
          </p:nvSpPr>
          <p:spPr>
            <a:xfrm>
              <a:off x="1831889" y="3429000"/>
              <a:ext cx="29404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1">
            <a:extLst>
              <a:ext uri="{FF2B5EF4-FFF2-40B4-BE49-F238E27FC236}">
                <a16:creationId xmlns:a16="http://schemas.microsoft.com/office/drawing/2014/main" xmlns="" id="{633BFA7C-F382-4504-A067-C22FB3C8C1DC}"/>
              </a:ext>
            </a:extLst>
          </p:cNvPr>
          <p:cNvSpPr txBox="1"/>
          <p:nvPr/>
        </p:nvSpPr>
        <p:spPr>
          <a:xfrm>
            <a:off x="781878" y="844318"/>
            <a:ext cx="5390358" cy="987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Quan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hồ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8B0968B-CB28-48B0-9D07-FB76098C22A7}"/>
              </a:ext>
            </a:extLst>
          </p:cNvPr>
          <p:cNvGrpSpPr/>
          <p:nvPr/>
        </p:nvGrpSpPr>
        <p:grpSpPr>
          <a:xfrm>
            <a:off x="6035880" y="559691"/>
            <a:ext cx="5390358" cy="3006301"/>
            <a:chOff x="9677399" y="671542"/>
            <a:chExt cx="8055751" cy="4826217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xmlns="" id="{55543723-B30C-4A9A-8169-E2197F8AA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t="39357"/>
            <a:stretch>
              <a:fillRect/>
            </a:stretch>
          </p:blipFill>
          <p:spPr>
            <a:xfrm flipH="1">
              <a:off x="9677399" y="671542"/>
              <a:ext cx="8055751" cy="482621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2E43EF6-9F83-4767-99D6-0B9413A865CD}"/>
                </a:ext>
              </a:extLst>
            </p:cNvPr>
            <p:cNvSpPr txBox="1"/>
            <p:nvPr/>
          </p:nvSpPr>
          <p:spPr>
            <a:xfrm>
              <a:off x="10341083" y="1786513"/>
              <a:ext cx="6878829" cy="3219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hồ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bao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nhiêu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hồ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576A727-4DE4-4242-B6DD-145B123AFE84}"/>
                </a:ext>
              </a:extLst>
            </p:cNvPr>
            <p:cNvSpPr txBox="1"/>
            <p:nvPr/>
          </p:nvSpPr>
          <p:spPr>
            <a:xfrm>
              <a:off x="10084463" y="951905"/>
              <a:ext cx="7135448" cy="834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dirty="0">
                  <a:solidFill>
                    <a:srgbClr val="1E3E99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THẢO LUẬN NHÓM 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C7CA9D7-DEE4-4BFA-9BD7-E3D3155D8F33}"/>
              </a:ext>
            </a:extLst>
          </p:cNvPr>
          <p:cNvGrpSpPr/>
          <p:nvPr/>
        </p:nvGrpSpPr>
        <p:grpSpPr>
          <a:xfrm>
            <a:off x="1230462" y="2062841"/>
            <a:ext cx="4195014" cy="4010445"/>
            <a:chOff x="4672029" y="4552101"/>
            <a:chExt cx="2405057" cy="247324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67D8712F-3C24-4404-A1A9-18222BA917B2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1AFBBEF3-424D-4AD6-85C6-018F2A94E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FA3785BC-6606-49A8-AD7B-65279F88DB9C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E1170C09-04A5-4332-81B7-FDFD18AEB1DB}"/>
                </a:ext>
              </a:extLst>
            </p:cNvPr>
            <p:cNvGrpSpPr/>
            <p:nvPr/>
          </p:nvGrpSpPr>
          <p:grpSpPr>
            <a:xfrm>
              <a:off x="5488432" y="5182614"/>
              <a:ext cx="400806" cy="815557"/>
              <a:chOff x="2512539" y="6925733"/>
              <a:chExt cx="609544" cy="1240296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1B92C49C-9413-4455-8E4F-9799C3FBF9A6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BAAB30E4-B08D-451A-8A1A-5FAE13382CAA}"/>
                  </a:ext>
                </a:extLst>
              </p:cNvPr>
              <p:cNvSpPr/>
              <p:nvPr/>
            </p:nvSpPr>
            <p:spPr>
              <a:xfrm>
                <a:off x="2512539" y="7770213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40856FCA-E503-403E-89D4-FEF6B7382B38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7C37E3D-ECC6-4FB2-80C4-66BA76ABE3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5" b="99223" l="2125" r="98875">
                        <a14:foregroundMark x1="9250" y1="95337" x2="73500" y2="96891"/>
                        <a14:foregroundMark x1="26000" y1="93394" x2="50125" y2="92876"/>
                        <a14:foregroundMark x1="50125" y1="92876" x2="83000" y2="94689"/>
                        <a14:foregroundMark x1="42125" y1="90544" x2="84875" y2="91192"/>
                        <a14:foregroundMark x1="52000" y1="89249" x2="85500" y2="88601"/>
                        <a14:foregroundMark x1="85500" y1="88601" x2="88000" y2="88601"/>
                        <a14:foregroundMark x1="87125" y1="90544" x2="87125" y2="90544"/>
                        <a14:foregroundMark x1="70375" y1="87047" x2="83750" y2="86788"/>
                        <a14:foregroundMark x1="83750" y1="86788" x2="98875" y2="90155"/>
                        <a14:foregroundMark x1="77500" y1="94689" x2="97250" y2="95337"/>
                        <a14:foregroundMark x1="2125" y1="94430" x2="39375" y2="93135"/>
                        <a14:foregroundMark x1="12750" y1="88342" x2="49625" y2="88342"/>
                        <a14:foregroundMark x1="5875" y1="89508" x2="36625" y2="91451"/>
                        <a14:foregroundMark x1="23875" y1="85104" x2="23875" y2="85104"/>
                        <a14:foregroundMark x1="38125" y1="85751" x2="38125" y2="85751"/>
                        <a14:foregroundMark x1="48000" y1="84067" x2="48000" y2="84067"/>
                        <a14:foregroundMark x1="62250" y1="84067" x2="62250" y2="84067"/>
                        <a14:foregroundMark x1="53625" y1="83420" x2="53625" y2="83420"/>
                        <a14:foregroundMark x1="51750" y1="83420" x2="68750" y2="83808"/>
                        <a14:foregroundMark x1="7125" y1="86658" x2="7125" y2="86658"/>
                        <a14:foregroundMark x1="5875" y1="92098" x2="5875" y2="92098"/>
                        <a14:foregroundMark x1="2750" y1="89508" x2="2750" y2="89508"/>
                        <a14:foregroundMark x1="2750" y1="98187" x2="2750" y2="98187"/>
                        <a14:foregroundMark x1="2750" y1="97927" x2="33500" y2="96891"/>
                        <a14:foregroundMark x1="30000" y1="95984" x2="70375" y2="98187"/>
                        <a14:foregroundMark x1="66000" y1="99223" x2="92375" y2="97280"/>
                        <a14:backgroundMark x1="50250" y1="26036" x2="75250" y2="33031"/>
                        <a14:backgroundMark x1="35625" y1="31736" x2="63875" y2="34326"/>
                        <a14:backgroundMark x1="88375" y1="60622" x2="89250" y2="71891"/>
                        <a14:backgroundMark x1="41250" y1="37565" x2="52625" y2="38472"/>
                        <a14:backgroundMark x1="40625" y1="40803" x2="53250" y2="43005"/>
                        <a14:backgroundMark x1="45875" y1="43264" x2="56125" y2="46891"/>
                        <a14:backgroundMark x1="44875" y1="43912" x2="52375" y2="49482"/>
                        <a14:backgroundMark x1="46125" y1="47798" x2="51125" y2="51943"/>
                        <a14:backgroundMark x1="45500" y1="50130" x2="50500" y2="55570"/>
                        <a14:backgroundMark x1="45875" y1="51943" x2="49000" y2="56865"/>
                        <a14:backgroundMark x1="43750" y1="52979" x2="49250" y2="59067"/>
                        <a14:backgroundMark x1="80875" y1="73187" x2="84625" y2="77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>
          <a:xfrm>
            <a:off x="7030672" y="3764718"/>
            <a:ext cx="4098338" cy="253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739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3447E79-B0E7-4C18-8746-AECECE260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6AFB6A1-9DB4-4C92-B831-C2FC2D41A50E}"/>
              </a:ext>
            </a:extLst>
          </p:cNvPr>
          <p:cNvGrpSpPr/>
          <p:nvPr/>
        </p:nvGrpSpPr>
        <p:grpSpPr>
          <a:xfrm>
            <a:off x="3980591" y="499470"/>
            <a:ext cx="4230817" cy="3996751"/>
            <a:chOff x="2085698" y="1499409"/>
            <a:chExt cx="4412410" cy="41175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8B044FD-3A69-48CC-B329-A206B772A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085698" y="1499409"/>
              <a:ext cx="4412410" cy="411750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E69644E-4208-40CA-940A-7F99CBE37198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grpSp>
        <p:nvGrpSpPr>
          <p:cNvPr id="5" name="kim phút">
            <a:extLst>
              <a:ext uri="{FF2B5EF4-FFF2-40B4-BE49-F238E27FC236}">
                <a16:creationId xmlns:a16="http://schemas.microsoft.com/office/drawing/2014/main" xmlns="" id="{94B17787-F845-422B-B9D6-86CE5AB84DA8}"/>
              </a:ext>
            </a:extLst>
          </p:cNvPr>
          <p:cNvGrpSpPr/>
          <p:nvPr/>
        </p:nvGrpSpPr>
        <p:grpSpPr>
          <a:xfrm>
            <a:off x="5960790" y="968036"/>
            <a:ext cx="270418" cy="3059618"/>
            <a:chOff x="10171257" y="126074"/>
            <a:chExt cx="282002" cy="319068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594C6826-55ED-431D-AD27-C8370DE33A6D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9F9123C-FBC6-4FBD-AC37-FCF0CB2ED986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" name="kim giờ">
            <a:extLst>
              <a:ext uri="{FF2B5EF4-FFF2-40B4-BE49-F238E27FC236}">
                <a16:creationId xmlns:a16="http://schemas.microsoft.com/office/drawing/2014/main" xmlns="" id="{6D8F6ADD-A0A9-4A3A-A68D-5268A595BB48}"/>
              </a:ext>
            </a:extLst>
          </p:cNvPr>
          <p:cNvGrpSpPr/>
          <p:nvPr/>
        </p:nvGrpSpPr>
        <p:grpSpPr>
          <a:xfrm>
            <a:off x="5960790" y="1654379"/>
            <a:ext cx="270418" cy="1686932"/>
            <a:chOff x="8501914" y="1140466"/>
            <a:chExt cx="282002" cy="175919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943D5094-2508-4F1E-8ACE-E369826890E4}"/>
                </a:ext>
              </a:extLst>
            </p:cNvPr>
            <p:cNvSpPr/>
            <p:nvPr/>
          </p:nvSpPr>
          <p:spPr>
            <a:xfrm>
              <a:off x="8501914" y="1140466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A27CE7DA-A31C-446F-807F-687984E5D91A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4F376EF-B322-4C66-A947-7AC13B8E5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428" y="3183905"/>
            <a:ext cx="1966058" cy="30371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0CB132-2697-450C-ABAA-03173D3B24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6"/>
          <a:stretch/>
        </p:blipFill>
        <p:spPr>
          <a:xfrm>
            <a:off x="755121" y="2996463"/>
            <a:ext cx="1868002" cy="31417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D4E5D1E-B017-4D81-B45F-D2A27302D47F}"/>
              </a:ext>
            </a:extLst>
          </p:cNvPr>
          <p:cNvGrpSpPr/>
          <p:nvPr/>
        </p:nvGrpSpPr>
        <p:grpSpPr>
          <a:xfrm>
            <a:off x="693149" y="1172795"/>
            <a:ext cx="3083011" cy="1212434"/>
            <a:chOff x="1689349" y="3175000"/>
            <a:chExt cx="3083011" cy="1212434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xmlns="" id="{508AC235-1B2A-4408-9397-6271D4A3F2D0}"/>
                </a:ext>
              </a:extLst>
            </p:cNvPr>
            <p:cNvSpPr/>
            <p:nvPr/>
          </p:nvSpPr>
          <p:spPr>
            <a:xfrm>
              <a:off x="1689349" y="3175000"/>
              <a:ext cx="2917559" cy="1212434"/>
            </a:xfrm>
            <a:prstGeom prst="wedgeRoundRectCallout">
              <a:avLst/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7268528-B595-4D6C-81AB-61B3837A46BA}"/>
                </a:ext>
              </a:extLst>
            </p:cNvPr>
            <p:cNvSpPr txBox="1"/>
            <p:nvPr/>
          </p:nvSpPr>
          <p:spPr>
            <a:xfrm>
              <a:off x="1689349" y="3360017"/>
              <a:ext cx="30830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60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F5D6C19-B4C2-433D-9938-1B398C70839D}"/>
              </a:ext>
            </a:extLst>
          </p:cNvPr>
          <p:cNvGrpSpPr/>
          <p:nvPr/>
        </p:nvGrpSpPr>
        <p:grpSpPr>
          <a:xfrm>
            <a:off x="8415839" y="919986"/>
            <a:ext cx="3083011" cy="1212434"/>
            <a:chOff x="1689349" y="3175000"/>
            <a:chExt cx="3083011" cy="1212434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xmlns="" id="{8C63FBA5-CBF0-4991-B3D7-5BD950D96CCE}"/>
                </a:ext>
              </a:extLst>
            </p:cNvPr>
            <p:cNvSpPr/>
            <p:nvPr/>
          </p:nvSpPr>
          <p:spPr>
            <a:xfrm>
              <a:off x="1689349" y="3175000"/>
              <a:ext cx="2917559" cy="1212434"/>
            </a:xfrm>
            <a:prstGeom prst="wedgeRoundRectCallout">
              <a:avLst>
                <a:gd name="adj1" fmla="val -3555"/>
                <a:gd name="adj2" fmla="val 79904"/>
                <a:gd name="adj3" fmla="val 16667"/>
              </a:avLst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AD851C8-2DDC-483E-BC78-7C7094D779A5}"/>
                </a:ext>
              </a:extLst>
            </p:cNvPr>
            <p:cNvSpPr txBox="1"/>
            <p:nvPr/>
          </p:nvSpPr>
          <p:spPr>
            <a:xfrm>
              <a:off x="1689349" y="3360017"/>
              <a:ext cx="30830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DA9A6B0-7075-4592-9EE5-58B3A51DAC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E6CBC6B-B209-4D46-AAFE-AE7F3D21DE4F}"/>
              </a:ext>
            </a:extLst>
          </p:cNvPr>
          <p:cNvGrpSpPr/>
          <p:nvPr/>
        </p:nvGrpSpPr>
        <p:grpSpPr>
          <a:xfrm>
            <a:off x="755121" y="1204179"/>
            <a:ext cx="3083011" cy="1212434"/>
            <a:chOff x="1689349" y="3175000"/>
            <a:chExt cx="3083011" cy="1212434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xmlns="" id="{F690FCD3-2DF5-41B4-ABC5-2A8449F1DA16}"/>
                </a:ext>
              </a:extLst>
            </p:cNvPr>
            <p:cNvSpPr/>
            <p:nvPr/>
          </p:nvSpPr>
          <p:spPr>
            <a:xfrm>
              <a:off x="1689349" y="3175000"/>
              <a:ext cx="2917559" cy="1212434"/>
            </a:xfrm>
            <a:prstGeom prst="wedgeRoundRectCallout">
              <a:avLst/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69C5F68-968B-4DA9-94DB-5CF272C37C5B}"/>
                </a:ext>
              </a:extLst>
            </p:cNvPr>
            <p:cNvSpPr txBox="1"/>
            <p:nvPr/>
          </p:nvSpPr>
          <p:spPr>
            <a:xfrm>
              <a:off x="1689349" y="3360017"/>
              <a:ext cx="30830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vạch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to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1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A1E14D3-0067-4291-912E-9F698827265E}"/>
              </a:ext>
            </a:extLst>
          </p:cNvPr>
          <p:cNvGrpSpPr/>
          <p:nvPr/>
        </p:nvGrpSpPr>
        <p:grpSpPr>
          <a:xfrm>
            <a:off x="8519319" y="1072386"/>
            <a:ext cx="3083011" cy="1212434"/>
            <a:chOff x="1640429" y="3175000"/>
            <a:chExt cx="3083011" cy="1212434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xmlns="" id="{8BDC2EE2-B229-4969-89D8-A0CA7B7306DA}"/>
                </a:ext>
              </a:extLst>
            </p:cNvPr>
            <p:cNvSpPr/>
            <p:nvPr/>
          </p:nvSpPr>
          <p:spPr>
            <a:xfrm>
              <a:off x="1689349" y="3175000"/>
              <a:ext cx="2917559" cy="1212434"/>
            </a:xfrm>
            <a:prstGeom prst="wedgeRoundRectCallout">
              <a:avLst>
                <a:gd name="adj1" fmla="val -3555"/>
                <a:gd name="adj2" fmla="val 79904"/>
                <a:gd name="adj3" fmla="val 16667"/>
              </a:avLst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85CA5BB5-80E1-4444-9FAA-8536E8FB318F}"/>
                </a:ext>
              </a:extLst>
            </p:cNvPr>
            <p:cNvSpPr txBox="1"/>
            <p:nvPr/>
          </p:nvSpPr>
          <p:spPr>
            <a:xfrm>
              <a:off x="1640429" y="3408265"/>
              <a:ext cx="30830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vạch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nhỏ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phút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922F9FE7-244B-4536-9192-39D83A334797}"/>
              </a:ext>
            </a:extLst>
          </p:cNvPr>
          <p:cNvSpPr/>
          <p:nvPr/>
        </p:nvSpPr>
        <p:spPr>
          <a:xfrm>
            <a:off x="3377017" y="4557200"/>
            <a:ext cx="5744308" cy="1157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F73DF90-DA79-4C90-93A3-8D1DF53712A8}"/>
              </a:ext>
            </a:extLst>
          </p:cNvPr>
          <p:cNvSpPr/>
          <p:nvPr/>
        </p:nvSpPr>
        <p:spPr>
          <a:xfrm>
            <a:off x="4455506" y="4849678"/>
            <a:ext cx="3755902" cy="7078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 60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ED0C542-F369-4B51-8592-BED8BEFC6BDE}"/>
              </a:ext>
            </a:extLst>
          </p:cNvPr>
          <p:cNvSpPr/>
          <p:nvPr/>
        </p:nvSpPr>
        <p:spPr>
          <a:xfrm>
            <a:off x="1564234" y="5761946"/>
            <a:ext cx="9063532" cy="9150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kim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1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60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800000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800000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800000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800000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800000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800000">
                                      <p:cBhvr>
                                        <p:cTn id="8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800000">
                                      <p:cBhvr>
                                        <p:cTn id="8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800000">
                                      <p:cBhvr>
                                        <p:cTn id="9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8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800000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800000">
                                      <p:cBhvr>
                                        <p:cTn id="10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800000">
                                      <p:cBhvr>
                                        <p:cTn id="10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800000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800000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800000">
                                      <p:cBhvr>
                                        <p:cTn id="1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800000">
                                      <p:cBhvr>
                                        <p:cTn id="1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800000">
                                      <p:cBhvr>
                                        <p:cTn id="1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800000">
                                      <p:cBhvr>
                                        <p:cTn id="1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800000">
                                      <p:cBhvr>
                                        <p:cTn id="1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8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800000">
                                      <p:cBhvr>
                                        <p:cTn id="1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3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3D352E6D-CFEE-452C-88AE-B440BFA3F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58ACDF9A-A85C-4A84-BB30-9CEE21354285}"/>
              </a:ext>
            </a:extLst>
          </p:cNvPr>
          <p:cNvGrpSpPr/>
          <p:nvPr/>
        </p:nvGrpSpPr>
        <p:grpSpPr>
          <a:xfrm>
            <a:off x="8236357" y="792605"/>
            <a:ext cx="2885577" cy="2819302"/>
            <a:chOff x="2156444" y="1499409"/>
            <a:chExt cx="4266283" cy="4117506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93383FD5-3A54-48A2-BA9D-CB76394C4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156444" y="1499409"/>
              <a:ext cx="4266283" cy="4117506"/>
            </a:xfrm>
            <a:prstGeom prst="rect">
              <a:avLst/>
            </a:prstGeom>
          </p:spPr>
        </p:pic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79465896-53E4-44C7-A2C0-B7007B627F8C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56BDB9C-8238-4BFE-B731-0A64387F3907}"/>
              </a:ext>
            </a:extLst>
          </p:cNvPr>
          <p:cNvGrpSpPr/>
          <p:nvPr/>
        </p:nvGrpSpPr>
        <p:grpSpPr>
          <a:xfrm>
            <a:off x="4636452" y="792605"/>
            <a:ext cx="2885577" cy="2819302"/>
            <a:chOff x="2133983" y="1499409"/>
            <a:chExt cx="4266283" cy="411750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58E5DF50-95E7-4979-9EA1-DC4A35881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133983" y="1499409"/>
              <a:ext cx="4266283" cy="411750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88253954-439D-4ACB-A925-0B82FC5591A7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xmlns="" id="{23862C1E-0A0B-4105-AE84-539B3CB92508}"/>
              </a:ext>
            </a:extLst>
          </p:cNvPr>
          <p:cNvSpPr/>
          <p:nvPr/>
        </p:nvSpPr>
        <p:spPr>
          <a:xfrm rot="5400000" flipH="1">
            <a:off x="9687850" y="2169956"/>
            <a:ext cx="1220635" cy="1231512"/>
          </a:xfrm>
          <a:custGeom>
            <a:avLst/>
            <a:gdLst>
              <a:gd name="connsiteX0" fmla="*/ 1220635 w 1220635"/>
              <a:gd name="connsiteY0" fmla="*/ 1231512 h 1231512"/>
              <a:gd name="connsiteX1" fmla="*/ 1220634 w 1220635"/>
              <a:gd name="connsiteY1" fmla="*/ 0 h 1231512"/>
              <a:gd name="connsiteX2" fmla="*/ 1103866 w 1220635"/>
              <a:gd name="connsiteY2" fmla="*/ 5948 h 1231512"/>
              <a:gd name="connsiteX3" fmla="*/ 5901 w 1220635"/>
              <a:gd name="connsiteY3" fmla="*/ 1113630 h 1231512"/>
              <a:gd name="connsiteX4" fmla="*/ 0 w 1220635"/>
              <a:gd name="connsiteY4" fmla="*/ 1231512 h 1231512"/>
              <a:gd name="connsiteX5" fmla="*/ 1220635 w 1220635"/>
              <a:gd name="connsiteY5" fmla="*/ 1231512 h 123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35" h="1231512">
                <a:moveTo>
                  <a:pt x="1220635" y="1231512"/>
                </a:moveTo>
                <a:lnTo>
                  <a:pt x="1220634" y="0"/>
                </a:lnTo>
                <a:lnTo>
                  <a:pt x="1103866" y="5948"/>
                </a:lnTo>
                <a:cubicBezTo>
                  <a:pt x="524939" y="65261"/>
                  <a:pt x="64693" y="529581"/>
                  <a:pt x="5901" y="1113630"/>
                </a:cubicBezTo>
                <a:lnTo>
                  <a:pt x="0" y="1231512"/>
                </a:lnTo>
                <a:lnTo>
                  <a:pt x="1220635" y="1231512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6AFB6A1-9DB4-4C92-B831-C2FC2D41A50E}"/>
              </a:ext>
            </a:extLst>
          </p:cNvPr>
          <p:cNvGrpSpPr/>
          <p:nvPr/>
        </p:nvGrpSpPr>
        <p:grpSpPr>
          <a:xfrm>
            <a:off x="1057197" y="792605"/>
            <a:ext cx="2984412" cy="2819302"/>
            <a:chOff x="2085698" y="1499409"/>
            <a:chExt cx="4412410" cy="41175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8B044FD-3A69-48CC-B329-A206B772A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085698" y="1499409"/>
              <a:ext cx="4412410" cy="411750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E69644E-4208-40CA-940A-7F99CBE37198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grpSp>
        <p:nvGrpSpPr>
          <p:cNvPr id="5" name="kim phút">
            <a:extLst>
              <a:ext uri="{FF2B5EF4-FFF2-40B4-BE49-F238E27FC236}">
                <a16:creationId xmlns:a16="http://schemas.microsoft.com/office/drawing/2014/main" xmlns="" id="{94B17787-F845-422B-B9D6-86CE5AB84DA8}"/>
              </a:ext>
            </a:extLst>
          </p:cNvPr>
          <p:cNvGrpSpPr/>
          <p:nvPr/>
        </p:nvGrpSpPr>
        <p:grpSpPr>
          <a:xfrm>
            <a:off x="2454027" y="1123134"/>
            <a:ext cx="190752" cy="2158245"/>
            <a:chOff x="10171257" y="126074"/>
            <a:chExt cx="282002" cy="319068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594C6826-55ED-431D-AD27-C8370DE33A6D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9F9123C-FBC6-4FBD-AC37-FCF0CB2ED986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" name="kim giờ">
            <a:extLst>
              <a:ext uri="{FF2B5EF4-FFF2-40B4-BE49-F238E27FC236}">
                <a16:creationId xmlns:a16="http://schemas.microsoft.com/office/drawing/2014/main" xmlns="" id="{6D8F6ADD-A0A9-4A3A-A68D-5268A595BB48}"/>
              </a:ext>
            </a:extLst>
          </p:cNvPr>
          <p:cNvGrpSpPr/>
          <p:nvPr/>
        </p:nvGrpSpPr>
        <p:grpSpPr>
          <a:xfrm rot="16200000">
            <a:off x="2486379" y="1565952"/>
            <a:ext cx="191365" cy="1272609"/>
            <a:chOff x="8501008" y="1018285"/>
            <a:chExt cx="282908" cy="188137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943D5094-2508-4F1E-8ACE-E369826890E4}"/>
                </a:ext>
              </a:extLst>
            </p:cNvPr>
            <p:cNvSpPr/>
            <p:nvPr/>
          </p:nvSpPr>
          <p:spPr>
            <a:xfrm>
              <a:off x="8501008" y="1018285"/>
              <a:ext cx="282002" cy="997037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A27CE7DA-A31C-446F-807F-687984E5D91A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DA9A6B0-7075-4592-9EE5-58B3A51DA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grpSp>
        <p:nvGrpSpPr>
          <p:cNvPr id="52" name="kim phút">
            <a:extLst>
              <a:ext uri="{FF2B5EF4-FFF2-40B4-BE49-F238E27FC236}">
                <a16:creationId xmlns:a16="http://schemas.microsoft.com/office/drawing/2014/main" xmlns="" id="{91509DA4-2ECE-4686-98E1-DBB12C9C35CB}"/>
              </a:ext>
            </a:extLst>
          </p:cNvPr>
          <p:cNvGrpSpPr/>
          <p:nvPr/>
        </p:nvGrpSpPr>
        <p:grpSpPr>
          <a:xfrm>
            <a:off x="5989738" y="1123134"/>
            <a:ext cx="190752" cy="2158245"/>
            <a:chOff x="10171257" y="126074"/>
            <a:chExt cx="282002" cy="3190685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8D35E0CC-290B-4712-9F2B-CDAA207F7F92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27705916-D0D3-49E5-B9DB-70D91CCAAD90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5" name="kim giờ">
            <a:extLst>
              <a:ext uri="{FF2B5EF4-FFF2-40B4-BE49-F238E27FC236}">
                <a16:creationId xmlns:a16="http://schemas.microsoft.com/office/drawing/2014/main" xmlns="" id="{241CDE43-AF8D-4F17-B08C-F5D559321C42}"/>
              </a:ext>
            </a:extLst>
          </p:cNvPr>
          <p:cNvGrpSpPr/>
          <p:nvPr/>
        </p:nvGrpSpPr>
        <p:grpSpPr>
          <a:xfrm rot="16200000">
            <a:off x="6043862" y="1565952"/>
            <a:ext cx="191365" cy="1272609"/>
            <a:chOff x="8501008" y="1018285"/>
            <a:chExt cx="282908" cy="1881377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55C7DD4D-2116-4803-A845-E568B5FB5E23}"/>
                </a:ext>
              </a:extLst>
            </p:cNvPr>
            <p:cNvSpPr/>
            <p:nvPr/>
          </p:nvSpPr>
          <p:spPr>
            <a:xfrm>
              <a:off x="8501008" y="1018285"/>
              <a:ext cx="282002" cy="997037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2F61246B-AF68-4D73-8A80-9E36A39D0851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1" name="kim phút">
            <a:extLst>
              <a:ext uri="{FF2B5EF4-FFF2-40B4-BE49-F238E27FC236}">
                <a16:creationId xmlns:a16="http://schemas.microsoft.com/office/drawing/2014/main" xmlns="" id="{882F20AC-E5DC-4242-B3F7-8FF719A02B5B}"/>
              </a:ext>
            </a:extLst>
          </p:cNvPr>
          <p:cNvGrpSpPr/>
          <p:nvPr/>
        </p:nvGrpSpPr>
        <p:grpSpPr>
          <a:xfrm>
            <a:off x="9585337" y="1123134"/>
            <a:ext cx="190752" cy="2158245"/>
            <a:chOff x="10171257" y="126074"/>
            <a:chExt cx="282002" cy="3190685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0DCC2E3A-B62A-4FB4-9F9B-DF443FFF6773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18B5A77F-24CD-4059-8119-D848EEBA3666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64" name="kim giờ">
            <a:extLst>
              <a:ext uri="{FF2B5EF4-FFF2-40B4-BE49-F238E27FC236}">
                <a16:creationId xmlns:a16="http://schemas.microsoft.com/office/drawing/2014/main" xmlns="" id="{7F84A156-C81C-4282-8247-8BF66D68CE82}"/>
              </a:ext>
            </a:extLst>
          </p:cNvPr>
          <p:cNvGrpSpPr/>
          <p:nvPr/>
        </p:nvGrpSpPr>
        <p:grpSpPr>
          <a:xfrm rot="16200000">
            <a:off x="9585031" y="1565952"/>
            <a:ext cx="191365" cy="1272609"/>
            <a:chOff x="8501008" y="1018285"/>
            <a:chExt cx="282908" cy="1881377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5DF26869-7183-4A0B-9E13-4800D5290278}"/>
                </a:ext>
              </a:extLst>
            </p:cNvPr>
            <p:cNvSpPr/>
            <p:nvPr/>
          </p:nvSpPr>
          <p:spPr>
            <a:xfrm>
              <a:off x="8501008" y="1018285"/>
              <a:ext cx="282002" cy="997037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B38F8D66-81DE-4651-B1E5-E504458D3260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0198B9A2-9AA3-4E0D-9BC8-FC0185065596}"/>
              </a:ext>
            </a:extLst>
          </p:cNvPr>
          <p:cNvSpPr/>
          <p:nvPr/>
        </p:nvSpPr>
        <p:spPr>
          <a:xfrm>
            <a:off x="1492265" y="4083493"/>
            <a:ext cx="1923523" cy="7078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xmlns="" id="{4E75D8CE-64BB-406A-B240-B85D75730022}"/>
              </a:ext>
            </a:extLst>
          </p:cNvPr>
          <p:cNvSpPr/>
          <p:nvPr/>
        </p:nvSpPr>
        <p:spPr>
          <a:xfrm rot="16200000">
            <a:off x="9683292" y="959795"/>
            <a:ext cx="1220636" cy="1231512"/>
          </a:xfrm>
          <a:custGeom>
            <a:avLst/>
            <a:gdLst>
              <a:gd name="connsiteX0" fmla="*/ 1220636 w 1220636"/>
              <a:gd name="connsiteY0" fmla="*/ 0 h 1231512"/>
              <a:gd name="connsiteX1" fmla="*/ 0 w 1220636"/>
              <a:gd name="connsiteY1" fmla="*/ 0 h 1231512"/>
              <a:gd name="connsiteX2" fmla="*/ 0 w 1220636"/>
              <a:gd name="connsiteY2" fmla="*/ 1231512 h 1231512"/>
              <a:gd name="connsiteX3" fmla="*/ 116770 w 1220636"/>
              <a:gd name="connsiteY3" fmla="*/ 1225564 h 1231512"/>
              <a:gd name="connsiteX4" fmla="*/ 1214736 w 1220636"/>
              <a:gd name="connsiteY4" fmla="*/ 117882 h 1231512"/>
              <a:gd name="connsiteX5" fmla="*/ 1220636 w 1220636"/>
              <a:gd name="connsiteY5" fmla="*/ 0 h 123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36" h="1231512">
                <a:moveTo>
                  <a:pt x="1220636" y="0"/>
                </a:moveTo>
                <a:lnTo>
                  <a:pt x="0" y="0"/>
                </a:lnTo>
                <a:lnTo>
                  <a:pt x="0" y="1231512"/>
                </a:lnTo>
                <a:lnTo>
                  <a:pt x="116770" y="1225564"/>
                </a:lnTo>
                <a:cubicBezTo>
                  <a:pt x="695696" y="1166250"/>
                  <a:pt x="1155943" y="701931"/>
                  <a:pt x="1214736" y="117882"/>
                </a:cubicBezTo>
                <a:lnTo>
                  <a:pt x="1220636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xmlns="" id="{5A062172-2B97-40EF-AFC5-8785F714F379}"/>
              </a:ext>
            </a:extLst>
          </p:cNvPr>
          <p:cNvSpPr/>
          <p:nvPr/>
        </p:nvSpPr>
        <p:spPr>
          <a:xfrm rot="3600000" flipH="1">
            <a:off x="5743608" y="981908"/>
            <a:ext cx="1064943" cy="1071795"/>
          </a:xfrm>
          <a:custGeom>
            <a:avLst/>
            <a:gdLst>
              <a:gd name="connsiteX0" fmla="*/ 1060834 w 1064943"/>
              <a:gd name="connsiteY0" fmla="*/ 448929 h 1071795"/>
              <a:gd name="connsiteX1" fmla="*/ 1055944 w 1064943"/>
              <a:gd name="connsiteY1" fmla="*/ 441361 h 1071795"/>
              <a:gd name="connsiteX2" fmla="*/ 1055943 w 1064943"/>
              <a:gd name="connsiteY2" fmla="*/ 441360 h 1071795"/>
              <a:gd name="connsiteX3" fmla="*/ 991892 w 1064943"/>
              <a:gd name="connsiteY3" fmla="*/ 342222 h 1071795"/>
              <a:gd name="connsiteX4" fmla="*/ 675901 w 1064943"/>
              <a:gd name="connsiteY4" fmla="*/ 36265 h 1071795"/>
              <a:gd name="connsiteX5" fmla="*/ 614435 w 1064943"/>
              <a:gd name="connsiteY5" fmla="*/ 0 h 1071795"/>
              <a:gd name="connsiteX6" fmla="*/ 1 w 1064943"/>
              <a:gd name="connsiteY6" fmla="*/ 1064232 h 1071795"/>
              <a:gd name="connsiteX7" fmla="*/ 0 w 1064943"/>
              <a:gd name="connsiteY7" fmla="*/ 1053685 h 1071795"/>
              <a:gd name="connsiteX8" fmla="*/ 1 w 1064943"/>
              <a:gd name="connsiteY8" fmla="*/ 1071795 h 1071795"/>
              <a:gd name="connsiteX9" fmla="*/ 7842 w 1064943"/>
              <a:gd name="connsiteY9" fmla="*/ 1067267 h 1071795"/>
              <a:gd name="connsiteX10" fmla="*/ 7841 w 1064943"/>
              <a:gd name="connsiteY10" fmla="*/ 1067266 h 1071795"/>
              <a:gd name="connsiteX11" fmla="*/ 1064943 w 1064943"/>
              <a:gd name="connsiteY11" fmla="*/ 456948 h 1071795"/>
              <a:gd name="connsiteX12" fmla="*/ 1060834 w 1064943"/>
              <a:gd name="connsiteY12" fmla="*/ 448929 h 107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4943" h="1071795">
                <a:moveTo>
                  <a:pt x="1060834" y="448929"/>
                </a:moveTo>
                <a:lnTo>
                  <a:pt x="1055944" y="441361"/>
                </a:lnTo>
                <a:lnTo>
                  <a:pt x="1055943" y="441360"/>
                </a:lnTo>
                <a:lnTo>
                  <a:pt x="991892" y="342222"/>
                </a:lnTo>
                <a:cubicBezTo>
                  <a:pt x="903478" y="219399"/>
                  <a:pt x="795934" y="116810"/>
                  <a:pt x="675901" y="36265"/>
                </a:cubicBezTo>
                <a:lnTo>
                  <a:pt x="614435" y="0"/>
                </a:lnTo>
                <a:lnTo>
                  <a:pt x="1" y="1064232"/>
                </a:lnTo>
                <a:lnTo>
                  <a:pt x="0" y="1053685"/>
                </a:lnTo>
                <a:lnTo>
                  <a:pt x="1" y="1071795"/>
                </a:lnTo>
                <a:lnTo>
                  <a:pt x="7842" y="1067267"/>
                </a:lnTo>
                <a:lnTo>
                  <a:pt x="7841" y="1067266"/>
                </a:lnTo>
                <a:lnTo>
                  <a:pt x="1064943" y="456948"/>
                </a:lnTo>
                <a:lnTo>
                  <a:pt x="1060834" y="44892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xmlns="" id="{C23A2253-D19D-4BC2-9489-813A14030CF5}"/>
              </a:ext>
            </a:extLst>
          </p:cNvPr>
          <p:cNvSpPr/>
          <p:nvPr/>
        </p:nvSpPr>
        <p:spPr>
          <a:xfrm rot="3600000" flipH="1">
            <a:off x="6172145" y="1051180"/>
            <a:ext cx="598930" cy="1208201"/>
          </a:xfrm>
          <a:custGeom>
            <a:avLst/>
            <a:gdLst>
              <a:gd name="connsiteX0" fmla="*/ 598930 w 598930"/>
              <a:gd name="connsiteY0" fmla="*/ 165226 h 1208201"/>
              <a:gd name="connsiteX1" fmla="*/ 551950 w 598930"/>
              <a:gd name="connsiteY1" fmla="*/ 137508 h 1208201"/>
              <a:gd name="connsiteX2" fmla="*/ 2406 w 598930"/>
              <a:gd name="connsiteY2" fmla="*/ 0 h 1208201"/>
              <a:gd name="connsiteX3" fmla="*/ 0 w 598930"/>
              <a:gd name="connsiteY3" fmla="*/ 69 h 1208201"/>
              <a:gd name="connsiteX4" fmla="*/ 0 w 598930"/>
              <a:gd name="connsiteY4" fmla="*/ 1208201 h 1208201"/>
              <a:gd name="connsiteX5" fmla="*/ 0 w 598930"/>
              <a:gd name="connsiteY5" fmla="*/ 1202605 h 1208201"/>
              <a:gd name="connsiteX6" fmla="*/ 598930 w 598930"/>
              <a:gd name="connsiteY6" fmla="*/ 165226 h 120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8930" h="1208201">
                <a:moveTo>
                  <a:pt x="598930" y="165226"/>
                </a:moveTo>
                <a:lnTo>
                  <a:pt x="551950" y="137508"/>
                </a:lnTo>
                <a:cubicBezTo>
                  <a:pt x="381789" y="49978"/>
                  <a:pt x="193361" y="2711"/>
                  <a:pt x="2406" y="0"/>
                </a:cubicBezTo>
                <a:lnTo>
                  <a:pt x="0" y="69"/>
                </a:lnTo>
                <a:lnTo>
                  <a:pt x="0" y="1208201"/>
                </a:lnTo>
                <a:lnTo>
                  <a:pt x="0" y="1202605"/>
                </a:lnTo>
                <a:lnTo>
                  <a:pt x="598930" y="165226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xmlns="" id="{56BC2821-AF84-4368-BBA2-E9907F8BB7F2}"/>
              </a:ext>
            </a:extLst>
          </p:cNvPr>
          <p:cNvSpPr/>
          <p:nvPr/>
        </p:nvSpPr>
        <p:spPr>
          <a:xfrm rot="3600000" flipH="1">
            <a:off x="6473044" y="1578823"/>
            <a:ext cx="598916" cy="1196303"/>
          </a:xfrm>
          <a:custGeom>
            <a:avLst/>
            <a:gdLst>
              <a:gd name="connsiteX0" fmla="*/ 598916 w 598916"/>
              <a:gd name="connsiteY0" fmla="*/ 0 h 1196303"/>
              <a:gd name="connsiteX1" fmla="*/ 515009 w 598916"/>
              <a:gd name="connsiteY1" fmla="*/ 2385 h 1196303"/>
              <a:gd name="connsiteX2" fmla="*/ 104099 w 598916"/>
              <a:gd name="connsiteY2" fmla="*/ 105719 h 1196303"/>
              <a:gd name="connsiteX3" fmla="*/ 0 w 598916"/>
              <a:gd name="connsiteY3" fmla="*/ 158949 h 1196303"/>
              <a:gd name="connsiteX4" fmla="*/ 598915 w 598916"/>
              <a:gd name="connsiteY4" fmla="*/ 1196303 h 1196303"/>
              <a:gd name="connsiteX5" fmla="*/ 598916 w 598916"/>
              <a:gd name="connsiteY5" fmla="*/ 0 h 119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916" h="1196303">
                <a:moveTo>
                  <a:pt x="598916" y="0"/>
                </a:moveTo>
                <a:lnTo>
                  <a:pt x="515009" y="2385"/>
                </a:lnTo>
                <a:cubicBezTo>
                  <a:pt x="375843" y="12300"/>
                  <a:pt x="236854" y="46193"/>
                  <a:pt x="104099" y="105719"/>
                </a:cubicBezTo>
                <a:lnTo>
                  <a:pt x="0" y="158949"/>
                </a:lnTo>
                <a:lnTo>
                  <a:pt x="598915" y="1196303"/>
                </a:lnTo>
                <a:lnTo>
                  <a:pt x="598916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52387C99-AC8A-4870-B2BA-3F262ADA2596}"/>
              </a:ext>
            </a:extLst>
          </p:cNvPr>
          <p:cNvSpPr txBox="1"/>
          <p:nvPr/>
        </p:nvSpPr>
        <p:spPr>
          <a:xfrm>
            <a:off x="6637590" y="519765"/>
            <a:ext cx="430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B75D9086-61E0-46C5-921C-E2FFE6370059}"/>
              </a:ext>
            </a:extLst>
          </p:cNvPr>
          <p:cNvSpPr txBox="1"/>
          <p:nvPr/>
        </p:nvSpPr>
        <p:spPr>
          <a:xfrm>
            <a:off x="7335536" y="1063694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94CD6BE2-BF84-4CB9-AB06-A439B448BD66}"/>
              </a:ext>
            </a:extLst>
          </p:cNvPr>
          <p:cNvSpPr txBox="1"/>
          <p:nvPr/>
        </p:nvSpPr>
        <p:spPr>
          <a:xfrm>
            <a:off x="7501771" y="1904185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xmlns="" id="{6A252726-2BED-4385-896F-30CF2CE1627A}"/>
              </a:ext>
            </a:extLst>
          </p:cNvPr>
          <p:cNvSpPr/>
          <p:nvPr/>
        </p:nvSpPr>
        <p:spPr>
          <a:xfrm>
            <a:off x="4676519" y="4054244"/>
            <a:ext cx="2865319" cy="7078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E828AD12-9F12-4C50-B748-332A39FF0F63}"/>
              </a:ext>
            </a:extLst>
          </p:cNvPr>
          <p:cNvSpPr txBox="1"/>
          <p:nvPr/>
        </p:nvSpPr>
        <p:spPr>
          <a:xfrm>
            <a:off x="10411779" y="581673"/>
            <a:ext cx="430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690E6855-48D6-45A7-B23E-7F6B48426EE5}"/>
              </a:ext>
            </a:extLst>
          </p:cNvPr>
          <p:cNvSpPr txBox="1"/>
          <p:nvPr/>
        </p:nvSpPr>
        <p:spPr>
          <a:xfrm>
            <a:off x="10934490" y="1214502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B88C6DDD-0841-4E8F-A426-A80DCFDCF30C}"/>
              </a:ext>
            </a:extLst>
          </p:cNvPr>
          <p:cNvSpPr txBox="1"/>
          <p:nvPr/>
        </p:nvSpPr>
        <p:spPr>
          <a:xfrm>
            <a:off x="11157191" y="1955066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3D1A423A-3FCD-466C-8BD2-42211FA4791B}"/>
              </a:ext>
            </a:extLst>
          </p:cNvPr>
          <p:cNvSpPr txBox="1"/>
          <p:nvPr/>
        </p:nvSpPr>
        <p:spPr>
          <a:xfrm>
            <a:off x="10890446" y="2785712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BC106B25-11B4-43E9-8476-18762C2F4478}"/>
              </a:ext>
            </a:extLst>
          </p:cNvPr>
          <p:cNvSpPr txBox="1"/>
          <p:nvPr/>
        </p:nvSpPr>
        <p:spPr>
          <a:xfrm>
            <a:off x="10226856" y="3347463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20B46C39-C2F5-4D3C-A2AA-C5B88FE82232}"/>
              </a:ext>
            </a:extLst>
          </p:cNvPr>
          <p:cNvSpPr txBox="1"/>
          <p:nvPr/>
        </p:nvSpPr>
        <p:spPr>
          <a:xfrm>
            <a:off x="9473377" y="3626250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xmlns="" id="{3C1B8E15-2598-4263-A924-CF07CD0418B1}"/>
              </a:ext>
            </a:extLst>
          </p:cNvPr>
          <p:cNvSpPr/>
          <p:nvPr/>
        </p:nvSpPr>
        <p:spPr>
          <a:xfrm>
            <a:off x="8130059" y="4054244"/>
            <a:ext cx="3203339" cy="105115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0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60000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2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0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3" dur="2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25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8" presetClass="entr" presetSubtype="1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26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3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"/>
                            </p:stCondLst>
                            <p:childTnLst>
                              <p:par>
                                <p:cTn id="1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00"/>
                            </p:stCondLst>
                            <p:childTnLst>
                              <p:par>
                                <p:cTn id="1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300"/>
                            </p:stCondLst>
                            <p:childTnLst>
                              <p:par>
                                <p:cTn id="1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300"/>
                            </p:stCondLst>
                            <p:childTnLst>
                              <p:par>
                                <p:cTn id="1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300"/>
                            </p:stCondLst>
                            <p:childTnLst>
                              <p:par>
                                <p:cTn id="1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67" grpId="0" animBg="1"/>
      <p:bldP spid="92" grpId="0" animBg="1"/>
      <p:bldP spid="129" grpId="0" animBg="1"/>
      <p:bldP spid="127" grpId="0" animBg="1"/>
      <p:bldP spid="117" grpId="0" animBg="1"/>
      <p:bldP spid="131" grpId="0"/>
      <p:bldP spid="131" grpId="1"/>
      <p:bldP spid="132" grpId="0"/>
      <p:bldP spid="132" grpId="1"/>
      <p:bldP spid="133" grpId="0"/>
      <p:bldP spid="133" grpId="1"/>
      <p:bldP spid="134" grpId="0" animBg="1"/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0" grpId="1"/>
      <p:bldP spid="141" grpId="0"/>
      <p:bldP spid="141" grpId="1"/>
      <p:bldP spid="1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C3CE426-63CE-466A-88B8-6D5A5E108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A7CDEBE-7D88-41AD-929D-9DCEC4A79F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39" y="1192051"/>
            <a:ext cx="2186768" cy="21204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BD2AD53-907E-4519-B910-C1B206A3F533}"/>
              </a:ext>
            </a:extLst>
          </p:cNvPr>
          <p:cNvGrpSpPr/>
          <p:nvPr/>
        </p:nvGrpSpPr>
        <p:grpSpPr>
          <a:xfrm rot="16200000">
            <a:off x="2043307" y="1348069"/>
            <a:ext cx="1622308" cy="1759753"/>
            <a:chOff x="-1349047" y="-172358"/>
            <a:chExt cx="5829300" cy="5829300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B5357D2F-EE7D-4CC5-9AEE-4714952C2892}"/>
                </a:ext>
              </a:extLst>
            </p:cNvPr>
            <p:cNvSpPr/>
            <p:nvPr/>
          </p:nvSpPr>
          <p:spPr>
            <a:xfrm rot="12987418">
              <a:off x="879795" y="2533857"/>
              <a:ext cx="471218" cy="1654038"/>
            </a:xfrm>
            <a:custGeom>
              <a:avLst/>
              <a:gdLst>
                <a:gd name="connsiteX0" fmla="*/ 235609 w 471218"/>
                <a:gd name="connsiteY0" fmla="*/ 0 h 1303317"/>
                <a:gd name="connsiteX1" fmla="*/ 471218 w 471218"/>
                <a:gd name="connsiteY1" fmla="*/ 235609 h 1303317"/>
                <a:gd name="connsiteX2" fmla="*/ 345381 w 471218"/>
                <a:gd name="connsiteY2" fmla="*/ 361446 h 1303317"/>
                <a:gd name="connsiteX3" fmla="*/ 432006 w 471218"/>
                <a:gd name="connsiteY3" fmla="*/ 1303317 h 1303317"/>
                <a:gd name="connsiteX4" fmla="*/ 39212 w 471218"/>
                <a:gd name="connsiteY4" fmla="*/ 1303317 h 1303317"/>
                <a:gd name="connsiteX5" fmla="*/ 125838 w 471218"/>
                <a:gd name="connsiteY5" fmla="*/ 361447 h 1303317"/>
                <a:gd name="connsiteX6" fmla="*/ 0 w 471218"/>
                <a:gd name="connsiteY6" fmla="*/ 235609 h 130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1218" h="1303317">
                  <a:moveTo>
                    <a:pt x="235609" y="0"/>
                  </a:moveTo>
                  <a:lnTo>
                    <a:pt x="471218" y="235609"/>
                  </a:lnTo>
                  <a:lnTo>
                    <a:pt x="345381" y="361446"/>
                  </a:lnTo>
                  <a:lnTo>
                    <a:pt x="432006" y="1303317"/>
                  </a:lnTo>
                  <a:lnTo>
                    <a:pt x="39212" y="1303317"/>
                  </a:lnTo>
                  <a:lnTo>
                    <a:pt x="125838" y="361447"/>
                  </a:lnTo>
                  <a:lnTo>
                    <a:pt x="0" y="23560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5CF0C13B-B580-41E3-B741-D379ABD184F6}"/>
                </a:ext>
              </a:extLst>
            </p:cNvPr>
            <p:cNvSpPr/>
            <p:nvPr/>
          </p:nvSpPr>
          <p:spPr>
            <a:xfrm>
              <a:off x="-1349047" y="-172358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7150A1E-4550-4515-B359-7A51F8490AA5}"/>
              </a:ext>
            </a:extLst>
          </p:cNvPr>
          <p:cNvGrpSpPr/>
          <p:nvPr/>
        </p:nvGrpSpPr>
        <p:grpSpPr>
          <a:xfrm>
            <a:off x="1983743" y="1425634"/>
            <a:ext cx="1759753" cy="1622308"/>
            <a:chOff x="-640557" y="171451"/>
            <a:chExt cx="5829300" cy="58293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37ED8C6-5452-437E-AFD7-AD67068F98A2}"/>
                </a:ext>
              </a:extLst>
            </p:cNvPr>
            <p:cNvSpPr/>
            <p:nvPr/>
          </p:nvSpPr>
          <p:spPr>
            <a:xfrm>
              <a:off x="1932629" y="437198"/>
              <a:ext cx="269279" cy="2231059"/>
            </a:xfrm>
            <a:custGeom>
              <a:avLst/>
              <a:gdLst>
                <a:gd name="connsiteX0" fmla="*/ 138114 w 276228"/>
                <a:gd name="connsiteY0" fmla="*/ 0 h 1900961"/>
                <a:gd name="connsiteX1" fmla="*/ 276227 w 276228"/>
                <a:gd name="connsiteY1" fmla="*/ 167411 h 1900961"/>
                <a:gd name="connsiteX2" fmla="*/ 210352 w 276228"/>
                <a:gd name="connsiteY2" fmla="*/ 247260 h 1900961"/>
                <a:gd name="connsiteX3" fmla="*/ 276228 w 276228"/>
                <a:gd name="connsiteY3" fmla="*/ 1900961 h 1900961"/>
                <a:gd name="connsiteX4" fmla="*/ 1 w 276228"/>
                <a:gd name="connsiteY4" fmla="*/ 1900961 h 1900961"/>
                <a:gd name="connsiteX5" fmla="*/ 65877 w 276228"/>
                <a:gd name="connsiteY5" fmla="*/ 247262 h 1900961"/>
                <a:gd name="connsiteX6" fmla="*/ 0 w 276228"/>
                <a:gd name="connsiteY6" fmla="*/ 167411 h 190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8" h="1900961">
                  <a:moveTo>
                    <a:pt x="138114" y="0"/>
                  </a:moveTo>
                  <a:lnTo>
                    <a:pt x="276227" y="167411"/>
                  </a:lnTo>
                  <a:lnTo>
                    <a:pt x="210352" y="247260"/>
                  </a:lnTo>
                  <a:lnTo>
                    <a:pt x="276228" y="1900961"/>
                  </a:lnTo>
                  <a:lnTo>
                    <a:pt x="1" y="1900961"/>
                  </a:lnTo>
                  <a:lnTo>
                    <a:pt x="65877" y="247262"/>
                  </a:lnTo>
                  <a:lnTo>
                    <a:pt x="0" y="167411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B0D6F65D-47D7-40FB-89A1-C9649D25795A}"/>
                </a:ext>
              </a:extLst>
            </p:cNvPr>
            <p:cNvSpPr/>
            <p:nvPr/>
          </p:nvSpPr>
          <p:spPr>
            <a:xfrm>
              <a:off x="-640557" y="171451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CE501B2-2666-47EB-B1BA-966F7FFFAC81}"/>
              </a:ext>
            </a:extLst>
          </p:cNvPr>
          <p:cNvGrpSpPr/>
          <p:nvPr/>
        </p:nvGrpSpPr>
        <p:grpSpPr>
          <a:xfrm>
            <a:off x="1958715" y="1434475"/>
            <a:ext cx="1759753" cy="1622308"/>
            <a:chOff x="-2509156" y="632153"/>
            <a:chExt cx="5829300" cy="58293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3C07368C-0289-4173-8760-90E8CE557842}"/>
                </a:ext>
              </a:extLst>
            </p:cNvPr>
            <p:cNvGrpSpPr/>
            <p:nvPr/>
          </p:nvGrpSpPr>
          <p:grpSpPr>
            <a:xfrm>
              <a:off x="-11462" y="2941638"/>
              <a:ext cx="658175" cy="778909"/>
              <a:chOff x="7777855" y="2823834"/>
              <a:chExt cx="658175" cy="778909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1C9CFE8F-BD9C-49C3-801C-E995C02AFBB9}"/>
                  </a:ext>
                </a:extLst>
              </p:cNvPr>
              <p:cNvSpPr/>
              <p:nvPr/>
            </p:nvSpPr>
            <p:spPr>
              <a:xfrm>
                <a:off x="7777855" y="2823834"/>
                <a:ext cx="658175" cy="778909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DED8A799-63E0-4D1A-A09B-8DEA5A0F4B7A}"/>
                  </a:ext>
                </a:extLst>
              </p:cNvPr>
              <p:cNvSpPr/>
              <p:nvPr/>
            </p:nvSpPr>
            <p:spPr>
              <a:xfrm>
                <a:off x="7851008" y="2966007"/>
                <a:ext cx="471217" cy="47121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803B749C-EDB2-49B2-BEEE-945699B43EB7}"/>
                </a:ext>
              </a:extLst>
            </p:cNvPr>
            <p:cNvSpPr/>
            <p:nvPr/>
          </p:nvSpPr>
          <p:spPr>
            <a:xfrm>
              <a:off x="-2509156" y="632153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EFCC811-B49A-43E6-8515-AE9FE7AEAB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55" b="48198" l="1961" r="18895">
                        <a14:foregroundMark x1="13012" y1="5180" x2="13012" y2="5180"/>
                        <a14:foregroundMark x1="18360" y1="9910" x2="18360" y2="9910"/>
                        <a14:foregroundMark x1="12656" y1="47297" x2="12656" y2="47297"/>
                        <a14:foregroundMark x1="8734" y1="48198" x2="8734" y2="48198"/>
                        <a14:foregroundMark x1="13725" y1="47748" x2="13725" y2="47748"/>
                        <a14:backgroundMark x1="13904" y1="25225" x2="13904" y2="25225"/>
                        <a14:backgroundMark x1="13904" y1="22072" x2="13904" y2="22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951" b="49479"/>
          <a:stretch/>
        </p:blipFill>
        <p:spPr>
          <a:xfrm>
            <a:off x="724960" y="443908"/>
            <a:ext cx="1664278" cy="3021432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A041E68E-B80C-4EE0-A297-55F49AC875E1}"/>
              </a:ext>
            </a:extLst>
          </p:cNvPr>
          <p:cNvSpPr/>
          <p:nvPr/>
        </p:nvSpPr>
        <p:spPr>
          <a:xfrm>
            <a:off x="1983743" y="3466142"/>
            <a:ext cx="1567101" cy="581256"/>
          </a:xfrm>
          <a:prstGeom prst="roundRect">
            <a:avLst/>
          </a:prstGeom>
          <a:solidFill>
            <a:srgbClr val="BF520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543ADBC-580F-466B-9563-6434E2FA17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55" b="47973" l="1961" r="97148">
                        <a14:foregroundMark x1="13012" y1="5180" x2="13012" y2="5180"/>
                        <a14:foregroundMark x1="18360" y1="9910" x2="18360" y2="9910"/>
                        <a14:foregroundMark x1="12656" y1="47297" x2="12656" y2="47297"/>
                        <a14:foregroundMark x1="8734" y1="48198" x2="8734" y2="48198"/>
                        <a14:foregroundMark x1="13725" y1="47748" x2="13725" y2="47748"/>
                        <a14:foregroundMark x1="86809" y1="11261" x2="86809" y2="11261"/>
                        <a14:foregroundMark x1="86809" y1="9459" x2="89305" y2="25225"/>
                        <a14:foregroundMark x1="93048" y1="10586" x2="93226" y2="16216"/>
                        <a14:foregroundMark x1="97148" y1="19595" x2="97148" y2="19595"/>
                        <a14:foregroundMark x1="85205" y1="42342" x2="85205" y2="42342"/>
                        <a14:backgroundMark x1="13904" y1="25225" x2="13904" y2="25225"/>
                        <a14:backgroundMark x1="13904" y1="22072" x2="13904" y2="22072"/>
                        <a14:backgroundMark x1="84135" y1="27703" x2="84135" y2="27703"/>
                        <a14:backgroundMark x1="78966" y1="15766" x2="80392" y2="28604"/>
                        <a14:backgroundMark x1="80392" y1="28604" x2="80392" y2="28604"/>
                        <a14:backgroundMark x1="80927" y1="24550" x2="80570" y2="35586"/>
                        <a14:backgroundMark x1="82353" y1="37162" x2="82353" y2="37162"/>
                        <a14:backgroundMark x1="81818" y1="37387" x2="80392" y2="39865"/>
                        <a14:backgroundMark x1="79144" y1="13739" x2="79144" y2="13739"/>
                        <a14:backgroundMark x1="80570" y1="35586" x2="78966" y2="42793"/>
                        <a14:backgroundMark x1="82175" y1="39865" x2="82175" y2="39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85" t="-1267" r="466" b="50746"/>
          <a:stretch/>
        </p:blipFill>
        <p:spPr>
          <a:xfrm>
            <a:off x="6277787" y="1632650"/>
            <a:ext cx="1582203" cy="2965292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12222755-582C-4CE2-BA36-6F4B3EFF51A2}"/>
              </a:ext>
            </a:extLst>
          </p:cNvPr>
          <p:cNvGrpSpPr/>
          <p:nvPr/>
        </p:nvGrpSpPr>
        <p:grpSpPr>
          <a:xfrm>
            <a:off x="8423961" y="741855"/>
            <a:ext cx="2865066" cy="2660119"/>
            <a:chOff x="3736695" y="1262294"/>
            <a:chExt cx="3019605" cy="277285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356F6B83-0C4C-4A22-9004-0A072CC71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55" b="95946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foregroundMark x1="88770" y1="59459" x2="92692" y2="83784"/>
                          <a14:foregroundMark x1="96078" y1="86712" x2="96435" y2="89189"/>
                          <a14:foregroundMark x1="88057" y1="93018" x2="88414" y2="95946"/>
                          <a14:foregroundMark x1="86453" y1="72748" x2="86453" y2="72748"/>
                          <a14:foregroundMark x1="86096" y1="71622" x2="86096" y2="71622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  <a14:backgroundMark x1="79679" y1="62387" x2="79679" y2="62387"/>
                          <a14:backgroundMark x1="83957" y1="69595" x2="83957" y2="69595"/>
                          <a14:backgroundMark x1="83969" y1="72748" x2="84314" y2="79279"/>
                          <a14:backgroundMark x1="83910" y1="71622" x2="83969" y2="72748"/>
                          <a14:backgroundMark x1="83779" y1="69144" x2="83910" y2="71622"/>
                          <a14:backgroundMark x1="80392" y1="68018" x2="80749" y2="82207"/>
                          <a14:backgroundMark x1="81283" y1="76577" x2="81996" y2="88063"/>
                          <a14:backgroundMark x1="81818" y1="87838" x2="81640" y2="90315"/>
                          <a14:backgroundMark x1="80749" y1="83784" x2="80392" y2="90315"/>
                          <a14:backgroundMark x1="80392" y1="82207" x2="80392" y2="84685"/>
                          <a14:backgroundMark x1="80392" y1="70721" x2="81105" y2="83333"/>
                          <a14:backgroundMark x1="80392" y1="65991" x2="80927" y2="70946"/>
                          <a14:backgroundMark x1="79679" y1="61937" x2="79679" y2="747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45" t="51535" r="960" b="2468"/>
            <a:stretch/>
          </p:blipFill>
          <p:spPr>
            <a:xfrm>
              <a:off x="5274385" y="1262294"/>
              <a:ext cx="1481915" cy="2772855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B3EB191D-D5A4-46D8-B6DA-FC8CDEBAE722}"/>
                </a:ext>
              </a:extLst>
            </p:cNvPr>
            <p:cNvGrpSpPr/>
            <p:nvPr/>
          </p:nvGrpSpPr>
          <p:grpSpPr>
            <a:xfrm>
              <a:off x="3736695" y="1831367"/>
              <a:ext cx="2055600" cy="1993213"/>
              <a:chOff x="3736695" y="1831367"/>
              <a:chExt cx="2055600" cy="1993213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xmlns="" id="{E5DF336B-B1EF-489D-A56B-9C0552387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6695" y="1831367"/>
                <a:ext cx="2055600" cy="1993213"/>
              </a:xfrm>
              <a:prstGeom prst="rect">
                <a:avLst/>
              </a:prstGeom>
            </p:spPr>
          </p:pic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xmlns="" id="{59379A61-9EC1-45B1-BC0D-4B044AB1F96D}"/>
                  </a:ext>
                </a:extLst>
              </p:cNvPr>
              <p:cNvGrpSpPr/>
              <p:nvPr/>
            </p:nvGrpSpPr>
            <p:grpSpPr>
              <a:xfrm rot="16200000">
                <a:off x="3987977" y="1941170"/>
                <a:ext cx="1622307" cy="1759753"/>
                <a:chOff x="-1349047" y="-172358"/>
                <a:chExt cx="5829300" cy="5829300"/>
              </a:xfrm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xmlns="" id="{6E48E2BA-0BC1-4309-B2A4-E1BA2F52676A}"/>
                    </a:ext>
                  </a:extLst>
                </p:cNvPr>
                <p:cNvSpPr/>
                <p:nvPr/>
              </p:nvSpPr>
              <p:spPr>
                <a:xfrm rot="13475249">
                  <a:off x="711909" y="2439215"/>
                  <a:ext cx="471217" cy="1654037"/>
                </a:xfrm>
                <a:custGeom>
                  <a:avLst/>
                  <a:gdLst>
                    <a:gd name="connsiteX0" fmla="*/ 235609 w 471218"/>
                    <a:gd name="connsiteY0" fmla="*/ 0 h 1303317"/>
                    <a:gd name="connsiteX1" fmla="*/ 471218 w 471218"/>
                    <a:gd name="connsiteY1" fmla="*/ 235609 h 1303317"/>
                    <a:gd name="connsiteX2" fmla="*/ 345381 w 471218"/>
                    <a:gd name="connsiteY2" fmla="*/ 361446 h 1303317"/>
                    <a:gd name="connsiteX3" fmla="*/ 432006 w 471218"/>
                    <a:gd name="connsiteY3" fmla="*/ 1303317 h 1303317"/>
                    <a:gd name="connsiteX4" fmla="*/ 39212 w 471218"/>
                    <a:gd name="connsiteY4" fmla="*/ 1303317 h 1303317"/>
                    <a:gd name="connsiteX5" fmla="*/ 125838 w 471218"/>
                    <a:gd name="connsiteY5" fmla="*/ 361447 h 1303317"/>
                    <a:gd name="connsiteX6" fmla="*/ 0 w 471218"/>
                    <a:gd name="connsiteY6" fmla="*/ 235609 h 1303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218" h="1303317">
                      <a:moveTo>
                        <a:pt x="235609" y="0"/>
                      </a:moveTo>
                      <a:lnTo>
                        <a:pt x="471218" y="235609"/>
                      </a:lnTo>
                      <a:lnTo>
                        <a:pt x="345381" y="361446"/>
                      </a:lnTo>
                      <a:lnTo>
                        <a:pt x="432006" y="1303317"/>
                      </a:lnTo>
                      <a:lnTo>
                        <a:pt x="39212" y="1303317"/>
                      </a:lnTo>
                      <a:lnTo>
                        <a:pt x="125838" y="361447"/>
                      </a:lnTo>
                      <a:lnTo>
                        <a:pt x="0" y="2356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xmlns="" id="{5EB99045-4C5B-4BDD-BA69-D22CC4DD4885}"/>
                    </a:ext>
                  </a:extLst>
                </p:cNvPr>
                <p:cNvSpPr/>
                <p:nvPr/>
              </p:nvSpPr>
              <p:spPr>
                <a:xfrm>
                  <a:off x="-1349047" y="-172358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xmlns="" id="{09B5F978-2945-430B-A369-F3FACCBD208D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640557" y="171451"/>
                <a:chExt cx="5829300" cy="5829300"/>
              </a:xfrm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xmlns="" id="{EEFE48CF-DAFF-44EE-8057-817F53574D33}"/>
                    </a:ext>
                  </a:extLst>
                </p:cNvPr>
                <p:cNvSpPr/>
                <p:nvPr/>
              </p:nvSpPr>
              <p:spPr>
                <a:xfrm rot="10800000">
                  <a:off x="2012074" y="3110989"/>
                  <a:ext cx="269279" cy="2231060"/>
                </a:xfrm>
                <a:custGeom>
                  <a:avLst/>
                  <a:gdLst>
                    <a:gd name="connsiteX0" fmla="*/ 138114 w 276228"/>
                    <a:gd name="connsiteY0" fmla="*/ 0 h 1900961"/>
                    <a:gd name="connsiteX1" fmla="*/ 276227 w 276228"/>
                    <a:gd name="connsiteY1" fmla="*/ 167411 h 1900961"/>
                    <a:gd name="connsiteX2" fmla="*/ 210352 w 276228"/>
                    <a:gd name="connsiteY2" fmla="*/ 247260 h 1900961"/>
                    <a:gd name="connsiteX3" fmla="*/ 276228 w 276228"/>
                    <a:gd name="connsiteY3" fmla="*/ 1900961 h 1900961"/>
                    <a:gd name="connsiteX4" fmla="*/ 1 w 276228"/>
                    <a:gd name="connsiteY4" fmla="*/ 1900961 h 1900961"/>
                    <a:gd name="connsiteX5" fmla="*/ 65877 w 276228"/>
                    <a:gd name="connsiteY5" fmla="*/ 247262 h 1900961"/>
                    <a:gd name="connsiteX6" fmla="*/ 0 w 276228"/>
                    <a:gd name="connsiteY6" fmla="*/ 167411 h 1900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6228" h="1900961">
                      <a:moveTo>
                        <a:pt x="138114" y="0"/>
                      </a:moveTo>
                      <a:lnTo>
                        <a:pt x="276227" y="167411"/>
                      </a:lnTo>
                      <a:lnTo>
                        <a:pt x="210352" y="247260"/>
                      </a:lnTo>
                      <a:lnTo>
                        <a:pt x="276228" y="1900961"/>
                      </a:lnTo>
                      <a:lnTo>
                        <a:pt x="1" y="1900961"/>
                      </a:lnTo>
                      <a:lnTo>
                        <a:pt x="65877" y="247262"/>
                      </a:lnTo>
                      <a:lnTo>
                        <a:pt x="0" y="1674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xmlns="" id="{4D9AAB7B-1F93-4B8A-8C3F-982F4253C083}"/>
                    </a:ext>
                  </a:extLst>
                </p:cNvPr>
                <p:cNvSpPr/>
                <p:nvPr/>
              </p:nvSpPr>
              <p:spPr>
                <a:xfrm>
                  <a:off x="-640557" y="171451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xmlns="" id="{766DC34A-FF8C-4AC0-9DA1-135C0A1C0F0C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2509156" y="632153"/>
                <a:chExt cx="5829300" cy="5829300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xmlns="" id="{667763DE-01CB-4D5E-A7DD-28405335A8F7}"/>
                    </a:ext>
                  </a:extLst>
                </p:cNvPr>
                <p:cNvGrpSpPr/>
                <p:nvPr/>
              </p:nvGrpSpPr>
              <p:grpSpPr>
                <a:xfrm>
                  <a:off x="-42181" y="3099128"/>
                  <a:ext cx="658175" cy="778909"/>
                  <a:chOff x="7747136" y="2981324"/>
                  <a:chExt cx="658175" cy="778909"/>
                </a:xfrm>
              </p:grpSpPr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xmlns="" id="{5656AF55-AFA3-4AAC-8820-3BA06440A4C9}"/>
                      </a:ext>
                    </a:extLst>
                  </p:cNvPr>
                  <p:cNvSpPr/>
                  <p:nvPr/>
                </p:nvSpPr>
                <p:spPr>
                  <a:xfrm>
                    <a:off x="7747136" y="2981324"/>
                    <a:ext cx="658175" cy="778909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xmlns="" id="{286E1030-D9D4-4B35-A67C-33DC7C151B53}"/>
                      </a:ext>
                    </a:extLst>
                  </p:cNvPr>
                  <p:cNvSpPr/>
                  <p:nvPr/>
                </p:nvSpPr>
                <p:spPr>
                  <a:xfrm>
                    <a:off x="7888421" y="3129846"/>
                    <a:ext cx="429309" cy="47121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xmlns="" id="{00AD8438-3AC4-453C-B5E6-47BA99B626AE}"/>
                    </a:ext>
                  </a:extLst>
                </p:cNvPr>
                <p:cNvSpPr/>
                <p:nvPr/>
              </p:nvSpPr>
              <p:spPr>
                <a:xfrm>
                  <a:off x="-2509156" y="632153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2AA20A04-20C9-42BA-AC62-985903C3529C}"/>
              </a:ext>
            </a:extLst>
          </p:cNvPr>
          <p:cNvSpPr/>
          <p:nvPr/>
        </p:nvSpPr>
        <p:spPr>
          <a:xfrm>
            <a:off x="8288021" y="3520371"/>
            <a:ext cx="2596920" cy="89284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4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EBAA81D4-5978-4FAC-BF9E-D249ECB771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79" y="2536376"/>
            <a:ext cx="2186768" cy="2120400"/>
          </a:xfrm>
          <a:prstGeom prst="rect">
            <a:avLst/>
          </a:prstGeom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3684EDE3-54E6-413A-8C8C-7054D5F08D7A}"/>
              </a:ext>
            </a:extLst>
          </p:cNvPr>
          <p:cNvGrpSpPr/>
          <p:nvPr/>
        </p:nvGrpSpPr>
        <p:grpSpPr>
          <a:xfrm rot="16200000">
            <a:off x="5005847" y="2751663"/>
            <a:ext cx="1622308" cy="1759753"/>
            <a:chOff x="-1349047" y="-172358"/>
            <a:chExt cx="5829300" cy="5829300"/>
          </a:xfrm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2796CA08-2DF4-410C-9AE4-F23DA0196C07}"/>
                </a:ext>
              </a:extLst>
            </p:cNvPr>
            <p:cNvSpPr/>
            <p:nvPr/>
          </p:nvSpPr>
          <p:spPr>
            <a:xfrm rot="12987418">
              <a:off x="879795" y="2533857"/>
              <a:ext cx="471218" cy="1654038"/>
            </a:xfrm>
            <a:custGeom>
              <a:avLst/>
              <a:gdLst>
                <a:gd name="connsiteX0" fmla="*/ 235609 w 471218"/>
                <a:gd name="connsiteY0" fmla="*/ 0 h 1303317"/>
                <a:gd name="connsiteX1" fmla="*/ 471218 w 471218"/>
                <a:gd name="connsiteY1" fmla="*/ 235609 h 1303317"/>
                <a:gd name="connsiteX2" fmla="*/ 345381 w 471218"/>
                <a:gd name="connsiteY2" fmla="*/ 361446 h 1303317"/>
                <a:gd name="connsiteX3" fmla="*/ 432006 w 471218"/>
                <a:gd name="connsiteY3" fmla="*/ 1303317 h 1303317"/>
                <a:gd name="connsiteX4" fmla="*/ 39212 w 471218"/>
                <a:gd name="connsiteY4" fmla="*/ 1303317 h 1303317"/>
                <a:gd name="connsiteX5" fmla="*/ 125838 w 471218"/>
                <a:gd name="connsiteY5" fmla="*/ 361447 h 1303317"/>
                <a:gd name="connsiteX6" fmla="*/ 0 w 471218"/>
                <a:gd name="connsiteY6" fmla="*/ 235609 h 130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1218" h="1303317">
                  <a:moveTo>
                    <a:pt x="235609" y="0"/>
                  </a:moveTo>
                  <a:lnTo>
                    <a:pt x="471218" y="235609"/>
                  </a:lnTo>
                  <a:lnTo>
                    <a:pt x="345381" y="361446"/>
                  </a:lnTo>
                  <a:lnTo>
                    <a:pt x="432006" y="1303317"/>
                  </a:lnTo>
                  <a:lnTo>
                    <a:pt x="39212" y="1303317"/>
                  </a:lnTo>
                  <a:lnTo>
                    <a:pt x="125838" y="361447"/>
                  </a:lnTo>
                  <a:lnTo>
                    <a:pt x="0" y="23560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xmlns="" id="{F6C3F52B-C290-4B36-BC94-3A18577F3F50}"/>
                </a:ext>
              </a:extLst>
            </p:cNvPr>
            <p:cNvSpPr/>
            <p:nvPr/>
          </p:nvSpPr>
          <p:spPr>
            <a:xfrm>
              <a:off x="-1349047" y="-172358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D34EB904-D995-4601-91A8-2BE48E09A475}"/>
              </a:ext>
            </a:extLst>
          </p:cNvPr>
          <p:cNvGrpSpPr/>
          <p:nvPr/>
        </p:nvGrpSpPr>
        <p:grpSpPr>
          <a:xfrm>
            <a:off x="4946283" y="2829228"/>
            <a:ext cx="1759753" cy="1622308"/>
            <a:chOff x="-640557" y="171451"/>
            <a:chExt cx="5829300" cy="5829300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073D3EBD-3FAF-4135-84E8-0BAF2CFACEE6}"/>
                </a:ext>
              </a:extLst>
            </p:cNvPr>
            <p:cNvSpPr/>
            <p:nvPr/>
          </p:nvSpPr>
          <p:spPr>
            <a:xfrm rot="5400000">
              <a:off x="2985672" y="1831807"/>
              <a:ext cx="292092" cy="2056803"/>
            </a:xfrm>
            <a:custGeom>
              <a:avLst/>
              <a:gdLst>
                <a:gd name="connsiteX0" fmla="*/ 138114 w 276228"/>
                <a:gd name="connsiteY0" fmla="*/ 0 h 1900961"/>
                <a:gd name="connsiteX1" fmla="*/ 276227 w 276228"/>
                <a:gd name="connsiteY1" fmla="*/ 167411 h 1900961"/>
                <a:gd name="connsiteX2" fmla="*/ 210352 w 276228"/>
                <a:gd name="connsiteY2" fmla="*/ 247260 h 1900961"/>
                <a:gd name="connsiteX3" fmla="*/ 276228 w 276228"/>
                <a:gd name="connsiteY3" fmla="*/ 1900961 h 1900961"/>
                <a:gd name="connsiteX4" fmla="*/ 1 w 276228"/>
                <a:gd name="connsiteY4" fmla="*/ 1900961 h 1900961"/>
                <a:gd name="connsiteX5" fmla="*/ 65877 w 276228"/>
                <a:gd name="connsiteY5" fmla="*/ 247262 h 1900961"/>
                <a:gd name="connsiteX6" fmla="*/ 0 w 276228"/>
                <a:gd name="connsiteY6" fmla="*/ 167411 h 190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8" h="1900961">
                  <a:moveTo>
                    <a:pt x="138114" y="0"/>
                  </a:moveTo>
                  <a:lnTo>
                    <a:pt x="276227" y="167411"/>
                  </a:lnTo>
                  <a:lnTo>
                    <a:pt x="210352" y="247260"/>
                  </a:lnTo>
                  <a:lnTo>
                    <a:pt x="276228" y="1900961"/>
                  </a:lnTo>
                  <a:lnTo>
                    <a:pt x="1" y="1900961"/>
                  </a:lnTo>
                  <a:lnTo>
                    <a:pt x="65877" y="247262"/>
                  </a:lnTo>
                  <a:lnTo>
                    <a:pt x="0" y="167411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xmlns="" id="{46BF8525-29F8-4A0E-8A81-AD8EC8B6C34A}"/>
                </a:ext>
              </a:extLst>
            </p:cNvPr>
            <p:cNvSpPr/>
            <p:nvPr/>
          </p:nvSpPr>
          <p:spPr>
            <a:xfrm>
              <a:off x="-640557" y="171451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7C9053F5-B0E8-4C26-A833-F1E7295AF3FF}"/>
              </a:ext>
            </a:extLst>
          </p:cNvPr>
          <p:cNvGrpSpPr/>
          <p:nvPr/>
        </p:nvGrpSpPr>
        <p:grpSpPr>
          <a:xfrm>
            <a:off x="4921255" y="2838069"/>
            <a:ext cx="1759753" cy="1622308"/>
            <a:chOff x="-2509156" y="632153"/>
            <a:chExt cx="5829300" cy="5829300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3DFF0AD6-7630-4E80-8F71-4D33A32E14C2}"/>
                </a:ext>
              </a:extLst>
            </p:cNvPr>
            <p:cNvGrpSpPr/>
            <p:nvPr/>
          </p:nvGrpSpPr>
          <p:grpSpPr>
            <a:xfrm>
              <a:off x="-11462" y="2941638"/>
              <a:ext cx="658175" cy="778909"/>
              <a:chOff x="7777855" y="2823834"/>
              <a:chExt cx="658175" cy="778909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xmlns="" id="{53172771-3557-4798-B0C6-1F89EFB386E2}"/>
                  </a:ext>
                </a:extLst>
              </p:cNvPr>
              <p:cNvSpPr/>
              <p:nvPr/>
            </p:nvSpPr>
            <p:spPr>
              <a:xfrm>
                <a:off x="7777855" y="2823834"/>
                <a:ext cx="658175" cy="778909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xmlns="" id="{C1DCD040-E38D-43BF-B0FC-45089BC2DBD9}"/>
                  </a:ext>
                </a:extLst>
              </p:cNvPr>
              <p:cNvSpPr/>
              <p:nvPr/>
            </p:nvSpPr>
            <p:spPr>
              <a:xfrm>
                <a:off x="7851008" y="2966007"/>
                <a:ext cx="471217" cy="47121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xmlns="" id="{70C6F6F6-AE32-48EA-B113-821D5DD0400F}"/>
                </a:ext>
              </a:extLst>
            </p:cNvPr>
            <p:cNvSpPr/>
            <p:nvPr/>
          </p:nvSpPr>
          <p:spPr>
            <a:xfrm>
              <a:off x="-2509156" y="632153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xmlns="" id="{7496FC60-A9A9-4FAC-B908-C70969FDB57C}"/>
              </a:ext>
            </a:extLst>
          </p:cNvPr>
          <p:cNvSpPr/>
          <p:nvPr/>
        </p:nvSpPr>
        <p:spPr>
          <a:xfrm>
            <a:off x="4710754" y="4934722"/>
            <a:ext cx="2490146" cy="56694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442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3" grpId="0" animBg="1"/>
      <p:bldP spid="1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201032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3031</TotalTime>
  <Words>364</Words>
  <Application>Microsoft Office PowerPoint</Application>
  <PresentationFormat>Custom</PresentationFormat>
  <Paragraphs>84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Tuần 24 Bài 68: Giờ – Phút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CTY REDSTAR</cp:lastModifiedBy>
  <cp:revision>341</cp:revision>
  <dcterms:created xsi:type="dcterms:W3CDTF">2021-07-12T03:44:38Z</dcterms:created>
  <dcterms:modified xsi:type="dcterms:W3CDTF">2022-02-27T09:02:20Z</dcterms:modified>
</cp:coreProperties>
</file>