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27" r:id="rId2"/>
    <p:sldId id="303" r:id="rId3"/>
    <p:sldId id="310" r:id="rId4"/>
    <p:sldId id="311" r:id="rId5"/>
    <p:sldId id="312" r:id="rId6"/>
    <p:sldId id="313" r:id="rId7"/>
    <p:sldId id="314" r:id="rId8"/>
    <p:sldId id="315" r:id="rId9"/>
    <p:sldId id="275" r:id="rId10"/>
    <p:sldId id="294" r:id="rId11"/>
    <p:sldId id="316" r:id="rId12"/>
    <p:sldId id="317" r:id="rId13"/>
    <p:sldId id="276" r:id="rId14"/>
    <p:sldId id="318" r:id="rId15"/>
    <p:sldId id="306" r:id="rId16"/>
    <p:sldId id="326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79" d="100"/>
          <a:sy n="79" d="100"/>
        </p:scale>
        <p:origin x="-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0937E-39A3-4C69-8FA7-733B7F4DEC8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C2FBB-8094-452F-8E32-4A6FC5FA8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8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7412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1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4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56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035781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49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7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389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46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7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gif_512"/><Relationship Id="rId4" Type="http://schemas.openxmlformats.org/officeDocument/2006/relationships/image" Target="../media/image14.gif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gif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11" Type="http://schemas.openxmlformats.org/officeDocument/2006/relationships/image" Target="../media/image27.png"/><Relationship Id="rId5" Type="http://schemas.openxmlformats.org/officeDocument/2006/relationships/image" Target="../media/image18.gif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gif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18.gif"/><Relationship Id="rId5" Type="http://schemas.openxmlformats.org/officeDocument/2006/relationships/image" Target="../media/image30.png"/><Relationship Id="rId1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image" Target="../media/image29.png"/><Relationship Id="rId9" Type="http://schemas.microsoft.com/office/2007/relationships/hdphoto" Target="../media/hdphoto5.wdp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1.gif"/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35.gif"/><Relationship Id="rId5" Type="http://schemas.openxmlformats.org/officeDocument/2006/relationships/image" Target="../media/image24.gif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gif"/><Relationship Id="rId5" Type="http://schemas.openxmlformats.org/officeDocument/2006/relationships/image" Target="../media/image15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19.gif_512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168331" y="1658361"/>
            <a:ext cx="10085069" cy="35369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8DEAB6B-C788-4CA1-A892-AB0606D29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01" y="1233714"/>
            <a:ext cx="4768082" cy="46589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A170072-CC44-4803-BDEA-5E728C568A71}"/>
              </a:ext>
            </a:extLst>
          </p:cNvPr>
          <p:cNvSpPr txBox="1"/>
          <p:nvPr/>
        </p:nvSpPr>
        <p:spPr>
          <a:xfrm>
            <a:off x="5515429" y="1233714"/>
            <a:ext cx="611776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Bạn nhỏ đang làm gì?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9B55BE9-7B98-4D21-84BD-1D7808E3F8F0}"/>
              </a:ext>
            </a:extLst>
          </p:cNvPr>
          <p:cNvSpPr txBox="1"/>
          <p:nvPr/>
        </p:nvSpPr>
        <p:spPr>
          <a:xfrm>
            <a:off x="5515428" y="1836799"/>
            <a:ext cx="611776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Bạn nhỏ đang cho gà ăn.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95FD2E5-18B2-4D3C-A80F-D795E2FB77A7}"/>
              </a:ext>
            </a:extLst>
          </p:cNvPr>
          <p:cNvSpPr txBox="1"/>
          <p:nvPr/>
        </p:nvSpPr>
        <p:spPr>
          <a:xfrm>
            <a:off x="5493657" y="2411423"/>
            <a:ext cx="613954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Vẻ mặt bạn nh</a:t>
            </a:r>
            <a:r>
              <a:rPr lang="vi-VN" sz="2400"/>
              <a:t>ư</a:t>
            </a:r>
            <a:r>
              <a:rPr lang="en-US" sz="2400"/>
              <a:t> thế nào?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FCE868F-F0EC-4610-86C3-EBE74E505FD4}"/>
              </a:ext>
            </a:extLst>
          </p:cNvPr>
          <p:cNvSpPr txBox="1"/>
          <p:nvPr/>
        </p:nvSpPr>
        <p:spPr>
          <a:xfrm>
            <a:off x="5515429" y="2949933"/>
            <a:ext cx="613954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Bạn rất vui.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47C0EB-6B44-434E-A502-4C679D1589AE}"/>
              </a:ext>
            </a:extLst>
          </p:cNvPr>
          <p:cNvSpPr txBox="1"/>
          <p:nvPr/>
        </p:nvSpPr>
        <p:spPr>
          <a:xfrm>
            <a:off x="5515429" y="3494219"/>
            <a:ext cx="613954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Các con vật trông thế nào?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978205B-8FBB-4B68-A378-882A1948DDFA}"/>
              </a:ext>
            </a:extLst>
          </p:cNvPr>
          <p:cNvSpPr txBox="1"/>
          <p:nvPr/>
        </p:nvSpPr>
        <p:spPr>
          <a:xfrm>
            <a:off x="5515429" y="4057482"/>
            <a:ext cx="613954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Đàn gà thích thú vây quanh bạn nhỏ, đợi bạn nhỏ cho ăn.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4FDA984B-361F-47BA-8E6F-2C2D2C065974}"/>
              </a:ext>
            </a:extLst>
          </p:cNvPr>
          <p:cNvSpPr txBox="1"/>
          <p:nvPr/>
        </p:nvSpPr>
        <p:spPr>
          <a:xfrm>
            <a:off x="5515429" y="5002359"/>
            <a:ext cx="613954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Đặt tên cho bức tranh.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DC21107-AE47-4101-B413-4B1BB6CE45F5}"/>
              </a:ext>
            </a:extLst>
          </p:cNvPr>
          <p:cNvSpPr txBox="1"/>
          <p:nvPr/>
        </p:nvSpPr>
        <p:spPr>
          <a:xfrm>
            <a:off x="5515429" y="5592423"/>
            <a:ext cx="611776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Bạn gái cho gà ăn.</a:t>
            </a:r>
          </a:p>
        </p:txBody>
      </p:sp>
    </p:spTree>
    <p:extLst>
      <p:ext uri="{BB962C8B-B14F-4D97-AF65-F5344CB8AC3E}">
        <p14:creationId xmlns:p14="http://schemas.microsoft.com/office/powerpoint/2010/main" val="211207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A170072-CC44-4803-BDEA-5E728C568A71}"/>
              </a:ext>
            </a:extLst>
          </p:cNvPr>
          <p:cNvSpPr txBox="1"/>
          <p:nvPr/>
        </p:nvSpPr>
        <p:spPr>
          <a:xfrm>
            <a:off x="4985338" y="1233714"/>
            <a:ext cx="68621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9B55BE9-7B98-4D21-84BD-1D7808E3F8F0}"/>
              </a:ext>
            </a:extLst>
          </p:cNvPr>
          <p:cNvSpPr txBox="1"/>
          <p:nvPr/>
        </p:nvSpPr>
        <p:spPr>
          <a:xfrm>
            <a:off x="4985338" y="1836799"/>
            <a:ext cx="686210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lồng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</a:t>
            </a:r>
            <a:r>
              <a:rPr lang="en-US" sz="2400" dirty="0" err="1"/>
              <a:t>đi</a:t>
            </a:r>
            <a:r>
              <a:rPr lang="en-US" sz="2400" dirty="0"/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95FD2E5-18B2-4D3C-A80F-D795E2FB77A7}"/>
              </a:ext>
            </a:extLst>
          </p:cNvPr>
          <p:cNvSpPr txBox="1"/>
          <p:nvPr/>
        </p:nvSpPr>
        <p:spPr>
          <a:xfrm>
            <a:off x="4963567" y="2411423"/>
            <a:ext cx="688387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Vẻ mặt bạn nh</a:t>
            </a:r>
            <a:r>
              <a:rPr lang="vi-VN" sz="2400"/>
              <a:t>ư</a:t>
            </a:r>
            <a:r>
              <a:rPr lang="en-US" sz="2400"/>
              <a:t> thế nào?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FCE868F-F0EC-4610-86C3-EBE74E505FD4}"/>
              </a:ext>
            </a:extLst>
          </p:cNvPr>
          <p:cNvSpPr txBox="1"/>
          <p:nvPr/>
        </p:nvSpPr>
        <p:spPr>
          <a:xfrm>
            <a:off x="4985339" y="2949933"/>
            <a:ext cx="68621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Bạn rất vui.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47C0EB-6B44-434E-A502-4C679D1589AE}"/>
              </a:ext>
            </a:extLst>
          </p:cNvPr>
          <p:cNvSpPr txBox="1"/>
          <p:nvPr/>
        </p:nvSpPr>
        <p:spPr>
          <a:xfrm>
            <a:off x="4985338" y="3494219"/>
            <a:ext cx="688387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Các con vật trông thế nào?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978205B-8FBB-4B68-A378-882A1948DDFA}"/>
              </a:ext>
            </a:extLst>
          </p:cNvPr>
          <p:cNvSpPr txBox="1"/>
          <p:nvPr/>
        </p:nvSpPr>
        <p:spPr>
          <a:xfrm>
            <a:off x="4985339" y="4057482"/>
            <a:ext cx="688387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Chú chim mừng rỡ bay ra khỏi lồng, bay lên bầu trời xanh rộng lớn.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4FDA984B-361F-47BA-8E6F-2C2D2C065974}"/>
              </a:ext>
            </a:extLst>
          </p:cNvPr>
          <p:cNvSpPr txBox="1"/>
          <p:nvPr/>
        </p:nvSpPr>
        <p:spPr>
          <a:xfrm>
            <a:off x="4985339" y="5002359"/>
            <a:ext cx="68621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Đặt tên cho bức tranh.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DC21107-AE47-4101-B413-4B1BB6CE45F5}"/>
              </a:ext>
            </a:extLst>
          </p:cNvPr>
          <p:cNvSpPr txBox="1"/>
          <p:nvPr/>
        </p:nvSpPr>
        <p:spPr>
          <a:xfrm>
            <a:off x="4985338" y="5592423"/>
            <a:ext cx="68620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Trả tự do cho chim.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F40870C-5FC6-4BD1-BE03-32270518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1" y="1361417"/>
            <a:ext cx="4563112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82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A170072-CC44-4803-BDEA-5E728C568A71}"/>
              </a:ext>
            </a:extLst>
          </p:cNvPr>
          <p:cNvSpPr txBox="1"/>
          <p:nvPr/>
        </p:nvSpPr>
        <p:spPr>
          <a:xfrm>
            <a:off x="5515429" y="1233714"/>
            <a:ext cx="667656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Bạn nhỏ đang làm gì?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9B55BE9-7B98-4D21-84BD-1D7808E3F8F0}"/>
              </a:ext>
            </a:extLst>
          </p:cNvPr>
          <p:cNvSpPr txBox="1"/>
          <p:nvPr/>
        </p:nvSpPr>
        <p:spPr>
          <a:xfrm>
            <a:off x="5515428" y="1836799"/>
            <a:ext cx="667656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Bạn nhỏ đang lắng nghe chim hót.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95FD2E5-18B2-4D3C-A80F-D795E2FB77A7}"/>
              </a:ext>
            </a:extLst>
          </p:cNvPr>
          <p:cNvSpPr txBox="1"/>
          <p:nvPr/>
        </p:nvSpPr>
        <p:spPr>
          <a:xfrm>
            <a:off x="5493657" y="2411423"/>
            <a:ext cx="669834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Vẻ mặt bạn nh</a:t>
            </a:r>
            <a:r>
              <a:rPr lang="vi-VN" sz="2400"/>
              <a:t>ư</a:t>
            </a:r>
            <a:r>
              <a:rPr lang="en-US" sz="2400"/>
              <a:t> thế nào?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FCE868F-F0EC-4610-86C3-EBE74E505FD4}"/>
              </a:ext>
            </a:extLst>
          </p:cNvPr>
          <p:cNvSpPr txBox="1"/>
          <p:nvPr/>
        </p:nvSpPr>
        <p:spPr>
          <a:xfrm>
            <a:off x="5515428" y="2949933"/>
            <a:ext cx="667656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Bạn rất chăm chú.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47C0EB-6B44-434E-A502-4C679D1589AE}"/>
              </a:ext>
            </a:extLst>
          </p:cNvPr>
          <p:cNvSpPr txBox="1"/>
          <p:nvPr/>
        </p:nvSpPr>
        <p:spPr>
          <a:xfrm>
            <a:off x="5515429" y="3494219"/>
            <a:ext cx="667657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Các con vật trông thế nào?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978205B-8FBB-4B68-A378-882A1948DDFA}"/>
              </a:ext>
            </a:extLst>
          </p:cNvPr>
          <p:cNvSpPr txBox="1"/>
          <p:nvPr/>
        </p:nvSpPr>
        <p:spPr>
          <a:xfrm>
            <a:off x="5515428" y="4057482"/>
            <a:ext cx="667657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say s</a:t>
            </a:r>
            <a:r>
              <a:rPr lang="vi-VN" sz="2400" dirty="0"/>
              <a:t>ư</a:t>
            </a:r>
            <a:r>
              <a:rPr lang="en-US" sz="2400" dirty="0"/>
              <a:t>a </a:t>
            </a:r>
            <a:r>
              <a:rPr lang="en-US" sz="2400" dirty="0" err="1"/>
              <a:t>hót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do, </a:t>
            </a:r>
            <a:r>
              <a:rPr lang="en-US" sz="2400" dirty="0" err="1"/>
              <a:t>hạnh</a:t>
            </a:r>
            <a:r>
              <a:rPr lang="en-US" sz="2400" dirty="0"/>
              <a:t> </a:t>
            </a:r>
            <a:r>
              <a:rPr lang="en-US" sz="2400" dirty="0" err="1"/>
              <a:t>phúc</a:t>
            </a:r>
            <a:r>
              <a:rPr lang="en-US" sz="2400" dirty="0"/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4FDA984B-361F-47BA-8E6F-2C2D2C065974}"/>
              </a:ext>
            </a:extLst>
          </p:cNvPr>
          <p:cNvSpPr txBox="1"/>
          <p:nvPr/>
        </p:nvSpPr>
        <p:spPr>
          <a:xfrm>
            <a:off x="5515429" y="4654023"/>
            <a:ext cx="667656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Đặt tên cho bức tranh.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DC21107-AE47-4101-B413-4B1BB6CE45F5}"/>
              </a:ext>
            </a:extLst>
          </p:cNvPr>
          <p:cNvSpPr txBox="1"/>
          <p:nvPr/>
        </p:nvSpPr>
        <p:spPr>
          <a:xfrm>
            <a:off x="5515428" y="5229565"/>
            <a:ext cx="667656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Lắng nghe tiếng chim hót.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E72D4D4-0032-4D20-9C52-8BC60D372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35" y="2341393"/>
            <a:ext cx="5096107" cy="28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97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864E114-FA83-44C8-AAD6-5DABDA3E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36" y="431804"/>
            <a:ext cx="11158928" cy="550888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4DBF1DFF-9CC2-4810-A77C-01C3C6FF152C}"/>
              </a:ext>
            </a:extLst>
          </p:cNvPr>
          <p:cNvSpPr txBox="1"/>
          <p:nvPr/>
        </p:nvSpPr>
        <p:spPr>
          <a:xfrm>
            <a:off x="1798820" y="3429000"/>
            <a:ext cx="9608695" cy="1785098"/>
          </a:xfrm>
          <a:prstGeom prst="rect">
            <a:avLst/>
          </a:prstGeom>
          <a:noFill/>
          <a:ln w="9525">
            <a:noFill/>
          </a:ln>
        </p:spPr>
        <p:txBody>
          <a:bodyPr wrap="square" lIns="121914" tIns="60957" rIns="121914" bIns="60957">
            <a:spAutoFit/>
          </a:bodyPr>
          <a:lstStyle/>
          <a:p>
            <a:pPr algn="just" defTabSz="1219170">
              <a:spcBef>
                <a:spcPct val="50000"/>
              </a:spcBef>
              <a:defRPr/>
            </a:pPr>
            <a:r>
              <a:rPr lang="en-US" altLang="en-US" sz="32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2.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Dựa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vào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những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điều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vừa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nói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4 - 5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về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hoạt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động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bạn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nhỏ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bức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tranh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thích</a:t>
            </a:r>
            <a:r>
              <a:rPr lang="en-US" altLang="en-US" sz="36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en-US" altLang="en-US" sz="3200" dirty="0">
              <a:latin typeface="+mj-lt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7256BA5-037F-4CEB-A78C-A80FBC3ECF6D}"/>
              </a:ext>
            </a:extLst>
          </p:cNvPr>
          <p:cNvSpPr txBox="1"/>
          <p:nvPr/>
        </p:nvSpPr>
        <p:spPr>
          <a:xfrm>
            <a:off x="2982687" y="1166770"/>
            <a:ext cx="662040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Bạn nhỏ đang làm gì?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6415276-5CD2-4148-9186-2FCFEA13304E}"/>
              </a:ext>
            </a:extLst>
          </p:cNvPr>
          <p:cNvSpPr txBox="1"/>
          <p:nvPr/>
        </p:nvSpPr>
        <p:spPr>
          <a:xfrm>
            <a:off x="2982684" y="1760284"/>
            <a:ext cx="662040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hót</a:t>
            </a:r>
            <a:r>
              <a:rPr lang="en-US" sz="2400" dirty="0"/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B7CBA60-C997-408A-B6BD-19A5052887BF}"/>
              </a:ext>
            </a:extLst>
          </p:cNvPr>
          <p:cNvSpPr txBox="1"/>
          <p:nvPr/>
        </p:nvSpPr>
        <p:spPr>
          <a:xfrm>
            <a:off x="2982689" y="2347848"/>
            <a:ext cx="6620404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</a:t>
            </a:r>
            <a:r>
              <a:rPr lang="vi-VN" sz="2400" dirty="0"/>
              <a:t>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3404D28-5FD1-438D-8088-B18B0515A1B1}"/>
              </a:ext>
            </a:extLst>
          </p:cNvPr>
          <p:cNvSpPr txBox="1"/>
          <p:nvPr/>
        </p:nvSpPr>
        <p:spPr>
          <a:xfrm>
            <a:off x="2982684" y="2941362"/>
            <a:ext cx="664218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82526E3-D4DA-4BEA-8F2E-E3C87D326146}"/>
              </a:ext>
            </a:extLst>
          </p:cNvPr>
          <p:cNvSpPr txBox="1"/>
          <p:nvPr/>
        </p:nvSpPr>
        <p:spPr>
          <a:xfrm>
            <a:off x="2982684" y="3538878"/>
            <a:ext cx="6620407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- Các con vật trông thế nào?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7FE3A24-8FDD-40A0-8840-81BA34D52420}"/>
              </a:ext>
            </a:extLst>
          </p:cNvPr>
          <p:cNvSpPr txBox="1"/>
          <p:nvPr/>
        </p:nvSpPr>
        <p:spPr>
          <a:xfrm>
            <a:off x="2982684" y="4122440"/>
            <a:ext cx="664218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say s</a:t>
            </a:r>
            <a:r>
              <a:rPr lang="vi-VN" sz="2400" dirty="0"/>
              <a:t>ư</a:t>
            </a:r>
            <a:r>
              <a:rPr lang="en-US" sz="2400" dirty="0"/>
              <a:t>a </a:t>
            </a:r>
            <a:r>
              <a:rPr lang="en-US" sz="2400" dirty="0" err="1"/>
              <a:t>hót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do, </a:t>
            </a:r>
            <a:r>
              <a:rPr lang="en-US" sz="2400" dirty="0" err="1"/>
              <a:t>hạnh</a:t>
            </a:r>
            <a:r>
              <a:rPr lang="en-US" sz="2400" dirty="0"/>
              <a:t> </a:t>
            </a:r>
            <a:r>
              <a:rPr lang="en-US" sz="2400" dirty="0" err="1"/>
              <a:t>phúc</a:t>
            </a:r>
            <a:r>
              <a:rPr lang="en-US" sz="2400" dirty="0"/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3CFE626-D2A8-4B3C-8926-689E37FC041B}"/>
              </a:ext>
            </a:extLst>
          </p:cNvPr>
          <p:cNvSpPr txBox="1"/>
          <p:nvPr/>
        </p:nvSpPr>
        <p:spPr>
          <a:xfrm>
            <a:off x="2982691" y="4699328"/>
            <a:ext cx="664217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EDC7013-F3D2-4D2A-93BB-42E603D8B2E2}"/>
              </a:ext>
            </a:extLst>
          </p:cNvPr>
          <p:cNvSpPr txBox="1"/>
          <p:nvPr/>
        </p:nvSpPr>
        <p:spPr>
          <a:xfrm>
            <a:off x="2982691" y="5276216"/>
            <a:ext cx="664217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hót</a:t>
            </a:r>
            <a:r>
              <a:rPr lang="en-US" sz="2400" dirty="0"/>
              <a:t>.</a:t>
            </a: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xmlns="" id="{D4D1286F-96F1-47E7-9383-9947F563BC5D}"/>
              </a:ext>
            </a:extLst>
          </p:cNvPr>
          <p:cNvSpPr/>
          <p:nvPr/>
        </p:nvSpPr>
        <p:spPr>
          <a:xfrm>
            <a:off x="348343" y="348343"/>
            <a:ext cx="1886857" cy="8853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endParaRPr lang="en-US" sz="24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F8A76CF2-5B93-44DB-A579-033FA1A46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36" y="3725051"/>
            <a:ext cx="3536539" cy="35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0443 -0.6520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33D767EE-0238-4311-8599-7EB58B2ED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52" y="1837589"/>
            <a:ext cx="5804656" cy="3669049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BE9CFEB7-6337-4BF3-9BC1-52F064CB5F71}"/>
              </a:ext>
            </a:extLst>
          </p:cNvPr>
          <p:cNvSpPr/>
          <p:nvPr/>
        </p:nvSpPr>
        <p:spPr>
          <a:xfrm>
            <a:off x="6096000" y="1567543"/>
            <a:ext cx="5500914" cy="42091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    Tôi thích bức tranh bạn trai lắng nghe chim hót. Bạn đứng d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ới gốc cây, nhìn lên con chim. Vẻ mặt bạn rất chăm chú. Còn con chim xinh đẹp đậu trên cành cây. Nó nh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 đang ra sức hót cho bạn nhỏ nghe. Trông nó thật đáng yêu.</a:t>
            </a:r>
          </a:p>
        </p:txBody>
      </p:sp>
    </p:spTree>
    <p:extLst>
      <p:ext uri="{BB962C8B-B14F-4D97-AF65-F5344CB8AC3E}">
        <p14:creationId xmlns:p14="http://schemas.microsoft.com/office/powerpoint/2010/main" val="188629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483164-52C7-4691-95F4-4638E2BDF90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HỌC SINH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THỰC HÀNH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886439-C1C8-439F-9DA4-B12453CE7CF9}"/>
              </a:ext>
            </a:extLst>
          </p:cNvPr>
          <p:cNvSpPr/>
          <p:nvPr/>
        </p:nvSpPr>
        <p:spPr>
          <a:xfrm>
            <a:off x="2889086" y="3924696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" b="6250"/>
          <a:stretch/>
        </p:blipFill>
        <p:spPr>
          <a:xfrm>
            <a:off x="0" y="0"/>
            <a:ext cx="12192000" cy="646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70EBA12-4849-4481-B865-34566C207AEF}"/>
              </a:ext>
            </a:extLst>
          </p:cNvPr>
          <p:cNvGrpSpPr/>
          <p:nvPr/>
        </p:nvGrpSpPr>
        <p:grpSpPr>
          <a:xfrm>
            <a:off x="1490240" y="935506"/>
            <a:ext cx="9071739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/>
                <a:t>Ngày</a:t>
              </a:r>
              <a:r>
                <a:rPr lang="en-US" sz="2200" dirty="0"/>
                <a:t> </a:t>
              </a:r>
              <a:r>
                <a:rPr lang="en-US" sz="2200" dirty="0" err="1"/>
                <a:t>xửa</a:t>
              </a:r>
              <a:r>
                <a:rPr lang="en-US" sz="2200" dirty="0"/>
                <a:t> </a:t>
              </a:r>
              <a:r>
                <a:rPr lang="en-US" sz="2200" dirty="0" err="1"/>
                <a:t>ngày</a:t>
              </a:r>
              <a:r>
                <a:rPr lang="en-US" sz="2200" dirty="0"/>
                <a:t> </a:t>
              </a:r>
              <a:r>
                <a:rPr lang="en-US" sz="2200" dirty="0" err="1"/>
                <a:t>xưa</a:t>
              </a:r>
              <a:r>
                <a:rPr lang="en-US" sz="2200" dirty="0"/>
                <a:t>, ở </a:t>
              </a:r>
              <a:r>
                <a:rPr lang="en-US" sz="2200" dirty="0" err="1"/>
                <a:t>một</a:t>
              </a:r>
              <a:r>
                <a:rPr lang="en-US" sz="2200" dirty="0"/>
                <a:t> </a:t>
              </a:r>
              <a:r>
                <a:rPr lang="en-US" sz="2200" dirty="0" err="1"/>
                <a:t>vương</a:t>
              </a:r>
              <a:r>
                <a:rPr lang="en-US" sz="2200" dirty="0"/>
                <a:t> </a:t>
              </a:r>
              <a:r>
                <a:rPr lang="en-US" sz="2200" dirty="0" err="1"/>
                <a:t>quốc</a:t>
              </a:r>
              <a:r>
                <a:rPr lang="en-US" sz="2200" dirty="0"/>
                <a:t> </a:t>
              </a:r>
              <a:r>
                <a:rPr lang="en-US" sz="2200" dirty="0" err="1"/>
                <a:t>nọ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một</a:t>
              </a:r>
              <a:r>
                <a:rPr lang="en-US" sz="2200" dirty="0"/>
                <a:t> </a:t>
              </a:r>
              <a:r>
                <a:rPr lang="en-US" sz="2200" dirty="0" err="1"/>
                <a:t>nàng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xinh</a:t>
              </a:r>
              <a:r>
                <a:rPr lang="en-US" sz="2200" dirty="0"/>
                <a:t> </a:t>
              </a:r>
              <a:r>
                <a:rPr lang="en-US" sz="2200" dirty="0" err="1"/>
                <a:t>đẹp</a:t>
              </a:r>
              <a:r>
                <a:rPr lang="en-US" sz="2200" dirty="0"/>
                <a:t> </a:t>
              </a:r>
              <a:r>
                <a:rPr lang="en-US" sz="2200" dirty="0" err="1"/>
                <a:t>đang</a:t>
              </a:r>
              <a:r>
                <a:rPr lang="en-US" sz="2200" dirty="0"/>
                <a:t> </a:t>
              </a:r>
              <a:r>
                <a:rPr lang="en-US" sz="2200" dirty="0" err="1"/>
                <a:t>bị</a:t>
              </a:r>
              <a:r>
                <a:rPr lang="en-US" sz="2200" dirty="0"/>
                <a:t> </a:t>
              </a:r>
              <a:r>
                <a:rPr lang="en-US" sz="2200" dirty="0" err="1"/>
                <a:t>rồng</a:t>
              </a:r>
              <a:r>
                <a:rPr lang="en-US" sz="2200" dirty="0"/>
                <a:t> </a:t>
              </a:r>
              <a:r>
                <a:rPr lang="en-US" sz="2200" dirty="0" err="1"/>
                <a:t>lửa</a:t>
              </a:r>
              <a:r>
                <a:rPr lang="en-US" sz="2200" dirty="0"/>
                <a:t> </a:t>
              </a:r>
              <a:r>
                <a:rPr lang="en-US" sz="2200" dirty="0" err="1"/>
                <a:t>bắt</a:t>
              </a:r>
              <a:r>
                <a:rPr lang="en-US" sz="2200" dirty="0"/>
                <a:t> </a:t>
              </a:r>
              <a:r>
                <a:rPr lang="en-US" sz="2200" dirty="0" err="1"/>
                <a:t>đi</a:t>
              </a:r>
              <a:r>
                <a:rPr lang="en-US" sz="2200" dirty="0"/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/>
                <a:t>Chàng</a:t>
              </a:r>
              <a:r>
                <a:rPr lang="en-US" sz="2200" dirty="0"/>
                <a:t> </a:t>
              </a:r>
              <a:r>
                <a:rPr lang="en-US" sz="2200" dirty="0" err="1"/>
                <a:t>hiệp</a:t>
              </a:r>
              <a:r>
                <a:rPr lang="en-US" sz="2200" dirty="0"/>
                <a:t> </a:t>
              </a:r>
              <a:r>
                <a:rPr lang="en-US" sz="2200" dirty="0" err="1"/>
                <a:t>sĩ</a:t>
              </a:r>
              <a:r>
                <a:rPr lang="en-US" sz="2200" dirty="0"/>
                <a:t> </a:t>
              </a:r>
              <a:r>
                <a:rPr lang="en-US" sz="2200" dirty="0" err="1"/>
                <a:t>muốn</a:t>
              </a:r>
              <a:r>
                <a:rPr lang="en-US" sz="2200" dirty="0"/>
                <a:t> </a:t>
              </a:r>
              <a:r>
                <a:rPr lang="en-US" sz="2200" dirty="0" err="1"/>
                <a:t>giải</a:t>
              </a:r>
              <a:r>
                <a:rPr lang="en-US" sz="2200" dirty="0"/>
                <a:t> </a:t>
              </a:r>
              <a:r>
                <a:rPr lang="en-US" sz="2200" dirty="0" err="1"/>
                <a:t>cứu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phải</a:t>
              </a:r>
              <a:r>
                <a:rPr lang="en-US" sz="2200" dirty="0"/>
                <a:t> </a:t>
              </a:r>
              <a:r>
                <a:rPr lang="en-US" sz="2200" dirty="0" err="1"/>
                <a:t>vượt</a:t>
              </a:r>
              <a:r>
                <a:rPr lang="en-US" sz="2200" dirty="0"/>
                <a:t> qua </a:t>
              </a:r>
              <a:r>
                <a:rPr lang="en-US" sz="2200" dirty="0" err="1"/>
                <a:t>rất</a:t>
              </a:r>
              <a:r>
                <a:rPr lang="en-US" sz="2200" dirty="0"/>
                <a:t> </a:t>
              </a: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thử</a:t>
              </a:r>
              <a:r>
                <a:rPr lang="en-US" sz="2200" dirty="0"/>
                <a:t> </a:t>
              </a:r>
              <a:r>
                <a:rPr lang="en-US" sz="2200" dirty="0" err="1"/>
                <a:t>thách</a:t>
              </a:r>
              <a:r>
                <a:rPr lang="en-US" sz="2200" dirty="0"/>
                <a:t>, </a:t>
              </a:r>
              <a:r>
                <a:rPr lang="en-US" sz="2200" dirty="0" err="1"/>
                <a:t>gặp</a:t>
              </a:r>
              <a:r>
                <a:rPr lang="en-US" sz="2200" dirty="0"/>
                <a:t> </a:t>
              </a:r>
              <a:r>
                <a:rPr lang="en-US" sz="2200" dirty="0" err="1"/>
                <a:t>rất</a:t>
              </a:r>
              <a:r>
                <a:rPr lang="en-US" sz="2200" dirty="0"/>
                <a:t> </a:t>
              </a: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quái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, </a:t>
              </a:r>
              <a:r>
                <a:rPr lang="en-US" sz="2200" dirty="0" err="1"/>
                <a:t>người</a:t>
              </a:r>
              <a:r>
                <a:rPr lang="en-US" sz="2200" dirty="0"/>
                <a:t> </a:t>
              </a:r>
              <a:r>
                <a:rPr lang="en-US" sz="2200" dirty="0" err="1"/>
                <a:t>khổng</a:t>
              </a:r>
              <a:r>
                <a:rPr lang="en-US" sz="2200" dirty="0"/>
                <a:t> </a:t>
              </a:r>
              <a:r>
                <a:rPr lang="en-US" sz="2200" dirty="0" err="1"/>
                <a:t>lồ</a:t>
              </a:r>
              <a:r>
                <a:rPr lang="en-US" sz="2200" dirty="0"/>
                <a:t> hung </a:t>
              </a:r>
              <a:r>
                <a:rPr lang="en-US" sz="2200" dirty="0" err="1"/>
                <a:t>dữ</a:t>
              </a:r>
              <a:r>
                <a:rPr lang="en-US" sz="2200" dirty="0"/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/>
                <a:t>Em</a:t>
              </a:r>
              <a:r>
                <a:rPr lang="en-US" sz="2200" dirty="0"/>
                <a:t> </a:t>
              </a:r>
              <a:r>
                <a:rPr lang="en-US" sz="2200" dirty="0" err="1"/>
                <a:t>hãy</a:t>
              </a:r>
              <a:r>
                <a:rPr lang="en-US" sz="2200" dirty="0"/>
                <a:t> </a:t>
              </a:r>
              <a:r>
                <a:rPr lang="en-US" sz="2200" dirty="0" err="1"/>
                <a:t>giúp</a:t>
              </a:r>
              <a:r>
                <a:rPr lang="en-US" sz="2200" dirty="0"/>
                <a:t> </a:t>
              </a:r>
              <a:r>
                <a:rPr lang="en-US" sz="2200" dirty="0" err="1"/>
                <a:t>Hiệp</a:t>
              </a:r>
              <a:r>
                <a:rPr lang="en-US" sz="2200" dirty="0"/>
                <a:t> </a:t>
              </a:r>
              <a:r>
                <a:rPr lang="en-US" sz="2200" dirty="0" err="1"/>
                <a:t>sĩ</a:t>
              </a:r>
              <a:r>
                <a:rPr lang="en-US" sz="2200" dirty="0"/>
                <a:t> </a:t>
              </a:r>
              <a:r>
                <a:rPr lang="en-US" sz="2200" dirty="0" err="1"/>
                <a:t>đánh</a:t>
              </a:r>
              <a:r>
                <a:rPr lang="en-US" sz="2200" dirty="0"/>
                <a:t> </a:t>
              </a:r>
              <a:r>
                <a:rPr lang="en-US" sz="2200" dirty="0" err="1"/>
                <a:t>bại</a:t>
              </a:r>
              <a:r>
                <a:rPr lang="en-US" sz="2200" dirty="0"/>
                <a:t> </a:t>
              </a:r>
              <a:r>
                <a:rPr lang="en-US" sz="2200" dirty="0" err="1"/>
                <a:t>quái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, </a:t>
              </a:r>
              <a:r>
                <a:rPr lang="en-US" sz="2200" dirty="0" err="1"/>
                <a:t>người</a:t>
              </a:r>
              <a:r>
                <a:rPr lang="en-US" sz="2200" dirty="0"/>
                <a:t> </a:t>
              </a:r>
              <a:r>
                <a:rPr lang="en-US" sz="2200" dirty="0" err="1"/>
                <a:t>khổng</a:t>
              </a:r>
              <a:r>
                <a:rPr lang="en-US" sz="2200" dirty="0"/>
                <a:t> </a:t>
              </a:r>
              <a:r>
                <a:rPr lang="en-US" sz="2200" dirty="0" err="1"/>
                <a:t>lồ</a:t>
              </a:r>
              <a:r>
                <a:rPr lang="en-US" sz="2200" dirty="0"/>
                <a:t> </a:t>
              </a:r>
              <a:r>
                <a:rPr lang="en-US" sz="2200" dirty="0" err="1"/>
                <a:t>và</a:t>
              </a:r>
              <a:r>
                <a:rPr lang="en-US" sz="2200" dirty="0"/>
                <a:t> </a:t>
              </a:r>
              <a:r>
                <a:rPr lang="en-US" sz="2200" dirty="0" err="1"/>
                <a:t>rồng</a:t>
              </a:r>
              <a:r>
                <a:rPr lang="en-US" sz="2200" dirty="0"/>
                <a:t> </a:t>
              </a:r>
              <a:r>
                <a:rPr lang="en-US" sz="2200" dirty="0" err="1"/>
                <a:t>lửa</a:t>
              </a:r>
              <a:r>
                <a:rPr lang="en-US" sz="2200" dirty="0"/>
                <a:t> </a:t>
              </a:r>
              <a:r>
                <a:rPr lang="en-US" sz="2200" dirty="0" err="1"/>
                <a:t>để</a:t>
              </a:r>
              <a:r>
                <a:rPr lang="en-US" sz="2200" dirty="0"/>
                <a:t> </a:t>
              </a:r>
              <a:r>
                <a:rPr lang="en-US" sz="2200" dirty="0" err="1"/>
                <a:t>giải</a:t>
              </a:r>
              <a:r>
                <a:rPr lang="en-US" sz="2200" dirty="0"/>
                <a:t> </a:t>
              </a:r>
              <a:r>
                <a:rPr lang="en-US" sz="2200" dirty="0" err="1"/>
                <a:t>cứu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bằng</a:t>
              </a:r>
              <a:r>
                <a:rPr lang="en-US" sz="2200" dirty="0"/>
                <a:t> </a:t>
              </a:r>
              <a:r>
                <a:rPr lang="en-US" sz="2200" dirty="0" err="1"/>
                <a:t>cách</a:t>
              </a:r>
              <a:r>
                <a:rPr lang="en-US" sz="2200" dirty="0"/>
                <a:t> </a:t>
              </a:r>
              <a:r>
                <a:rPr lang="en-US" sz="2200" dirty="0" err="1"/>
                <a:t>trả</a:t>
              </a:r>
              <a:r>
                <a:rPr lang="en-US" sz="2200" dirty="0"/>
                <a:t> </a:t>
              </a:r>
              <a:r>
                <a:rPr lang="en-US" sz="2200" dirty="0" err="1"/>
                <a:t>lời</a:t>
              </a:r>
              <a:r>
                <a:rPr lang="en-US" sz="2200" dirty="0"/>
                <a:t> </a:t>
              </a:r>
              <a:r>
                <a:rPr lang="en-US" sz="2200" dirty="0" err="1"/>
                <a:t>đúng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câu</a:t>
              </a:r>
              <a:r>
                <a:rPr lang="en-US" sz="2200" dirty="0"/>
                <a:t> </a:t>
              </a:r>
              <a:r>
                <a:rPr lang="en-US" sz="2200" dirty="0" err="1"/>
                <a:t>hỏi</a:t>
              </a:r>
              <a:r>
                <a:rPr lang="en-US" sz="2200" dirty="0"/>
                <a:t> </a:t>
              </a:r>
              <a:r>
                <a:rPr lang="en-US" sz="2200" dirty="0" err="1"/>
                <a:t>nhé</a:t>
              </a:r>
              <a:r>
                <a:rPr lang="en-US" sz="2200" dirty="0"/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71327B-BB4D-425F-A290-BA841E09B3D0}"/>
              </a:ext>
            </a:extLst>
          </p:cNvPr>
          <p:cNvSpPr/>
          <p:nvPr/>
        </p:nvSpPr>
        <p:spPr>
          <a:xfrm>
            <a:off x="547583" y="1610589"/>
            <a:ext cx="11304105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slie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0"/>
          <a:stretch/>
        </p:blipFill>
        <p:spPr>
          <a:xfrm>
            <a:off x="0" y="5408668"/>
            <a:ext cx="12192000" cy="1052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33" y="173393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98" y="2442942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xmlns="" id="{4DAC91B1-2D82-41B4-B21E-2C204D4624C4}"/>
              </a:ext>
            </a:extLst>
          </p:cNvPr>
          <p:cNvSpPr/>
          <p:nvPr/>
        </p:nvSpPr>
        <p:spPr>
          <a:xfrm>
            <a:off x="1844802" y="2581274"/>
            <a:ext cx="6746109" cy="100525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Không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được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Chim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cũng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cần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cuộc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tự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do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xmlns="" id="{634559CE-9E08-4A21-9207-176384DB279C}"/>
              </a:ext>
            </a:extLst>
          </p:cNvPr>
          <p:cNvSpPr/>
          <p:nvPr/>
        </p:nvSpPr>
        <p:spPr>
          <a:xfrm>
            <a:off x="1551629" y="211835"/>
            <a:ext cx="7332457" cy="22064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 err="1"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chối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)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tình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huống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sau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Nam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non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26" y="1644344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130449"/>
            <a:ext cx="12192000" cy="13061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xmlns="" id="{78C0AD2B-1F66-4C9D-AABB-2405B2B39DD0}"/>
              </a:ext>
            </a:extLst>
          </p:cNvPr>
          <p:cNvSpPr/>
          <p:nvPr/>
        </p:nvSpPr>
        <p:spPr>
          <a:xfrm>
            <a:off x="1060687" y="1983737"/>
            <a:ext cx="6192140" cy="132847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!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Round Same Side Corner Rectangle 10">
            <a:extLst>
              <a:ext uri="{FF2B5EF4-FFF2-40B4-BE49-F238E27FC236}">
                <a16:creationId xmlns:a16="http://schemas.microsoft.com/office/drawing/2014/main" xmlns="" id="{4BBB03F6-0537-47AA-97EE-9EC88B21A736}"/>
              </a:ext>
            </a:extLst>
          </p:cNvPr>
          <p:cNvSpPr/>
          <p:nvPr/>
        </p:nvSpPr>
        <p:spPr>
          <a:xfrm>
            <a:off x="1099929" y="408746"/>
            <a:ext cx="8328523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ời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ý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tình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huống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sau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62666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345236"/>
            <a:ext cx="12192000" cy="1079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29" name="D">
            <a:extLst>
              <a:ext uri="{FF2B5EF4-FFF2-40B4-BE49-F238E27FC236}">
                <a16:creationId xmlns:a16="http://schemas.microsoft.com/office/drawing/2014/main" xmlns="" id="{7651A066-D971-4B9F-AA3B-5D66229BFBDE}"/>
              </a:ext>
            </a:extLst>
          </p:cNvPr>
          <p:cNvSpPr/>
          <p:nvPr/>
        </p:nvSpPr>
        <p:spPr>
          <a:xfrm>
            <a:off x="2850865" y="1692400"/>
            <a:ext cx="5683535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Quan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sát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kĩ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vật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Round Same Side Corner Rectangle 10">
            <a:extLst>
              <a:ext uri="{FF2B5EF4-FFF2-40B4-BE49-F238E27FC236}">
                <a16:creationId xmlns:a16="http://schemas.microsoft.com/office/drawing/2014/main" xmlns="" id="{62FDCE12-CEBE-4E0E-A3C1-CBF7026BB807}"/>
              </a:ext>
            </a:extLst>
          </p:cNvPr>
          <p:cNvSpPr/>
          <p:nvPr/>
        </p:nvSpPr>
        <p:spPr>
          <a:xfrm>
            <a:off x="1868557" y="48411"/>
            <a:ext cx="7812774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hay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tiên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cần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DC6415-4A50-418C-B56D-68B18956C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50"/>
          <a:stretch/>
        </p:blipFill>
        <p:spPr>
          <a:xfrm>
            <a:off x="0" y="0"/>
            <a:ext cx="12192000" cy="6429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57" y="2839618"/>
            <a:ext cx="6515971" cy="2945219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xmlns="" id="{E7AB0421-02F4-450B-97D1-D0348768AA42}"/>
              </a:ext>
            </a:extLst>
          </p:cNvPr>
          <p:cNvSpPr/>
          <p:nvPr/>
        </p:nvSpPr>
        <p:spPr>
          <a:xfrm>
            <a:off x="4823851" y="2422067"/>
            <a:ext cx="3521863" cy="112505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B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. Bắt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 chim bỏ vào lồng.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8D7B6B9B-7BDD-49E9-A71B-E98F7CE90913}"/>
              </a:ext>
            </a:extLst>
          </p:cNvPr>
          <p:cNvSpPr/>
          <p:nvPr/>
        </p:nvSpPr>
        <p:spPr>
          <a:xfrm>
            <a:off x="128439" y="2415115"/>
            <a:ext cx="3993861" cy="113200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săn</a:t>
            </a: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bắn</a:t>
            </a: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ound Same Side Corner Rectangle 10">
            <a:extLst>
              <a:ext uri="{FF2B5EF4-FFF2-40B4-BE49-F238E27FC236}">
                <a16:creationId xmlns:a16="http://schemas.microsoft.com/office/drawing/2014/main" xmlns="" id="{10E8D94E-B8FD-4F3C-B7C3-073824C722A5}"/>
              </a:ext>
            </a:extLst>
          </p:cNvPr>
          <p:cNvSpPr/>
          <p:nvPr/>
        </p:nvSpPr>
        <p:spPr>
          <a:xfrm>
            <a:off x="1298714" y="341580"/>
            <a:ext cx="8918713" cy="172500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57" y="354712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48" y="5618860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3.7037E-6 L 0.57501 0.0074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3F4AD-DD72-4BAB-8DC9-D96DEA928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38"/>
          <a:stretch/>
        </p:blipFill>
        <p:spPr>
          <a:xfrm>
            <a:off x="0" y="-28991"/>
            <a:ext cx="12192000" cy="645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xmlns="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7B87C5A-B3AD-4097-8EE2-4051A16C3C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17" y="413557"/>
            <a:ext cx="9336765" cy="64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710</Words>
  <Application>Microsoft Office PowerPoint</Application>
  <PresentationFormat>Custom</PresentationFormat>
  <Paragraphs>67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69</cp:revision>
  <dcterms:created xsi:type="dcterms:W3CDTF">2021-11-01T08:16:43Z</dcterms:created>
  <dcterms:modified xsi:type="dcterms:W3CDTF">2022-02-27T09:06:52Z</dcterms:modified>
</cp:coreProperties>
</file>