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94" r:id="rId2"/>
    <p:sldId id="285" r:id="rId3"/>
    <p:sldId id="278" r:id="rId4"/>
    <p:sldId id="279" r:id="rId5"/>
    <p:sldId id="280" r:id="rId6"/>
    <p:sldId id="284" r:id="rId7"/>
    <p:sldId id="269" r:id="rId8"/>
    <p:sldId id="286" r:id="rId9"/>
    <p:sldId id="270" r:id="rId10"/>
    <p:sldId id="288" r:id="rId11"/>
    <p:sldId id="289" r:id="rId12"/>
    <p:sldId id="290" r:id="rId13"/>
    <p:sldId id="291" r:id="rId14"/>
    <p:sldId id="292" r:id="rId15"/>
    <p:sldId id="293" r:id="rId16"/>
    <p:sldId id="28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F7"/>
    <a:srgbClr val="40C8BB"/>
    <a:srgbClr val="FF7707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2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2C0FCC-5A26-4B89-817E-87A99AC3911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496C04-CEDC-457D-8196-097499DC8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70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5BF17BB-90D7-48D1-A408-C4A17A18C95C}"/>
              </a:ext>
            </a:extLst>
          </p:cNvPr>
          <p:cNvSpPr/>
          <p:nvPr userDrawn="1"/>
        </p:nvSpPr>
        <p:spPr>
          <a:xfrm>
            <a:off x="11139856" y="1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12680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385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04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22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207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249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83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433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4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797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5" rIns="91413" bIns="4569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94BE59B-8762-4673-A68F-7BB4BC8F730A}"/>
              </a:ext>
            </a:extLst>
          </p:cNvPr>
          <p:cNvSpPr/>
          <p:nvPr userDrawn="1"/>
        </p:nvSpPr>
        <p:spPr>
          <a:xfrm>
            <a:off x="11134893" y="136525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4232154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4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690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4322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32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17877" y="18627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41201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38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13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076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044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80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7" r:id="rId18"/>
    <p:sldLayoutId id="214748369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5.wdp"/><Relationship Id="rId18" Type="http://schemas.openxmlformats.org/officeDocument/2006/relationships/image" Target="../media/image24.png"/><Relationship Id="rId26" Type="http://schemas.openxmlformats.org/officeDocument/2006/relationships/image" Target="../media/image28.png"/><Relationship Id="rId3" Type="http://schemas.openxmlformats.org/officeDocument/2006/relationships/slideLayout" Target="../slideLayouts/slideLayout18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21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29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microsoft.com/office/2007/relationships/hdphoto" Target="../media/hdphoto4.wdp"/><Relationship Id="rId24" Type="http://schemas.openxmlformats.org/officeDocument/2006/relationships/image" Target="../media/image27.png"/><Relationship Id="rId32" Type="http://schemas.openxmlformats.org/officeDocument/2006/relationships/image" Target="../media/image32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29.png"/><Relationship Id="rId10" Type="http://schemas.openxmlformats.org/officeDocument/2006/relationships/image" Target="../media/image20.png"/><Relationship Id="rId19" Type="http://schemas.microsoft.com/office/2007/relationships/hdphoto" Target="../media/hdphoto8.wdp"/><Relationship Id="rId31" Type="http://schemas.openxmlformats.org/officeDocument/2006/relationships/image" Target="../media/image31.png"/><Relationship Id="rId4" Type="http://schemas.openxmlformats.org/officeDocument/2006/relationships/image" Target="../media/image17.jpeg"/><Relationship Id="rId9" Type="http://schemas.microsoft.com/office/2007/relationships/hdphoto" Target="../media/hdphoto3.wdp"/><Relationship Id="rId14" Type="http://schemas.openxmlformats.org/officeDocument/2006/relationships/image" Target="../media/image22.png"/><Relationship Id="rId22" Type="http://schemas.openxmlformats.org/officeDocument/2006/relationships/image" Target="../media/image26.png"/><Relationship Id="rId27" Type="http://schemas.microsoft.com/office/2007/relationships/hdphoto" Target="../media/hdphoto12.wdp"/><Relationship Id="rId30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5.png"/><Relationship Id="rId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41.png"/><Relationship Id="rId18" Type="http://schemas.openxmlformats.org/officeDocument/2006/relationships/slide" Target="slide15.xml"/><Relationship Id="rId26" Type="http://schemas.microsoft.com/office/2007/relationships/hdphoto" Target="../media/hdphoto20.wdp"/><Relationship Id="rId39" Type="http://schemas.microsoft.com/office/2007/relationships/hdphoto" Target="../media/hdphoto25.wdp"/><Relationship Id="rId3" Type="http://schemas.openxmlformats.org/officeDocument/2006/relationships/image" Target="../media/image36.png"/><Relationship Id="rId21" Type="http://schemas.openxmlformats.org/officeDocument/2006/relationships/image" Target="../media/image24.png"/><Relationship Id="rId34" Type="http://schemas.openxmlformats.org/officeDocument/2006/relationships/image" Target="../media/image48.png"/><Relationship Id="rId42" Type="http://schemas.openxmlformats.org/officeDocument/2006/relationships/image" Target="../media/image32.png"/><Relationship Id="rId7" Type="http://schemas.openxmlformats.org/officeDocument/2006/relationships/image" Target="../media/image38.png"/><Relationship Id="rId12" Type="http://schemas.microsoft.com/office/2007/relationships/hdphoto" Target="../media/hdphoto19.wdp"/><Relationship Id="rId17" Type="http://schemas.openxmlformats.org/officeDocument/2006/relationships/image" Target="../media/image42.png"/><Relationship Id="rId25" Type="http://schemas.openxmlformats.org/officeDocument/2006/relationships/image" Target="../media/image44.png"/><Relationship Id="rId33" Type="http://schemas.microsoft.com/office/2007/relationships/hdphoto" Target="../media/hdphoto22.wdp"/><Relationship Id="rId38" Type="http://schemas.openxmlformats.org/officeDocument/2006/relationships/image" Target="../media/image50.png"/><Relationship Id="rId2" Type="http://schemas.openxmlformats.org/officeDocument/2006/relationships/image" Target="../media/image33.jpeg"/><Relationship Id="rId16" Type="http://schemas.microsoft.com/office/2007/relationships/hdphoto" Target="../media/hdphoto9.wdp"/><Relationship Id="rId20" Type="http://schemas.openxmlformats.org/officeDocument/2006/relationships/slide" Target="slide14.xml"/><Relationship Id="rId29" Type="http://schemas.openxmlformats.org/officeDocument/2006/relationships/image" Target="../media/image28.png"/><Relationship Id="rId41" Type="http://schemas.openxmlformats.org/officeDocument/2006/relationships/image" Target="../media/image51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6.wdp"/><Relationship Id="rId11" Type="http://schemas.openxmlformats.org/officeDocument/2006/relationships/image" Target="../media/image40.png"/><Relationship Id="rId24" Type="http://schemas.microsoft.com/office/2007/relationships/hdphoto" Target="../media/hdphoto11.wdp"/><Relationship Id="rId32" Type="http://schemas.openxmlformats.org/officeDocument/2006/relationships/image" Target="../media/image47.png"/><Relationship Id="rId37" Type="http://schemas.microsoft.com/office/2007/relationships/hdphoto" Target="../media/hdphoto24.wdp"/><Relationship Id="rId40" Type="http://schemas.openxmlformats.org/officeDocument/2006/relationships/slide" Target="slide16.xml"/><Relationship Id="rId5" Type="http://schemas.openxmlformats.org/officeDocument/2006/relationships/image" Target="../media/image37.png"/><Relationship Id="rId15" Type="http://schemas.openxmlformats.org/officeDocument/2006/relationships/image" Target="../media/image25.png"/><Relationship Id="rId23" Type="http://schemas.openxmlformats.org/officeDocument/2006/relationships/image" Target="../media/image27.png"/><Relationship Id="rId28" Type="http://schemas.microsoft.com/office/2007/relationships/hdphoto" Target="../media/hdphoto21.wdp"/><Relationship Id="rId36" Type="http://schemas.openxmlformats.org/officeDocument/2006/relationships/image" Target="../media/image49.png"/><Relationship Id="rId10" Type="http://schemas.microsoft.com/office/2007/relationships/hdphoto" Target="../media/hdphoto18.wdp"/><Relationship Id="rId19" Type="http://schemas.openxmlformats.org/officeDocument/2006/relationships/image" Target="../media/image43.png"/><Relationship Id="rId31" Type="http://schemas.openxmlformats.org/officeDocument/2006/relationships/image" Target="../media/image46.png"/><Relationship Id="rId4" Type="http://schemas.microsoft.com/office/2007/relationships/hdphoto" Target="../media/hdphoto15.wdp"/><Relationship Id="rId9" Type="http://schemas.openxmlformats.org/officeDocument/2006/relationships/image" Target="../media/image39.png"/><Relationship Id="rId14" Type="http://schemas.openxmlformats.org/officeDocument/2006/relationships/slide" Target="slide13.xml"/><Relationship Id="rId22" Type="http://schemas.microsoft.com/office/2007/relationships/hdphoto" Target="../media/hdphoto8.wdp"/><Relationship Id="rId27" Type="http://schemas.openxmlformats.org/officeDocument/2006/relationships/image" Target="../media/image45.png"/><Relationship Id="rId30" Type="http://schemas.microsoft.com/office/2007/relationships/hdphoto" Target="../media/hdphoto12.wdp"/><Relationship Id="rId35" Type="http://schemas.microsoft.com/office/2007/relationships/hdphoto" Target="../media/hdphoto2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3.jpe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12.xml"/><Relationship Id="rId5" Type="http://schemas.microsoft.com/office/2007/relationships/hdphoto" Target="../media/hdphoto14.wdp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3.jpe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12.xml"/><Relationship Id="rId5" Type="http://schemas.microsoft.com/office/2007/relationships/hdphoto" Target="../media/hdphoto14.wdp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3.jpe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12.xml"/><Relationship Id="rId5" Type="http://schemas.microsoft.com/office/2007/relationships/hdphoto" Target="../media/hdphoto14.wdp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434257" y="1658361"/>
            <a:ext cx="11553163" cy="23368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64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199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  <a:endParaRPr lang="en-US" sz="5199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264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Chim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rừng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Tây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Nguyên</a:t>
            </a:r>
            <a:endParaRPr lang="en-US" sz="5199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81631" y="1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53908" y="579196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408841" y="-296163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81439" y="74516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413" y="-879985"/>
            <a:ext cx="3957321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39918" y="943651"/>
            <a:ext cx="27703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4E2F84-A5A9-49C0-A03B-066AF075C0A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5900" cy="70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9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" y="679419"/>
            <a:ext cx="10134600" cy="570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930400" y="1966675"/>
            <a:ext cx="8331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chú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khỉ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ngăn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chặn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 </a:t>
            </a:r>
          </a:p>
          <a:p>
            <a:pPr algn="ctr" defTabSz="1219170"/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phá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rừng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lâm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tặc</a:t>
            </a:r>
            <a:endParaRPr lang="en-US" sz="4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9277F42-E851-4B8B-9A36-8FBC59DAEB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5900" cy="70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7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990" y="1995846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40" y="330319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14" action="ppaction://hlinksldjump"/>
          </p:cNvPr>
          <p:cNvSpPr/>
          <p:nvPr/>
        </p:nvSpPr>
        <p:spPr>
          <a:xfrm>
            <a:off x="1257678" y="3753989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40" name="Oval 39">
            <a:hlinkClick r:id="rId20" action="ppaction://hlinksldjump"/>
          </p:cNvPr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1" name="Oval 40">
            <a:hlinkClick r:id="rId18" action="ppaction://hlinksldjump"/>
          </p:cNvPr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3</a:t>
            </a:r>
          </a:p>
        </p:txBody>
      </p:sp>
      <p:pic>
        <p:nvPicPr>
          <p:cNvPr id="10" name="Picture 9">
            <a:hlinkClick r:id="rId40" action="ppaction://hlinksldjump"/>
            <a:extLst>
              <a:ext uri="{FF2B5EF4-FFF2-40B4-BE49-F238E27FC236}">
                <a16:creationId xmlns:a16="http://schemas.microsoft.com/office/drawing/2014/main" xmlns="" id="{6B5D7E04-CB57-4CBA-9E38-5C1D0D13A8FD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1079164" y="5918200"/>
            <a:ext cx="800916" cy="78237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13995212-68C6-41E7-9628-7D845FB21049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5900" cy="70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4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686" y="3727681"/>
            <a:ext cx="5041745" cy="267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4314372" y="4450590"/>
            <a:ext cx="323305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900" b="1" dirty="0" err="1">
                <a:solidFill>
                  <a:srgbClr val="00804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endParaRPr lang="en-US" sz="4900" b="1" dirty="0">
              <a:solidFill>
                <a:srgbClr val="008047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00" y="-159261"/>
            <a:ext cx="92075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1218253A-5DE5-46FF-880C-F0308C715FC5}"/>
              </a:ext>
            </a:extLst>
          </p:cNvPr>
          <p:cNvSpPr txBox="1"/>
          <p:nvPr/>
        </p:nvSpPr>
        <p:spPr>
          <a:xfrm>
            <a:off x="2806913" y="1109213"/>
            <a:ext cx="70152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   </a:t>
            </a:r>
            <a:r>
              <a:rPr lang="en-US" sz="2800" b="1" dirty="0" err="1"/>
              <a:t>Tìm</a:t>
            </a:r>
            <a:r>
              <a:rPr lang="en-US" sz="2800" b="1" dirty="0"/>
              <a:t> </a:t>
            </a:r>
            <a:r>
              <a:rPr lang="en-US" sz="2800" b="1" dirty="0" err="1"/>
              <a:t>từ</a:t>
            </a:r>
            <a:r>
              <a:rPr lang="en-US" sz="2800" b="1" dirty="0"/>
              <a:t> </a:t>
            </a:r>
            <a:r>
              <a:rPr lang="en-US" sz="2800" b="1" dirty="0" err="1"/>
              <a:t>ngữ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vần</a:t>
            </a:r>
            <a:r>
              <a:rPr lang="en-US" sz="2800" b="1" dirty="0"/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uc</a:t>
            </a:r>
            <a:r>
              <a:rPr lang="en-US" sz="2800" b="1" dirty="0"/>
              <a:t> </a:t>
            </a:r>
            <a:r>
              <a:rPr lang="en-US" sz="2800" b="1" dirty="0" err="1"/>
              <a:t>hoặc</a:t>
            </a:r>
            <a:r>
              <a:rPr lang="en-US" sz="2800" b="1" dirty="0"/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ut</a:t>
            </a:r>
            <a:r>
              <a:rPr lang="en-US" sz="2800" b="1" dirty="0"/>
              <a:t>,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nghĩa</a:t>
            </a:r>
            <a:r>
              <a:rPr lang="en-US" sz="2800" b="1" dirty="0"/>
              <a:t> </a:t>
            </a:r>
            <a:r>
              <a:rPr lang="en-US" sz="2800" b="1" dirty="0" err="1"/>
              <a:t>nh</a:t>
            </a:r>
            <a:r>
              <a:rPr lang="vi-VN" sz="2800" b="1" dirty="0"/>
              <a:t>ư</a:t>
            </a:r>
            <a:r>
              <a:rPr lang="en-US" sz="2800" b="1" dirty="0"/>
              <a:t> </a:t>
            </a:r>
            <a:r>
              <a:rPr lang="en-US" sz="2800" b="1" dirty="0" err="1"/>
              <a:t>sau</a:t>
            </a:r>
            <a:r>
              <a:rPr lang="en-US" sz="2800" b="1" dirty="0"/>
              <a:t>:</a:t>
            </a:r>
          </a:p>
          <a:p>
            <a:r>
              <a:rPr lang="en-US" sz="2800" b="1" dirty="0"/>
              <a:t>    </a:t>
            </a:r>
            <a:r>
              <a:rPr lang="en-US" sz="2800" b="1" dirty="0" err="1"/>
              <a:t>Đồ</a:t>
            </a:r>
            <a:r>
              <a:rPr lang="en-US" sz="2800" b="1" dirty="0"/>
              <a:t> </a:t>
            </a:r>
            <a:r>
              <a:rPr lang="en-US" sz="2800" b="1" dirty="0" err="1"/>
              <a:t>dùng</a:t>
            </a:r>
            <a:r>
              <a:rPr lang="en-US" sz="2800" b="1" dirty="0"/>
              <a:t> </a:t>
            </a:r>
            <a:r>
              <a:rPr lang="en-US" sz="2800" b="1" dirty="0" err="1"/>
              <a:t>để</a:t>
            </a:r>
            <a:r>
              <a:rPr lang="en-US" sz="2800" b="1" dirty="0"/>
              <a:t> </a:t>
            </a:r>
            <a:r>
              <a:rPr lang="en-US" sz="2800" b="1" dirty="0" err="1"/>
              <a:t>viết</a:t>
            </a:r>
            <a:r>
              <a:rPr lang="en-US" sz="2800" b="1" dirty="0"/>
              <a:t>, </a:t>
            </a:r>
            <a:r>
              <a:rPr lang="en-US" sz="2800" b="1" dirty="0" err="1"/>
              <a:t>kẻ</a:t>
            </a:r>
            <a:r>
              <a:rPr lang="en-US" sz="2800" b="1" dirty="0"/>
              <a:t>, </a:t>
            </a:r>
            <a:r>
              <a:rPr lang="en-US" sz="2800" b="1" dirty="0" err="1"/>
              <a:t>vẽ</a:t>
            </a:r>
            <a:r>
              <a:rPr lang="en-US" sz="2800" b="1" dirty="0"/>
              <a:t> </a:t>
            </a:r>
            <a:r>
              <a:rPr lang="en-US" sz="2800" b="1" dirty="0" err="1"/>
              <a:t>thành</a:t>
            </a:r>
            <a:r>
              <a:rPr lang="en-US" sz="2800" b="1" dirty="0"/>
              <a:t> </a:t>
            </a:r>
            <a:r>
              <a:rPr lang="en-US" sz="2800" b="1" dirty="0" err="1"/>
              <a:t>nét</a:t>
            </a:r>
            <a:r>
              <a:rPr lang="en-US" sz="2800" b="1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8A3B52D-B499-47A4-A9BD-C5D15F93F2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5900" cy="70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7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281" y="3697956"/>
            <a:ext cx="5640460" cy="298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810000" y="4505894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xúc</a:t>
            </a:r>
            <a:endParaRPr lang="en-US" sz="4800" b="1" dirty="0">
              <a:solidFill>
                <a:srgbClr val="008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8BFE98CA-3413-4B94-A9E7-3C17385F0F55}"/>
              </a:ext>
            </a:extLst>
          </p:cNvPr>
          <p:cNvSpPr txBox="1"/>
          <p:nvPr/>
        </p:nvSpPr>
        <p:spPr>
          <a:xfrm>
            <a:off x="2947307" y="981529"/>
            <a:ext cx="61957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   </a:t>
            </a:r>
            <a:r>
              <a:rPr lang="en-US" sz="2800" b="1" dirty="0" err="1"/>
              <a:t>Tìm</a:t>
            </a:r>
            <a:r>
              <a:rPr lang="en-US" sz="2800" b="1" dirty="0"/>
              <a:t> </a:t>
            </a:r>
            <a:r>
              <a:rPr lang="en-US" sz="2800" b="1" dirty="0" err="1"/>
              <a:t>từ</a:t>
            </a:r>
            <a:r>
              <a:rPr lang="en-US" sz="2800" b="1" dirty="0"/>
              <a:t> </a:t>
            </a:r>
            <a:r>
              <a:rPr lang="en-US" sz="2800" b="1" dirty="0" err="1"/>
              <a:t>ngữ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vần</a:t>
            </a:r>
            <a:r>
              <a:rPr lang="en-US" sz="2800" b="1" dirty="0"/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uc</a:t>
            </a:r>
            <a:r>
              <a:rPr lang="en-US" sz="2800" b="1" dirty="0"/>
              <a:t> </a:t>
            </a:r>
            <a:r>
              <a:rPr lang="en-US" sz="2800" b="1" dirty="0" err="1"/>
              <a:t>hoặc</a:t>
            </a:r>
            <a:r>
              <a:rPr lang="en-US" sz="2800" b="1" dirty="0"/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ut</a:t>
            </a:r>
            <a:r>
              <a:rPr lang="en-US" sz="2800" b="1" dirty="0"/>
              <a:t>,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nghĩa</a:t>
            </a:r>
            <a:r>
              <a:rPr lang="en-US" sz="2800" b="1" dirty="0"/>
              <a:t> </a:t>
            </a:r>
            <a:r>
              <a:rPr lang="en-US" sz="2800" b="1" dirty="0" err="1"/>
              <a:t>nh</a:t>
            </a:r>
            <a:r>
              <a:rPr lang="vi-VN" sz="2800" b="1" dirty="0"/>
              <a:t>ư</a:t>
            </a:r>
            <a:r>
              <a:rPr lang="en-US" sz="2800" b="1" dirty="0"/>
              <a:t> </a:t>
            </a:r>
            <a:r>
              <a:rPr lang="en-US" sz="2800" b="1" dirty="0" err="1"/>
              <a:t>sau</a:t>
            </a:r>
            <a:r>
              <a:rPr lang="en-US" sz="2800" b="1" dirty="0"/>
              <a:t>:</a:t>
            </a:r>
          </a:p>
          <a:p>
            <a:r>
              <a:rPr lang="en-US" sz="2800" b="1" dirty="0"/>
              <a:t>    </a:t>
            </a:r>
            <a:r>
              <a:rPr lang="en-US" sz="2800" b="1" dirty="0" err="1"/>
              <a:t>Dùng</a:t>
            </a:r>
            <a:r>
              <a:rPr lang="en-US" sz="2800" b="1" dirty="0"/>
              <a:t> </a:t>
            </a:r>
            <a:r>
              <a:rPr lang="en-US" sz="2800" b="1" dirty="0" err="1"/>
              <a:t>xẻng</a:t>
            </a:r>
            <a:r>
              <a:rPr lang="en-US" sz="2800" b="1" dirty="0"/>
              <a:t> </a:t>
            </a:r>
            <a:r>
              <a:rPr lang="en-US" sz="2800" b="1" dirty="0" err="1"/>
              <a:t>lấy</a:t>
            </a:r>
            <a:r>
              <a:rPr lang="en-US" sz="2800" b="1" dirty="0"/>
              <a:t> </a:t>
            </a:r>
            <a:r>
              <a:rPr lang="en-US" sz="2800" b="1" dirty="0" err="1"/>
              <a:t>đất</a:t>
            </a:r>
            <a:r>
              <a:rPr lang="en-US" sz="2800" b="1" dirty="0"/>
              <a:t>, </a:t>
            </a:r>
            <a:r>
              <a:rPr lang="en-US" sz="2800" b="1" dirty="0" err="1"/>
              <a:t>đá</a:t>
            </a:r>
            <a:r>
              <a:rPr lang="en-US" sz="2800" b="1" dirty="0"/>
              <a:t>, </a:t>
            </a:r>
            <a:r>
              <a:rPr lang="en-US" sz="2800" b="1" dirty="0" err="1"/>
              <a:t>cát</a:t>
            </a:r>
            <a:r>
              <a:rPr lang="en-US" sz="2800" b="1" dirty="0"/>
              <a:t>,...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997354F-420C-48E0-A2DD-2678922335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5900" cy="70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9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495" y="3878132"/>
            <a:ext cx="5621409" cy="297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810000" y="4701508"/>
            <a:ext cx="457200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900" b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trúc</a:t>
            </a:r>
            <a:endParaRPr lang="en-US" sz="4900" b="1" dirty="0">
              <a:solidFill>
                <a:srgbClr val="008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rId6" action="ppaction://hlinksldjump"/>
            <a:extLst>
              <a:ext uri="{FF2B5EF4-FFF2-40B4-BE49-F238E27FC236}">
                <a16:creationId xmlns:a16="http://schemas.microsoft.com/office/drawing/2014/main" xmlns="" id="{66F4948B-EAEC-4F7C-AE89-4E3ED2DF2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27F47DF2-F1D7-428E-9330-92E08805A61B}"/>
              </a:ext>
            </a:extLst>
          </p:cNvPr>
          <p:cNvSpPr txBox="1"/>
          <p:nvPr/>
        </p:nvSpPr>
        <p:spPr>
          <a:xfrm>
            <a:off x="2960007" y="931394"/>
            <a:ext cx="62719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   </a:t>
            </a:r>
            <a:r>
              <a:rPr lang="en-US" sz="2800" b="1" dirty="0" err="1"/>
              <a:t>Tìm</a:t>
            </a:r>
            <a:r>
              <a:rPr lang="en-US" sz="2800" b="1" dirty="0"/>
              <a:t> </a:t>
            </a:r>
            <a:r>
              <a:rPr lang="en-US" sz="2800" b="1" dirty="0" err="1"/>
              <a:t>từ</a:t>
            </a:r>
            <a:r>
              <a:rPr lang="en-US" sz="2800" b="1" dirty="0"/>
              <a:t> </a:t>
            </a:r>
            <a:r>
              <a:rPr lang="en-US" sz="2800" b="1" dirty="0" err="1"/>
              <a:t>ngữ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vần</a:t>
            </a:r>
            <a:r>
              <a:rPr lang="en-US" sz="2800" b="1" dirty="0"/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uc</a:t>
            </a:r>
            <a:r>
              <a:rPr lang="en-US" sz="2800" b="1" dirty="0"/>
              <a:t> </a:t>
            </a:r>
            <a:r>
              <a:rPr lang="en-US" sz="2800" b="1" dirty="0" err="1"/>
              <a:t>hoặc</a:t>
            </a:r>
            <a:r>
              <a:rPr lang="en-US" sz="2800" b="1" dirty="0"/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ut</a:t>
            </a:r>
            <a:r>
              <a:rPr lang="en-US" sz="2800" b="1" dirty="0"/>
              <a:t>,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nghĩa</a:t>
            </a:r>
            <a:r>
              <a:rPr lang="en-US" sz="2800" b="1" dirty="0"/>
              <a:t> </a:t>
            </a:r>
            <a:r>
              <a:rPr lang="en-US" sz="2800" b="1" dirty="0" err="1"/>
              <a:t>nh</a:t>
            </a:r>
            <a:r>
              <a:rPr lang="vi-VN" sz="2800" b="1" dirty="0"/>
              <a:t>ư</a:t>
            </a:r>
            <a:r>
              <a:rPr lang="en-US" sz="2800" b="1" dirty="0"/>
              <a:t> </a:t>
            </a:r>
            <a:r>
              <a:rPr lang="en-US" sz="2800" b="1" dirty="0" err="1"/>
              <a:t>sau</a:t>
            </a:r>
            <a:r>
              <a:rPr lang="en-US" sz="2800" b="1" dirty="0"/>
              <a:t>:</a:t>
            </a:r>
          </a:p>
          <a:p>
            <a:r>
              <a:rPr lang="en-US" sz="2800" b="1" dirty="0"/>
              <a:t>    </a:t>
            </a:r>
            <a:r>
              <a:rPr lang="en-US" sz="2800" b="1" dirty="0" err="1"/>
              <a:t>Loài</a:t>
            </a:r>
            <a:r>
              <a:rPr lang="en-US" sz="2800" b="1" dirty="0"/>
              <a:t> </a:t>
            </a:r>
            <a:r>
              <a:rPr lang="en-US" sz="2800" b="1" dirty="0" err="1"/>
              <a:t>cây</a:t>
            </a:r>
            <a:r>
              <a:rPr lang="en-US" sz="2800" b="1" dirty="0"/>
              <a:t> </a:t>
            </a:r>
            <a:r>
              <a:rPr lang="en-US" sz="2800" b="1" dirty="0" err="1"/>
              <a:t>cùng</a:t>
            </a:r>
            <a:r>
              <a:rPr lang="en-US" sz="2800" b="1" dirty="0"/>
              <a:t> </a:t>
            </a:r>
            <a:r>
              <a:rPr lang="en-US" sz="2800" b="1" dirty="0" err="1"/>
              <a:t>họ</a:t>
            </a:r>
            <a:r>
              <a:rPr lang="en-US" sz="2800" b="1" dirty="0"/>
              <a:t> </a:t>
            </a:r>
            <a:r>
              <a:rPr lang="en-US" sz="2800" b="1" dirty="0" err="1"/>
              <a:t>với</a:t>
            </a:r>
            <a:r>
              <a:rPr lang="en-US" sz="2800" b="1" dirty="0"/>
              <a:t> </a:t>
            </a:r>
            <a:r>
              <a:rPr lang="en-US" sz="2800" b="1" dirty="0" err="1"/>
              <a:t>cây</a:t>
            </a:r>
            <a:r>
              <a:rPr lang="en-US" sz="2800" b="1" dirty="0"/>
              <a:t> </a:t>
            </a:r>
            <a:r>
              <a:rPr lang="en-US" sz="2800" b="1" dirty="0" err="1"/>
              <a:t>tre</a:t>
            </a:r>
            <a:r>
              <a:rPr lang="en-US" sz="2800" b="1" dirty="0"/>
              <a:t> </a:t>
            </a:r>
            <a:r>
              <a:rPr lang="en-US" sz="2800" b="1" dirty="0" err="1"/>
              <a:t>nh</a:t>
            </a:r>
            <a:r>
              <a:rPr lang="vi-VN" sz="2800" b="1" dirty="0"/>
              <a:t>ư</a:t>
            </a:r>
            <a:r>
              <a:rPr lang="en-US" sz="2800" b="1" dirty="0"/>
              <a:t>ng </a:t>
            </a:r>
            <a:r>
              <a:rPr lang="en-US" sz="2800" b="1" dirty="0" err="1"/>
              <a:t>nhỏ</a:t>
            </a:r>
            <a:r>
              <a:rPr lang="en-US" sz="2800" b="1" dirty="0"/>
              <a:t> h</a:t>
            </a:r>
            <a:r>
              <a:rPr lang="vi-VN" sz="2800" b="1" dirty="0"/>
              <a:t>ơ</a:t>
            </a:r>
            <a:r>
              <a:rPr lang="en-US" sz="2800" b="1" dirty="0"/>
              <a:t>n, </a:t>
            </a:r>
            <a:r>
              <a:rPr lang="en-US" sz="2800" b="1" dirty="0" err="1"/>
              <a:t>giống</a:t>
            </a:r>
            <a:r>
              <a:rPr lang="en-US" sz="2800" b="1" dirty="0"/>
              <a:t> </a:t>
            </a:r>
            <a:r>
              <a:rPr lang="en-US" sz="2800" b="1" dirty="0" err="1"/>
              <a:t>thẳng</a:t>
            </a:r>
            <a:r>
              <a:rPr lang="en-US" sz="2800" b="1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EB9D11E-4FDA-4D37-BA45-6A2BFD17D3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5900" cy="70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21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14203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B5692012-29C0-4A9C-B011-C5DF45BA7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662" y="2067339"/>
            <a:ext cx="5381807" cy="3253409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D13F2D11-9B74-40DF-9686-75F3D50798F5}"/>
              </a:ext>
            </a:extLst>
          </p:cNvPr>
          <p:cNvSpPr txBox="1"/>
          <p:nvPr/>
        </p:nvSpPr>
        <p:spPr>
          <a:xfrm>
            <a:off x="185531" y="969803"/>
            <a:ext cx="6202017" cy="5448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  </a:t>
            </a:r>
            <a:r>
              <a:rPr lang="en-US" sz="2400" u="sng" dirty="0"/>
              <a:t>Nghe – </a:t>
            </a:r>
            <a:r>
              <a:rPr lang="en-US" sz="2400" u="sng" dirty="0" err="1"/>
              <a:t>viết</a:t>
            </a:r>
            <a:r>
              <a:rPr lang="en-US" sz="2400" u="sng" dirty="0"/>
              <a:t>:</a:t>
            </a:r>
            <a:r>
              <a:rPr lang="en-US" sz="2400" dirty="0"/>
              <a:t> </a:t>
            </a:r>
            <a:r>
              <a:rPr lang="en-US" sz="2800" dirty="0" err="1">
                <a:solidFill>
                  <a:srgbClr val="C00000"/>
                </a:solidFill>
              </a:rPr>
              <a:t>Chim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rừng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Tây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Nguyên</a:t>
            </a:r>
            <a:endParaRPr lang="en-US" sz="2800" dirty="0">
              <a:solidFill>
                <a:srgbClr val="C00000"/>
              </a:solidFill>
            </a:endParaRPr>
          </a:p>
          <a:p>
            <a:pPr algn="just"/>
            <a:endParaRPr lang="en-US" sz="3200" dirty="0">
              <a:solidFill>
                <a:srgbClr val="C000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800" dirty="0"/>
              <a:t>   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bàng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, </a:t>
            </a:r>
            <a:r>
              <a:rPr lang="en-US" sz="2800" dirty="0" err="1"/>
              <a:t>mỏ</a:t>
            </a:r>
            <a:r>
              <a:rPr lang="en-US" sz="2800" dirty="0"/>
              <a:t> </a:t>
            </a:r>
            <a:r>
              <a:rPr lang="en-US" sz="2800" dirty="0" err="1"/>
              <a:t>đỏ</a:t>
            </a:r>
            <a:r>
              <a:rPr lang="en-US" sz="2800" dirty="0"/>
              <a:t> </a:t>
            </a:r>
            <a:r>
              <a:rPr lang="en-US" sz="2800" dirty="0" err="1"/>
              <a:t>đang</a:t>
            </a:r>
            <a:r>
              <a:rPr lang="en-US" sz="2800" dirty="0"/>
              <a:t> chao l</a:t>
            </a:r>
            <a:r>
              <a:rPr lang="vi-VN" sz="2800" dirty="0"/>
              <a:t>ư</a:t>
            </a:r>
            <a:r>
              <a:rPr lang="en-US" sz="2800" dirty="0" err="1"/>
              <a:t>ợn</a:t>
            </a:r>
            <a:r>
              <a:rPr lang="en-US" sz="2800" dirty="0"/>
              <a:t>, </a:t>
            </a:r>
            <a:r>
              <a:rPr lang="en-US" sz="2800" dirty="0" err="1"/>
              <a:t>bóng</a:t>
            </a:r>
            <a:r>
              <a:rPr lang="en-US" sz="2800" dirty="0"/>
              <a:t> </a:t>
            </a:r>
            <a:r>
              <a:rPr lang="en-US" sz="2800" dirty="0" err="1"/>
              <a:t>che</a:t>
            </a:r>
            <a:r>
              <a:rPr lang="en-US" sz="2800" dirty="0"/>
              <a:t> </a:t>
            </a:r>
            <a:r>
              <a:rPr lang="en-US" sz="2800" dirty="0" err="1"/>
              <a:t>rợp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.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bàng</a:t>
            </a:r>
            <a:r>
              <a:rPr lang="en-US" sz="2800" dirty="0"/>
              <a:t> </a:t>
            </a:r>
            <a:r>
              <a:rPr lang="en-US" sz="2800" dirty="0" err="1"/>
              <a:t>vỗ</a:t>
            </a:r>
            <a:r>
              <a:rPr lang="en-US" sz="2800" dirty="0"/>
              <a:t> </a:t>
            </a:r>
            <a:r>
              <a:rPr lang="en-US" sz="2800" dirty="0" err="1"/>
              <a:t>cánh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phát</a:t>
            </a:r>
            <a:r>
              <a:rPr lang="en-US" sz="2800" dirty="0"/>
              <a:t> ra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vi vu vi </a:t>
            </a:r>
            <a:r>
              <a:rPr lang="en-US" sz="2800" dirty="0" err="1"/>
              <a:t>vút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nền</a:t>
            </a:r>
            <a:r>
              <a:rPr lang="en-US" sz="2800" dirty="0"/>
              <a:t> </a:t>
            </a:r>
            <a:r>
              <a:rPr lang="en-US" sz="2800" dirty="0" err="1"/>
              <a:t>trời</a:t>
            </a:r>
            <a:r>
              <a:rPr lang="en-US" sz="2800" dirty="0"/>
              <a:t> </a:t>
            </a:r>
            <a:r>
              <a:rPr lang="en-US" sz="2800" dirty="0" err="1"/>
              <a:t>xanh</a:t>
            </a:r>
            <a:r>
              <a:rPr lang="en-US" sz="2800" dirty="0"/>
              <a:t> </a:t>
            </a:r>
            <a:r>
              <a:rPr lang="en-US" sz="2800" dirty="0" err="1"/>
              <a:t>thắm</a:t>
            </a:r>
            <a:r>
              <a:rPr lang="en-US" sz="2800" dirty="0"/>
              <a:t>, </a:t>
            </a:r>
            <a:r>
              <a:rPr lang="en-US" sz="2800" dirty="0" err="1"/>
              <a:t>giống</a:t>
            </a:r>
            <a:r>
              <a:rPr lang="en-US" sz="2800" dirty="0"/>
              <a:t> </a:t>
            </a:r>
            <a:r>
              <a:rPr lang="en-US" sz="2800" dirty="0" err="1"/>
              <a:t>nh</a:t>
            </a:r>
            <a:r>
              <a:rPr lang="vi-VN" sz="2800" dirty="0"/>
              <a:t>ư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trăm</a:t>
            </a:r>
            <a:r>
              <a:rPr lang="en-US" sz="2800" dirty="0"/>
              <a:t> </a:t>
            </a:r>
            <a:r>
              <a:rPr lang="en-US" sz="2800" dirty="0" err="1"/>
              <a:t>chiếc</a:t>
            </a:r>
            <a:r>
              <a:rPr lang="en-US" sz="2800" dirty="0"/>
              <a:t> </a:t>
            </a:r>
            <a:r>
              <a:rPr lang="en-US" sz="2800" dirty="0" err="1"/>
              <a:t>đàn</a:t>
            </a:r>
            <a:r>
              <a:rPr lang="en-US" sz="2800" dirty="0"/>
              <a:t> </a:t>
            </a:r>
            <a:r>
              <a:rPr lang="en-US" sz="2800" dirty="0" err="1"/>
              <a:t>cùng</a:t>
            </a:r>
            <a:r>
              <a:rPr lang="en-US" sz="2800" dirty="0"/>
              <a:t> </a:t>
            </a:r>
            <a:r>
              <a:rPr lang="en-US" sz="2800" dirty="0" err="1"/>
              <a:t>hòa</a:t>
            </a:r>
            <a:r>
              <a:rPr lang="en-US" sz="2800" dirty="0"/>
              <a:t> </a:t>
            </a:r>
            <a:r>
              <a:rPr lang="en-US" sz="2800" dirty="0" err="1"/>
              <a:t>âm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3935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7A59FECF-7CD7-490E-AE14-9161EBD7EED8}"/>
              </a:ext>
            </a:extLst>
          </p:cNvPr>
          <p:cNvCxnSpPr>
            <a:cxnSpLocks/>
          </p:cNvCxnSpPr>
          <p:nvPr/>
        </p:nvCxnSpPr>
        <p:spPr>
          <a:xfrm>
            <a:off x="7017390" y="630652"/>
            <a:ext cx="0" cy="605443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CB1B88-5855-46BA-BA7C-84B1872A07E7}"/>
              </a:ext>
            </a:extLst>
          </p:cNvPr>
          <p:cNvSpPr txBox="1"/>
          <p:nvPr/>
        </p:nvSpPr>
        <p:spPr>
          <a:xfrm>
            <a:off x="7359848" y="1542141"/>
            <a:ext cx="3113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- chân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xmlns="" id="{5118E5DB-9B38-4192-A5E0-BCC98AB55A8D}"/>
              </a:ext>
            </a:extLst>
          </p:cNvPr>
          <p:cNvSpPr/>
          <p:nvPr/>
        </p:nvSpPr>
        <p:spPr>
          <a:xfrm>
            <a:off x="8291630" y="526560"/>
            <a:ext cx="2663785" cy="7942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512156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LUYỆN</a:t>
            </a:r>
            <a:r>
              <a:rPr kumimoji="0" lang="en-US" altLang="zh-CN" sz="2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TỪ KHÓ</a:t>
            </a:r>
            <a:endParaRPr kumimoji="0" lang="vi-VN" altLang="zh-C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884DF11-25E6-4FC9-9707-9B6E4D469076}"/>
              </a:ext>
            </a:extLst>
          </p:cNvPr>
          <p:cNvSpPr txBox="1"/>
          <p:nvPr/>
        </p:nvSpPr>
        <p:spPr>
          <a:xfrm>
            <a:off x="7359848" y="2043953"/>
            <a:ext cx="5680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hao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lượn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6FC04B-7EDE-49C4-A4DC-3ECA2E5112CC}"/>
              </a:ext>
            </a:extLst>
          </p:cNvPr>
          <p:cNvSpPr txBox="1"/>
          <p:nvPr/>
        </p:nvSpPr>
        <p:spPr>
          <a:xfrm>
            <a:off x="7359848" y="3028660"/>
            <a:ext cx="5680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AB242FA-9B44-4D6F-961F-0A0B62E7DCB7}"/>
              </a:ext>
            </a:extLst>
          </p:cNvPr>
          <p:cNvSpPr txBox="1"/>
          <p:nvPr/>
        </p:nvSpPr>
        <p:spPr>
          <a:xfrm>
            <a:off x="7353892" y="3551880"/>
            <a:ext cx="5680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vỗ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cánh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D1B49104-8A0C-496C-9BB4-E26A943454A4}"/>
              </a:ext>
            </a:extLst>
          </p:cNvPr>
          <p:cNvSpPr txBox="1"/>
          <p:nvPr/>
        </p:nvSpPr>
        <p:spPr>
          <a:xfrm>
            <a:off x="185531" y="526560"/>
            <a:ext cx="648939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+mj-lt"/>
              </a:rPr>
              <a:t>  </a:t>
            </a:r>
            <a:r>
              <a:rPr lang="en-US" sz="2400" u="sng" dirty="0">
                <a:latin typeface="+mj-lt"/>
              </a:rPr>
              <a:t>Nghe – </a:t>
            </a:r>
            <a:r>
              <a:rPr lang="en-US" sz="2400" u="sng" dirty="0" err="1">
                <a:latin typeface="+mj-lt"/>
              </a:rPr>
              <a:t>viết</a:t>
            </a:r>
            <a:r>
              <a:rPr lang="en-US" sz="2400" u="sng" dirty="0">
                <a:latin typeface="+mj-lt"/>
              </a:rPr>
              <a:t>:</a:t>
            </a:r>
            <a:r>
              <a:rPr lang="en-US" sz="2400" dirty="0">
                <a:latin typeface="+mj-lt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+mj-lt"/>
              </a:rPr>
              <a:t>Chim</a:t>
            </a:r>
            <a:r>
              <a:rPr lang="en-US" sz="28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+mj-lt"/>
              </a:rPr>
              <a:t>rừng</a:t>
            </a:r>
            <a:r>
              <a:rPr lang="en-US" sz="28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+mj-lt"/>
              </a:rPr>
              <a:t>Tây</a:t>
            </a:r>
            <a:r>
              <a:rPr lang="en-US" sz="28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+mj-lt"/>
              </a:rPr>
              <a:t>Nguyên</a:t>
            </a:r>
            <a:endParaRPr lang="en-US" sz="2800" dirty="0">
              <a:solidFill>
                <a:srgbClr val="C00000"/>
              </a:solidFill>
              <a:latin typeface="+mj-lt"/>
            </a:endParaRPr>
          </a:p>
          <a:p>
            <a:pPr algn="just"/>
            <a:endParaRPr lang="en-US" sz="3200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sz="2800" dirty="0">
                <a:latin typeface="+mj-lt"/>
              </a:rPr>
              <a:t>    </a:t>
            </a:r>
            <a:r>
              <a:rPr lang="en-US" sz="2800" dirty="0" err="1">
                <a:latin typeface="+mj-lt"/>
              </a:rPr>
              <a:t>Chim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mỏ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đang</a:t>
            </a:r>
            <a:r>
              <a:rPr lang="en-US" sz="2800" dirty="0">
                <a:latin typeface="+mj-lt"/>
              </a:rPr>
              <a:t> chao l</a:t>
            </a:r>
            <a:r>
              <a:rPr lang="vi-VN" sz="2800" dirty="0">
                <a:latin typeface="+mj-lt"/>
              </a:rPr>
              <a:t>ư</a:t>
            </a:r>
            <a:r>
              <a:rPr lang="en-US" sz="2800" dirty="0" err="1">
                <a:latin typeface="+mj-lt"/>
              </a:rPr>
              <a:t>ợn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bóng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che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rợp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mặt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đất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Mỗi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vỗ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phát</a:t>
            </a:r>
            <a:r>
              <a:rPr lang="en-US" sz="2800" dirty="0">
                <a:latin typeface="+mj-lt"/>
              </a:rPr>
              <a:t> ra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tiếng</a:t>
            </a:r>
            <a:r>
              <a:rPr lang="en-US" sz="2800" dirty="0">
                <a:latin typeface="+mj-lt"/>
              </a:rPr>
              <a:t> vi vu vi </a:t>
            </a:r>
            <a:r>
              <a:rPr lang="en-US" sz="2800" dirty="0" err="1">
                <a:latin typeface="+mj-lt"/>
              </a:rPr>
              <a:t>vút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thắm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giống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</a:t>
            </a:r>
            <a:r>
              <a:rPr lang="vi-VN" sz="2800" dirty="0">
                <a:latin typeface="+mj-lt"/>
              </a:rPr>
              <a:t>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trăm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chiếc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đàn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cùng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hòa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âm</a:t>
            </a:r>
            <a:r>
              <a:rPr lang="en-US" sz="2800" dirty="0">
                <a:latin typeface="+mj-lt"/>
              </a:rPr>
              <a:t>.</a:t>
            </a: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51C06B8C-2B31-4F1E-8E71-7C58D1195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66" y="4558433"/>
            <a:ext cx="5381807" cy="2299567"/>
          </a:xfrm>
          <a:prstGeom prst="rect">
            <a:avLst/>
          </a:prstGeom>
        </p:spPr>
      </p:pic>
      <p:sp>
        <p:nvSpPr>
          <p:cNvPr id="19" name="TextBox 15">
            <a:extLst>
              <a:ext uri="{FF2B5EF4-FFF2-40B4-BE49-F238E27FC236}">
                <a16:creationId xmlns:a16="http://schemas.microsoft.com/office/drawing/2014/main" xmlns="" id="{4DB0AD51-7149-43DD-A2C1-0F472C6FB353}"/>
              </a:ext>
            </a:extLst>
          </p:cNvPr>
          <p:cNvSpPr txBox="1"/>
          <p:nvPr/>
        </p:nvSpPr>
        <p:spPr>
          <a:xfrm>
            <a:off x="7359848" y="4104410"/>
            <a:ext cx="5680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đàn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xmlns="" id="{82B54A90-55AA-432B-B91A-3E03B19C9AFE}"/>
              </a:ext>
            </a:extLst>
          </p:cNvPr>
          <p:cNvSpPr txBox="1"/>
          <p:nvPr/>
        </p:nvSpPr>
        <p:spPr>
          <a:xfrm>
            <a:off x="7359848" y="2530141"/>
            <a:ext cx="5680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</a:t>
            </a:r>
            <a:r>
              <a:rPr lang="en-US" sz="280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he rợp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F7C02AD3-DDCD-4176-96C7-205AA5F0DD57}"/>
              </a:ext>
            </a:extLst>
          </p:cNvPr>
          <p:cNvSpPr/>
          <p:nvPr/>
        </p:nvSpPr>
        <p:spPr>
          <a:xfrm>
            <a:off x="7412855" y="4851528"/>
            <a:ext cx="4527351" cy="6572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+mj-lt"/>
              </a:rPr>
              <a:t>Những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từ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nào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cần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viết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hoa</a:t>
            </a:r>
            <a:r>
              <a:rPr lang="en-US" sz="2000" dirty="0">
                <a:latin typeface="+mj-lt"/>
              </a:rPr>
              <a:t>?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xmlns="" id="{67612F0E-5DAC-4C40-94B5-4FBA3AE9B4E8}"/>
              </a:ext>
            </a:extLst>
          </p:cNvPr>
          <p:cNvSpPr/>
          <p:nvPr/>
        </p:nvSpPr>
        <p:spPr>
          <a:xfrm>
            <a:off x="7412855" y="5708216"/>
            <a:ext cx="4633367" cy="8473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+mj-lt"/>
              </a:rPr>
              <a:t>Cần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viết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hoa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tên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riêng</a:t>
            </a:r>
            <a:r>
              <a:rPr lang="en-US" sz="2000" dirty="0">
                <a:latin typeface="+mj-lt"/>
              </a:rPr>
              <a:t>, </a:t>
            </a:r>
            <a:r>
              <a:rPr lang="en-US" sz="2000" dirty="0" err="1">
                <a:latin typeface="+mj-lt"/>
              </a:rPr>
              <a:t>chữ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cái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đầu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của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các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tiếng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đứng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đầu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câu</a:t>
            </a:r>
            <a:r>
              <a:rPr lang="en-US" sz="2000" dirty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5561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12" grpId="0"/>
      <p:bldP spid="14" grpId="0"/>
      <p:bldP spid="16" grpId="0"/>
      <p:bldP spid="19" grpId="0"/>
      <p:bldP spid="20" grpId="0"/>
      <p:bldP spid="2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34">
            <a:extLst>
              <a:ext uri="{FF2B5EF4-FFF2-40B4-BE49-F238E27FC236}">
                <a16:creationId xmlns:a16="http://schemas.microsoft.com/office/drawing/2014/main" xmlns="" id="{620727F4-3998-4ED8-B57F-F51A65E71CE6}"/>
              </a:ext>
            </a:extLst>
          </p:cNvPr>
          <p:cNvSpPr/>
          <p:nvPr/>
        </p:nvSpPr>
        <p:spPr>
          <a:xfrm>
            <a:off x="4074863" y="1113934"/>
            <a:ext cx="3826173" cy="1462592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F7E3A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srgbClr val="FFFFFF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3DA2773-D796-4DD4-8950-1C6596F8B465}"/>
              </a:ext>
            </a:extLst>
          </p:cNvPr>
          <p:cNvSpPr txBox="1"/>
          <p:nvPr/>
        </p:nvSpPr>
        <p:spPr>
          <a:xfrm>
            <a:off x="4721989" y="1350493"/>
            <a:ext cx="32431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1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c</a:t>
            </a:r>
            <a:r>
              <a:rPr lang="vi-VN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ầ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m</a:t>
            </a:r>
            <a:r>
              <a:rPr lang="vi-VN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viết</a:t>
            </a:r>
          </a:p>
          <a:p>
            <a:r>
              <a:rPr lang="vi-VN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1 tay giữ trang vở</a:t>
            </a:r>
            <a:endParaRPr lang="en-US" sz="28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文本框 6">
            <a:extLst>
              <a:ext uri="{FF2B5EF4-FFF2-40B4-BE49-F238E27FC236}">
                <a16:creationId xmlns:a16="http://schemas.microsoft.com/office/drawing/2014/main" xmlns="" id="{E4321C04-4102-4AF2-8B3F-444F8DDDA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4038" y="418780"/>
            <a:ext cx="439575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21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3000" b="1" kern="0" dirty="0">
                <a:solidFill>
                  <a:srgbClr val="FF0000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Lưu ý tư thế ngồi viết </a:t>
            </a:r>
            <a:endParaRPr lang="zh-CN" altLang="en-US" sz="3000" b="1" kern="0" dirty="0">
              <a:solidFill>
                <a:srgbClr val="FF0000"/>
              </a:solidFill>
              <a:latin typeface="+mj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628775D-DEC4-4130-8E8D-A4A81868BA1B}"/>
              </a:ext>
            </a:extLst>
          </p:cNvPr>
          <p:cNvGrpSpPr/>
          <p:nvPr/>
        </p:nvGrpSpPr>
        <p:grpSpPr>
          <a:xfrm>
            <a:off x="3674771" y="3594122"/>
            <a:ext cx="3690453" cy="3294851"/>
            <a:chOff x="7271396" y="3464736"/>
            <a:chExt cx="4920604" cy="329485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B1D6AB0F-CDF4-4427-839C-0EC40E416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71396" y="3464736"/>
              <a:ext cx="4920604" cy="3294851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8DE10B49-3CBF-44E6-873C-67A8D41236D3}"/>
                </a:ext>
              </a:extLst>
            </p:cNvPr>
            <p:cNvSpPr/>
            <p:nvPr/>
          </p:nvSpPr>
          <p:spPr>
            <a:xfrm>
              <a:off x="9581606" y="4636715"/>
              <a:ext cx="627017" cy="54468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3E1B3B7-BA28-48CF-B470-DA35CF986E79}"/>
                </a:ext>
              </a:extLst>
            </p:cNvPr>
            <p:cNvSpPr/>
            <p:nvPr/>
          </p:nvSpPr>
          <p:spPr>
            <a:xfrm>
              <a:off x="7359588" y="5112162"/>
              <a:ext cx="428758" cy="54468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+mj-lt"/>
              </a:endParaRPr>
            </a:p>
          </p:txBody>
        </p:sp>
      </p:grpSp>
      <p:grpSp>
        <p:nvGrpSpPr>
          <p:cNvPr id="17" name="组合 40">
            <a:extLst>
              <a:ext uri="{FF2B5EF4-FFF2-40B4-BE49-F238E27FC236}">
                <a16:creationId xmlns:a16="http://schemas.microsoft.com/office/drawing/2014/main" xmlns="" id="{F1E476E0-F293-455B-BD02-D22D2B311D3D}"/>
              </a:ext>
            </a:extLst>
          </p:cNvPr>
          <p:cNvGrpSpPr/>
          <p:nvPr/>
        </p:nvGrpSpPr>
        <p:grpSpPr>
          <a:xfrm rot="21020369">
            <a:off x="43719" y="2243763"/>
            <a:ext cx="3875055" cy="2040231"/>
            <a:chOff x="2561601" y="3694377"/>
            <a:chExt cx="3629722" cy="884856"/>
          </a:xfrm>
        </p:grpSpPr>
        <p:sp>
          <p:nvSpPr>
            <p:cNvPr id="18" name="Freeform: Shape 35">
              <a:extLst>
                <a:ext uri="{FF2B5EF4-FFF2-40B4-BE49-F238E27FC236}">
                  <a16:creationId xmlns:a16="http://schemas.microsoft.com/office/drawing/2014/main" xmlns="" id="{781FDEDD-DF46-4879-B48F-0F864008D18B}"/>
                </a:ext>
              </a:extLst>
            </p:cNvPr>
            <p:cNvSpPr/>
            <p:nvPr/>
          </p:nvSpPr>
          <p:spPr>
            <a:xfrm rot="565617">
              <a:off x="2561601" y="3861346"/>
              <a:ext cx="3629722" cy="717887"/>
            </a:xfrm>
            <a:custGeom>
              <a:avLst/>
              <a:gdLst>
                <a:gd name="connsiteX0" fmla="*/ 244547 w 2680699"/>
                <a:gd name="connsiteY0" fmla="*/ 136132 h 530189"/>
                <a:gd name="connsiteX1" fmla="*/ 115585 w 2680699"/>
                <a:gd name="connsiteY1" fmla="*/ 265094 h 530189"/>
                <a:gd name="connsiteX2" fmla="*/ 244547 w 2680699"/>
                <a:gd name="connsiteY2" fmla="*/ 394056 h 530189"/>
                <a:gd name="connsiteX3" fmla="*/ 373509 w 2680699"/>
                <a:gd name="connsiteY3" fmla="*/ 265094 h 530189"/>
                <a:gd name="connsiteX4" fmla="*/ 244547 w 2680699"/>
                <a:gd name="connsiteY4" fmla="*/ 136132 h 530189"/>
                <a:gd name="connsiteX5" fmla="*/ 88367 w 2680699"/>
                <a:gd name="connsiteY5" fmla="*/ 0 h 530189"/>
                <a:gd name="connsiteX6" fmla="*/ 2592332 w 2680699"/>
                <a:gd name="connsiteY6" fmla="*/ 0 h 530189"/>
                <a:gd name="connsiteX7" fmla="*/ 2680699 w 2680699"/>
                <a:gd name="connsiteY7" fmla="*/ 88367 h 530189"/>
                <a:gd name="connsiteX8" fmla="*/ 2680699 w 2680699"/>
                <a:gd name="connsiteY8" fmla="*/ 441822 h 530189"/>
                <a:gd name="connsiteX9" fmla="*/ 2592332 w 2680699"/>
                <a:gd name="connsiteY9" fmla="*/ 530189 h 530189"/>
                <a:gd name="connsiteX10" fmla="*/ 88367 w 2680699"/>
                <a:gd name="connsiteY10" fmla="*/ 530189 h 530189"/>
                <a:gd name="connsiteX11" fmla="*/ 0 w 2680699"/>
                <a:gd name="connsiteY11" fmla="*/ 441822 h 530189"/>
                <a:gd name="connsiteX12" fmla="*/ 0 w 2680699"/>
                <a:gd name="connsiteY12" fmla="*/ 88367 h 530189"/>
                <a:gd name="connsiteX13" fmla="*/ 88367 w 2680699"/>
                <a:gd name="connsiteY13" fmla="*/ 0 h 53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0699" h="530189">
                  <a:moveTo>
                    <a:pt x="244547" y="136132"/>
                  </a:moveTo>
                  <a:cubicBezTo>
                    <a:pt x="173323" y="136132"/>
                    <a:pt x="115585" y="193870"/>
                    <a:pt x="115585" y="265094"/>
                  </a:cubicBezTo>
                  <a:cubicBezTo>
                    <a:pt x="115585" y="336318"/>
                    <a:pt x="173323" y="394056"/>
                    <a:pt x="244547" y="394056"/>
                  </a:cubicBezTo>
                  <a:cubicBezTo>
                    <a:pt x="315771" y="394056"/>
                    <a:pt x="373509" y="336318"/>
                    <a:pt x="373509" y="265094"/>
                  </a:cubicBezTo>
                  <a:cubicBezTo>
                    <a:pt x="373509" y="193870"/>
                    <a:pt x="315771" y="136132"/>
                    <a:pt x="244547" y="136132"/>
                  </a:cubicBezTo>
                  <a:close/>
                  <a:moveTo>
                    <a:pt x="88367" y="0"/>
                  </a:moveTo>
                  <a:lnTo>
                    <a:pt x="2592332" y="0"/>
                  </a:lnTo>
                  <a:cubicBezTo>
                    <a:pt x="2641136" y="0"/>
                    <a:pt x="2680699" y="39563"/>
                    <a:pt x="2680699" y="88367"/>
                  </a:cubicBezTo>
                  <a:lnTo>
                    <a:pt x="2680699" y="441822"/>
                  </a:lnTo>
                  <a:cubicBezTo>
                    <a:pt x="2680699" y="490626"/>
                    <a:pt x="2641136" y="530189"/>
                    <a:pt x="2592332" y="530189"/>
                  </a:cubicBezTo>
                  <a:lnTo>
                    <a:pt x="88367" y="530189"/>
                  </a:lnTo>
                  <a:cubicBezTo>
                    <a:pt x="39563" y="530189"/>
                    <a:pt x="0" y="490626"/>
                    <a:pt x="0" y="441822"/>
                  </a:cubicBezTo>
                  <a:lnTo>
                    <a:pt x="0" y="88367"/>
                  </a:lnTo>
                  <a:cubicBezTo>
                    <a:pt x="0" y="39563"/>
                    <a:pt x="39563" y="0"/>
                    <a:pt x="88367" y="0"/>
                  </a:cubicBezTo>
                  <a:close/>
                </a:path>
              </a:pathLst>
            </a:custGeom>
            <a:solidFill>
              <a:srgbClr val="B0927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19" name="Rectangle 56">
              <a:extLst>
                <a:ext uri="{FF2B5EF4-FFF2-40B4-BE49-F238E27FC236}">
                  <a16:creationId xmlns:a16="http://schemas.microsoft.com/office/drawing/2014/main" xmlns="" id="{2549BAB5-648D-4642-84D8-005505E00446}"/>
                </a:ext>
              </a:extLst>
            </p:cNvPr>
            <p:cNvSpPr/>
            <p:nvPr/>
          </p:nvSpPr>
          <p:spPr>
            <a:xfrm rot="720999">
              <a:off x="4778057" y="3694377"/>
              <a:ext cx="1261884" cy="307777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algn="r">
                <a:defRPr/>
              </a:pPr>
              <a:r>
                <a:rPr lang="en-US" altLang="zh-CN" sz="1400" dirty="0">
                  <a:solidFill>
                    <a:srgbClr val="FFFFFF"/>
                  </a:solidFill>
                  <a:latin typeface="+mj-lt"/>
                </a:rPr>
                <a:t>ADD YOUR TITLE</a:t>
              </a:r>
              <a:endParaRPr lang="zh-CN" altLang="en-US" sz="1400" dirty="0">
                <a:solidFill>
                  <a:srgbClr val="FFFFFF"/>
                </a:solidFill>
                <a:latin typeface="+mj-lt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D56A83C-C656-46FA-BE4B-297BC44219DB}"/>
              </a:ext>
            </a:extLst>
          </p:cNvPr>
          <p:cNvSpPr txBox="1"/>
          <p:nvPr/>
        </p:nvSpPr>
        <p:spPr>
          <a:xfrm>
            <a:off x="721773" y="2854708"/>
            <a:ext cx="3176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Thẳng lưng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vi-VN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Chân đặt thoải mái, đúng vị 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trí</a:t>
            </a:r>
            <a:endParaRPr lang="en-US" sz="28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1" name="Freeform: Shape 33">
            <a:extLst>
              <a:ext uri="{FF2B5EF4-FFF2-40B4-BE49-F238E27FC236}">
                <a16:creationId xmlns:a16="http://schemas.microsoft.com/office/drawing/2014/main" xmlns="" id="{36B825CD-B689-4EEA-9AA9-E8AF981183C6}"/>
              </a:ext>
            </a:extLst>
          </p:cNvPr>
          <p:cNvSpPr/>
          <p:nvPr/>
        </p:nvSpPr>
        <p:spPr>
          <a:xfrm rot="38486">
            <a:off x="7439810" y="2713867"/>
            <a:ext cx="3893141" cy="1593856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A5C0A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80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         </a:t>
            </a:r>
            <a:endParaRPr lang="vi-VN" sz="28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            </a:t>
            </a:r>
            <a:endParaRPr lang="en-US" sz="28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C4AC33F-3DF3-47C5-B924-DFE4F9711D4D}"/>
              </a:ext>
            </a:extLst>
          </p:cNvPr>
          <p:cNvSpPr txBox="1"/>
          <p:nvPr/>
        </p:nvSpPr>
        <p:spPr>
          <a:xfrm>
            <a:off x="7965185" y="2818297"/>
            <a:ext cx="3176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vở</a:t>
            </a:r>
            <a:r>
              <a:rPr lang="vi-VN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25 đến 30 cm</a:t>
            </a:r>
            <a:endParaRPr lang="en-US" sz="28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18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  <p:bldP spid="20" grpId="0"/>
      <p:bldP spid="21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udent Writing (#4) | Free SVG">
            <a:extLst>
              <a:ext uri="{FF2B5EF4-FFF2-40B4-BE49-F238E27FC236}">
                <a16:creationId xmlns:a16="http://schemas.microsoft.com/office/drawing/2014/main" xmlns="" id="{25DE012F-5D89-4D77-BBDD-AFBE1DD65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569" y="2397203"/>
            <a:ext cx="2887461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AEE2CC9-EEED-4887-A9DC-16EED9DE9AB0}"/>
              </a:ext>
            </a:extLst>
          </p:cNvPr>
          <p:cNvSpPr txBox="1"/>
          <p:nvPr/>
        </p:nvSpPr>
        <p:spPr>
          <a:xfrm>
            <a:off x="1146630" y="812801"/>
            <a:ext cx="10232570" cy="1176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5400" b="1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 sinh viết bài vào vở</a:t>
            </a:r>
            <a:endParaRPr lang="en-US" sz="5400" b="1" kern="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3896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F4E5776-856F-4F30-B8D9-87FBDD0F8AC7}"/>
              </a:ext>
            </a:extLst>
          </p:cNvPr>
          <p:cNvGrpSpPr/>
          <p:nvPr/>
        </p:nvGrpSpPr>
        <p:grpSpPr>
          <a:xfrm>
            <a:off x="176386" y="538843"/>
            <a:ext cx="11839227" cy="5942690"/>
            <a:chOff x="1611302" y="0"/>
            <a:chExt cx="11839227" cy="594269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5CA990DF-AB82-4CC4-AB22-01C4EF9D4DA7}"/>
                </a:ext>
              </a:extLst>
            </p:cNvPr>
            <p:cNvGrpSpPr/>
            <p:nvPr/>
          </p:nvGrpSpPr>
          <p:grpSpPr>
            <a:xfrm>
              <a:off x="1611302" y="0"/>
              <a:ext cx="11839227" cy="5942690"/>
              <a:chOff x="1611302" y="0"/>
              <a:chExt cx="11839227" cy="5942690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xmlns="" id="{9F153BCA-8693-42FB-A98F-61BD6095C0C1}"/>
                  </a:ext>
                </a:extLst>
              </p:cNvPr>
              <p:cNvGrpSpPr/>
              <p:nvPr/>
            </p:nvGrpSpPr>
            <p:grpSpPr>
              <a:xfrm>
                <a:off x="1611303" y="0"/>
                <a:ext cx="11839226" cy="5467350"/>
                <a:chOff x="1611303" y="0"/>
                <a:chExt cx="11839226" cy="5467350"/>
              </a:xfrm>
            </p:grpSpPr>
            <p:pic>
              <p:nvPicPr>
                <p:cNvPr id="1028" name="Picture 4" descr="Phân biệt các loại vở 4 ô ly trên thị trường hiện nay | Hải Tiến">
                  <a:extLst>
                    <a:ext uri="{FF2B5EF4-FFF2-40B4-BE49-F238E27FC236}">
                      <a16:creationId xmlns:a16="http://schemas.microsoft.com/office/drawing/2014/main" xmlns="" id="{4FBCA27D-9FDC-4209-A8EC-8BBAC6B7EB3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35" b="20278"/>
                <a:stretch/>
              </p:blipFill>
              <p:spPr bwMode="auto">
                <a:xfrm>
                  <a:off x="1611303" y="0"/>
                  <a:ext cx="9775835" cy="54673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" name="Picture 4" descr="Phân biệt các loại vở 4 ô ly trên thị trường hiện nay | Hải Tiến">
                  <a:extLst>
                    <a:ext uri="{FF2B5EF4-FFF2-40B4-BE49-F238E27FC236}">
                      <a16:creationId xmlns:a16="http://schemas.microsoft.com/office/drawing/2014/main" xmlns="" id="{81E6EA7C-629C-4329-94F4-1374730CDD0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349" r="64155" b="20278"/>
                <a:stretch/>
              </p:blipFill>
              <p:spPr bwMode="auto">
                <a:xfrm>
                  <a:off x="11387138" y="0"/>
                  <a:ext cx="2063391" cy="54673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9" name="Picture 4" descr="Phân biệt các loại vở 4 ô ly trên thị trường hiện nay | Hải Tiến">
                <a:extLst>
                  <a:ext uri="{FF2B5EF4-FFF2-40B4-BE49-F238E27FC236}">
                    <a16:creationId xmlns:a16="http://schemas.microsoft.com/office/drawing/2014/main" xmlns="" id="{7EA8BC82-D886-4C94-A62E-DE0B9633D7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35" b="91376"/>
              <a:stretch/>
            </p:blipFill>
            <p:spPr bwMode="auto">
              <a:xfrm>
                <a:off x="1611302" y="5351236"/>
                <a:ext cx="9775836" cy="5914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4" descr="Phân biệt các loại vở 4 ô ly trên thị trường hiện nay | Hải Tiến">
              <a:extLst>
                <a:ext uri="{FF2B5EF4-FFF2-40B4-BE49-F238E27FC236}">
                  <a16:creationId xmlns:a16="http://schemas.microsoft.com/office/drawing/2014/main" xmlns="" id="{ED154266-145A-4D1B-8D71-4250A1B084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49" r="64155" b="91376"/>
            <a:stretch/>
          </p:blipFill>
          <p:spPr bwMode="auto">
            <a:xfrm>
              <a:off x="11387137" y="5351236"/>
              <a:ext cx="2063391" cy="591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 Box 154">
            <a:extLst>
              <a:ext uri="{FF2B5EF4-FFF2-40B4-BE49-F238E27FC236}">
                <a16:creationId xmlns:a16="http://schemas.microsoft.com/office/drawing/2014/main" xmlns="" id="{05489CA7-D012-4A4E-A618-BE66DC715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918" y="801016"/>
            <a:ext cx="7871466" cy="514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  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Thứ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  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ngày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  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tháng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  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năm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2021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P001 4 hàng" panose="020B06030503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  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P001 4 hàng" panose="020B0603050302020204" pitchFamily="34" charset="0"/>
            </a:endParaRPr>
          </a:p>
        </p:txBody>
      </p:sp>
      <p:sp>
        <p:nvSpPr>
          <p:cNvPr id="6" name="Text Box 155">
            <a:extLst>
              <a:ext uri="{FF2B5EF4-FFF2-40B4-BE49-F238E27FC236}">
                <a16:creationId xmlns:a16="http://schemas.microsoft.com/office/drawing/2014/main" xmlns="" id="{8C9BCF73-0513-4552-BB92-9DBBC1BC5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29" y="2832097"/>
            <a:ext cx="10293342" cy="678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  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đại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bàng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chân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vàng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mỏ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đỏ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đang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chao l</a:t>
            </a:r>
            <a:r>
              <a:rPr lang="vi-VN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ư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ợn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, 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HP001 4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6C43932-99BD-49E2-A908-28B8F837BFDA}"/>
              </a:ext>
            </a:extLst>
          </p:cNvPr>
          <p:cNvSpPr txBox="1"/>
          <p:nvPr/>
        </p:nvSpPr>
        <p:spPr>
          <a:xfrm>
            <a:off x="4455200" y="1571193"/>
            <a:ext cx="29588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en-US" sz="3200" b="1" i="0" u="sng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Chính</a:t>
            </a:r>
            <a:r>
              <a:rPr kumimoji="0" lang="en-US" altLang="en-US" sz="3200" b="1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3200" b="1" i="0" u="sng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tả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: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P001 4 hàng" panose="020B0603050302020204" pitchFamily="34" charset="0"/>
            </a:endParaRPr>
          </a:p>
          <a:p>
            <a:endParaRPr lang="en-US" sz="3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9EEFA38-AB31-4F36-990F-3EF241675CCF}"/>
              </a:ext>
            </a:extLst>
          </p:cNvPr>
          <p:cNvSpPr txBox="1"/>
          <p:nvPr/>
        </p:nvSpPr>
        <p:spPr>
          <a:xfrm>
            <a:off x="2308766" y="2151019"/>
            <a:ext cx="7113208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Nghe –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viết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rừng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Tây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Nguyên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HP001 4 hàng" panose="020B0603050302020204" pitchFamily="34" charset="0"/>
            </a:endParaRPr>
          </a:p>
        </p:txBody>
      </p:sp>
      <p:sp>
        <p:nvSpPr>
          <p:cNvPr id="24" name="Text Box 155">
            <a:extLst>
              <a:ext uri="{FF2B5EF4-FFF2-40B4-BE49-F238E27FC236}">
                <a16:creationId xmlns:a16="http://schemas.microsoft.com/office/drawing/2014/main" xmlns="" id="{A5190336-04DB-4179-88A9-59090A63C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934" y="3510188"/>
            <a:ext cx="10293342" cy="87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bóng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che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rợp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đất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lần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đại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bàng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vỗ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cánh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lại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HP001 4 hàng" panose="020B0603050302020204" pitchFamily="34" charset="0"/>
            </a:endParaRPr>
          </a:p>
        </p:txBody>
      </p:sp>
      <p:sp>
        <p:nvSpPr>
          <p:cNvPr id="25" name="Text Box 155">
            <a:extLst>
              <a:ext uri="{FF2B5EF4-FFF2-40B4-BE49-F238E27FC236}">
                <a16:creationId xmlns:a16="http://schemas.microsoft.com/office/drawing/2014/main" xmlns="" id="{F7364513-6EDF-40F3-BDBB-C46262BDA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334" y="4198793"/>
            <a:ext cx="10293342" cy="46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phát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ra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vi vu vi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vút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nền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xanh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HP001 4 hàng" panose="020B0603050302020204" pitchFamily="34" charset="0"/>
            </a:endParaRPr>
          </a:p>
        </p:txBody>
      </p:sp>
      <p:sp>
        <p:nvSpPr>
          <p:cNvPr id="26" name="Text Box 155">
            <a:extLst>
              <a:ext uri="{FF2B5EF4-FFF2-40B4-BE49-F238E27FC236}">
                <a16:creationId xmlns:a16="http://schemas.microsoft.com/office/drawing/2014/main" xmlns="" id="{8DF256C0-87B2-4CDE-9433-DCB5C40F7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334" y="4867548"/>
            <a:ext cx="10293342" cy="812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thắm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giống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nh</a:t>
            </a:r>
            <a:r>
              <a:rPr lang="vi-VN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ư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đàn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hòa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âm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.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751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908A3A75-A32D-43E8-BF26-17749BF833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0308" y="519640"/>
            <a:ext cx="13349453" cy="3964571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xmlns="" id="{D3329585-AB57-4696-AB18-194E81E29D41}"/>
              </a:ext>
            </a:extLst>
          </p:cNvPr>
          <p:cNvSpPr/>
          <p:nvPr/>
        </p:nvSpPr>
        <p:spPr>
          <a:xfrm>
            <a:off x="2352638" y="4950971"/>
            <a:ext cx="653143" cy="844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k</a:t>
            </a:r>
          </a:p>
        </p:txBody>
      </p:sp>
      <p:cxnSp>
        <p:nvCxnSpPr>
          <p:cNvPr id="9" name="Đường kết nối Mũi tên Thẳng 8">
            <a:extLst>
              <a:ext uri="{FF2B5EF4-FFF2-40B4-BE49-F238E27FC236}">
                <a16:creationId xmlns:a16="http://schemas.microsoft.com/office/drawing/2014/main" xmlns="" id="{BCB63686-1C40-4741-89DC-2B7D76749DC6}"/>
              </a:ext>
            </a:extLst>
          </p:cNvPr>
          <p:cNvCxnSpPr>
            <a:cxnSpLocks/>
          </p:cNvCxnSpPr>
          <p:nvPr/>
        </p:nvCxnSpPr>
        <p:spPr>
          <a:xfrm flipV="1">
            <a:off x="3113313" y="4782448"/>
            <a:ext cx="564212" cy="603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kết nối Mũi tên Thẳng 10">
            <a:extLst>
              <a:ext uri="{FF2B5EF4-FFF2-40B4-BE49-F238E27FC236}">
                <a16:creationId xmlns:a16="http://schemas.microsoft.com/office/drawing/2014/main" xmlns="" id="{D248B453-150B-4FBC-9B70-5C1473A498D7}"/>
              </a:ext>
            </a:extLst>
          </p:cNvPr>
          <p:cNvCxnSpPr/>
          <p:nvPr/>
        </p:nvCxnSpPr>
        <p:spPr>
          <a:xfrm>
            <a:off x="3113313" y="5385864"/>
            <a:ext cx="5660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kết nối Mũi tên Thẳng 12">
            <a:extLst>
              <a:ext uri="{FF2B5EF4-FFF2-40B4-BE49-F238E27FC236}">
                <a16:creationId xmlns:a16="http://schemas.microsoft.com/office/drawing/2014/main" xmlns="" id="{9EDFE7E1-1560-42BE-B2FD-CBD3F5473C12}"/>
              </a:ext>
            </a:extLst>
          </p:cNvPr>
          <p:cNvCxnSpPr>
            <a:cxnSpLocks/>
          </p:cNvCxnSpPr>
          <p:nvPr/>
        </p:nvCxnSpPr>
        <p:spPr>
          <a:xfrm>
            <a:off x="3113313" y="5385864"/>
            <a:ext cx="339242" cy="6034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xmlns="" id="{18E1EFF5-D2AF-409A-8780-968E8A3BBFCE}"/>
              </a:ext>
            </a:extLst>
          </p:cNvPr>
          <p:cNvSpPr/>
          <p:nvPr/>
        </p:nvSpPr>
        <p:spPr>
          <a:xfrm>
            <a:off x="3677525" y="4484211"/>
            <a:ext cx="653143" cy="51414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</a:rPr>
              <a:t>e</a:t>
            </a:r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xmlns="" id="{47A089E6-6679-4C3D-823D-1775437A74AB}"/>
              </a:ext>
            </a:extLst>
          </p:cNvPr>
          <p:cNvSpPr/>
          <p:nvPr/>
        </p:nvSpPr>
        <p:spPr>
          <a:xfrm>
            <a:off x="3677525" y="5116276"/>
            <a:ext cx="653143" cy="58164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</a:rPr>
              <a:t>ê</a:t>
            </a:r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xmlns="" id="{47D89363-5326-40B5-805A-102BE93610B8}"/>
              </a:ext>
            </a:extLst>
          </p:cNvPr>
          <p:cNvSpPr/>
          <p:nvPr/>
        </p:nvSpPr>
        <p:spPr>
          <a:xfrm>
            <a:off x="3452555" y="5815837"/>
            <a:ext cx="653143" cy="58164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</a:rPr>
              <a:t>i</a:t>
            </a: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xmlns="" id="{94AD5F6D-A240-4060-907F-8818A6D89C92}"/>
              </a:ext>
            </a:extLst>
          </p:cNvPr>
          <p:cNvSpPr/>
          <p:nvPr/>
        </p:nvSpPr>
        <p:spPr>
          <a:xfrm>
            <a:off x="5905500" y="5059829"/>
            <a:ext cx="1078119" cy="844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ngh</a:t>
            </a:r>
            <a:endParaRPr lang="en-US" sz="3200" b="1" dirty="0"/>
          </a:p>
        </p:txBody>
      </p:sp>
      <p:cxnSp>
        <p:nvCxnSpPr>
          <p:cNvPr id="24" name="Đường kết nối Mũi tên Thẳng 23">
            <a:extLst>
              <a:ext uri="{FF2B5EF4-FFF2-40B4-BE49-F238E27FC236}">
                <a16:creationId xmlns:a16="http://schemas.microsoft.com/office/drawing/2014/main" xmlns="" id="{749A70FD-0574-4E17-A25B-981302EB3A09}"/>
              </a:ext>
            </a:extLst>
          </p:cNvPr>
          <p:cNvCxnSpPr>
            <a:cxnSpLocks/>
          </p:cNvCxnSpPr>
          <p:nvPr/>
        </p:nvCxnSpPr>
        <p:spPr>
          <a:xfrm flipV="1">
            <a:off x="7091151" y="4900365"/>
            <a:ext cx="564212" cy="603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Đường kết nối Mũi tên Thẳng 24">
            <a:extLst>
              <a:ext uri="{FF2B5EF4-FFF2-40B4-BE49-F238E27FC236}">
                <a16:creationId xmlns:a16="http://schemas.microsoft.com/office/drawing/2014/main" xmlns="" id="{55AB0579-96BC-498C-9147-3394E766F74B}"/>
              </a:ext>
            </a:extLst>
          </p:cNvPr>
          <p:cNvCxnSpPr/>
          <p:nvPr/>
        </p:nvCxnSpPr>
        <p:spPr>
          <a:xfrm>
            <a:off x="7091151" y="5503781"/>
            <a:ext cx="5660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kết nối Mũi tên Thẳng 25">
            <a:extLst>
              <a:ext uri="{FF2B5EF4-FFF2-40B4-BE49-F238E27FC236}">
                <a16:creationId xmlns:a16="http://schemas.microsoft.com/office/drawing/2014/main" xmlns="" id="{55E3891B-C2AD-4559-918C-0E411D729E77}"/>
              </a:ext>
            </a:extLst>
          </p:cNvPr>
          <p:cNvCxnSpPr>
            <a:cxnSpLocks/>
          </p:cNvCxnSpPr>
          <p:nvPr/>
        </p:nvCxnSpPr>
        <p:spPr>
          <a:xfrm>
            <a:off x="7091151" y="5503781"/>
            <a:ext cx="339242" cy="6034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xmlns="" id="{3CEA45B9-3E2A-489E-9AE0-C4439F0B10BA}"/>
              </a:ext>
            </a:extLst>
          </p:cNvPr>
          <p:cNvSpPr/>
          <p:nvPr/>
        </p:nvSpPr>
        <p:spPr>
          <a:xfrm>
            <a:off x="7655363" y="4602128"/>
            <a:ext cx="653143" cy="51414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</a:rPr>
              <a:t>e</a:t>
            </a:r>
          </a:p>
        </p:txBody>
      </p:sp>
      <p:sp>
        <p:nvSpPr>
          <p:cNvPr id="28" name="Hình Bầu dục 27">
            <a:extLst>
              <a:ext uri="{FF2B5EF4-FFF2-40B4-BE49-F238E27FC236}">
                <a16:creationId xmlns:a16="http://schemas.microsoft.com/office/drawing/2014/main" xmlns="" id="{8A32DE34-63AA-4F83-851B-620F66C6E117}"/>
              </a:ext>
            </a:extLst>
          </p:cNvPr>
          <p:cNvSpPr/>
          <p:nvPr/>
        </p:nvSpPr>
        <p:spPr>
          <a:xfrm>
            <a:off x="7655363" y="5234193"/>
            <a:ext cx="653143" cy="58164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</a:rPr>
              <a:t>ê</a:t>
            </a:r>
          </a:p>
        </p:txBody>
      </p:sp>
      <p:sp>
        <p:nvSpPr>
          <p:cNvPr id="29" name="Hình Bầu dục 28">
            <a:extLst>
              <a:ext uri="{FF2B5EF4-FFF2-40B4-BE49-F238E27FC236}">
                <a16:creationId xmlns:a16="http://schemas.microsoft.com/office/drawing/2014/main" xmlns="" id="{4662E9DF-723C-4D11-97D6-95C716D3C7D1}"/>
              </a:ext>
            </a:extLst>
          </p:cNvPr>
          <p:cNvSpPr/>
          <p:nvPr/>
        </p:nvSpPr>
        <p:spPr>
          <a:xfrm>
            <a:off x="7430393" y="5933754"/>
            <a:ext cx="653143" cy="58164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16511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  <p:bldP spid="22" grpId="0" animBg="1"/>
      <p:bldP spid="23" grpId="0" animBg="1"/>
      <p:bldP spid="27" grpId="0" animBg="1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E13C0B49-A9C3-439A-8E22-7C7B5828B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8887" y="370854"/>
            <a:ext cx="13349453" cy="3964571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12C6571B-0349-4188-92B3-CF17904F76C6}"/>
              </a:ext>
            </a:extLst>
          </p:cNvPr>
          <p:cNvSpPr txBox="1"/>
          <p:nvPr/>
        </p:nvSpPr>
        <p:spPr>
          <a:xfrm>
            <a:off x="2451100" y="1231902"/>
            <a:ext cx="29028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</a:rPr>
              <a:t>k</a:t>
            </a: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xmlns="" id="{B75543E6-BC3C-4859-AAB2-505C1494E763}"/>
              </a:ext>
            </a:extLst>
          </p:cNvPr>
          <p:cNvSpPr/>
          <p:nvPr/>
        </p:nvSpPr>
        <p:spPr>
          <a:xfrm>
            <a:off x="244928" y="1372263"/>
            <a:ext cx="8897258" cy="2547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</a:rPr>
              <a:t>    </a:t>
            </a:r>
            <a:r>
              <a:rPr lang="en-US" sz="2800" dirty="0" err="1">
                <a:solidFill>
                  <a:schemeClr val="tx1"/>
                </a:solidFill>
              </a:rPr>
              <a:t>Chim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gáy</a:t>
            </a:r>
            <a:r>
              <a:rPr lang="en-US" sz="2800" dirty="0">
                <a:solidFill>
                  <a:schemeClr val="tx1"/>
                </a:solidFill>
              </a:rPr>
              <a:t>   </a:t>
            </a:r>
            <a:r>
              <a:rPr lang="en-US" sz="2800" b="1" dirty="0" err="1">
                <a:solidFill>
                  <a:srgbClr val="C00000"/>
                </a:solidFill>
              </a:rPr>
              <a:t>k</a:t>
            </a:r>
            <a:r>
              <a:rPr lang="en-US" sz="2800" dirty="0" err="1">
                <a:solidFill>
                  <a:schemeClr val="tx1"/>
                </a:solidFill>
              </a:rPr>
              <a:t>éo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đàn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về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mùa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gặt</a:t>
            </a:r>
            <a:r>
              <a:rPr lang="en-US" sz="2800" dirty="0">
                <a:solidFill>
                  <a:schemeClr val="tx1"/>
                </a:solidFill>
              </a:rPr>
              <a:t>. Con </a:t>
            </a:r>
            <a:r>
              <a:rPr lang="en-US" sz="2800" dirty="0" err="1">
                <a:solidFill>
                  <a:schemeClr val="tx1"/>
                </a:solidFill>
              </a:rPr>
              <a:t>chim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gáy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hiền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lành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béo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nục</a:t>
            </a:r>
            <a:r>
              <a:rPr lang="en-US" sz="2800" dirty="0">
                <a:solidFill>
                  <a:schemeClr val="tx1"/>
                </a:solidFill>
              </a:rPr>
              <a:t>. </a:t>
            </a:r>
            <a:r>
              <a:rPr lang="en-US" sz="2800" dirty="0" err="1">
                <a:solidFill>
                  <a:schemeClr val="tx1"/>
                </a:solidFill>
              </a:rPr>
              <a:t>Đôi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mắt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nâu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trầm</a:t>
            </a:r>
            <a:r>
              <a:rPr lang="en-US" sz="2800" dirty="0">
                <a:solidFill>
                  <a:schemeClr val="tx1"/>
                </a:solidFill>
              </a:rPr>
              <a:t>  </a:t>
            </a:r>
            <a:r>
              <a:rPr lang="en-US" sz="2800" b="1" dirty="0" err="1">
                <a:solidFill>
                  <a:srgbClr val="C00000"/>
                </a:solidFill>
              </a:rPr>
              <a:t>ng</a:t>
            </a:r>
            <a:r>
              <a:rPr lang="en-US" sz="2800" dirty="0" err="1">
                <a:solidFill>
                  <a:schemeClr val="tx1"/>
                </a:solidFill>
              </a:rPr>
              <a:t>âm</a:t>
            </a:r>
            <a:r>
              <a:rPr lang="en-US" sz="2800" dirty="0">
                <a:solidFill>
                  <a:schemeClr val="tx1"/>
                </a:solidFill>
              </a:rPr>
              <a:t>, ng</a:t>
            </a:r>
            <a:r>
              <a:rPr lang="vi-VN" sz="2800" dirty="0">
                <a:solidFill>
                  <a:schemeClr val="tx1"/>
                </a:solidFill>
              </a:rPr>
              <a:t>ơ</a:t>
            </a:r>
            <a:r>
              <a:rPr lang="en-US" sz="2800" dirty="0">
                <a:solidFill>
                  <a:schemeClr val="tx1"/>
                </a:solidFill>
              </a:rPr>
              <a:t>  </a:t>
            </a:r>
            <a:r>
              <a:rPr lang="en-US" sz="2800" b="1" dirty="0" err="1">
                <a:solidFill>
                  <a:srgbClr val="C00000"/>
                </a:solidFill>
              </a:rPr>
              <a:t>ng</a:t>
            </a:r>
            <a:r>
              <a:rPr lang="en-US" sz="2800" dirty="0" err="1">
                <a:solidFill>
                  <a:schemeClr val="tx1"/>
                </a:solidFill>
              </a:rPr>
              <a:t>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nhìn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xa</a:t>
            </a:r>
            <a:r>
              <a:rPr lang="en-US" sz="2800" dirty="0">
                <a:solidFill>
                  <a:schemeClr val="tx1"/>
                </a:solidFill>
              </a:rPr>
              <a:t>. </a:t>
            </a:r>
            <a:r>
              <a:rPr lang="en-US" sz="2800" dirty="0" err="1">
                <a:solidFill>
                  <a:schemeClr val="tx1"/>
                </a:solidFill>
              </a:rPr>
              <a:t>Chàng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chim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gáy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nào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giọng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ngh</a:t>
            </a:r>
            <a:r>
              <a:rPr lang="en-US" sz="2800" dirty="0" err="1">
                <a:solidFill>
                  <a:schemeClr val="tx1"/>
                </a:solidFill>
              </a:rPr>
              <a:t>e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càng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trong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càng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dài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thì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quanh</a:t>
            </a:r>
            <a:r>
              <a:rPr lang="en-US" sz="2800" dirty="0">
                <a:solidFill>
                  <a:schemeClr val="tx1"/>
                </a:solidFill>
              </a:rPr>
              <a:t>  </a:t>
            </a:r>
            <a:r>
              <a:rPr lang="en-US" sz="2800" b="1" dirty="0" err="1">
                <a:solidFill>
                  <a:srgbClr val="C00000"/>
                </a:solidFill>
              </a:rPr>
              <a:t>c</a:t>
            </a:r>
            <a:r>
              <a:rPr lang="en-US" sz="2800" dirty="0" err="1">
                <a:solidFill>
                  <a:schemeClr val="tx1"/>
                </a:solidFill>
              </a:rPr>
              <a:t>ổ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càng</a:t>
            </a:r>
            <a:r>
              <a:rPr lang="en-US" sz="2800" dirty="0">
                <a:solidFill>
                  <a:schemeClr val="tx1"/>
                </a:solidFill>
              </a:rPr>
              <a:t> đ</a:t>
            </a:r>
            <a:r>
              <a:rPr lang="vi-VN" sz="2800" dirty="0">
                <a:solidFill>
                  <a:schemeClr val="tx1"/>
                </a:solidFill>
              </a:rPr>
              <a:t>ư</a:t>
            </a:r>
            <a:r>
              <a:rPr lang="en-US" sz="2800" dirty="0" err="1">
                <a:solidFill>
                  <a:schemeClr val="tx1"/>
                </a:solidFill>
              </a:rPr>
              <a:t>ợc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đeo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nhiều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vòng</a:t>
            </a:r>
            <a:r>
              <a:rPr lang="en-US" sz="2800" dirty="0">
                <a:solidFill>
                  <a:schemeClr val="tx1"/>
                </a:solidFill>
              </a:rPr>
              <a:t>   </a:t>
            </a:r>
            <a:r>
              <a:rPr lang="en-US" sz="2800" b="1" dirty="0">
                <a:solidFill>
                  <a:srgbClr val="C00000"/>
                </a:solidFill>
              </a:rPr>
              <a:t>c</a:t>
            </a:r>
            <a:r>
              <a:rPr lang="vi-VN" sz="2800" dirty="0">
                <a:solidFill>
                  <a:schemeClr val="tx1"/>
                </a:solidFill>
              </a:rPr>
              <a:t>ư</a:t>
            </a:r>
            <a:r>
              <a:rPr lang="en-US" sz="2800" dirty="0" err="1">
                <a:solidFill>
                  <a:schemeClr val="tx1"/>
                </a:solidFill>
              </a:rPr>
              <a:t>ờm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đẹp</a:t>
            </a:r>
            <a:r>
              <a:rPr lang="en-US" sz="2800" dirty="0">
                <a:solidFill>
                  <a:schemeClr val="tx1"/>
                </a:solidFill>
              </a:rPr>
              <a:t>. </a:t>
            </a:r>
          </a:p>
          <a:p>
            <a:pPr algn="r"/>
            <a:r>
              <a:rPr lang="en-US" sz="2800" dirty="0">
                <a:solidFill>
                  <a:schemeClr val="tx1"/>
                </a:solidFill>
              </a:rPr>
              <a:t>Theo TÔ HOÀI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BC4A3981-F04B-455F-B00C-6EAB72E235EC}"/>
              </a:ext>
            </a:extLst>
          </p:cNvPr>
          <p:cNvSpPr txBox="1"/>
          <p:nvPr/>
        </p:nvSpPr>
        <p:spPr>
          <a:xfrm>
            <a:off x="2510828" y="1351098"/>
            <a:ext cx="478972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7079CA64-51BF-4A54-89FE-36F3DD2A1413}"/>
              </a:ext>
            </a:extLst>
          </p:cNvPr>
          <p:cNvSpPr txBox="1"/>
          <p:nvPr/>
        </p:nvSpPr>
        <p:spPr>
          <a:xfrm>
            <a:off x="6986813" y="1812763"/>
            <a:ext cx="63863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C7EC5A85-F738-4245-9118-66933FE0706F}"/>
              </a:ext>
            </a:extLst>
          </p:cNvPr>
          <p:cNvSpPr txBox="1"/>
          <p:nvPr/>
        </p:nvSpPr>
        <p:spPr>
          <a:xfrm>
            <a:off x="8095485" y="2240579"/>
            <a:ext cx="703773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B324BC19-F9FF-4CC5-BCBD-6694F9186552}"/>
              </a:ext>
            </a:extLst>
          </p:cNvPr>
          <p:cNvSpPr txBox="1"/>
          <p:nvPr/>
        </p:nvSpPr>
        <p:spPr>
          <a:xfrm>
            <a:off x="313083" y="2221363"/>
            <a:ext cx="495694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CD74B975-B57A-4252-A08A-35DE087B4A4A}"/>
              </a:ext>
            </a:extLst>
          </p:cNvPr>
          <p:cNvSpPr txBox="1"/>
          <p:nvPr/>
        </p:nvSpPr>
        <p:spPr>
          <a:xfrm>
            <a:off x="6173092" y="2683028"/>
            <a:ext cx="478972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4AC8FE72-AA7A-441B-B1FF-1D7A20D7AD36}"/>
              </a:ext>
            </a:extLst>
          </p:cNvPr>
          <p:cNvSpPr txBox="1"/>
          <p:nvPr/>
        </p:nvSpPr>
        <p:spPr>
          <a:xfrm>
            <a:off x="3150990" y="3087515"/>
            <a:ext cx="478972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FF00"/>
                </a:solidFill>
              </a:rPr>
              <a:t>?</a:t>
            </a:r>
          </a:p>
        </p:txBody>
      </p: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xmlns="" id="{2883EDCF-00BF-4F4E-9705-2C8127D92A90}"/>
              </a:ext>
            </a:extLst>
          </p:cNvPr>
          <p:cNvCxnSpPr/>
          <p:nvPr/>
        </p:nvCxnSpPr>
        <p:spPr>
          <a:xfrm>
            <a:off x="2775824" y="1839131"/>
            <a:ext cx="2467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xmlns="" id="{AB0D094F-0C03-4ED5-9E33-CCFA1A032E8A}"/>
              </a:ext>
            </a:extLst>
          </p:cNvPr>
          <p:cNvCxnSpPr>
            <a:cxnSpLocks/>
          </p:cNvCxnSpPr>
          <p:nvPr/>
        </p:nvCxnSpPr>
        <p:spPr>
          <a:xfrm>
            <a:off x="7099300" y="2297248"/>
            <a:ext cx="4535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xmlns="" id="{4B86C5BE-26DA-4012-9753-EF657DE35F35}"/>
              </a:ext>
            </a:extLst>
          </p:cNvPr>
          <p:cNvCxnSpPr>
            <a:cxnSpLocks/>
          </p:cNvCxnSpPr>
          <p:nvPr/>
        </p:nvCxnSpPr>
        <p:spPr>
          <a:xfrm flipV="1">
            <a:off x="313083" y="2702867"/>
            <a:ext cx="471085" cy="105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xmlns="" id="{8516B8B0-0D3C-4A5A-B685-352D50A34FA2}"/>
              </a:ext>
            </a:extLst>
          </p:cNvPr>
          <p:cNvCxnSpPr>
            <a:cxnSpLocks/>
          </p:cNvCxnSpPr>
          <p:nvPr/>
        </p:nvCxnSpPr>
        <p:spPr>
          <a:xfrm>
            <a:off x="8095485" y="2713398"/>
            <a:ext cx="6735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xmlns="" id="{4D702D73-845A-435A-858C-4BC3987AA596}"/>
              </a:ext>
            </a:extLst>
          </p:cNvPr>
          <p:cNvCxnSpPr/>
          <p:nvPr/>
        </p:nvCxnSpPr>
        <p:spPr>
          <a:xfrm>
            <a:off x="6388993" y="3115546"/>
            <a:ext cx="2467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xmlns="" id="{8E275121-3099-4600-930F-14FFB7853229}"/>
              </a:ext>
            </a:extLst>
          </p:cNvPr>
          <p:cNvCxnSpPr/>
          <p:nvPr/>
        </p:nvCxnSpPr>
        <p:spPr>
          <a:xfrm>
            <a:off x="3296569" y="3549180"/>
            <a:ext cx="2467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xmlns="" id="{639E8690-7B21-49EB-8491-16AF32F5347B}"/>
              </a:ext>
            </a:extLst>
          </p:cNvPr>
          <p:cNvSpPr/>
          <p:nvPr/>
        </p:nvSpPr>
        <p:spPr>
          <a:xfrm>
            <a:off x="2572624" y="4904361"/>
            <a:ext cx="653143" cy="844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k</a:t>
            </a:r>
          </a:p>
        </p:txBody>
      </p:sp>
      <p:cxnSp>
        <p:nvCxnSpPr>
          <p:cNvPr id="28" name="Đường kết nối Mũi tên Thẳng 27">
            <a:extLst>
              <a:ext uri="{FF2B5EF4-FFF2-40B4-BE49-F238E27FC236}">
                <a16:creationId xmlns:a16="http://schemas.microsoft.com/office/drawing/2014/main" xmlns="" id="{6B1FBF29-F176-4D1B-82FF-EEC1D419C607}"/>
              </a:ext>
            </a:extLst>
          </p:cNvPr>
          <p:cNvCxnSpPr>
            <a:cxnSpLocks/>
          </p:cNvCxnSpPr>
          <p:nvPr/>
        </p:nvCxnSpPr>
        <p:spPr>
          <a:xfrm flipV="1">
            <a:off x="3333299" y="4735838"/>
            <a:ext cx="564212" cy="6009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kết nối Mũi tên Thẳng 28">
            <a:extLst>
              <a:ext uri="{FF2B5EF4-FFF2-40B4-BE49-F238E27FC236}">
                <a16:creationId xmlns:a16="http://schemas.microsoft.com/office/drawing/2014/main" xmlns="" id="{83362852-8227-42DF-B450-D02A1689A427}"/>
              </a:ext>
            </a:extLst>
          </p:cNvPr>
          <p:cNvCxnSpPr/>
          <p:nvPr/>
        </p:nvCxnSpPr>
        <p:spPr>
          <a:xfrm>
            <a:off x="3333299" y="5339254"/>
            <a:ext cx="5660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Đường kết nối Mũi tên Thẳng 29">
            <a:extLst>
              <a:ext uri="{FF2B5EF4-FFF2-40B4-BE49-F238E27FC236}">
                <a16:creationId xmlns:a16="http://schemas.microsoft.com/office/drawing/2014/main" xmlns="" id="{BA6EFED9-08F3-4EDA-BCAC-F132268246BF}"/>
              </a:ext>
            </a:extLst>
          </p:cNvPr>
          <p:cNvCxnSpPr>
            <a:cxnSpLocks/>
          </p:cNvCxnSpPr>
          <p:nvPr/>
        </p:nvCxnSpPr>
        <p:spPr>
          <a:xfrm>
            <a:off x="3328289" y="5336834"/>
            <a:ext cx="344252" cy="6058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Hình Bầu dục 30">
            <a:extLst>
              <a:ext uri="{FF2B5EF4-FFF2-40B4-BE49-F238E27FC236}">
                <a16:creationId xmlns:a16="http://schemas.microsoft.com/office/drawing/2014/main" xmlns="" id="{FCF03752-1CBA-4AD2-9CD4-955F9586C634}"/>
              </a:ext>
            </a:extLst>
          </p:cNvPr>
          <p:cNvSpPr/>
          <p:nvPr/>
        </p:nvSpPr>
        <p:spPr>
          <a:xfrm>
            <a:off x="3897511" y="4437601"/>
            <a:ext cx="653143" cy="51414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</a:rPr>
              <a:t>e</a:t>
            </a:r>
          </a:p>
        </p:txBody>
      </p:sp>
      <p:sp>
        <p:nvSpPr>
          <p:cNvPr id="32" name="Hình Bầu dục 31">
            <a:extLst>
              <a:ext uri="{FF2B5EF4-FFF2-40B4-BE49-F238E27FC236}">
                <a16:creationId xmlns:a16="http://schemas.microsoft.com/office/drawing/2014/main" xmlns="" id="{99A5EC02-58B2-4413-8006-CE16726F3A0C}"/>
              </a:ext>
            </a:extLst>
          </p:cNvPr>
          <p:cNvSpPr/>
          <p:nvPr/>
        </p:nvSpPr>
        <p:spPr>
          <a:xfrm>
            <a:off x="3897511" y="5069666"/>
            <a:ext cx="653143" cy="58164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</a:rPr>
              <a:t>ê</a:t>
            </a:r>
          </a:p>
        </p:txBody>
      </p:sp>
      <p:sp>
        <p:nvSpPr>
          <p:cNvPr id="33" name="Hình Bầu dục 32">
            <a:extLst>
              <a:ext uri="{FF2B5EF4-FFF2-40B4-BE49-F238E27FC236}">
                <a16:creationId xmlns:a16="http://schemas.microsoft.com/office/drawing/2014/main" xmlns="" id="{9117939C-FE60-4BDA-8AB5-084E1FF4C76E}"/>
              </a:ext>
            </a:extLst>
          </p:cNvPr>
          <p:cNvSpPr/>
          <p:nvPr/>
        </p:nvSpPr>
        <p:spPr>
          <a:xfrm>
            <a:off x="3672541" y="5769227"/>
            <a:ext cx="653143" cy="58164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</a:rPr>
              <a:t>i</a:t>
            </a:r>
          </a:p>
        </p:txBody>
      </p:sp>
      <p:sp>
        <p:nvSpPr>
          <p:cNvPr id="34" name="Hình chữ nhật: Góc Tròn 33">
            <a:extLst>
              <a:ext uri="{FF2B5EF4-FFF2-40B4-BE49-F238E27FC236}">
                <a16:creationId xmlns:a16="http://schemas.microsoft.com/office/drawing/2014/main" xmlns="" id="{7B351FDF-6B77-4573-8B81-7AB330145E99}"/>
              </a:ext>
            </a:extLst>
          </p:cNvPr>
          <p:cNvSpPr/>
          <p:nvPr/>
        </p:nvSpPr>
        <p:spPr>
          <a:xfrm>
            <a:off x="5978994" y="4708417"/>
            <a:ext cx="1224612" cy="844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ngh</a:t>
            </a:r>
            <a:endParaRPr lang="en-US" sz="3200" b="1" dirty="0"/>
          </a:p>
        </p:txBody>
      </p:sp>
      <p:cxnSp>
        <p:nvCxnSpPr>
          <p:cNvPr id="35" name="Đường kết nối Mũi tên Thẳng 34">
            <a:extLst>
              <a:ext uri="{FF2B5EF4-FFF2-40B4-BE49-F238E27FC236}">
                <a16:creationId xmlns:a16="http://schemas.microsoft.com/office/drawing/2014/main" xmlns="" id="{C2E30242-65D9-4BDC-A078-B65A5B4D77AE}"/>
              </a:ext>
            </a:extLst>
          </p:cNvPr>
          <p:cNvCxnSpPr>
            <a:cxnSpLocks/>
          </p:cNvCxnSpPr>
          <p:nvPr/>
        </p:nvCxnSpPr>
        <p:spPr>
          <a:xfrm flipV="1">
            <a:off x="7306128" y="4548953"/>
            <a:ext cx="569221" cy="603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Đường kết nối Mũi tên Thẳng 35">
            <a:extLst>
              <a:ext uri="{FF2B5EF4-FFF2-40B4-BE49-F238E27FC236}">
                <a16:creationId xmlns:a16="http://schemas.microsoft.com/office/drawing/2014/main" xmlns="" id="{FBDAE29D-C682-4968-AD9C-26F2E88E3675}"/>
              </a:ext>
            </a:extLst>
          </p:cNvPr>
          <p:cNvCxnSpPr>
            <a:cxnSpLocks/>
          </p:cNvCxnSpPr>
          <p:nvPr/>
        </p:nvCxnSpPr>
        <p:spPr>
          <a:xfrm>
            <a:off x="7311137" y="5152369"/>
            <a:ext cx="5660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Đường kết nối Mũi tên Thẳng 36">
            <a:extLst>
              <a:ext uri="{FF2B5EF4-FFF2-40B4-BE49-F238E27FC236}">
                <a16:creationId xmlns:a16="http://schemas.microsoft.com/office/drawing/2014/main" xmlns="" id="{D3D1F22A-5816-41B4-8112-B4D82CD6FFF8}"/>
              </a:ext>
            </a:extLst>
          </p:cNvPr>
          <p:cNvCxnSpPr>
            <a:cxnSpLocks/>
          </p:cNvCxnSpPr>
          <p:nvPr/>
        </p:nvCxnSpPr>
        <p:spPr>
          <a:xfrm>
            <a:off x="7306128" y="5152369"/>
            <a:ext cx="351508" cy="6246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Hình Bầu dục 37">
            <a:extLst>
              <a:ext uri="{FF2B5EF4-FFF2-40B4-BE49-F238E27FC236}">
                <a16:creationId xmlns:a16="http://schemas.microsoft.com/office/drawing/2014/main" xmlns="" id="{50B91D7C-7E5D-4499-8B96-577AD2EB1BCB}"/>
              </a:ext>
            </a:extLst>
          </p:cNvPr>
          <p:cNvSpPr/>
          <p:nvPr/>
        </p:nvSpPr>
        <p:spPr>
          <a:xfrm>
            <a:off x="7875349" y="4250716"/>
            <a:ext cx="653143" cy="51414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</a:rPr>
              <a:t>e</a:t>
            </a:r>
          </a:p>
        </p:txBody>
      </p:sp>
      <p:sp>
        <p:nvSpPr>
          <p:cNvPr id="39" name="Hình Bầu dục 38">
            <a:extLst>
              <a:ext uri="{FF2B5EF4-FFF2-40B4-BE49-F238E27FC236}">
                <a16:creationId xmlns:a16="http://schemas.microsoft.com/office/drawing/2014/main" xmlns="" id="{476967FA-B0F5-48AB-878E-DED540A6A8C8}"/>
              </a:ext>
            </a:extLst>
          </p:cNvPr>
          <p:cNvSpPr/>
          <p:nvPr/>
        </p:nvSpPr>
        <p:spPr>
          <a:xfrm>
            <a:off x="7875349" y="4882781"/>
            <a:ext cx="653143" cy="58164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</a:rPr>
              <a:t>ê</a:t>
            </a:r>
          </a:p>
        </p:txBody>
      </p:sp>
      <p:sp>
        <p:nvSpPr>
          <p:cNvPr id="40" name="Hình Bầu dục 39">
            <a:extLst>
              <a:ext uri="{FF2B5EF4-FFF2-40B4-BE49-F238E27FC236}">
                <a16:creationId xmlns:a16="http://schemas.microsoft.com/office/drawing/2014/main" xmlns="" id="{DFDCA27C-AC09-46DD-9FF0-DEFD7A189A66}"/>
              </a:ext>
            </a:extLst>
          </p:cNvPr>
          <p:cNvSpPr/>
          <p:nvPr/>
        </p:nvSpPr>
        <p:spPr>
          <a:xfrm>
            <a:off x="7650379" y="5582342"/>
            <a:ext cx="653143" cy="58164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46873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7323612D-0BD0-4D17-9D9D-A714FC73F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04800"/>
            <a:ext cx="12192000" cy="3285029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xmlns="" id="{252A0334-62C3-4204-AC87-35F14EED2AB3}"/>
              </a:ext>
            </a:extLst>
          </p:cNvPr>
          <p:cNvSpPr/>
          <p:nvPr/>
        </p:nvSpPr>
        <p:spPr>
          <a:xfrm>
            <a:off x="649357" y="3888015"/>
            <a:ext cx="2006757" cy="5660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Chim</a:t>
            </a:r>
            <a:r>
              <a:rPr lang="en-US" sz="3200" dirty="0"/>
              <a:t> </a:t>
            </a:r>
            <a:r>
              <a:rPr lang="en-US" sz="3200" dirty="0" err="1"/>
              <a:t>sẻ</a:t>
            </a:r>
            <a:endParaRPr lang="en-US" sz="3200" dirty="0"/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xmlns="" id="{6ED41C37-05F3-4CFE-9329-B07081D44DC9}"/>
              </a:ext>
            </a:extLst>
          </p:cNvPr>
          <p:cNvSpPr/>
          <p:nvPr/>
        </p:nvSpPr>
        <p:spPr>
          <a:xfrm>
            <a:off x="3560971" y="3888014"/>
            <a:ext cx="2195758" cy="5660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Chim sáo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xmlns="" id="{345528D2-BAE4-4C8D-8E14-41D5548769F3}"/>
              </a:ext>
            </a:extLst>
          </p:cNvPr>
          <p:cNvSpPr/>
          <p:nvPr/>
        </p:nvSpPr>
        <p:spPr>
          <a:xfrm>
            <a:off x="6778607" y="3888013"/>
            <a:ext cx="2195757" cy="5660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Chim</a:t>
            </a:r>
            <a:r>
              <a:rPr lang="en-US" sz="3200" dirty="0"/>
              <a:t> </a:t>
            </a:r>
            <a:r>
              <a:rPr lang="en-US" sz="3200" dirty="0" err="1"/>
              <a:t>sâu</a:t>
            </a:r>
            <a:endParaRPr lang="en-US" sz="3200" dirty="0"/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xmlns="" id="{F38D055A-B3EF-40C9-9FBF-A6C3D500EF67}"/>
              </a:ext>
            </a:extLst>
          </p:cNvPr>
          <p:cNvSpPr/>
          <p:nvPr/>
        </p:nvSpPr>
        <p:spPr>
          <a:xfrm>
            <a:off x="9736799" y="3888013"/>
            <a:ext cx="2195757" cy="5660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Sâm</a:t>
            </a:r>
            <a:r>
              <a:rPr lang="en-US" sz="3200" dirty="0"/>
              <a:t> </a:t>
            </a:r>
            <a:r>
              <a:rPr lang="en-US" sz="3200" dirty="0" err="1"/>
              <a:t>cầm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2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1311</TotalTime>
  <Words>519</Words>
  <Application>Microsoft Office PowerPoint</Application>
  <PresentationFormat>Custom</PresentationFormat>
  <Paragraphs>84</Paragraphs>
  <Slides>16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CTY REDSTAR</cp:lastModifiedBy>
  <cp:revision>79</cp:revision>
  <dcterms:created xsi:type="dcterms:W3CDTF">2021-11-01T08:16:43Z</dcterms:created>
  <dcterms:modified xsi:type="dcterms:W3CDTF">2022-02-27T09:08:19Z</dcterms:modified>
</cp:coreProperties>
</file>